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5" r:id="rId2"/>
    <p:sldId id="413" r:id="rId3"/>
    <p:sldId id="461" r:id="rId4"/>
    <p:sldId id="458" r:id="rId5"/>
    <p:sldId id="460" r:id="rId6"/>
    <p:sldId id="464" r:id="rId7"/>
    <p:sldId id="446" r:id="rId8"/>
    <p:sldId id="466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  <p15:guide id="3" orient="horz" pos="1512">
          <p15:clr>
            <a:srgbClr val="A4A3A4"/>
          </p15:clr>
        </p15:guide>
        <p15:guide id="4" pos="21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9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12" y="78"/>
      </p:cViewPr>
      <p:guideLst>
        <p:guide orient="horz" pos="2160"/>
        <p:guide pos="3858"/>
        <p:guide orient="horz" pos="1512"/>
        <p:guide pos="21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السبب و النتيجة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3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49800" y="240004"/>
            <a:ext cx="3428781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السبب و النتيجة</a:t>
              </a: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3798907" y="1247811"/>
            <a:ext cx="7361135" cy="1410502"/>
            <a:chOff x="4039830" y="1200978"/>
            <a:chExt cx="7656414" cy="1467081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10">
              <a:extLst>
                <a:ext uri="{FF2B5EF4-FFF2-40B4-BE49-F238E27FC236}">
                  <a16:creationId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46">
              <a:extLst>
                <a:ext uri="{FF2B5EF4-FFF2-40B4-BE49-F238E27FC236}">
                  <a16:creationId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039830" y="1241398"/>
              <a:ext cx="7656414" cy="1272259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4">
              <a:extLst>
                <a:ext uri="{FF2B5EF4-FFF2-40B4-BE49-F238E27FC236}">
                  <a16:creationId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039830" y="1671679"/>
              <a:ext cx="6195985" cy="805053"/>
              <a:chOff x="1719394" y="880571"/>
              <a:chExt cx="6765988" cy="1104422"/>
            </a:xfrm>
          </p:grpSpPr>
          <p:sp>
            <p:nvSpPr>
              <p:cNvPr id="59" name="TextBox 23">
                <a:extLst>
                  <a:ext uri="{FF2B5EF4-FFF2-40B4-BE49-F238E27FC236}">
                    <a16:creationId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1719394" y="880571"/>
                <a:ext cx="6765988" cy="52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معرفة </a:t>
                </a:r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السبب و النتيجة </a:t>
                </a:r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تُساعدنا على </a:t>
                </a:r>
                <a:r>
                  <a:rPr lang="ar-SY" b="1" dirty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فهم</a:t>
                </a:r>
                <a:r>
                  <a:rPr lang="ar-SY" b="1" dirty="0"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أحداث التاريخ.</a:t>
                </a:r>
              </a:p>
            </p:txBody>
          </p:sp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118574" y="1666753"/>
                <a:ext cx="6257862" cy="318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5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235816" y="1310350"/>
              <a:ext cx="1199153" cy="804078"/>
              <a:chOff x="8485391" y="384878"/>
              <a:chExt cx="1309470" cy="1103086"/>
            </a:xfrm>
          </p:grpSpPr>
          <p:sp>
            <p:nvSpPr>
              <p:cNvPr id="55" name="Rectangle 29">
                <a:extLst>
                  <a:ext uri="{FF2B5EF4-FFF2-40B4-BE49-F238E27FC236}">
                    <a16:creationId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6" name="Group 1">
                <a:extLst>
                  <a:ext uri="{FF2B5EF4-FFF2-40B4-BE49-F238E27FC236}">
                    <a16:creationId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485391" y="384878"/>
                <a:ext cx="1291771" cy="1103086"/>
                <a:chOff x="8485391" y="384878"/>
                <a:chExt cx="1291771" cy="1103086"/>
              </a:xfrm>
            </p:grpSpPr>
            <p:sp>
              <p:nvSpPr>
                <p:cNvPr id="57" name="Freeform: Shape 17">
                  <a:extLst>
                    <a:ext uri="{FF2B5EF4-FFF2-40B4-BE49-F238E27FC236}">
                      <a16:creationId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485391" y="384878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Graphic 30" descr="Lightbulb">
                  <a:extLst>
                    <a:ext uri="{FF2B5EF4-FFF2-40B4-BE49-F238E27FC236}">
                      <a16:creationId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200978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513115" y="4342841"/>
            <a:ext cx="3377069" cy="717433"/>
            <a:chOff x="8784912" y="4192997"/>
            <a:chExt cx="1901609" cy="717433"/>
          </a:xfrm>
        </p:grpSpPr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A8251A32-9ED0-46A7-B7E4-651ED5C2C411}"/>
                </a:ext>
              </a:extLst>
            </p:cNvPr>
            <p:cNvSpPr/>
            <p:nvPr/>
          </p:nvSpPr>
          <p:spPr>
            <a:xfrm>
              <a:off x="8784912" y="4192997"/>
              <a:ext cx="1901609" cy="717433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65">
              <a:extLst>
                <a:ext uri="{FF2B5EF4-FFF2-40B4-BE49-F238E27FC236}">
                  <a16:creationId xmlns:a16="http://schemas.microsoft.com/office/drawing/2014/main" id="{63752D37-5856-413E-BAFB-8B20B6C33627}"/>
                </a:ext>
              </a:extLst>
            </p:cNvPr>
            <p:cNvSpPr txBox="1"/>
            <p:nvPr/>
          </p:nvSpPr>
          <p:spPr>
            <a:xfrm>
              <a:off x="9139358" y="4351658"/>
              <a:ext cx="10785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النتيجة في التاريخ:</a:t>
              </a:r>
            </a:p>
          </p:txBody>
        </p:sp>
      </p:grpSp>
      <p:grpSp>
        <p:nvGrpSpPr>
          <p:cNvPr id="44" name="Group 75">
            <a:extLst>
              <a:ext uri="{FF2B5EF4-FFF2-40B4-BE49-F238E27FC236}">
                <a16:creationId xmlns:a16="http://schemas.microsoft.com/office/drawing/2014/main" id="{12566D88-31D6-416B-B5B5-685630FB662C}"/>
              </a:ext>
            </a:extLst>
          </p:cNvPr>
          <p:cNvGrpSpPr/>
          <p:nvPr/>
        </p:nvGrpSpPr>
        <p:grpSpPr>
          <a:xfrm>
            <a:off x="8516975" y="3511194"/>
            <a:ext cx="3334913" cy="729463"/>
            <a:chOff x="6803483" y="3004413"/>
            <a:chExt cx="1204685" cy="1204685"/>
          </a:xfrm>
        </p:grpSpPr>
        <p:sp>
          <p:nvSpPr>
            <p:cNvPr id="45" name="Oval 10">
              <a:extLst>
                <a:ext uri="{FF2B5EF4-FFF2-40B4-BE49-F238E27FC236}">
                  <a16:creationId xmlns:a16="http://schemas.microsoft.com/office/drawing/2014/main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FF00FF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4">
              <a:extLst>
                <a:ext uri="{FF2B5EF4-FFF2-40B4-BE49-F238E27FC236}">
                  <a16:creationId xmlns:a16="http://schemas.microsoft.com/office/drawing/2014/main" id="{E61E29B1-A885-49FA-8EF0-8DCA134FF6ED}"/>
                </a:ext>
              </a:extLst>
            </p:cNvPr>
            <p:cNvSpPr txBox="1"/>
            <p:nvPr/>
          </p:nvSpPr>
          <p:spPr>
            <a:xfrm>
              <a:off x="6984597" y="3280144"/>
              <a:ext cx="918702" cy="660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السبب في التاريخ:</a:t>
              </a:r>
            </a:p>
          </p:txBody>
        </p:sp>
      </p:grpSp>
      <p:sp>
        <p:nvSpPr>
          <p:cNvPr id="47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393030" y="3674317"/>
            <a:ext cx="2710440" cy="400110"/>
          </a:xfrm>
          <a:prstGeom prst="rect">
            <a:avLst/>
          </a:prstGeom>
          <a:noFill/>
          <a:ln>
            <a:solidFill>
              <a:srgbClr val="F12BD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هو </a:t>
            </a:r>
            <a:r>
              <a:rPr lang="ar-SY" sz="2000" b="1" dirty="0">
                <a:solidFill>
                  <a:srgbClr val="F12BD5"/>
                </a:solidFill>
                <a:latin typeface="Century Gothic" panose="020B0502020202020204" pitchFamily="34" charset="0"/>
              </a:rPr>
              <a:t>ما يؤدي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إلى وقوع الحدث</a:t>
            </a:r>
          </a:p>
        </p:txBody>
      </p:sp>
      <p:sp>
        <p:nvSpPr>
          <p:cNvPr id="61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393030" y="4475473"/>
            <a:ext cx="2710440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هي </a:t>
            </a:r>
            <a:r>
              <a:rPr lang="ar-SY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ما ينتج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عن الحدث</a:t>
            </a:r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7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100000" l="520" r="99480">
                        <a14:foregroundMark x1="38358" y1="48193" x2="16840" y2="53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90" t="17532"/>
          <a:stretch/>
        </p:blipFill>
        <p:spPr bwMode="auto">
          <a:xfrm>
            <a:off x="7674902" y="2468731"/>
            <a:ext cx="3826256" cy="6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5918200" y="308415"/>
            <a:ext cx="4302561" cy="471216"/>
            <a:chOff x="879983" y="1082156"/>
            <a:chExt cx="7179750" cy="471216"/>
          </a:xfrm>
        </p:grpSpPr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879983" y="1082156"/>
              <a:ext cx="7179750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879983" y="1153261"/>
              <a:ext cx="7064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العلاقة بين السبب و النتيجة في الأحداث التاريخية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1318" r="100000">
                        <a14:foregroundMark x1="34077" y1="42045" x2="1511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" r="59160"/>
          <a:stretch/>
        </p:blipFill>
        <p:spPr bwMode="auto">
          <a:xfrm>
            <a:off x="3835400" y="1336210"/>
            <a:ext cx="3182506" cy="7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524" l="99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8" t="18133" b="10426"/>
          <a:stretch/>
        </p:blipFill>
        <p:spPr bwMode="auto">
          <a:xfrm>
            <a:off x="7789200" y="3826412"/>
            <a:ext cx="3809071" cy="6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51" b="90323" l="57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69" t="11065" r="-1" b="7510"/>
          <a:stretch/>
        </p:blipFill>
        <p:spPr bwMode="auto">
          <a:xfrm>
            <a:off x="7789202" y="5215548"/>
            <a:ext cx="3826256" cy="70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41250">
                        <a14:backgroundMark x1="833" y1="73118" x2="833" y2="73118"/>
                        <a14:backgroundMark x1="13958" y1="84946" x2="5208" y2="94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" t="11065" r="59172" b="16181"/>
          <a:stretch/>
        </p:blipFill>
        <p:spPr bwMode="auto">
          <a:xfrm>
            <a:off x="3509376" y="5176408"/>
            <a:ext cx="3706535" cy="64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100000" l="312" r="45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8" r="58638"/>
          <a:stretch/>
        </p:blipFill>
        <p:spPr bwMode="auto">
          <a:xfrm>
            <a:off x="3425481" y="2387766"/>
            <a:ext cx="3874327" cy="69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524" l="0" r="42437">
                        <a14:foregroundMark x1="37080" y1="54286" x2="17227" y2="56190"/>
                        <a14:foregroundMark x1="33929" y1="51429" x2="15021" y2="51429"/>
                        <a14:foregroundMark x1="31723" y1="45714" x2="2311" y2="49524"/>
                        <a14:foregroundMark x1="38130" y1="43810" x2="3046" y2="40000"/>
                        <a14:foregroundMark x1="28361" y1="70476" x2="4097" y2="7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903"/>
          <a:stretch/>
        </p:blipFill>
        <p:spPr bwMode="auto">
          <a:xfrm>
            <a:off x="3509376" y="3604368"/>
            <a:ext cx="3706535" cy="1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1318" r="100000">
                        <a14:foregroundMark x1="34077" y1="42045" x2="1511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73" r="1388"/>
          <a:stretch/>
        </p:blipFill>
        <p:spPr bwMode="auto">
          <a:xfrm>
            <a:off x="7876050" y="1389760"/>
            <a:ext cx="3423959" cy="75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Arrow: Chevron 33">
            <a:extLst>
              <a:ext uri="{FF2B5EF4-FFF2-40B4-BE49-F238E27FC236}">
                <a16:creationId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299808" y="2697733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33">
            <a:extLst>
              <a:ext uri="{FF2B5EF4-FFF2-40B4-BE49-F238E27FC236}">
                <a16:creationId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302694" y="4083339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hevron 33">
            <a:extLst>
              <a:ext uri="{FF2B5EF4-FFF2-40B4-BE49-F238E27FC236}">
                <a16:creationId xmlns:a16="http://schemas.microsoft.com/office/drawing/2014/main" id="{5C15002E-34F3-4921-B422-7B7424F78878}"/>
              </a:ext>
            </a:extLst>
          </p:cNvPr>
          <p:cNvSpPr/>
          <p:nvPr/>
        </p:nvSpPr>
        <p:spPr>
          <a:xfrm rot="10800000">
            <a:off x="7302694" y="5413909"/>
            <a:ext cx="372208" cy="244678"/>
          </a:xfrm>
          <a:prstGeom prst="chevron">
            <a:avLst/>
          </a:prstGeom>
          <a:solidFill>
            <a:srgbClr val="DFC9E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59173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311221" y="196112"/>
            <a:ext cx="2312746" cy="49612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72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الوحدة الوطنية</a:t>
              </a: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48889" l="9766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87899" y="2363637"/>
            <a:ext cx="2309958" cy="203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559" b="100000" l="0" r="100000">
                        <a14:foregroundMark x1="96680" y1="54324" x2="89627" y2="54324"/>
                        <a14:foregroundMark x1="7469" y1="54989" x2="0" y2="54989"/>
                        <a14:backgroundMark x1="92946" y1="51663" x2="99585" y2="51663"/>
                        <a14:backgroundMark x1="1660" y1="53215" x2="1660" y2="95122"/>
                        <a14:backgroundMark x1="43983" y1="49446" x2="2075" y2="49446"/>
                        <a14:backgroundMark x1="98755" y1="51663" x2="99585" y2="94678"/>
                        <a14:backgroundMark x1="3320" y1="51220" x2="0" y2="51220"/>
                        <a14:backgroundMark x1="415" y1="94678" x2="1245" y2="98226"/>
                        <a14:backgroundMark x1="97510" y1="92683" x2="98340" y2="96896"/>
                        <a14:backgroundMark x1="415" y1="52328" x2="0" y2="58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072883" y="4735336"/>
            <a:ext cx="2169789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9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6"/>
          <a:stretch/>
        </p:blipFill>
        <p:spPr bwMode="auto">
          <a:xfrm>
            <a:off x="4787899" y="922542"/>
            <a:ext cx="5998129" cy="1328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111" l="6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074053" y="2373838"/>
            <a:ext cx="2169789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333" b="100000" l="391" r="100000">
                        <a14:foregroundMark x1="13672" y1="55778" x2="5078" y2="55556"/>
                        <a14:backgroundMark x1="10938" y1="51556" x2="10938" y2="53333"/>
                        <a14:backgroundMark x1="6250" y1="53333" x2="6250" y2="58667"/>
                        <a14:backgroundMark x1="3516" y1="53333" x2="3516" y2="58667"/>
                        <a14:backgroundMark x1="5078" y1="51111" x2="4688" y2="5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1" t="50000"/>
          <a:stretch/>
        </p:blipFill>
        <p:spPr bwMode="auto">
          <a:xfrm>
            <a:off x="4871110" y="4677787"/>
            <a:ext cx="2175947" cy="203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3" y="3484242"/>
            <a:ext cx="689980" cy="61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889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078472" y="826330"/>
            <a:ext cx="6947959" cy="2035553"/>
            <a:chOff x="9054531" y="3189296"/>
            <a:chExt cx="2594957" cy="760248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760248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155759" y="3311303"/>
              <a:ext cx="2392500" cy="49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سبب توحيد المملكة العربية السعودية : </a:t>
              </a:r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هو إعادة تأسيس الدّولة السعودية , و</a:t>
              </a:r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جمع شمل </a:t>
              </a:r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المواطنين تحت راية واحدة.</a:t>
              </a:r>
            </a:p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 إحدى نتائج توحيد وطني المملكة العربية السعودية هي: </a:t>
              </a:r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اجتماع المواطنين في</a:t>
              </a:r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ظل دولة قوية </a:t>
              </a:r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تخدم الحرمين الشريفين , و تحقق </a:t>
              </a:r>
              <a:r>
                <a:rPr lang="ar-SY" sz="20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التنمية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9440161" y="135138"/>
            <a:ext cx="1092828" cy="471216"/>
            <a:chOff x="6576485" y="1082156"/>
            <a:chExt cx="1483248" cy="471216"/>
          </a:xfrm>
        </p:grpSpPr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6576485" y="1082156"/>
              <a:ext cx="1483248" cy="4712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6792908" y="1153261"/>
              <a:ext cx="1151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مثال</a:t>
              </a:r>
              <a:endParaRPr lang="ar-SY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30">
                        <a14:foregroundMark x1="72772" y1="22000" x2="35644" y2="56500"/>
                        <a14:foregroundMark x1="20297" y1="30000" x2="70297" y2="64500"/>
                        <a14:foregroundMark x1="86139" y1="27000" x2="86139" y2="59500"/>
                        <a14:foregroundMark x1="83663" y1="59500" x2="16337" y2="72500"/>
                        <a14:foregroundMark x1="11881" y1="30000" x2="12376" y2="78000"/>
                        <a14:foregroundMark x1="72772" y1="29500" x2="44059" y2="35500"/>
                        <a14:foregroundMark x1="76733" y1="39500" x2="9406" y2="39500"/>
                        <a14:foregroundMark x1="80693" y1="34000" x2="76733" y2="59000"/>
                        <a14:foregroundMark x1="82178" y1="40500" x2="83663" y2="56500"/>
                        <a14:foregroundMark x1="63366" y1="39000" x2="51485" y2="58000"/>
                        <a14:foregroundMark x1="40099" y1="39500" x2="40099" y2="54000"/>
                        <a14:foregroundMark x1="27723" y1="43500" x2="27723" y2="52500"/>
                        <a14:foregroundMark x1="19802" y1="51500" x2="77228" y2="46000"/>
                        <a14:foregroundMark x1="70297" y1="36500" x2="43564" y2="70000"/>
                        <a14:foregroundMark x1="45050" y1="62000" x2="39604" y2="67000"/>
                        <a14:foregroundMark x1="46535" y1="59000" x2="37624" y2="59500"/>
                        <a14:foregroundMark x1="22772" y1="43000" x2="18812" y2="53500"/>
                        <a14:foregroundMark x1="83663" y1="37500" x2="79703" y2="56500"/>
                        <a14:foregroundMark x1="76733" y1="6000" x2="34653" y2="14000"/>
                        <a14:backgroundMark x1="68812" y1="2000" x2="25248" y2="2000"/>
                        <a14:backgroundMark x1="14851" y1="78000" x2="2475" y2="78000"/>
                        <a14:backgroundMark x1="10891" y1="79000" x2="26238" y2="76500"/>
                        <a14:backgroundMark x1="16337" y1="76500" x2="4455" y2="76500"/>
                        <a14:backgroundMark x1="9406" y1="76500" x2="13366" y2="7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75"/>
          <a:stretch/>
        </p:blipFill>
        <p:spPr bwMode="auto">
          <a:xfrm>
            <a:off x="8728801" y="4965393"/>
            <a:ext cx="2026590" cy="156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266" l="7660" r="98298">
                        <a14:foregroundMark x1="71915" y1="28324" x2="39574" y2="66474"/>
                        <a14:backgroundMark x1="77447" y1="4624" x2="24681" y2="3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5" r="8439"/>
          <a:stretch/>
        </p:blipFill>
        <p:spPr bwMode="auto">
          <a:xfrm>
            <a:off x="4777224" y="4895304"/>
            <a:ext cx="1850151" cy="168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5702300" y="3006498"/>
            <a:ext cx="3996609" cy="1905056"/>
            <a:chOff x="5702300" y="3006498"/>
            <a:chExt cx="3996609" cy="1905056"/>
          </a:xfrm>
        </p:grpSpPr>
        <p:cxnSp>
          <p:nvCxnSpPr>
            <p:cNvPr id="64" name="Connector: Elbow 24">
              <a:extLst>
                <a:ext uri="{FF2B5EF4-FFF2-40B4-BE49-F238E27FC236}">
                  <a16:creationId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>
              <a:off x="5702300" y="3817782"/>
              <a:ext cx="3987800" cy="127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29" b="100000" l="0" r="98944">
                          <a14:foregroundMark x1="60563" y1="36607" x2="45070" y2="31250"/>
                          <a14:foregroundMark x1="80282" y1="64286" x2="18662" y2="68750"/>
                          <a14:foregroundMark x1="32042" y1="33929" x2="17606" y2="66964"/>
                          <a14:foregroundMark x1="79577" y1="60714" x2="63380" y2="61607"/>
                          <a14:foregroundMark x1="86268" y1="50893" x2="82042" y2="81250"/>
                          <a14:foregroundMark x1="80986" y1="79464" x2="16549" y2="76786"/>
                          <a14:foregroundMark x1="20423" y1="43750" x2="14437" y2="482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9999" y="3006498"/>
              <a:ext cx="2762558" cy="10894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2" name="Connector: Elbow 24">
              <a:extLst>
                <a:ext uri="{FF2B5EF4-FFF2-40B4-BE49-F238E27FC236}">
                  <a16:creationId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197989" y="4344083"/>
              <a:ext cx="1026242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4">
              <a:extLst>
                <a:ext uri="{FF2B5EF4-FFF2-40B4-BE49-F238E27FC236}">
                  <a16:creationId xmlns:a16="http://schemas.microsoft.com/office/drawing/2014/main" id="{7C3357A0-A5FE-4D1E-B664-57B82FC328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5788" y="4398432"/>
              <a:ext cx="1026242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99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13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" y="3454532"/>
            <a:ext cx="818494" cy="72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3112" y="373818"/>
            <a:ext cx="1039035" cy="2365989"/>
            <a:chOff x="1115036" y="335569"/>
            <a:chExt cx="1039035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6" y="450893"/>
              <a:ext cx="492443" cy="20361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078472" y="826330"/>
            <a:ext cx="6947959" cy="1410660"/>
            <a:chOff x="9054531" y="3189296"/>
            <a:chExt cx="2594957" cy="526860"/>
          </a:xfrm>
          <a:solidFill>
            <a:schemeClr val="accent2"/>
          </a:solidFill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526860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8">
              <a:extLst>
                <a:ext uri="{FF2B5EF4-FFF2-40B4-BE49-F238E27FC236}">
                  <a16:creationId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140773" y="3277571"/>
              <a:ext cx="2392500" cy="379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توحّدت أراضي وطني المملكة العربية السعودية في دولة واحدة تحكمها الأسرة المالكة ( آل سعود ) , و يُشارك في بنائها جميع المواطنين . </a:t>
              </a:r>
            </a:p>
            <a:p>
              <a:pPr algn="ctr"/>
              <a:r>
                <a:rPr lang="ar-SY" sz="2000" b="1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وطني يتكوّن اليوم من 13 منطقة</a:t>
              </a:r>
            </a:p>
          </p:txBody>
        </p:sp>
      </p:grp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100000" l="1468" r="100000">
                        <a14:foregroundMark x1="4403" y1="13213" x2="4403" y2="22823"/>
                        <a14:foregroundMark x1="3774" y1="38138" x2="3774" y2="49850"/>
                        <a14:foregroundMark x1="57233" y1="94895" x2="21384" y2="93093"/>
                        <a14:foregroundMark x1="44864" y1="94595" x2="13836" y2="9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630" y="2400300"/>
            <a:ext cx="5929389" cy="413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التاريخ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السبب و النتيجة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</a:p>
          </p:txBody>
        </p:sp>
      </p:grpSp>
      <p:sp>
        <p:nvSpPr>
          <p:cNvPr id="35" name="TextBox 56">
            <a:extLst>
              <a:ext uri="{FF2B5EF4-FFF2-40B4-BE49-F238E27FC236}">
                <a16:creationId xmlns:a16="http://schemas.microsoft.com/office/drawing/2014/main" id="{CE3DABDC-7BA6-4BAB-8988-76102F738FB6}"/>
              </a:ext>
            </a:extLst>
          </p:cNvPr>
          <p:cNvSpPr txBox="1"/>
          <p:nvPr/>
        </p:nvSpPr>
        <p:spPr>
          <a:xfrm>
            <a:off x="8112064" y="1850382"/>
            <a:ext cx="1870784" cy="40011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متروك للطالب</a:t>
            </a:r>
            <a:endParaRPr lang="ar-SY" sz="2000" dirty="0">
              <a:solidFill>
                <a:schemeClr val="bg1"/>
              </a:solidFill>
            </a:endParaRPr>
          </a:p>
        </p:txBody>
      </p:sp>
      <p:grpSp>
        <p:nvGrpSpPr>
          <p:cNvPr id="28" name="Group 85">
            <a:extLst>
              <a:ext uri="{FF2B5EF4-FFF2-40B4-BE49-F238E27FC236}">
                <a16:creationId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756397" y="1065577"/>
            <a:ext cx="4171602" cy="457200"/>
            <a:chOff x="6808680" y="2432389"/>
            <a:chExt cx="4171600" cy="45720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61675" y="859884"/>
              <a:ext cx="457200" cy="360220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82738" y="2479999"/>
              <a:ext cx="3597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يُحدّد الطلبة المنطقة التي يعيشون فيها: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r="4061" b="20303"/>
          <a:stretch/>
        </p:blipFill>
        <p:spPr bwMode="auto">
          <a:xfrm>
            <a:off x="4733906" y="2544866"/>
            <a:ext cx="6403995" cy="3792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9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174</Words>
  <Application>Microsoft Office PowerPoint</Application>
  <PresentationFormat>شاشة عريضة</PresentationFormat>
  <Paragraphs>42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الكون الارض</cp:lastModifiedBy>
  <cp:revision>1565</cp:revision>
  <dcterms:created xsi:type="dcterms:W3CDTF">2020-10-10T04:32:51Z</dcterms:created>
  <dcterms:modified xsi:type="dcterms:W3CDTF">2021-10-02T23:00:36Z</dcterms:modified>
</cp:coreProperties>
</file>