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73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47FAA-67FF-4C29-9AB4-4519CD12B9B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0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B3C30-0701-4AF2-9B72-0518ED717CB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42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E706D-9CFC-407F-A149-6A85C2876BB0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44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46376-D17B-45E3-9CFA-F673A9B23AA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4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ACAC9-4FE2-4CB8-9ACA-863E808BCE9D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3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F35F4-09D5-45E5-8ED6-4FEBCE34EF5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14D90-D350-480F-8C5C-F4E412BA3F66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682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53F21-2EA6-4E9C-BB0D-3A6396E8CE3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9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DBA21-06EA-4809-92FE-951901263E2B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2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C1B28-2DD7-47A8-A57D-407C1801ED2D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86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E859C-2798-41D5-AB9E-0DF012498D8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76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5EE89-DC1D-471E-8686-4CCB6491BA2A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C9E54-4387-4AB9-BCC6-CF25A1597DEB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503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F87D0-07E1-4545-B074-8458634B132B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E0D0E-4242-47CA-A867-4C678D542025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466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767D7-3547-440B-B2FF-AA9471083625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0DB02-B23A-45E3-8424-FDED1382A621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08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1CFE4-9DA4-4851-8DCD-838926D197BE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07EF-C1B0-4AC3-8EF5-BF475EEFF476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01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734A2-3F36-4820-A508-0C82B2617CBF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8260C-CD1D-46F0-9AB9-A15AB87A950E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31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E4525-C393-4259-8AA8-0CD726D632C4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3129A-76DF-4C6E-9D93-F613B1DC45EB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97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A49C4-2A82-4501-A98C-773C67C4247F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C13B1-AB05-4376-A087-E463300279FD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90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F4DBD-371A-4BB2-820D-4BF6A338DB86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29054-3198-48AD-864C-189EECC1DEA3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61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/>
              <a:t>انقر فوق الأيقونة لإضافة صورة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8C495-C9E9-4C05-9ED9-B4E03E83FA0F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27D2A-7DCA-4816-A3E9-46133361C99E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22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77EE0-740A-47E6-B3DE-608581301DAB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38289-824F-4F89-994D-2062A7431B30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313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B541B-1B3E-4116-9472-76C92F3C60D3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3BECF-AD9E-48FF-9A66-E2D43829A8F7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20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59B714-1B6A-4EB8-8087-5AB614BB765C}" type="slidenum">
              <a:rPr lang="ar-S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17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3C5505-E9FD-45B7-B6B3-8DB365B09F18}" type="datetimeFigureOut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11/10/1438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360AC6-8A44-43A0-9C09-3411FA935E19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8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/>
          <p:cNvSpPr/>
          <p:nvPr/>
        </p:nvSpPr>
        <p:spPr>
          <a:xfrm>
            <a:off x="2658186" y="404664"/>
            <a:ext cx="46185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العصف الذهني (التفكير الإبداعي)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95" y="1484784"/>
            <a:ext cx="2561209" cy="1117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مربع نص 29"/>
          <p:cNvSpPr txBox="1"/>
          <p:nvPr/>
        </p:nvSpPr>
        <p:spPr>
          <a:xfrm>
            <a:off x="3772552" y="1827058"/>
            <a:ext cx="4891290" cy="431630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indent="-342900">
              <a:buBlip>
                <a:blip r:embed="rId4"/>
              </a:buBlip>
            </a:pPr>
            <a:r>
              <a:rPr lang="ar-S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خطوات التنفيذ</a:t>
            </a:r>
          </a:p>
          <a:p>
            <a:pPr marL="342900" indent="-342900">
              <a:buBlip>
                <a:blip r:embed="rId5"/>
              </a:buBlip>
            </a:pP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تقسيم الطلاب لمجموعات كل مجموعة مكونة من خمسة طلاب لكل منهم مهام </a:t>
            </a:r>
          </a:p>
          <a:p>
            <a:pPr marL="342900" indent="-342900">
              <a:buBlip>
                <a:blip r:embed="rId5"/>
              </a:buBlip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</a:rPr>
              <a:t>مرحلة توليد الأفكار ( التفكير الإبداعي ) كل طالب عل يحده </a:t>
            </a:r>
          </a:p>
          <a:p>
            <a:pPr marL="342900" indent="-342900">
              <a:buBlip>
                <a:blip r:embed="rId5"/>
              </a:buBlip>
            </a:pP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التوضيح : مناقشة الطلاب في الأفكار غير الواضحة </a:t>
            </a:r>
          </a:p>
          <a:p>
            <a:pPr marL="342900" indent="-342900">
              <a:buBlip>
                <a:blip r:embed="rId5"/>
              </a:buBlip>
            </a:pPr>
            <a:r>
              <a:rPr lang="ar-SA" sz="2400" b="1" dirty="0">
                <a:solidFill>
                  <a:srgbClr val="0070C0"/>
                </a:solidFill>
              </a:rPr>
              <a:t>التصنيف للأفكار المتشابهة</a:t>
            </a:r>
          </a:p>
          <a:p>
            <a:pPr marL="342900" indent="-342900">
              <a:buBlip>
                <a:blip r:embed="rId5"/>
              </a:buBlip>
            </a:pPr>
            <a:r>
              <a:rPr lang="ar-SA" sz="2400" b="1" dirty="0">
                <a:solidFill>
                  <a:srgbClr val="7030A0"/>
                </a:solidFill>
              </a:rPr>
              <a:t>التقييم : وهي مرحة اختيار الأفكار بناء علي المعايير التي تبت سابقا </a:t>
            </a:r>
          </a:p>
        </p:txBody>
      </p:sp>
      <p:sp>
        <p:nvSpPr>
          <p:cNvPr id="31" name="شكل بيضاوي 30"/>
          <p:cNvSpPr/>
          <p:nvPr/>
        </p:nvSpPr>
        <p:spPr>
          <a:xfrm>
            <a:off x="2447379" y="4365104"/>
            <a:ext cx="880510" cy="74564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/>
              <a:t>الطالب الثالث</a:t>
            </a:r>
            <a:endParaRPr lang="ar-EG" sz="1200" b="1" dirty="0"/>
          </a:p>
        </p:txBody>
      </p:sp>
      <p:sp>
        <p:nvSpPr>
          <p:cNvPr id="32" name="شكل بيضاوي 31"/>
          <p:cNvSpPr/>
          <p:nvPr/>
        </p:nvSpPr>
        <p:spPr>
          <a:xfrm>
            <a:off x="2555776" y="3477580"/>
            <a:ext cx="829677" cy="74564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>
                <a:solidFill>
                  <a:srgbClr val="002060"/>
                </a:solidFill>
              </a:rPr>
              <a:t>الطالب الثاني</a:t>
            </a:r>
            <a:endParaRPr lang="ar-EG" sz="1200" b="1" dirty="0">
              <a:solidFill>
                <a:srgbClr val="002060"/>
              </a:solidFill>
            </a:endParaRPr>
          </a:p>
        </p:txBody>
      </p:sp>
      <p:sp>
        <p:nvSpPr>
          <p:cNvPr id="33" name="شكل بيضاوي 32"/>
          <p:cNvSpPr/>
          <p:nvPr/>
        </p:nvSpPr>
        <p:spPr>
          <a:xfrm>
            <a:off x="1126369" y="3501444"/>
            <a:ext cx="925352" cy="74564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>
                <a:solidFill>
                  <a:srgbClr val="C00000"/>
                </a:solidFill>
              </a:rPr>
              <a:t>الطالب الخامس</a:t>
            </a:r>
            <a:endParaRPr lang="ar-EG" sz="1200" b="1" dirty="0">
              <a:solidFill>
                <a:srgbClr val="C00000"/>
              </a:solidFill>
            </a:endParaRPr>
          </a:p>
        </p:txBody>
      </p:sp>
      <p:sp>
        <p:nvSpPr>
          <p:cNvPr id="34" name="شكل بيضاوي 33"/>
          <p:cNvSpPr/>
          <p:nvPr/>
        </p:nvSpPr>
        <p:spPr>
          <a:xfrm>
            <a:off x="1230577" y="4365104"/>
            <a:ext cx="916197" cy="74564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/>
              <a:t>الطالب الرابع</a:t>
            </a:r>
            <a:endParaRPr lang="ar-EG" sz="1200" b="1" dirty="0"/>
          </a:p>
        </p:txBody>
      </p:sp>
      <p:sp>
        <p:nvSpPr>
          <p:cNvPr id="35" name="شكل بيضاوي 34"/>
          <p:cNvSpPr/>
          <p:nvPr/>
        </p:nvSpPr>
        <p:spPr>
          <a:xfrm>
            <a:off x="1854663" y="2852936"/>
            <a:ext cx="803523" cy="74564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>
                <a:solidFill>
                  <a:schemeClr val="accent2">
                    <a:lumMod val="50000"/>
                  </a:schemeClr>
                </a:solidFill>
              </a:rPr>
              <a:t>الطالب الأول</a:t>
            </a:r>
            <a:endParaRPr lang="ar-EG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2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ربع نص 7"/>
          <p:cNvSpPr txBox="1"/>
          <p:nvPr/>
        </p:nvSpPr>
        <p:spPr>
          <a:xfrm>
            <a:off x="2201640" y="420117"/>
            <a:ext cx="4752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زخرفة السطوح المتجلدة..بتقنية الحز و الخدش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bright="1000" contrast="24000"/>
          </a:blip>
          <a:srcRect/>
          <a:stretch>
            <a:fillRect/>
          </a:stretch>
        </p:blipFill>
        <p:spPr bwMode="auto">
          <a:xfrm>
            <a:off x="7657633" y="350651"/>
            <a:ext cx="1306855" cy="41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lum bright="1000" contrast="24000"/>
          </a:blip>
          <a:srcRect/>
          <a:stretch>
            <a:fillRect/>
          </a:stretch>
        </p:blipFill>
        <p:spPr bwMode="auto">
          <a:xfrm>
            <a:off x="6228184" y="908720"/>
            <a:ext cx="2638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lum bright="1000" contrast="24000"/>
          </a:blip>
          <a:srcRect/>
          <a:stretch>
            <a:fillRect/>
          </a:stretch>
        </p:blipFill>
        <p:spPr bwMode="auto">
          <a:xfrm>
            <a:off x="1115616" y="1268760"/>
            <a:ext cx="7222604" cy="123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lum bright="1000" contrast="24000"/>
          </a:blip>
          <a:srcRect/>
          <a:stretch>
            <a:fillRect/>
          </a:stretch>
        </p:blipFill>
        <p:spPr bwMode="auto">
          <a:xfrm>
            <a:off x="915169" y="2564904"/>
            <a:ext cx="7257231" cy="18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7" y="4005064"/>
            <a:ext cx="2736303" cy="152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lum bright="1000" contrast="24000"/>
          </a:blip>
          <a:srcRect/>
          <a:stretch>
            <a:fillRect/>
          </a:stretch>
        </p:blipFill>
        <p:spPr bwMode="auto">
          <a:xfrm>
            <a:off x="1547664" y="5517232"/>
            <a:ext cx="4791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055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75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75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7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bright="1000" contrast="24000"/>
          </a:blip>
          <a:srcRect/>
          <a:stretch>
            <a:fillRect/>
          </a:stretch>
        </p:blipFill>
        <p:spPr bwMode="auto">
          <a:xfrm>
            <a:off x="5940152" y="980728"/>
            <a:ext cx="267158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lum bright="1000" contrast="24000"/>
          </a:blip>
          <a:srcRect/>
          <a:stretch>
            <a:fillRect/>
          </a:stretch>
        </p:blipFill>
        <p:spPr bwMode="auto">
          <a:xfrm>
            <a:off x="5652120" y="2708920"/>
            <a:ext cx="332653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836712"/>
            <a:ext cx="24003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lum bright="1000" contrast="24000"/>
          </a:blip>
          <a:srcRect/>
          <a:stretch>
            <a:fillRect/>
          </a:stretch>
        </p:blipFill>
        <p:spPr bwMode="auto">
          <a:xfrm>
            <a:off x="611560" y="2493268"/>
            <a:ext cx="4838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lum bright="1000" contrast="24000"/>
          </a:blip>
          <a:srcRect/>
          <a:stretch>
            <a:fillRect/>
          </a:stretch>
        </p:blipFill>
        <p:spPr bwMode="auto">
          <a:xfrm>
            <a:off x="4644008" y="3645024"/>
            <a:ext cx="41052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lum bright="1000" contrast="24000"/>
          </a:blip>
          <a:srcRect/>
          <a:stretch>
            <a:fillRect/>
          </a:stretch>
        </p:blipFill>
        <p:spPr bwMode="auto">
          <a:xfrm>
            <a:off x="467544" y="3140968"/>
            <a:ext cx="40767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مربع نص 7"/>
          <p:cNvSpPr txBox="1"/>
          <p:nvPr/>
        </p:nvSpPr>
        <p:spPr>
          <a:xfrm>
            <a:off x="2562859" y="414377"/>
            <a:ext cx="4752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زخرفة السطوح المتجلدة..بتقنية الحز و الخدش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 cstate="print">
            <a:lum bright="1000" contrast="24000"/>
          </a:blip>
          <a:srcRect/>
          <a:stretch>
            <a:fillRect/>
          </a:stretch>
        </p:blipFill>
        <p:spPr bwMode="auto">
          <a:xfrm>
            <a:off x="7657633" y="350651"/>
            <a:ext cx="1306855" cy="41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276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75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75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75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bright="1000" contrast="24000"/>
          </a:blip>
          <a:srcRect/>
          <a:stretch>
            <a:fillRect/>
          </a:stretch>
        </p:blipFill>
        <p:spPr bwMode="auto">
          <a:xfrm>
            <a:off x="1187624" y="908720"/>
            <a:ext cx="7524353" cy="14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lum bright="1000" contrast="24000"/>
          </a:blip>
          <a:srcRect/>
          <a:stretch>
            <a:fillRect/>
          </a:stretch>
        </p:blipFill>
        <p:spPr bwMode="auto">
          <a:xfrm>
            <a:off x="4644008" y="2420888"/>
            <a:ext cx="41148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lum bright="1000" contrast="24000"/>
          </a:blip>
          <a:srcRect/>
          <a:stretch>
            <a:fillRect/>
          </a:stretch>
        </p:blipFill>
        <p:spPr bwMode="auto">
          <a:xfrm>
            <a:off x="4716017" y="4581128"/>
            <a:ext cx="396044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lum bright="1000" contrast="24000"/>
          </a:blip>
          <a:srcRect/>
          <a:stretch>
            <a:fillRect/>
          </a:stretch>
        </p:blipFill>
        <p:spPr bwMode="auto">
          <a:xfrm>
            <a:off x="356617" y="2492896"/>
            <a:ext cx="41433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ربع نص 7"/>
          <p:cNvSpPr txBox="1"/>
          <p:nvPr/>
        </p:nvSpPr>
        <p:spPr>
          <a:xfrm>
            <a:off x="2573536" y="412311"/>
            <a:ext cx="4752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زخرفة السطوح المتجلدة..بتقنية الحز و الخدش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lum bright="1000" contrast="24000"/>
          </a:blip>
          <a:srcRect/>
          <a:stretch>
            <a:fillRect/>
          </a:stretch>
        </p:blipFill>
        <p:spPr bwMode="auto">
          <a:xfrm>
            <a:off x="7657633" y="350651"/>
            <a:ext cx="1306855" cy="41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287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7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lum bright="1000" contrast="24000"/>
          </a:blip>
          <a:srcRect/>
          <a:stretch>
            <a:fillRect/>
          </a:stretch>
        </p:blipFill>
        <p:spPr bwMode="auto">
          <a:xfrm>
            <a:off x="6998638" y="1014379"/>
            <a:ext cx="1447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lum bright="1000" contrast="24000"/>
          </a:blip>
          <a:srcRect/>
          <a:stretch>
            <a:fillRect/>
          </a:stretch>
        </p:blipFill>
        <p:spPr bwMode="auto">
          <a:xfrm>
            <a:off x="1379882" y="1333411"/>
            <a:ext cx="7097638" cy="2176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lum bright="1000" contrast="24000"/>
          </a:blip>
          <a:srcRect/>
          <a:stretch>
            <a:fillRect/>
          </a:stretch>
        </p:blipFill>
        <p:spPr bwMode="auto">
          <a:xfrm>
            <a:off x="6536305" y="3571676"/>
            <a:ext cx="18669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lum bright="1000" contrast="24000"/>
          </a:blip>
          <a:srcRect/>
          <a:stretch>
            <a:fillRect/>
          </a:stretch>
        </p:blipFill>
        <p:spPr bwMode="auto">
          <a:xfrm>
            <a:off x="1619672" y="4149080"/>
            <a:ext cx="7025630" cy="112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مربع نص 7"/>
          <p:cNvSpPr txBox="1"/>
          <p:nvPr/>
        </p:nvSpPr>
        <p:spPr>
          <a:xfrm>
            <a:off x="2552438" y="552470"/>
            <a:ext cx="4752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زخرفة السطوح المتجلدة..بتقنية الحز و الخدش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lum bright="1000" contrast="24000"/>
          </a:blip>
          <a:srcRect/>
          <a:stretch>
            <a:fillRect/>
          </a:stretch>
        </p:blipFill>
        <p:spPr bwMode="auto">
          <a:xfrm>
            <a:off x="7657633" y="350651"/>
            <a:ext cx="1306855" cy="41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58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75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75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lum bright="1000" contrast="24000"/>
          </a:blip>
          <a:srcRect/>
          <a:stretch>
            <a:fillRect/>
          </a:stretch>
        </p:blipFill>
        <p:spPr bwMode="auto">
          <a:xfrm>
            <a:off x="5436096" y="836713"/>
            <a:ext cx="18669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lum bright="1000" contrast="24000"/>
          </a:blip>
          <a:srcRect/>
          <a:stretch>
            <a:fillRect/>
          </a:stretch>
        </p:blipFill>
        <p:spPr bwMode="auto">
          <a:xfrm>
            <a:off x="3131840" y="3284984"/>
            <a:ext cx="56197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lum bright="1000" contrast="24000"/>
          </a:blip>
          <a:srcRect/>
          <a:stretch>
            <a:fillRect/>
          </a:stretch>
        </p:blipFill>
        <p:spPr bwMode="auto">
          <a:xfrm>
            <a:off x="8172400" y="4365104"/>
            <a:ext cx="6191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lum bright="1000" contrast="24000"/>
          </a:blip>
          <a:srcRect/>
          <a:stretch>
            <a:fillRect/>
          </a:stretch>
        </p:blipFill>
        <p:spPr bwMode="auto">
          <a:xfrm>
            <a:off x="1475656" y="4005064"/>
            <a:ext cx="655272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مربع نص 7"/>
          <p:cNvSpPr txBox="1"/>
          <p:nvPr/>
        </p:nvSpPr>
        <p:spPr>
          <a:xfrm>
            <a:off x="2252326" y="414378"/>
            <a:ext cx="4752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زخرفة السطوح المتجلدة..بتقنية الحز و الخدش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lum bright="1000" contrast="24000"/>
          </a:blip>
          <a:srcRect/>
          <a:stretch>
            <a:fillRect/>
          </a:stretch>
        </p:blipFill>
        <p:spPr bwMode="auto">
          <a:xfrm>
            <a:off x="7657633" y="350651"/>
            <a:ext cx="1306855" cy="41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936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7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75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lum bright="1000" contrast="24000"/>
          </a:blip>
          <a:srcRect/>
          <a:stretch>
            <a:fillRect/>
          </a:stretch>
        </p:blipFill>
        <p:spPr bwMode="auto">
          <a:xfrm>
            <a:off x="6516216" y="836712"/>
            <a:ext cx="2234580" cy="12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lum bright="1000" contrast="24000"/>
          </a:blip>
          <a:srcRect/>
          <a:stretch>
            <a:fillRect/>
          </a:stretch>
        </p:blipFill>
        <p:spPr bwMode="auto">
          <a:xfrm>
            <a:off x="7020272" y="2132856"/>
            <a:ext cx="14668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lum bright="1000" contrast="24000"/>
          </a:blip>
          <a:srcRect/>
          <a:stretch>
            <a:fillRect/>
          </a:stretch>
        </p:blipFill>
        <p:spPr bwMode="auto">
          <a:xfrm>
            <a:off x="2788654" y="908720"/>
            <a:ext cx="203675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lum bright="1000" contrast="24000"/>
          </a:blip>
          <a:srcRect/>
          <a:stretch>
            <a:fillRect/>
          </a:stretch>
        </p:blipFill>
        <p:spPr bwMode="auto">
          <a:xfrm>
            <a:off x="2267744" y="2276872"/>
            <a:ext cx="2686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9"/>
          <p:cNvGrpSpPr/>
          <p:nvPr/>
        </p:nvGrpSpPr>
        <p:grpSpPr>
          <a:xfrm>
            <a:off x="2555776" y="2636912"/>
            <a:ext cx="6153150" cy="778768"/>
            <a:chOff x="2555776" y="2780928"/>
            <a:chExt cx="6153150" cy="778768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6" cstate="print">
              <a:lum bright="1000" contrast="24000"/>
            </a:blip>
            <a:srcRect/>
            <a:stretch>
              <a:fillRect/>
            </a:stretch>
          </p:blipFill>
          <p:spPr bwMode="auto">
            <a:xfrm>
              <a:off x="2555776" y="2780928"/>
              <a:ext cx="615315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7" cstate="print">
              <a:lum bright="1000" contrast="24000"/>
            </a:blip>
            <a:srcRect/>
            <a:stretch>
              <a:fillRect/>
            </a:stretch>
          </p:blipFill>
          <p:spPr bwMode="auto">
            <a:xfrm>
              <a:off x="4716016" y="3254896"/>
              <a:ext cx="29146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2314922" y="3552381"/>
            <a:ext cx="6172200" cy="2766788"/>
            <a:chOff x="2267744" y="3429001"/>
            <a:chExt cx="6172200" cy="2766788"/>
          </a:xfrm>
        </p:grpSpPr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8" cstate="print">
              <a:lum bright="1000" contrast="24000"/>
            </a:blip>
            <a:srcRect/>
            <a:stretch>
              <a:fillRect/>
            </a:stretch>
          </p:blipFill>
          <p:spPr bwMode="auto">
            <a:xfrm>
              <a:off x="2267744" y="3429001"/>
              <a:ext cx="6172200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2" name="Picture 10"/>
            <p:cNvPicPr>
              <a:picLocks noChangeAspect="1" noChangeArrowheads="1"/>
            </p:cNvPicPr>
            <p:nvPr/>
          </p:nvPicPr>
          <p:blipFill>
            <a:blip r:embed="rId9" cstate="print">
              <a:lum bright="1000" contrast="24000"/>
            </a:blip>
            <a:srcRect/>
            <a:stretch>
              <a:fillRect/>
            </a:stretch>
          </p:blipFill>
          <p:spPr bwMode="auto">
            <a:xfrm>
              <a:off x="3779912" y="5805264"/>
              <a:ext cx="3467100" cy="39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0" cstate="print">
            <a:lum bright="1000" contrast="24000"/>
          </a:blip>
          <a:srcRect/>
          <a:stretch>
            <a:fillRect/>
          </a:stretch>
        </p:blipFill>
        <p:spPr bwMode="auto">
          <a:xfrm>
            <a:off x="395536" y="4581128"/>
            <a:ext cx="18002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1" cstate="print">
            <a:lum bright="1000" contrast="24000"/>
          </a:blip>
          <a:srcRect/>
          <a:stretch>
            <a:fillRect/>
          </a:stretch>
        </p:blipFill>
        <p:spPr bwMode="auto">
          <a:xfrm>
            <a:off x="395536" y="2204864"/>
            <a:ext cx="1728192" cy="1462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2" cstate="print">
            <a:lum bright="1000" contrast="24000"/>
          </a:blip>
          <a:srcRect/>
          <a:stretch>
            <a:fillRect/>
          </a:stretch>
        </p:blipFill>
        <p:spPr bwMode="auto">
          <a:xfrm>
            <a:off x="827584" y="3789040"/>
            <a:ext cx="876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مربع نص 7"/>
          <p:cNvSpPr txBox="1"/>
          <p:nvPr/>
        </p:nvSpPr>
        <p:spPr>
          <a:xfrm>
            <a:off x="2449141" y="386628"/>
            <a:ext cx="4752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زخرفة السطوح المتجلدة..بتقنية الحز و الخدش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3" cstate="print">
            <a:lum bright="1000" contrast="24000"/>
          </a:blip>
          <a:srcRect/>
          <a:stretch>
            <a:fillRect/>
          </a:stretch>
        </p:blipFill>
        <p:spPr bwMode="auto">
          <a:xfrm>
            <a:off x="7657633" y="350651"/>
            <a:ext cx="1306855" cy="41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198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7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75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75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25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75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75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113</Words>
  <Application>Microsoft Office PowerPoint</Application>
  <PresentationFormat>عرض على الشاشة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Traditional Arabic</vt:lpstr>
      <vt:lpstr>1</vt:lpstr>
      <vt:lpstr>3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EngHussein1988</dc:creator>
  <cp:lastModifiedBy>Admin</cp:lastModifiedBy>
  <cp:revision>10</cp:revision>
  <dcterms:created xsi:type="dcterms:W3CDTF">2015-10-04T14:37:29Z</dcterms:created>
  <dcterms:modified xsi:type="dcterms:W3CDTF">2017-07-05T01:40:18Z</dcterms:modified>
</cp:coreProperties>
</file>