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9"/>
  </p:notesMasterIdLst>
  <p:sldIdLst>
    <p:sldId id="408" r:id="rId2"/>
    <p:sldId id="366" r:id="rId3"/>
    <p:sldId id="1292" r:id="rId4"/>
    <p:sldId id="532" r:id="rId5"/>
    <p:sldId id="1301" r:id="rId6"/>
    <p:sldId id="534" r:id="rId7"/>
    <p:sldId id="258" r:id="rId8"/>
    <p:sldId id="383" r:id="rId9"/>
    <p:sldId id="266" r:id="rId10"/>
    <p:sldId id="496" r:id="rId11"/>
    <p:sldId id="357" r:id="rId12"/>
    <p:sldId id="395" r:id="rId13"/>
    <p:sldId id="1300" r:id="rId14"/>
    <p:sldId id="423" r:id="rId15"/>
    <p:sldId id="1302" r:id="rId16"/>
    <p:sldId id="1303" r:id="rId17"/>
    <p:sldId id="406" r:id="rId18"/>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59" d="100"/>
          <a:sy n="59" d="100"/>
        </p:scale>
        <p:origin x="96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597E04B8-E652-4525-AAE9-734650FF29A4}" type="datetimeFigureOut">
              <a:rPr lang="en-US" smtClean="0"/>
              <a:t>4/9/22</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AFB45D9C-BF9D-4EE8-A242-5AD209E40C5D}" type="slidenum">
              <a:rPr lang="en-US" smtClean="0"/>
              <a:t>‹#›</a:t>
            </a:fld>
            <a:endParaRPr lang="en-US"/>
          </a:p>
        </p:txBody>
      </p:sp>
    </p:spTree>
    <p:extLst>
      <p:ext uri="{BB962C8B-B14F-4D97-AF65-F5344CB8AC3E}">
        <p14:creationId xmlns:p14="http://schemas.microsoft.com/office/powerpoint/2010/main" val="184815987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2</a:t>
            </a:fld>
            <a:endParaRPr lang="ar-SA"/>
          </a:p>
        </p:txBody>
      </p:sp>
    </p:spTree>
    <p:extLst>
      <p:ext uri="{BB962C8B-B14F-4D97-AF65-F5344CB8AC3E}">
        <p14:creationId xmlns:p14="http://schemas.microsoft.com/office/powerpoint/2010/main" val="921808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3</a:t>
            </a:fld>
            <a:endParaRPr lang="ar-SA"/>
          </a:p>
        </p:txBody>
      </p:sp>
    </p:spTree>
    <p:extLst>
      <p:ext uri="{BB962C8B-B14F-4D97-AF65-F5344CB8AC3E}">
        <p14:creationId xmlns:p14="http://schemas.microsoft.com/office/powerpoint/2010/main" val="3346480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4</a:t>
            </a:fld>
            <a:endParaRPr lang="ar-SA"/>
          </a:p>
        </p:txBody>
      </p:sp>
    </p:spTree>
    <p:extLst>
      <p:ext uri="{BB962C8B-B14F-4D97-AF65-F5344CB8AC3E}">
        <p14:creationId xmlns:p14="http://schemas.microsoft.com/office/powerpoint/2010/main" val="2572270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7</a:t>
            </a:fld>
            <a:endParaRPr lang="ar-SA"/>
          </a:p>
        </p:txBody>
      </p:sp>
    </p:spTree>
    <p:extLst>
      <p:ext uri="{BB962C8B-B14F-4D97-AF65-F5344CB8AC3E}">
        <p14:creationId xmlns:p14="http://schemas.microsoft.com/office/powerpoint/2010/main" val="1285128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8</a:t>
            </a:fld>
            <a:endParaRPr lang="ar-SA"/>
          </a:p>
        </p:txBody>
      </p:sp>
    </p:spTree>
    <p:extLst>
      <p:ext uri="{BB962C8B-B14F-4D97-AF65-F5344CB8AC3E}">
        <p14:creationId xmlns:p14="http://schemas.microsoft.com/office/powerpoint/2010/main" val="1285128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11</a:t>
            </a:fld>
            <a:endParaRPr lang="ar-SA"/>
          </a:p>
        </p:txBody>
      </p:sp>
    </p:spTree>
    <p:extLst>
      <p:ext uri="{BB962C8B-B14F-4D97-AF65-F5344CB8AC3E}">
        <p14:creationId xmlns:p14="http://schemas.microsoft.com/office/powerpoint/2010/main" val="3502184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12</a:t>
            </a:fld>
            <a:endParaRPr lang="ar-SA"/>
          </a:p>
        </p:txBody>
      </p:sp>
    </p:spTree>
    <p:extLst>
      <p:ext uri="{BB962C8B-B14F-4D97-AF65-F5344CB8AC3E}">
        <p14:creationId xmlns:p14="http://schemas.microsoft.com/office/powerpoint/2010/main" val="398879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13</a:t>
            </a:fld>
            <a:endParaRPr lang="ar-SA"/>
          </a:p>
        </p:txBody>
      </p:sp>
    </p:spTree>
    <p:extLst>
      <p:ext uri="{BB962C8B-B14F-4D97-AF65-F5344CB8AC3E}">
        <p14:creationId xmlns:p14="http://schemas.microsoft.com/office/powerpoint/2010/main" val="3297891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14</a:t>
            </a:fld>
            <a:endParaRPr lang="ar-SA"/>
          </a:p>
        </p:txBody>
      </p:sp>
    </p:spTree>
    <p:extLst>
      <p:ext uri="{BB962C8B-B14F-4D97-AF65-F5344CB8AC3E}">
        <p14:creationId xmlns:p14="http://schemas.microsoft.com/office/powerpoint/2010/main" val="128266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dirty="0"/>
          </a:p>
        </p:txBody>
      </p:sp>
      <p:sp>
        <p:nvSpPr>
          <p:cNvPr id="4" name="Slide Number Placeholder 3"/>
          <p:cNvSpPr>
            <a:spLocks noGrp="1"/>
          </p:cNvSpPr>
          <p:nvPr>
            <p:ph type="sldNum" sz="quarter" idx="10"/>
          </p:nvPr>
        </p:nvSpPr>
        <p:spPr/>
        <p:txBody>
          <a:bodyPr/>
          <a:lstStyle/>
          <a:p>
            <a:fld id="{6CC36B80-0E28-463B-A17E-F6EEC63F3692}" type="slidenum">
              <a:rPr lang="ar-SA" smtClean="0"/>
              <a:t>17</a:t>
            </a:fld>
            <a:endParaRPr lang="ar-SA"/>
          </a:p>
        </p:txBody>
      </p:sp>
    </p:spTree>
    <p:extLst>
      <p:ext uri="{BB962C8B-B14F-4D97-AF65-F5344CB8AC3E}">
        <p14:creationId xmlns:p14="http://schemas.microsoft.com/office/powerpoint/2010/main" val="1937362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583A39A-F315-41FD-9D94-438345047B24}"/>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DE219B34-CA58-4C1C-93AB-AF56B749D5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573912D7-984B-4BDB-A296-8F2630DE0471}"/>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5" name="عنصر نائب للتذييل 4">
            <a:extLst>
              <a:ext uri="{FF2B5EF4-FFF2-40B4-BE49-F238E27FC236}">
                <a16:creationId xmlns:a16="http://schemas.microsoft.com/office/drawing/2014/main" id="{A3E006AF-4964-4EC1-B925-8707EAA4C059}"/>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E034ACD9-DD1B-48CD-987C-4C315EB2E661}"/>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403685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06D39D3-3F47-485B-AF6A-908FB4B0B65F}"/>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5698D197-24D0-478C-84A7-FA3CCAF83948}"/>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2D364D55-C080-477C-BC5D-8EAD4CC9C7BD}"/>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5" name="عنصر نائب للتذييل 4">
            <a:extLst>
              <a:ext uri="{FF2B5EF4-FFF2-40B4-BE49-F238E27FC236}">
                <a16:creationId xmlns:a16="http://schemas.microsoft.com/office/drawing/2014/main" id="{D1136FD6-1CBF-4E7A-8DD0-60B3DAABABC3}"/>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D2FA5233-742A-462C-BB37-9AC049B76C1D}"/>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142784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F92EE70-AB29-4F99-9942-F893C6ADD8B5}"/>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4A061F8E-F481-4BBB-8E4D-FC01FA9CE7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15A92BB6-413B-4064-AE22-730DA867D878}"/>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5" name="عنصر نائب للتذييل 4">
            <a:extLst>
              <a:ext uri="{FF2B5EF4-FFF2-40B4-BE49-F238E27FC236}">
                <a16:creationId xmlns:a16="http://schemas.microsoft.com/office/drawing/2014/main" id="{77E6198B-8163-4A2B-8073-5E9A82C5B334}"/>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30F8FF94-CC9F-4CDD-9CD5-EA3F35FE2257}"/>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1876402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96F207A-3FB1-4AC9-82D9-CC1AA56E7428}"/>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5F67B9BC-22D4-4A6E-A833-33718146B6B4}"/>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B4B678F8-AB04-4C58-AF36-3F9841E5F2B4}"/>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E472BEEE-57BA-4A86-8019-F81627FDA289}"/>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6" name="عنصر نائب للتذييل 5">
            <a:extLst>
              <a:ext uri="{FF2B5EF4-FFF2-40B4-BE49-F238E27FC236}">
                <a16:creationId xmlns:a16="http://schemas.microsoft.com/office/drawing/2014/main" id="{FEC22A14-90F8-4C80-BCF9-A0BE63A20155}"/>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74F22C32-5003-48BA-8FA8-9811B8BCC252}"/>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1164798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9EF33F6-C7FA-4F5F-B1BC-4EF31215FDB6}"/>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862EF69E-4C41-4C46-98B4-F3A82DA7DE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2AE5AA50-485B-44B6-A6DC-F72A6FDDA4FB}"/>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11E9905F-FD86-41D0-9B21-176ED540C6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6D5E456C-8B71-40FE-972D-1A35B1D8752A}"/>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6D15B9B7-E584-4B29-9C4A-706022BB4E48}"/>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8" name="عنصر نائب للتذييل 7">
            <a:extLst>
              <a:ext uri="{FF2B5EF4-FFF2-40B4-BE49-F238E27FC236}">
                <a16:creationId xmlns:a16="http://schemas.microsoft.com/office/drawing/2014/main" id="{0DD796C0-1508-4A8C-A16A-233C1FDBB25F}"/>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9C7D4476-EA37-4099-A511-1B1A2235698D}"/>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563627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59B2F22-92C7-4510-86A3-CDD433A62EE1}"/>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E4648A0C-52CE-4C25-B582-67EFF6CDCC48}"/>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4" name="عنصر نائب للتذييل 3">
            <a:extLst>
              <a:ext uri="{FF2B5EF4-FFF2-40B4-BE49-F238E27FC236}">
                <a16:creationId xmlns:a16="http://schemas.microsoft.com/office/drawing/2014/main" id="{D8A4B83F-23FC-4135-97F3-44759D343D7B}"/>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CDCEEE28-856F-44CF-8E23-C52D114DF0B8}"/>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72884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DE78A595-4CBE-450A-9229-49C7947FD218}"/>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3" name="عنصر نائب للتذييل 2">
            <a:extLst>
              <a:ext uri="{FF2B5EF4-FFF2-40B4-BE49-F238E27FC236}">
                <a16:creationId xmlns:a16="http://schemas.microsoft.com/office/drawing/2014/main" id="{586EBB41-68FB-4F6D-9E41-F96A1F60B2A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43C854F9-1559-471D-89C0-B1EFC8E66BF6}"/>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462524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541906E-0A82-443B-B6AF-A02153DCD89D}"/>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503EA4BF-27DC-417A-B216-FCB087AB14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51EFC793-8CFB-4321-9E9F-AC4CB521C0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457EE514-D09C-46AE-8B91-8771FA74F2A1}"/>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6" name="عنصر نائب للتذييل 5">
            <a:extLst>
              <a:ext uri="{FF2B5EF4-FFF2-40B4-BE49-F238E27FC236}">
                <a16:creationId xmlns:a16="http://schemas.microsoft.com/office/drawing/2014/main" id="{4AEA4664-BCA4-451D-8924-48002A7F577C}"/>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FECF77EF-66A7-49DE-B692-E9DFF8FD090D}"/>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1652217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F236D820-DBB3-49CD-8EE7-46DB850C596B}"/>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D93BFFFE-5F94-4BCD-8810-1D2CC0D0F0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BBF7E608-DB7E-4898-9196-3B46B47626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26C812C-3527-41BC-87B0-5E284BFCD8F2}"/>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6" name="عنصر نائب للتذييل 5">
            <a:extLst>
              <a:ext uri="{FF2B5EF4-FFF2-40B4-BE49-F238E27FC236}">
                <a16:creationId xmlns:a16="http://schemas.microsoft.com/office/drawing/2014/main" id="{2D7A53DC-89AD-4257-B5D2-55CEFBBBDC42}"/>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597B6654-5A1E-4900-8BCB-508B38F0A6D7}"/>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60662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4A7619A-FE39-4277-AA2E-B43D0E2E834C}"/>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3C101BD9-EF36-4E65-AB9D-1E380D652B5D}"/>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5BDDE258-6655-43B4-A3FC-53D4FF6D3C93}"/>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5" name="عنصر نائب للتذييل 4">
            <a:extLst>
              <a:ext uri="{FF2B5EF4-FFF2-40B4-BE49-F238E27FC236}">
                <a16:creationId xmlns:a16="http://schemas.microsoft.com/office/drawing/2014/main" id="{2D9F3DD8-03AB-45D6-A34F-489DEF9DB8B7}"/>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74A0644C-FE3C-4EE4-9F8F-F2091BD5D71F}"/>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3495335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F792008E-9E7F-4CAC-8F2E-97B19480A676}"/>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7F87D817-DB83-456C-84CB-3F8758DEE1F4}"/>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A5E6CAC0-FDF9-4628-9700-28FE4A990868}"/>
              </a:ext>
            </a:extLst>
          </p:cNvPr>
          <p:cNvSpPr>
            <a:spLocks noGrp="1"/>
          </p:cNvSpPr>
          <p:nvPr>
            <p:ph type="dt" sz="half" idx="10"/>
          </p:nvPr>
        </p:nvSpPr>
        <p:spPr/>
        <p:txBody>
          <a:bodyPr/>
          <a:lstStyle/>
          <a:p>
            <a:fld id="{EF08C54A-C56A-478A-830A-0EA2C1BE6D58}" type="datetimeFigureOut">
              <a:rPr lang="en-US" smtClean="0"/>
              <a:t>4/9/22</a:t>
            </a:fld>
            <a:endParaRPr lang="en-US"/>
          </a:p>
        </p:txBody>
      </p:sp>
      <p:sp>
        <p:nvSpPr>
          <p:cNvPr id="5" name="عنصر نائب للتذييل 4">
            <a:extLst>
              <a:ext uri="{FF2B5EF4-FFF2-40B4-BE49-F238E27FC236}">
                <a16:creationId xmlns:a16="http://schemas.microsoft.com/office/drawing/2014/main" id="{57826F0A-D006-4284-AA9E-EFC83ED376A5}"/>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9C37D39D-960B-4BEF-BE59-CF134D7262D8}"/>
              </a:ext>
            </a:extLst>
          </p:cNvPr>
          <p:cNvSpPr>
            <a:spLocks noGrp="1"/>
          </p:cNvSpPr>
          <p:nvPr>
            <p:ph type="sldNum" sz="quarter" idx="12"/>
          </p:nvPr>
        </p:nvSpPr>
        <p:spPr/>
        <p:txBody>
          <a:bodyPr/>
          <a:lstStyle/>
          <a:p>
            <a:fld id="{0E1E101D-42C6-4E35-8594-D99F5708C231}" type="slidenum">
              <a:rPr lang="en-US" smtClean="0"/>
              <a:t>‹#›</a:t>
            </a:fld>
            <a:endParaRPr lang="en-US"/>
          </a:p>
        </p:txBody>
      </p:sp>
    </p:spTree>
    <p:extLst>
      <p:ext uri="{BB962C8B-B14F-4D97-AF65-F5344CB8AC3E}">
        <p14:creationId xmlns:p14="http://schemas.microsoft.com/office/powerpoint/2010/main" val="61400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b="-9000"/>
          </a:stretch>
        </a:blipFill>
        <a:effectLst/>
      </p:bgPr>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E235B52-7BF9-46D1-A285-4936F31189F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DDDAE5EA-5A21-44DB-81E1-68E3E33E9A9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EAA5452C-51FE-4BB8-ADEB-FBFB0CE89704}"/>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EF08C54A-C56A-478A-830A-0EA2C1BE6D58}" type="datetimeFigureOut">
              <a:rPr lang="en-US" smtClean="0"/>
              <a:t>4/9/22</a:t>
            </a:fld>
            <a:endParaRPr lang="en-US"/>
          </a:p>
        </p:txBody>
      </p:sp>
      <p:sp>
        <p:nvSpPr>
          <p:cNvPr id="5" name="عنصر نائب للتذييل 4">
            <a:extLst>
              <a:ext uri="{FF2B5EF4-FFF2-40B4-BE49-F238E27FC236}">
                <a16:creationId xmlns:a16="http://schemas.microsoft.com/office/drawing/2014/main" id="{4B21F3DC-E803-4919-B048-9828B5A75F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C4E22B80-5AF3-4D14-AA0B-6F45D73CD2D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E1E101D-42C6-4E35-8594-D99F5708C231}" type="slidenum">
              <a:rPr lang="en-US" smtClean="0"/>
              <a:t>‹#›</a:t>
            </a:fld>
            <a:endParaRPr lang="en-US"/>
          </a:p>
        </p:txBody>
      </p:sp>
    </p:spTree>
    <p:extLst>
      <p:ext uri="{BB962C8B-B14F-4D97-AF65-F5344CB8AC3E}">
        <p14:creationId xmlns:p14="http://schemas.microsoft.com/office/powerpoint/2010/main" val="897256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s://t.me/Hasaaah"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audio" Target="../media/audio1.wav"/><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notesSlide" Target="../notesSlides/notesSlide1.xml"/><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6" Type="http://schemas.microsoft.com/office/2007/relationships/hdphoto" Target="../media/hdphoto1.wdp"/><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6.png"/><Relationship Id="rId9" Type="http://schemas.openxmlformats.org/officeDocument/2006/relationships/image" Target="../media/image15.png"/><Relationship Id="rId1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0.png"/><Relationship Id="rId3" Type="http://schemas.openxmlformats.org/officeDocument/2006/relationships/image" Target="../media/image5.png"/><Relationship Id="rId7" Type="http://schemas.openxmlformats.org/officeDocument/2006/relationships/image" Target="../media/image13.png"/><Relationship Id="rId12"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8.png"/><Relationship Id="rId5" Type="http://schemas.openxmlformats.org/officeDocument/2006/relationships/image" Target="../media/image11.png"/><Relationship Id="rId15" Type="http://schemas.openxmlformats.org/officeDocument/2006/relationships/image" Target="../media/image4.png"/><Relationship Id="rId10" Type="http://schemas.openxmlformats.org/officeDocument/2006/relationships/image" Target="../media/image16.png"/><Relationship Id="rId4" Type="http://schemas.openxmlformats.org/officeDocument/2006/relationships/image" Target="../media/image6.png"/><Relationship Id="rId9" Type="http://schemas.openxmlformats.org/officeDocument/2006/relationships/image" Target="../media/image15.png"/><Relationship Id="rId14" Type="http://schemas.openxmlformats.org/officeDocument/2006/relationships/hyperlink" Target="https://t.me/Hasaaah"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hyperlink" Target="https://t.me/Hasaaah" TargetMode="External"/><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19.png"/><Relationship Id="rId12"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hyperlink" Target="https://wheelofnames.com/ar/q9j-pc5" TargetMode="External"/><Relationship Id="rId5" Type="http://schemas.openxmlformats.org/officeDocument/2006/relationships/image" Target="../media/image13.png"/><Relationship Id="rId15" Type="http://schemas.openxmlformats.org/officeDocument/2006/relationships/image" Target="../media/image32.gif"/><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6.png"/><Relationship Id="rId14" Type="http://schemas.openxmlformats.org/officeDocument/2006/relationships/image" Target="../media/image31.gif"/></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hyperlink" Target="https://wheelofnames.com/ar/q9j-pc5" TargetMode="External"/><Relationship Id="rId3" Type="http://schemas.openxmlformats.org/officeDocument/2006/relationships/image" Target="../media/image6.png"/><Relationship Id="rId7" Type="http://schemas.openxmlformats.org/officeDocument/2006/relationships/image" Target="../media/image14.png"/><Relationship Id="rId12" Type="http://schemas.openxmlformats.org/officeDocument/2006/relationships/image" Target="../media/image18.png"/><Relationship Id="rId2" Type="http://schemas.openxmlformats.org/officeDocument/2006/relationships/notesSlide" Target="../notesSlides/notesSlide5.xml"/><Relationship Id="rId16"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6.png"/><Relationship Id="rId5" Type="http://schemas.openxmlformats.org/officeDocument/2006/relationships/image" Target="../media/image12.png"/><Relationship Id="rId15" Type="http://schemas.openxmlformats.org/officeDocument/2006/relationships/image" Target="../media/image33.png"/><Relationship Id="rId10" Type="http://schemas.openxmlformats.org/officeDocument/2006/relationships/image" Target="../media/image17.png"/><Relationship Id="rId4" Type="http://schemas.openxmlformats.org/officeDocument/2006/relationships/image" Target="../media/image5.png"/><Relationship Id="rId9" Type="http://schemas.openxmlformats.org/officeDocument/2006/relationships/image" Target="../media/image19.png"/><Relationship Id="rId1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8.png"/><Relationship Id="rId18" Type="http://schemas.openxmlformats.org/officeDocument/2006/relationships/image" Target="../media/image49.jpe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17" Type="http://schemas.openxmlformats.org/officeDocument/2006/relationships/image" Target="../media/image48.jpeg"/><Relationship Id="rId2" Type="http://schemas.openxmlformats.org/officeDocument/2006/relationships/image" Target="../media/image34.png"/><Relationship Id="rId16"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38.jpe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6.png"/><Relationship Id="rId10" Type="http://schemas.openxmlformats.org/officeDocument/2006/relationships/image" Target="../media/image42.png"/><Relationship Id="rId19" Type="http://schemas.openxmlformats.org/officeDocument/2006/relationships/image" Target="../media/image50.gif"/><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45.png"/></Relationships>
</file>

<file path=ppt/slides/_rels/slide10.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png"/><Relationship Id="rId18" Type="http://schemas.openxmlformats.org/officeDocument/2006/relationships/image" Target="../media/image56.png"/><Relationship Id="rId3" Type="http://schemas.openxmlformats.org/officeDocument/2006/relationships/image" Target="../media/image35.png"/><Relationship Id="rId21" Type="http://schemas.openxmlformats.org/officeDocument/2006/relationships/image" Target="../media/image59.png"/><Relationship Id="rId7" Type="http://schemas.openxmlformats.org/officeDocument/2006/relationships/image" Target="../media/image36.png"/><Relationship Id="rId12" Type="http://schemas.openxmlformats.org/officeDocument/2006/relationships/image" Target="../media/image40.png"/><Relationship Id="rId17" Type="http://schemas.openxmlformats.org/officeDocument/2006/relationships/image" Target="../media/image55.png"/><Relationship Id="rId25" Type="http://schemas.openxmlformats.org/officeDocument/2006/relationships/image" Target="../media/image45.png"/><Relationship Id="rId2" Type="http://schemas.openxmlformats.org/officeDocument/2006/relationships/image" Target="../media/image34.png"/><Relationship Id="rId16" Type="http://schemas.openxmlformats.org/officeDocument/2006/relationships/image" Target="../media/image44.png"/><Relationship Id="rId20"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53.png"/><Relationship Id="rId11" Type="http://schemas.openxmlformats.org/officeDocument/2006/relationships/image" Target="../media/image39.png"/><Relationship Id="rId24" Type="http://schemas.openxmlformats.org/officeDocument/2006/relationships/image" Target="../media/image18.png"/><Relationship Id="rId5" Type="http://schemas.openxmlformats.org/officeDocument/2006/relationships/image" Target="../media/image52.png"/><Relationship Id="rId15" Type="http://schemas.openxmlformats.org/officeDocument/2006/relationships/image" Target="../media/image43.png"/><Relationship Id="rId23" Type="http://schemas.openxmlformats.org/officeDocument/2006/relationships/image" Target="../media/image61.png"/><Relationship Id="rId10" Type="http://schemas.openxmlformats.org/officeDocument/2006/relationships/image" Target="../media/image38.jpeg"/><Relationship Id="rId19"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4.png"/><Relationship Id="rId14" Type="http://schemas.openxmlformats.org/officeDocument/2006/relationships/image" Target="../media/image42.png"/><Relationship Id="rId22" Type="http://schemas.openxmlformats.org/officeDocument/2006/relationships/image" Target="../media/image60.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63.png"/><Relationship Id="rId18" Type="http://schemas.openxmlformats.org/officeDocument/2006/relationships/hyperlink" Target="https://t.me/Hasaaah" TargetMode="External"/><Relationship Id="rId3" Type="http://schemas.openxmlformats.org/officeDocument/2006/relationships/slideLayout" Target="../slideLayouts/slideLayout7.xml"/><Relationship Id="rId7" Type="http://schemas.openxmlformats.org/officeDocument/2006/relationships/image" Target="../media/image11.png"/><Relationship Id="rId12" Type="http://schemas.openxmlformats.org/officeDocument/2006/relationships/image" Target="../media/image19.png"/><Relationship Id="rId17" Type="http://schemas.openxmlformats.org/officeDocument/2006/relationships/image" Target="../media/image65.png"/><Relationship Id="rId2" Type="http://schemas.openxmlformats.org/officeDocument/2006/relationships/audio" Target="../media/media1.mp3"/><Relationship Id="rId16" Type="http://schemas.openxmlformats.org/officeDocument/2006/relationships/image" Target="../media/image18.png"/><Relationship Id="rId1" Type="http://schemas.microsoft.com/office/2007/relationships/media" Target="../media/media1.mp3"/><Relationship Id="rId6" Type="http://schemas.openxmlformats.org/officeDocument/2006/relationships/image" Target="../media/image6.png"/><Relationship Id="rId11" Type="http://schemas.openxmlformats.org/officeDocument/2006/relationships/image" Target="../media/image16.png"/><Relationship Id="rId5" Type="http://schemas.openxmlformats.org/officeDocument/2006/relationships/image" Target="../media/image5.png"/><Relationship Id="rId15" Type="http://schemas.openxmlformats.org/officeDocument/2006/relationships/image" Target="../media/image64.png"/><Relationship Id="rId10" Type="http://schemas.openxmlformats.org/officeDocument/2006/relationships/image" Target="../media/image62.png"/><Relationship Id="rId19" Type="http://schemas.openxmlformats.org/officeDocument/2006/relationships/image" Target="../media/image4.png"/><Relationship Id="rId4" Type="http://schemas.openxmlformats.org/officeDocument/2006/relationships/notesSlide" Target="../notesSlides/notesSlide6.xml"/><Relationship Id="rId9" Type="http://schemas.openxmlformats.org/officeDocument/2006/relationships/image" Target="../media/image14.png"/><Relationship Id="rId14"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9.png"/><Relationship Id="rId18" Type="http://schemas.openxmlformats.org/officeDocument/2006/relationships/image" Target="../media/image18.png"/><Relationship Id="rId3" Type="http://schemas.openxmlformats.org/officeDocument/2006/relationships/slideLayout" Target="../slideLayouts/slideLayout7.xml"/><Relationship Id="rId7" Type="http://schemas.openxmlformats.org/officeDocument/2006/relationships/image" Target="../media/image11.png"/><Relationship Id="rId12" Type="http://schemas.openxmlformats.org/officeDocument/2006/relationships/image" Target="../media/image16.png"/><Relationship Id="rId17" Type="http://schemas.openxmlformats.org/officeDocument/2006/relationships/image" Target="../media/image65.png"/><Relationship Id="rId2" Type="http://schemas.openxmlformats.org/officeDocument/2006/relationships/audio" Target="../media/media1.mp3"/><Relationship Id="rId16" Type="http://schemas.openxmlformats.org/officeDocument/2006/relationships/image" Target="../media/image66.png"/><Relationship Id="rId1" Type="http://schemas.microsoft.com/office/2007/relationships/media" Target="../media/media1.mp3"/><Relationship Id="rId6" Type="http://schemas.openxmlformats.org/officeDocument/2006/relationships/image" Target="../media/image6.png"/><Relationship Id="rId11" Type="http://schemas.openxmlformats.org/officeDocument/2006/relationships/image" Target="../media/image15.png"/><Relationship Id="rId5" Type="http://schemas.openxmlformats.org/officeDocument/2006/relationships/image" Target="../media/image5.png"/><Relationship Id="rId15" Type="http://schemas.openxmlformats.org/officeDocument/2006/relationships/image" Target="../media/image17.png"/><Relationship Id="rId10" Type="http://schemas.openxmlformats.org/officeDocument/2006/relationships/image" Target="../media/image14.png"/><Relationship Id="rId4" Type="http://schemas.openxmlformats.org/officeDocument/2006/relationships/notesSlide" Target="../notesSlides/notesSlide7.xml"/><Relationship Id="rId9" Type="http://schemas.openxmlformats.org/officeDocument/2006/relationships/image" Target="../media/image13.png"/><Relationship Id="rId14" Type="http://schemas.openxmlformats.org/officeDocument/2006/relationships/image" Target="../media/image63.png"/></Relationships>
</file>

<file path=ppt/slides/_rels/slide13.xml.rels><?xml version="1.0" encoding="UTF-8" standalone="yes"?>
<Relationships xmlns="http://schemas.openxmlformats.org/package/2006/relationships"><Relationship Id="rId8" Type="http://schemas.openxmlformats.org/officeDocument/2006/relationships/audio" Target="../media/audio5.wav"/><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slideLayout" Target="../slideLayouts/slideLayout7.xml"/><Relationship Id="rId21" Type="http://schemas.openxmlformats.org/officeDocument/2006/relationships/image" Target="../media/image17.png"/><Relationship Id="rId7" Type="http://schemas.openxmlformats.org/officeDocument/2006/relationships/audio" Target="../media/audio4.wav"/><Relationship Id="rId12" Type="http://schemas.openxmlformats.org/officeDocument/2006/relationships/audio" Target="../media/audio9.wav"/><Relationship Id="rId17" Type="http://schemas.openxmlformats.org/officeDocument/2006/relationships/image" Target="../media/image15.png"/><Relationship Id="rId2" Type="http://schemas.openxmlformats.org/officeDocument/2006/relationships/audio" Target="../media/media1.mp3"/><Relationship Id="rId16" Type="http://schemas.openxmlformats.org/officeDocument/2006/relationships/image" Target="../media/image14.png"/><Relationship Id="rId20" Type="http://schemas.openxmlformats.org/officeDocument/2006/relationships/image" Target="../media/image63.png"/><Relationship Id="rId1" Type="http://schemas.microsoft.com/office/2007/relationships/media" Target="../media/media1.mp3"/><Relationship Id="rId6" Type="http://schemas.openxmlformats.org/officeDocument/2006/relationships/audio" Target="../media/audio3.wav"/><Relationship Id="rId11" Type="http://schemas.openxmlformats.org/officeDocument/2006/relationships/audio" Target="../media/audio8.wav"/><Relationship Id="rId5" Type="http://schemas.openxmlformats.org/officeDocument/2006/relationships/audio" Target="../media/audio2.wav"/><Relationship Id="rId15" Type="http://schemas.openxmlformats.org/officeDocument/2006/relationships/image" Target="../media/image13.png"/><Relationship Id="rId23" Type="http://schemas.openxmlformats.org/officeDocument/2006/relationships/image" Target="../media/image6.png"/><Relationship Id="rId10" Type="http://schemas.openxmlformats.org/officeDocument/2006/relationships/audio" Target="../media/audio7.wav"/><Relationship Id="rId19" Type="http://schemas.openxmlformats.org/officeDocument/2006/relationships/image" Target="../media/image19.png"/><Relationship Id="rId4" Type="http://schemas.openxmlformats.org/officeDocument/2006/relationships/notesSlide" Target="../notesSlides/notesSlide8.xml"/><Relationship Id="rId9" Type="http://schemas.openxmlformats.org/officeDocument/2006/relationships/audio" Target="../media/audio6.wav"/><Relationship Id="rId14" Type="http://schemas.openxmlformats.org/officeDocument/2006/relationships/image" Target="../media/image12.png"/><Relationship Id="rId22"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14.png"/><Relationship Id="rId12" Type="http://schemas.openxmlformats.org/officeDocument/2006/relationships/image" Target="../media/image11.png"/><Relationship Id="rId2" Type="http://schemas.openxmlformats.org/officeDocument/2006/relationships/audio" Target="../media/media1.mp3"/><Relationship Id="rId16" Type="http://schemas.openxmlformats.org/officeDocument/2006/relationships/image" Target="../media/image67.png"/><Relationship Id="rId1" Type="http://schemas.microsoft.com/office/2007/relationships/media" Target="../media/media1.mp3"/><Relationship Id="rId6" Type="http://schemas.openxmlformats.org/officeDocument/2006/relationships/image" Target="../media/image13.png"/><Relationship Id="rId11" Type="http://schemas.openxmlformats.org/officeDocument/2006/relationships/image" Target="../media/image63.png"/><Relationship Id="rId5" Type="http://schemas.openxmlformats.org/officeDocument/2006/relationships/image" Target="../media/image6.png"/><Relationship Id="rId15" Type="http://schemas.openxmlformats.org/officeDocument/2006/relationships/image" Target="../media/image17.png"/><Relationship Id="rId10" Type="http://schemas.openxmlformats.org/officeDocument/2006/relationships/image" Target="../media/image19.png"/><Relationship Id="rId4" Type="http://schemas.openxmlformats.org/officeDocument/2006/relationships/notesSlide" Target="../notesSlides/notesSlide9.xml"/><Relationship Id="rId9" Type="http://schemas.openxmlformats.org/officeDocument/2006/relationships/image" Target="../media/image16.png"/><Relationship Id="rId1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hyperlink" Target="https://www.liveworksheets.com/xx1695504lo" TargetMode="External"/><Relationship Id="rId7" Type="http://schemas.openxmlformats.org/officeDocument/2006/relationships/image" Target="../media/image4.png"/><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hyperlink" Target="https://t.me/Hasaaah" TargetMode="External"/><Relationship Id="rId5" Type="http://schemas.openxmlformats.org/officeDocument/2006/relationships/image" Target="../media/image70.png"/><Relationship Id="rId4" Type="http://schemas.openxmlformats.org/officeDocument/2006/relationships/image" Target="../media/image69.png"/></Relationships>
</file>

<file path=ppt/slides/_rels/slide1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73.png"/><Relationship Id="rId3" Type="http://schemas.openxmlformats.org/officeDocument/2006/relationships/image" Target="../media/image6.png"/><Relationship Id="rId7" Type="http://schemas.openxmlformats.org/officeDocument/2006/relationships/image" Target="../media/image16.png"/><Relationship Id="rId12" Type="http://schemas.openxmlformats.org/officeDocument/2006/relationships/image" Target="../media/image7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18.png"/><Relationship Id="rId5" Type="http://schemas.openxmlformats.org/officeDocument/2006/relationships/image" Target="../media/image14.png"/><Relationship Id="rId15" Type="http://schemas.openxmlformats.org/officeDocument/2006/relationships/image" Target="../media/image4.png"/><Relationship Id="rId10" Type="http://schemas.openxmlformats.org/officeDocument/2006/relationships/image" Target="../media/image5.png"/><Relationship Id="rId4" Type="http://schemas.openxmlformats.org/officeDocument/2006/relationships/image" Target="../media/image13.png"/><Relationship Id="rId9" Type="http://schemas.openxmlformats.org/officeDocument/2006/relationships/image" Target="../media/image17.png"/><Relationship Id="rId14" Type="http://schemas.openxmlformats.org/officeDocument/2006/relationships/hyperlink" Target="https://t.me/Hasaaa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id="{3AD05BC6-707C-45C2-A168-E8CB3486DF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3651" y="1359876"/>
            <a:ext cx="2895600" cy="2895600"/>
          </a:xfrm>
          <a:prstGeom prst="rect">
            <a:avLst/>
          </a:prstGeom>
        </p:spPr>
      </p:pic>
      <p:pic>
        <p:nvPicPr>
          <p:cNvPr id="4" name="صورة 3">
            <a:extLst>
              <a:ext uri="{FF2B5EF4-FFF2-40B4-BE49-F238E27FC236}">
                <a16:creationId xmlns:a16="http://schemas.microsoft.com/office/drawing/2014/main" id="{14948C8C-8D16-4869-B665-23ADEA1B0D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969" y="1106657"/>
            <a:ext cx="2895600" cy="2895600"/>
          </a:xfrm>
          <a:prstGeom prst="rect">
            <a:avLst/>
          </a:prstGeom>
        </p:spPr>
      </p:pic>
      <p:pic>
        <p:nvPicPr>
          <p:cNvPr id="6" name="صورة 5">
            <a:extLst>
              <a:ext uri="{FF2B5EF4-FFF2-40B4-BE49-F238E27FC236}">
                <a16:creationId xmlns:a16="http://schemas.microsoft.com/office/drawing/2014/main" id="{26B25B2C-45F1-4724-85E7-F0C3F6AFF0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6476" y="1253379"/>
            <a:ext cx="4067175" cy="2390775"/>
          </a:xfrm>
          <a:prstGeom prst="rect">
            <a:avLst/>
          </a:prstGeom>
        </p:spPr>
      </p:pic>
      <p:grpSp>
        <p:nvGrpSpPr>
          <p:cNvPr id="5" name="مجموعة 4">
            <a:extLst>
              <a:ext uri="{FF2B5EF4-FFF2-40B4-BE49-F238E27FC236}">
                <a16:creationId xmlns:a16="http://schemas.microsoft.com/office/drawing/2014/main" id="{AF869F23-FB6F-4C14-8948-E058831E7C93}"/>
              </a:ext>
            </a:extLst>
          </p:cNvPr>
          <p:cNvGrpSpPr/>
          <p:nvPr/>
        </p:nvGrpSpPr>
        <p:grpSpPr>
          <a:xfrm>
            <a:off x="-1197225" y="5072440"/>
            <a:ext cx="4200976" cy="883537"/>
            <a:chOff x="7034981" y="5234354"/>
            <a:chExt cx="4354061" cy="1249118"/>
          </a:xfrm>
        </p:grpSpPr>
        <p:sp>
          <p:nvSpPr>
            <p:cNvPr id="7" name="مربع نص 6">
              <a:extLst>
                <a:ext uri="{FF2B5EF4-FFF2-40B4-BE49-F238E27FC236}">
                  <a16:creationId xmlns:a16="http://schemas.microsoft.com/office/drawing/2014/main" id="{4FFE44FD-6F02-4319-813F-1B2792A5DBE4}"/>
                </a:ext>
              </a:extLst>
            </p:cNvPr>
            <p:cNvSpPr txBox="1"/>
            <p:nvPr/>
          </p:nvSpPr>
          <p:spPr>
            <a:xfrm>
              <a:off x="7034981" y="5560142"/>
              <a:ext cx="4262284" cy="923330"/>
            </a:xfrm>
            <a:prstGeom prst="rect">
              <a:avLst/>
            </a:prstGeom>
            <a:noFill/>
          </p:spPr>
          <p:txBody>
            <a:bodyPr wrap="square" rtlCol="0">
              <a:spAutoFit/>
            </a:bodyPr>
            <a:lstStyle/>
            <a:p>
              <a:endParaRPr lang="ar-SA" dirty="0">
                <a:hlinkClick r:id="rId4"/>
              </a:endParaRPr>
            </a:p>
            <a:p>
              <a:r>
                <a:rPr lang="en-US" dirty="0">
                  <a:hlinkClick r:id="rId4"/>
                </a:rPr>
                <a:t>https://t.me/Hasaaah</a:t>
              </a:r>
              <a:endParaRPr lang="ar-SA" dirty="0"/>
            </a:p>
            <a:p>
              <a:endParaRPr lang="en-US" dirty="0"/>
            </a:p>
          </p:txBody>
        </p:sp>
        <p:pic>
          <p:nvPicPr>
            <p:cNvPr id="8" name="صورة 7">
              <a:extLst>
                <a:ext uri="{FF2B5EF4-FFF2-40B4-BE49-F238E27FC236}">
                  <a16:creationId xmlns:a16="http://schemas.microsoft.com/office/drawing/2014/main" id="{C73035E8-C6D6-4FFB-BB78-1F5F6FA02FFA}"/>
                </a:ext>
              </a:extLst>
            </p:cNvPr>
            <p:cNvPicPr>
              <a:picLocks noChangeAspect="1"/>
            </p:cNvPicPr>
            <p:nvPr/>
          </p:nvPicPr>
          <p:blipFill>
            <a:blip r:embed="rId5"/>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2500015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4"/>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5">
            <a:alphaModFix/>
          </a:blip>
          <a:srcRect l="19798" t="13608" r="18640" b="19550"/>
          <a:stretch/>
        </p:blipFill>
        <p:spPr>
          <a:xfrm>
            <a:off x="1264591" y="975361"/>
            <a:ext cx="8684175" cy="4753892"/>
          </a:xfrm>
          <a:prstGeom prst="rect">
            <a:avLst/>
          </a:prstGeom>
          <a:noFill/>
          <a:ln>
            <a:noFill/>
          </a:ln>
        </p:spPr>
      </p:pic>
      <p:sp>
        <p:nvSpPr>
          <p:cNvPr id="42" name="مربع نص 6">
            <a:extLst>
              <a:ext uri="{FF2B5EF4-FFF2-40B4-BE49-F238E27FC236}">
                <a16:creationId xmlns:a16="http://schemas.microsoft.com/office/drawing/2014/main" id="{4A0FC424-BC81-4E9E-A120-7CA3C2790E9C}"/>
              </a:ext>
            </a:extLst>
          </p:cNvPr>
          <p:cNvSpPr txBox="1"/>
          <p:nvPr/>
        </p:nvSpPr>
        <p:spPr>
          <a:xfrm>
            <a:off x="2882264" y="3793081"/>
            <a:ext cx="6504318" cy="1200329"/>
          </a:xfrm>
          <a:prstGeom prst="rect">
            <a:avLst/>
          </a:prstGeom>
          <a:noFill/>
        </p:spPr>
        <p:txBody>
          <a:bodyPr wrap="square" rtlCol="1">
            <a:spAutoFit/>
          </a:bodyPr>
          <a:lstStyle/>
          <a:p>
            <a:pPr algn="ctr"/>
            <a:r>
              <a:rPr lang="ar-SA" b="1" dirty="0">
                <a:latin typeface="Sakkal Majalla" panose="02000000000000000000" pitchFamily="2" charset="-78"/>
                <a:cs typeface="Sakkal Majalla" panose="02000000000000000000" pitchFamily="2" charset="-78"/>
              </a:rPr>
              <a:t>بسم الله والحمدلله والصلاة على نبينا محمد صلى الله عليه وسلم اللهم افتح على قلوبنا اللهم يا معلم إبراهيم علمنا ويا مفهم سليما فهمنا وعلمنا ما جهلنا وانفعنا بما علمتنا وزدنا علما اللهم افتح لنا فتحا مبينا</a:t>
            </a:r>
          </a:p>
          <a:p>
            <a:pPr algn="ctr"/>
            <a:endParaRPr lang="ar-SA" b="1" dirty="0">
              <a:latin typeface="Sakkal Majalla" panose="02000000000000000000" pitchFamily="2" charset="-78"/>
              <a:cs typeface="Sakkal Majalla" panose="02000000000000000000" pitchFamily="2" charset="-78"/>
            </a:endParaRPr>
          </a:p>
        </p:txBody>
      </p:sp>
      <p:pic>
        <p:nvPicPr>
          <p:cNvPr id="43" name="صورة 9"/>
          <p:cNvPicPr>
            <a:picLocks noChangeAspect="1"/>
          </p:cNvPicPr>
          <p:nvPr/>
        </p:nvPicPr>
        <p:blipFill>
          <a:blip r:embed="rId6"/>
          <a:stretch>
            <a:fillRect/>
          </a:stretch>
        </p:blipFill>
        <p:spPr>
          <a:xfrm>
            <a:off x="4671607" y="2397594"/>
            <a:ext cx="1117634" cy="377076"/>
          </a:xfrm>
          <a:prstGeom prst="rect">
            <a:avLst/>
          </a:prstGeom>
        </p:spPr>
      </p:pic>
      <p:pic>
        <p:nvPicPr>
          <p:cNvPr id="44" name="صورة 12"/>
          <p:cNvPicPr>
            <a:picLocks noChangeAspect="1"/>
          </p:cNvPicPr>
          <p:nvPr/>
        </p:nvPicPr>
        <p:blipFill>
          <a:blip r:embed="rId7"/>
          <a:stretch>
            <a:fillRect/>
          </a:stretch>
        </p:blipFill>
        <p:spPr>
          <a:xfrm>
            <a:off x="8116704" y="2614270"/>
            <a:ext cx="939343" cy="385893"/>
          </a:xfrm>
          <a:prstGeom prst="rect">
            <a:avLst/>
          </a:prstGeom>
        </p:spPr>
      </p:pic>
      <p:pic>
        <p:nvPicPr>
          <p:cNvPr id="45" name="صورة 13"/>
          <p:cNvPicPr>
            <a:picLocks noChangeAspect="1"/>
          </p:cNvPicPr>
          <p:nvPr/>
        </p:nvPicPr>
        <p:blipFill>
          <a:blip r:embed="rId8"/>
          <a:stretch>
            <a:fillRect/>
          </a:stretch>
        </p:blipFill>
        <p:spPr>
          <a:xfrm>
            <a:off x="8116704" y="2106350"/>
            <a:ext cx="939342" cy="420320"/>
          </a:xfrm>
          <a:prstGeom prst="rect">
            <a:avLst/>
          </a:prstGeom>
        </p:spPr>
      </p:pic>
      <p:pic>
        <p:nvPicPr>
          <p:cNvPr id="46" name="صورة 14"/>
          <p:cNvPicPr>
            <a:picLocks noChangeAspect="1"/>
          </p:cNvPicPr>
          <p:nvPr/>
        </p:nvPicPr>
        <p:blipFill>
          <a:blip r:embed="rId9"/>
          <a:stretch>
            <a:fillRect/>
          </a:stretch>
        </p:blipFill>
        <p:spPr>
          <a:xfrm>
            <a:off x="4719986" y="2847880"/>
            <a:ext cx="1040442" cy="418805"/>
          </a:xfrm>
          <a:prstGeom prst="rect">
            <a:avLst/>
          </a:prstGeom>
        </p:spPr>
      </p:pic>
      <p:sp>
        <p:nvSpPr>
          <p:cNvPr id="47" name="TextBox 46"/>
          <p:cNvSpPr txBox="1"/>
          <p:nvPr/>
        </p:nvSpPr>
        <p:spPr>
          <a:xfrm>
            <a:off x="2638200" y="2783646"/>
            <a:ext cx="1996742" cy="707886"/>
          </a:xfrm>
          <a:prstGeom prst="rect">
            <a:avLst/>
          </a:prstGeom>
          <a:noFill/>
        </p:spPr>
        <p:txBody>
          <a:bodyPr wrap="square" rtlCol="1">
            <a:spAutoFit/>
          </a:bodyPr>
          <a:lstStyle/>
          <a:p>
            <a:r>
              <a:rPr lang="ar-SA" sz="2000" b="1" dirty="0">
                <a:solidFill>
                  <a:schemeClr val="accent3">
                    <a:lumMod val="75000"/>
                  </a:schemeClr>
                </a:solidFill>
              </a:rPr>
              <a:t>السابعة – من علماء المسلمين</a:t>
            </a:r>
          </a:p>
        </p:txBody>
      </p:sp>
      <p:sp>
        <p:nvSpPr>
          <p:cNvPr id="48" name="TextBox 47"/>
          <p:cNvSpPr txBox="1"/>
          <p:nvPr/>
        </p:nvSpPr>
        <p:spPr>
          <a:xfrm>
            <a:off x="6155749" y="2731997"/>
            <a:ext cx="1804118" cy="369332"/>
          </a:xfrm>
          <a:prstGeom prst="rect">
            <a:avLst/>
          </a:prstGeom>
          <a:noFill/>
        </p:spPr>
        <p:txBody>
          <a:bodyPr wrap="square" rtlCol="1">
            <a:spAutoFit/>
          </a:bodyPr>
          <a:lstStyle/>
          <a:p>
            <a:r>
              <a:rPr lang="ar-SA" b="1" dirty="0">
                <a:solidFill>
                  <a:schemeClr val="accent2">
                    <a:lumMod val="50000"/>
                  </a:schemeClr>
                </a:solidFill>
              </a:rPr>
              <a:t>لغتي الجميلة</a:t>
            </a:r>
          </a:p>
        </p:txBody>
      </p:sp>
      <p:sp>
        <p:nvSpPr>
          <p:cNvPr id="49" name="TextBox 48"/>
          <p:cNvSpPr txBox="1"/>
          <p:nvPr/>
        </p:nvSpPr>
        <p:spPr>
          <a:xfrm>
            <a:off x="6246823" y="2202541"/>
            <a:ext cx="1548173" cy="400110"/>
          </a:xfrm>
          <a:prstGeom prst="rect">
            <a:avLst/>
          </a:prstGeom>
          <a:noFill/>
        </p:spPr>
        <p:txBody>
          <a:bodyPr wrap="square" rtlCol="1">
            <a:spAutoFit/>
          </a:bodyPr>
          <a:lstStyle/>
          <a:p>
            <a:r>
              <a:rPr lang="ar-SA" sz="2000" b="1" dirty="0"/>
              <a:t>2-8-1443 هـ</a:t>
            </a:r>
          </a:p>
        </p:txBody>
      </p:sp>
      <p:pic>
        <p:nvPicPr>
          <p:cNvPr id="51" name="Google Shape;473;p38"/>
          <p:cNvPicPr preferRelativeResize="0"/>
          <p:nvPr/>
        </p:nvPicPr>
        <p:blipFill>
          <a:blip r:embed="rId10">
            <a:alphaModFix/>
          </a:blip>
          <a:stretch>
            <a:fillRect/>
          </a:stretch>
        </p:blipFill>
        <p:spPr>
          <a:xfrm>
            <a:off x="964390" y="3068960"/>
            <a:ext cx="1512584" cy="2624380"/>
          </a:xfrm>
          <a:prstGeom prst="rect">
            <a:avLst/>
          </a:prstGeom>
          <a:noFill/>
          <a:ln>
            <a:noFill/>
          </a:ln>
        </p:spPr>
      </p:pic>
      <p:pic>
        <p:nvPicPr>
          <p:cNvPr id="53" name="Google Shape;342;p28"/>
          <p:cNvPicPr preferRelativeResize="0"/>
          <p:nvPr/>
        </p:nvPicPr>
        <p:blipFill>
          <a:blip r:embed="rId11">
            <a:alphaModFix/>
          </a:blip>
          <a:stretch>
            <a:fillRect/>
          </a:stretch>
        </p:blipFill>
        <p:spPr>
          <a:xfrm>
            <a:off x="11214440" y="4489482"/>
            <a:ext cx="742975" cy="923284"/>
          </a:xfrm>
          <a:prstGeom prst="rect">
            <a:avLst/>
          </a:prstGeom>
          <a:noFill/>
          <a:ln>
            <a:noFill/>
          </a:ln>
        </p:spPr>
      </p:pic>
      <p:pic>
        <p:nvPicPr>
          <p:cNvPr id="54" name="Google Shape;77;p13"/>
          <p:cNvPicPr preferRelativeResize="0"/>
          <p:nvPr/>
        </p:nvPicPr>
        <p:blipFill>
          <a:blip r:embed="rId12">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13">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a:cxnSpLocks/>
          </p:cNvCxnSpPr>
          <p:nvPr/>
        </p:nvCxnSpPr>
        <p:spPr>
          <a:xfrm>
            <a:off x="2671892" y="1346061"/>
            <a:ext cx="400611" cy="581657"/>
          </a:xfrm>
          <a:prstGeom prst="line">
            <a:avLst/>
          </a:prstGeom>
        </p:spPr>
        <p:style>
          <a:lnRef idx="1">
            <a:schemeClr val="accent6"/>
          </a:lnRef>
          <a:fillRef idx="0">
            <a:schemeClr val="accent6"/>
          </a:fillRef>
          <a:effectRef idx="0">
            <a:schemeClr val="accent6"/>
          </a:effectRef>
          <a:fontRef idx="minor">
            <a:schemeClr val="tx1"/>
          </a:fontRef>
        </p:style>
      </p:cxnSp>
      <p:pic>
        <p:nvPicPr>
          <p:cNvPr id="5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658591" y="6454700"/>
            <a:ext cx="5081920" cy="32621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279" t="12790" r="-279" b="62767"/>
          <a:stretch/>
        </p:blipFill>
        <p:spPr bwMode="auto">
          <a:xfrm>
            <a:off x="1209822" y="27344"/>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60" name="صورة 12">
            <a:extLst>
              <a:ext uri="{FF2B5EF4-FFF2-40B4-BE49-F238E27FC236}">
                <a16:creationId xmlns:a16="http://schemas.microsoft.com/office/drawing/2014/main" id="{F43AAFBE-2D88-4327-9AE7-C4C83B678E9B}"/>
              </a:ext>
            </a:extLst>
          </p:cNvPr>
          <p:cNvPicPr>
            <a:picLocks noChangeAspect="1"/>
          </p:cNvPicPr>
          <p:nvPr/>
        </p:nvPicPr>
        <p:blipFill>
          <a:blip r:embed="rId7"/>
          <a:stretch>
            <a:fillRect/>
          </a:stretch>
        </p:blipFill>
        <p:spPr>
          <a:xfrm>
            <a:off x="8116704" y="3162200"/>
            <a:ext cx="939343" cy="385893"/>
          </a:xfrm>
          <a:prstGeom prst="rect">
            <a:avLst/>
          </a:prstGeom>
        </p:spPr>
      </p:pic>
      <p:sp>
        <p:nvSpPr>
          <p:cNvPr id="2" name="مربع نص 1">
            <a:extLst>
              <a:ext uri="{FF2B5EF4-FFF2-40B4-BE49-F238E27FC236}">
                <a16:creationId xmlns:a16="http://schemas.microsoft.com/office/drawing/2014/main" id="{350C521B-5377-427A-ABDC-284279702410}"/>
              </a:ext>
            </a:extLst>
          </p:cNvPr>
          <p:cNvSpPr txBox="1"/>
          <p:nvPr/>
        </p:nvSpPr>
        <p:spPr>
          <a:xfrm>
            <a:off x="8116705" y="3148723"/>
            <a:ext cx="785315" cy="369332"/>
          </a:xfrm>
          <a:prstGeom prst="rect">
            <a:avLst/>
          </a:prstGeom>
          <a:solidFill>
            <a:schemeClr val="accent1">
              <a:lumMod val="60000"/>
              <a:lumOff val="40000"/>
            </a:schemeClr>
          </a:solidFill>
        </p:spPr>
        <p:txBody>
          <a:bodyPr wrap="square" rtlCol="0">
            <a:spAutoFit/>
          </a:bodyPr>
          <a:lstStyle/>
          <a:p>
            <a:r>
              <a:rPr lang="ar-SA" b="1" dirty="0"/>
              <a:t>المجال</a:t>
            </a:r>
            <a:endParaRPr lang="en-US" b="1" dirty="0"/>
          </a:p>
        </p:txBody>
      </p:sp>
      <p:pic>
        <p:nvPicPr>
          <p:cNvPr id="61" name="صورة 14">
            <a:extLst>
              <a:ext uri="{FF2B5EF4-FFF2-40B4-BE49-F238E27FC236}">
                <a16:creationId xmlns:a16="http://schemas.microsoft.com/office/drawing/2014/main" id="{723E316B-346F-4450-9DF7-470C3B285D5B}"/>
              </a:ext>
            </a:extLst>
          </p:cNvPr>
          <p:cNvPicPr>
            <a:picLocks noChangeAspect="1"/>
          </p:cNvPicPr>
          <p:nvPr/>
        </p:nvPicPr>
        <p:blipFill>
          <a:blip r:embed="rId9"/>
          <a:stretch>
            <a:fillRect/>
          </a:stretch>
        </p:blipFill>
        <p:spPr>
          <a:xfrm>
            <a:off x="4733559" y="3277328"/>
            <a:ext cx="1040442" cy="418805"/>
          </a:xfrm>
          <a:prstGeom prst="rect">
            <a:avLst/>
          </a:prstGeom>
        </p:spPr>
      </p:pic>
      <p:sp>
        <p:nvSpPr>
          <p:cNvPr id="4" name="مربع نص 3">
            <a:extLst>
              <a:ext uri="{FF2B5EF4-FFF2-40B4-BE49-F238E27FC236}">
                <a16:creationId xmlns:a16="http://schemas.microsoft.com/office/drawing/2014/main" id="{A5C4808A-28DC-4290-A8F2-B5EAD29F67ED}"/>
              </a:ext>
            </a:extLst>
          </p:cNvPr>
          <p:cNvSpPr txBox="1"/>
          <p:nvPr/>
        </p:nvSpPr>
        <p:spPr>
          <a:xfrm>
            <a:off x="4881549" y="3320480"/>
            <a:ext cx="892452" cy="307777"/>
          </a:xfrm>
          <a:prstGeom prst="rect">
            <a:avLst/>
          </a:prstGeom>
          <a:solidFill>
            <a:schemeClr val="accent5">
              <a:lumMod val="60000"/>
              <a:lumOff val="40000"/>
            </a:schemeClr>
          </a:solidFill>
        </p:spPr>
        <p:txBody>
          <a:bodyPr wrap="square" rtlCol="0">
            <a:spAutoFit/>
          </a:bodyPr>
          <a:lstStyle/>
          <a:p>
            <a:r>
              <a:rPr lang="ar-SA" sz="1400" b="1" dirty="0"/>
              <a:t>لون الوحدة</a:t>
            </a:r>
            <a:endParaRPr lang="en-US" sz="1400" b="1" dirty="0"/>
          </a:p>
        </p:txBody>
      </p:sp>
      <p:sp>
        <p:nvSpPr>
          <p:cNvPr id="62" name="TextBox 46">
            <a:extLst>
              <a:ext uri="{FF2B5EF4-FFF2-40B4-BE49-F238E27FC236}">
                <a16:creationId xmlns:a16="http://schemas.microsoft.com/office/drawing/2014/main" id="{F3B4ED1F-1A0A-4107-BE72-D0D394FA9195}"/>
              </a:ext>
            </a:extLst>
          </p:cNvPr>
          <p:cNvSpPr txBox="1"/>
          <p:nvPr/>
        </p:nvSpPr>
        <p:spPr>
          <a:xfrm>
            <a:off x="3294549" y="3382922"/>
            <a:ext cx="1372653" cy="369332"/>
          </a:xfrm>
          <a:prstGeom prst="rect">
            <a:avLst/>
          </a:prstGeom>
          <a:noFill/>
        </p:spPr>
        <p:txBody>
          <a:bodyPr wrap="square" rtlCol="1">
            <a:spAutoFit/>
          </a:bodyPr>
          <a:lstStyle/>
          <a:p>
            <a:r>
              <a:rPr lang="ar-SA" b="1" dirty="0">
                <a:solidFill>
                  <a:schemeClr val="accent3">
                    <a:lumMod val="75000"/>
                  </a:schemeClr>
                </a:solidFill>
              </a:rPr>
              <a:t>أزرق</a:t>
            </a:r>
          </a:p>
        </p:txBody>
      </p:sp>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8">
            <a:alphaModFix/>
          </a:blip>
          <a:stretch>
            <a:fillRect/>
          </a:stretch>
        </p:blipFill>
        <p:spPr>
          <a:xfrm>
            <a:off x="11006032" y="856073"/>
            <a:ext cx="1159790" cy="924695"/>
          </a:xfrm>
          <a:prstGeom prst="rect">
            <a:avLst/>
          </a:prstGeom>
          <a:noFill/>
          <a:ln>
            <a:noFill/>
          </a:ln>
        </p:spPr>
      </p:pic>
      <p:sp>
        <p:nvSpPr>
          <p:cNvPr id="30" name="TextBox 47">
            <a:extLst>
              <a:ext uri="{FF2B5EF4-FFF2-40B4-BE49-F238E27FC236}">
                <a16:creationId xmlns:a16="http://schemas.microsoft.com/office/drawing/2014/main" id="{0756159A-A275-4D7C-AD24-1463EB4FD7AA}"/>
              </a:ext>
            </a:extLst>
          </p:cNvPr>
          <p:cNvSpPr txBox="1"/>
          <p:nvPr/>
        </p:nvSpPr>
        <p:spPr>
          <a:xfrm>
            <a:off x="2694778" y="2382731"/>
            <a:ext cx="1804118" cy="369332"/>
          </a:xfrm>
          <a:prstGeom prst="rect">
            <a:avLst/>
          </a:prstGeom>
          <a:noFill/>
        </p:spPr>
        <p:txBody>
          <a:bodyPr wrap="square" rtlCol="1">
            <a:spAutoFit/>
          </a:bodyPr>
          <a:lstStyle/>
          <a:p>
            <a:r>
              <a:rPr lang="ar-SA" b="1" dirty="0">
                <a:solidFill>
                  <a:schemeClr val="accent2">
                    <a:lumMod val="50000"/>
                  </a:schemeClr>
                </a:solidFill>
              </a:rPr>
              <a:t>الاثنين</a:t>
            </a:r>
          </a:p>
        </p:txBody>
      </p:sp>
      <p:sp>
        <p:nvSpPr>
          <p:cNvPr id="31" name="TextBox 47">
            <a:extLst>
              <a:ext uri="{FF2B5EF4-FFF2-40B4-BE49-F238E27FC236}">
                <a16:creationId xmlns:a16="http://schemas.microsoft.com/office/drawing/2014/main" id="{78F3ACE8-8A7A-446A-B01E-0D505E9FB77A}"/>
              </a:ext>
            </a:extLst>
          </p:cNvPr>
          <p:cNvSpPr txBox="1"/>
          <p:nvPr/>
        </p:nvSpPr>
        <p:spPr>
          <a:xfrm>
            <a:off x="6111083" y="3237241"/>
            <a:ext cx="1804118" cy="369332"/>
          </a:xfrm>
          <a:prstGeom prst="rect">
            <a:avLst/>
          </a:prstGeom>
          <a:noFill/>
        </p:spPr>
        <p:txBody>
          <a:bodyPr wrap="square" rtlCol="1">
            <a:spAutoFit/>
          </a:bodyPr>
          <a:lstStyle/>
          <a:p>
            <a:r>
              <a:rPr lang="ar-SA" b="1" dirty="0">
                <a:solidFill>
                  <a:schemeClr val="accent2">
                    <a:lumMod val="50000"/>
                  </a:schemeClr>
                </a:solidFill>
              </a:rPr>
              <a:t>أدبي</a:t>
            </a:r>
          </a:p>
        </p:txBody>
      </p:sp>
      <p:sp>
        <p:nvSpPr>
          <p:cNvPr id="32" name="مستطيل 2">
            <a:extLst>
              <a:ext uri="{FF2B5EF4-FFF2-40B4-BE49-F238E27FC236}">
                <a16:creationId xmlns:a16="http://schemas.microsoft.com/office/drawing/2014/main" id="{0C455BE9-8D61-4153-9681-D6572E42B751}"/>
              </a:ext>
            </a:extLst>
          </p:cNvPr>
          <p:cNvSpPr>
            <a:spLocks noChangeArrowheads="1"/>
          </p:cNvSpPr>
          <p:nvPr/>
        </p:nvSpPr>
        <p:spPr bwMode="auto">
          <a:xfrm>
            <a:off x="2112040" y="1283958"/>
            <a:ext cx="7560204" cy="830997"/>
          </a:xfrm>
          <a:prstGeom prst="rect">
            <a:avLst/>
          </a:prstGeom>
          <a:noFill/>
          <a:ln w="9525">
            <a:noFill/>
            <a:miter lim="800000"/>
            <a:headEnd/>
            <a:tailEnd/>
          </a:ln>
        </p:spPr>
        <p:txBody>
          <a:bodyPr wrap="square">
            <a:spAutoFit/>
          </a:bodyPr>
          <a:lstStyle/>
          <a:p>
            <a:pPr algn="ctr"/>
            <a:r>
              <a:rPr lang="ar-SA" sz="4800" b="1" dirty="0">
                <a:solidFill>
                  <a:schemeClr val="tx1">
                    <a:lumMod val="95000"/>
                    <a:lumOff val="5000"/>
                  </a:schemeClr>
                </a:solidFill>
                <a:latin typeface="Calibri" pitchFamily="34" charset="0"/>
              </a:rPr>
              <a:t>أَبو الكيمْياءِ</a:t>
            </a:r>
            <a:r>
              <a:rPr lang="ar-EG" sz="4800" b="1" dirty="0">
                <a:solidFill>
                  <a:schemeClr val="tx1">
                    <a:lumMod val="95000"/>
                    <a:lumOff val="5000"/>
                  </a:schemeClr>
                </a:solidFill>
                <a:latin typeface="Calibri" pitchFamily="34" charset="0"/>
              </a:rPr>
              <a:t>”</a:t>
            </a:r>
            <a:r>
              <a:rPr lang="ar-SA" sz="4800" b="1" dirty="0">
                <a:solidFill>
                  <a:schemeClr val="tx1">
                    <a:lumMod val="95000"/>
                    <a:lumOff val="5000"/>
                  </a:schemeClr>
                </a:solidFill>
                <a:latin typeface="Calibri" pitchFamily="34" charset="0"/>
              </a:rPr>
              <a:t>جابِرُ بنُ حَيَّانَ</a:t>
            </a:r>
            <a:r>
              <a:rPr lang="ar-EG" sz="4800" b="1" dirty="0">
                <a:solidFill>
                  <a:schemeClr val="tx1">
                    <a:lumMod val="95000"/>
                    <a:lumOff val="5000"/>
                  </a:schemeClr>
                </a:solidFill>
                <a:latin typeface="Calibri" pitchFamily="34" charset="0"/>
              </a:rPr>
              <a:t>“</a:t>
            </a:r>
            <a:endParaRPr lang="en-US" sz="4800" b="1" dirty="0">
              <a:solidFill>
                <a:schemeClr val="tx1">
                  <a:lumMod val="95000"/>
                  <a:lumOff val="5000"/>
                </a:schemeClr>
              </a:solidFill>
              <a:latin typeface="Calibri" pitchFamily="34" charset="0"/>
            </a:endParaRPr>
          </a:p>
        </p:txBody>
      </p:sp>
      <p:pic>
        <p:nvPicPr>
          <p:cNvPr id="33" name="صورة 32">
            <a:extLst>
              <a:ext uri="{FF2B5EF4-FFF2-40B4-BE49-F238E27FC236}">
                <a16:creationId xmlns:a16="http://schemas.microsoft.com/office/drawing/2014/main" id="{625F0518-8C8C-4AA9-91B2-F66C268F8A83}"/>
              </a:ext>
            </a:extLst>
          </p:cNvPr>
          <p:cNvPicPr>
            <a:picLocks noChangeAspect="1"/>
          </p:cNvPicPr>
          <p:nvPr/>
        </p:nvPicPr>
        <p:blipFill>
          <a:blip r:embed="rId19"/>
          <a:stretch>
            <a:fillRect/>
          </a:stretch>
        </p:blipFill>
        <p:spPr>
          <a:xfrm flipH="1">
            <a:off x="8702082" y="2002382"/>
            <a:ext cx="3097446" cy="4195344"/>
          </a:xfrm>
          <a:prstGeom prst="rect">
            <a:avLst/>
          </a:prstGeom>
        </p:spPr>
      </p:pic>
    </p:spTree>
    <p:extLst>
      <p:ext uri="{BB962C8B-B14F-4D97-AF65-F5344CB8AC3E}">
        <p14:creationId xmlns:p14="http://schemas.microsoft.com/office/powerpoint/2010/main" val="27487354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from="(-#ppt_w/2)" to="(#ppt_x)" calcmode="lin" valueType="num">
                                      <p:cBhvr>
                                        <p:cTn id="7" dur="300" fill="hold">
                                          <p:stCondLst>
                                            <p:cond delay="0"/>
                                          </p:stCondLst>
                                        </p:cTn>
                                        <p:tgtEl>
                                          <p:spTgt spid="32"/>
                                        </p:tgtEl>
                                        <p:attrNameLst>
                                          <p:attrName>ppt_x</p:attrName>
                                        </p:attrNameLst>
                                      </p:cBhvr>
                                    </p:anim>
                                    <p:anim from="0" to="-1.0" calcmode="lin" valueType="num">
                                      <p:cBhvr>
                                        <p:cTn id="8" dur="100" decel="50000" autoRev="1" fill="hold">
                                          <p:stCondLst>
                                            <p:cond delay="300"/>
                                          </p:stCondLst>
                                        </p:cTn>
                                        <p:tgtEl>
                                          <p:spTgt spid="32"/>
                                        </p:tgtEl>
                                        <p:attrNameLst>
                                          <p:attrName>xshear</p:attrName>
                                        </p:attrNameLst>
                                      </p:cBhvr>
                                    </p:anim>
                                    <p:animScale>
                                      <p:cBhvr>
                                        <p:cTn id="9" dur="100" decel="100000" autoRev="1" fill="hold">
                                          <p:stCondLst>
                                            <p:cond delay="300"/>
                                          </p:stCondLst>
                                        </p:cTn>
                                        <p:tgtEl>
                                          <p:spTgt spid="32"/>
                                        </p:tgtEl>
                                      </p:cBhvr>
                                      <p:from x="100000" y="100000"/>
                                      <p:to x="80000" y="100000"/>
                                    </p:animScale>
                                    <p:anim by="(#ppt_h/3+#ppt_w*0.1)" calcmode="lin" valueType="num">
                                      <p:cBhvr additive="sum">
                                        <p:cTn id="10" dur="100" decel="100000" autoRev="1" fill="hold">
                                          <p:stCondLst>
                                            <p:cond delay="300"/>
                                          </p:stCondLst>
                                        </p:cTn>
                                        <p:tgtEl>
                                          <p:spTgt spid="32"/>
                                        </p:tgtEl>
                                        <p:attrNameLst>
                                          <p:attrName>ppt_x</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الدرس الاول.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3"/>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4">
            <a:alphaModFix/>
          </a:blip>
          <a:srcRect l="19798" t="13608" r="18640" b="19550"/>
          <a:stretch/>
        </p:blipFill>
        <p:spPr>
          <a:xfrm>
            <a:off x="1264591" y="975361"/>
            <a:ext cx="8684175" cy="4753892"/>
          </a:xfrm>
          <a:prstGeom prst="rect">
            <a:avLst/>
          </a:prstGeom>
          <a:noFill/>
          <a:ln>
            <a:noFill/>
          </a:ln>
        </p:spPr>
      </p:pic>
      <p:pic>
        <p:nvPicPr>
          <p:cNvPr id="51" name="Google Shape;473;p38"/>
          <p:cNvPicPr preferRelativeResize="0"/>
          <p:nvPr/>
        </p:nvPicPr>
        <p:blipFill>
          <a:blip r:embed="rId5">
            <a:alphaModFix/>
          </a:blip>
          <a:stretch>
            <a:fillRect/>
          </a:stretch>
        </p:blipFill>
        <p:spPr>
          <a:xfrm>
            <a:off x="964390" y="3068960"/>
            <a:ext cx="1512584" cy="2624380"/>
          </a:xfrm>
          <a:prstGeom prst="rect">
            <a:avLst/>
          </a:prstGeom>
          <a:noFill/>
          <a:ln>
            <a:noFill/>
          </a:ln>
        </p:spPr>
      </p:pic>
      <p:pic>
        <p:nvPicPr>
          <p:cNvPr id="53" name="Google Shape;342;p28"/>
          <p:cNvPicPr preferRelativeResize="0"/>
          <p:nvPr/>
        </p:nvPicPr>
        <p:blipFill>
          <a:blip r:embed="rId6">
            <a:alphaModFix/>
          </a:blip>
          <a:stretch>
            <a:fillRect/>
          </a:stretch>
        </p:blipFill>
        <p:spPr>
          <a:xfrm>
            <a:off x="11214440" y="4489482"/>
            <a:ext cx="742975" cy="923284"/>
          </a:xfrm>
          <a:prstGeom prst="rect">
            <a:avLst/>
          </a:prstGeom>
          <a:noFill/>
          <a:ln>
            <a:noFill/>
          </a:ln>
        </p:spPr>
      </p:pic>
      <p:pic>
        <p:nvPicPr>
          <p:cNvPr id="54" name="Google Shape;77;p13"/>
          <p:cNvPicPr preferRelativeResize="0"/>
          <p:nvPr/>
        </p:nvPicPr>
        <p:blipFill>
          <a:blip r:embed="rId7">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8">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a:cxnSpLocks/>
          </p:cNvCxnSpPr>
          <p:nvPr/>
        </p:nvCxnSpPr>
        <p:spPr>
          <a:xfrm>
            <a:off x="2671892" y="1346061"/>
            <a:ext cx="400611" cy="581657"/>
          </a:xfrm>
          <a:prstGeom prst="line">
            <a:avLst/>
          </a:prstGeom>
        </p:spPr>
        <p:style>
          <a:lnRef idx="1">
            <a:schemeClr val="accent6"/>
          </a:lnRef>
          <a:fillRef idx="0">
            <a:schemeClr val="accent6"/>
          </a:fillRef>
          <a:effectRef idx="0">
            <a:schemeClr val="accent6"/>
          </a:effectRef>
          <a:fontRef idx="minor">
            <a:schemeClr val="tx1"/>
          </a:fontRef>
        </p:style>
      </p:cxnSp>
      <p:pic>
        <p:nvPicPr>
          <p:cNvPr id="5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658591" y="6454700"/>
            <a:ext cx="5081920" cy="32621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79" t="12790" r="-279" b="62767"/>
          <a:stretch/>
        </p:blipFill>
        <p:spPr bwMode="auto">
          <a:xfrm>
            <a:off x="1209822" y="27344"/>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3">
            <a:alphaModFix/>
          </a:blip>
          <a:stretch>
            <a:fillRect/>
          </a:stretch>
        </p:blipFill>
        <p:spPr>
          <a:xfrm>
            <a:off x="11006032" y="856073"/>
            <a:ext cx="1159790" cy="924695"/>
          </a:xfrm>
          <a:prstGeom prst="rect">
            <a:avLst/>
          </a:prstGeom>
          <a:noFill/>
          <a:ln>
            <a:noFill/>
          </a:ln>
        </p:spPr>
      </p:pic>
      <p:pic>
        <p:nvPicPr>
          <p:cNvPr id="33" name="صورة 32">
            <a:extLst>
              <a:ext uri="{FF2B5EF4-FFF2-40B4-BE49-F238E27FC236}">
                <a16:creationId xmlns:a16="http://schemas.microsoft.com/office/drawing/2014/main" id="{625F0518-8C8C-4AA9-91B2-F66C268F8A83}"/>
              </a:ext>
            </a:extLst>
          </p:cNvPr>
          <p:cNvPicPr>
            <a:picLocks noChangeAspect="1"/>
          </p:cNvPicPr>
          <p:nvPr/>
        </p:nvPicPr>
        <p:blipFill>
          <a:blip r:embed="rId14"/>
          <a:stretch>
            <a:fillRect/>
          </a:stretch>
        </p:blipFill>
        <p:spPr>
          <a:xfrm flipH="1">
            <a:off x="8702082" y="2002382"/>
            <a:ext cx="3097446" cy="4195344"/>
          </a:xfrm>
          <a:prstGeom prst="rect">
            <a:avLst/>
          </a:prstGeom>
        </p:spPr>
      </p:pic>
      <p:sp>
        <p:nvSpPr>
          <p:cNvPr id="34" name="Text Box 41">
            <a:extLst>
              <a:ext uri="{FF2B5EF4-FFF2-40B4-BE49-F238E27FC236}">
                <a16:creationId xmlns:a16="http://schemas.microsoft.com/office/drawing/2014/main" id="{2EF4DF85-FFD2-4914-88AC-6A955E9D3E8D}"/>
              </a:ext>
            </a:extLst>
          </p:cNvPr>
          <p:cNvSpPr txBox="1">
            <a:spLocks noChangeArrowheads="1"/>
          </p:cNvSpPr>
          <p:nvPr/>
        </p:nvSpPr>
        <p:spPr bwMode="auto">
          <a:xfrm>
            <a:off x="2860984" y="2868180"/>
            <a:ext cx="581371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r" rtl="1">
              <a:lnSpc>
                <a:spcPct val="90000"/>
              </a:lnSpc>
              <a:spcBef>
                <a:spcPts val="750"/>
              </a:spcBef>
              <a:buFont typeface="Arial" panose="020B0604020202020204" pitchFamily="34" charset="0"/>
              <a:buChar char="•"/>
              <a:defRPr sz="2100">
                <a:solidFill>
                  <a:schemeClr val="tx1"/>
                </a:solidFill>
                <a:latin typeface="Calibri" panose="020F0502020204030204" pitchFamily="34" charset="0"/>
                <a:cs typeface="Arial" panose="020B0604020202020204" pitchFamily="34" charset="0"/>
              </a:defRPr>
            </a:lvl1pPr>
            <a:lvl2pPr marL="742950" indent="-285750" algn="r" rtl="1">
              <a:lnSpc>
                <a:spcPct val="90000"/>
              </a:lnSpc>
              <a:spcBef>
                <a:spcPts val="375"/>
              </a:spcBef>
              <a:buFont typeface="Arial" panose="020B0604020202020204" pitchFamily="34" charset="0"/>
              <a:buChar char="•"/>
              <a:defRPr>
                <a:solidFill>
                  <a:schemeClr val="tx1"/>
                </a:solidFill>
                <a:latin typeface="Calibri" panose="020F0502020204030204" pitchFamily="34" charset="0"/>
                <a:cs typeface="Arial" panose="020B0604020202020204" pitchFamily="34" charset="0"/>
              </a:defRPr>
            </a:lvl2pPr>
            <a:lvl3pPr marL="1143000" indent="-228600" algn="r" rtl="1">
              <a:lnSpc>
                <a:spcPct val="90000"/>
              </a:lnSpc>
              <a:spcBef>
                <a:spcPts val="375"/>
              </a:spcBef>
              <a:buFont typeface="Arial" panose="020B0604020202020204" pitchFamily="34" charset="0"/>
              <a:buChar char="•"/>
              <a:defRPr sz="1500">
                <a:solidFill>
                  <a:schemeClr val="tx1"/>
                </a:solidFill>
                <a:latin typeface="Calibri" panose="020F0502020204030204" pitchFamily="34" charset="0"/>
                <a:cs typeface="Arial" panose="020B0604020202020204" pitchFamily="34" charset="0"/>
              </a:defRPr>
            </a:lvl3pPr>
            <a:lvl4pPr marL="16002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4pPr>
            <a:lvl5pPr marL="2057400" indent="-228600" algn="r" rtl="1">
              <a:lnSpc>
                <a:spcPct val="90000"/>
              </a:lnSpc>
              <a:spcBef>
                <a:spcPts val="375"/>
              </a:spcBef>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cs typeface="Arial" panose="020B0604020202020204" pitchFamily="34" charset="0"/>
              </a:defRPr>
            </a:lvl9pPr>
          </a:lstStyle>
          <a:p>
            <a:pPr algn="ctr" eaLnBrk="1" hangingPunct="1">
              <a:lnSpc>
                <a:spcPct val="100000"/>
              </a:lnSpc>
              <a:spcBef>
                <a:spcPct val="0"/>
              </a:spcBef>
              <a:buFontTx/>
              <a:buNone/>
            </a:pPr>
            <a:r>
              <a:rPr lang="ar-SA" altLang="ar-SA" sz="3200" b="1" dirty="0"/>
              <a:t>اللهم يا معلم إبراهيم علمنا ويا مفهم سليمان فهمنا وعلمنا ما جهلنا </a:t>
            </a:r>
          </a:p>
          <a:p>
            <a:pPr algn="ctr" eaLnBrk="1" hangingPunct="1">
              <a:lnSpc>
                <a:spcPct val="100000"/>
              </a:lnSpc>
              <a:spcBef>
                <a:spcPct val="0"/>
              </a:spcBef>
              <a:buFontTx/>
              <a:buNone/>
            </a:pPr>
            <a:r>
              <a:rPr lang="ar-SA" altLang="ar-SA" sz="3200" b="1" dirty="0"/>
              <a:t>وانفعنا بما علمتنا وزدنا علمًا اللهم افتح علينا فتحًا مبينًا.</a:t>
            </a:r>
          </a:p>
        </p:txBody>
      </p:sp>
      <p:pic>
        <p:nvPicPr>
          <p:cNvPr id="36" name="Picture 2" descr="طفلة جميلة تدعو الله">
            <a:extLst>
              <a:ext uri="{FF2B5EF4-FFF2-40B4-BE49-F238E27FC236}">
                <a16:creationId xmlns:a16="http://schemas.microsoft.com/office/drawing/2014/main" id="{1478C571-BD61-45CF-B83F-2F46C73DCC8D}"/>
              </a:ext>
            </a:extLst>
          </p:cNvPr>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1000" b="98000" l="5556" r="94127">
                        <a14:foregroundMark x1="26349" y1="14333" x2="24444" y2="92000"/>
                        <a14:foregroundMark x1="21111" y1="87667" x2="13651" y2="84667"/>
                      </a14:backgroundRemoval>
                    </a14:imgEffect>
                  </a14:imgLayer>
                </a14:imgProps>
              </a:ext>
              <a:ext uri="{28A0092B-C50C-407E-A947-70E740481C1C}">
                <a14:useLocalDpi xmlns:a14="http://schemas.microsoft.com/office/drawing/2010/main" val="0"/>
              </a:ext>
            </a:extLst>
          </a:blip>
          <a:srcRect/>
          <a:stretch>
            <a:fillRect/>
          </a:stretch>
        </p:blipFill>
        <p:spPr bwMode="auto">
          <a:xfrm>
            <a:off x="3879876" y="1243363"/>
            <a:ext cx="3253168" cy="1618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397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34"/>
                                        </p:tgtEl>
                                        <p:attrNameLst>
                                          <p:attrName>style.visibility</p:attrName>
                                        </p:attrNameLst>
                                      </p:cBhvr>
                                      <p:to>
                                        <p:strVal val="visible"/>
                                      </p:to>
                                    </p:set>
                                    <p:anim calcmode="discrete" valueType="clr">
                                      <p:cBhvr override="childStyle">
                                        <p:cTn id="7" dur="80"/>
                                        <p:tgtEl>
                                          <p:spTgt spid="3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4"/>
                                        </p:tgtEl>
                                        <p:attrNameLst>
                                          <p:attrName>fillcolor</p:attrName>
                                        </p:attrNameLst>
                                      </p:cBhvr>
                                      <p:tavLst>
                                        <p:tav tm="0">
                                          <p:val>
                                            <p:clrVal>
                                              <a:schemeClr val="accent2"/>
                                            </p:clrVal>
                                          </p:val>
                                        </p:tav>
                                        <p:tav tm="50000">
                                          <p:val>
                                            <p:clrVal>
                                              <a:schemeClr val="hlink"/>
                                            </p:clrVal>
                                          </p:val>
                                        </p:tav>
                                      </p:tavLst>
                                    </p:anim>
                                    <p:set>
                                      <p:cBhvr>
                                        <p:cTn id="9" dur="80"/>
                                        <p:tgtEl>
                                          <p:spTgt spid="3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3"/>
          <a:srcRect/>
          <a:stretch>
            <a:fillRect/>
          </a:stretch>
        </p:blipFill>
        <p:spPr>
          <a:xfrm flipH="1">
            <a:off x="335280" y="4379583"/>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4">
            <a:alphaModFix/>
          </a:blip>
          <a:srcRect l="19798" t="13608" r="18640" b="19550"/>
          <a:stretch/>
        </p:blipFill>
        <p:spPr>
          <a:xfrm>
            <a:off x="2044673" y="975361"/>
            <a:ext cx="7904093" cy="4274348"/>
          </a:xfrm>
          <a:prstGeom prst="rect">
            <a:avLst/>
          </a:prstGeom>
          <a:noFill/>
          <a:ln>
            <a:noFill/>
          </a:ln>
        </p:spPr>
      </p:pic>
      <p:pic>
        <p:nvPicPr>
          <p:cNvPr id="51" name="Google Shape;473;p38"/>
          <p:cNvPicPr preferRelativeResize="0"/>
          <p:nvPr/>
        </p:nvPicPr>
        <p:blipFill>
          <a:blip r:embed="rId5">
            <a:alphaModFix/>
          </a:blip>
          <a:stretch>
            <a:fillRect/>
          </a:stretch>
        </p:blipFill>
        <p:spPr>
          <a:xfrm>
            <a:off x="742921" y="2886922"/>
            <a:ext cx="1512584" cy="2624380"/>
          </a:xfrm>
          <a:prstGeom prst="rect">
            <a:avLst/>
          </a:prstGeom>
          <a:noFill/>
          <a:ln>
            <a:noFill/>
          </a:ln>
        </p:spPr>
      </p:pic>
      <p:pic>
        <p:nvPicPr>
          <p:cNvPr id="53" name="Google Shape;342;p28"/>
          <p:cNvPicPr preferRelativeResize="0"/>
          <p:nvPr/>
        </p:nvPicPr>
        <p:blipFill>
          <a:blip r:embed="rId6">
            <a:alphaModFix/>
          </a:blip>
          <a:stretch>
            <a:fillRect/>
          </a:stretch>
        </p:blipFill>
        <p:spPr>
          <a:xfrm>
            <a:off x="11214440" y="4489482"/>
            <a:ext cx="742975" cy="923284"/>
          </a:xfrm>
          <a:prstGeom prst="rect">
            <a:avLst/>
          </a:prstGeom>
          <a:noFill/>
          <a:ln>
            <a:noFill/>
          </a:ln>
        </p:spPr>
      </p:pic>
      <p:pic>
        <p:nvPicPr>
          <p:cNvPr id="54" name="Google Shape;77;p13"/>
          <p:cNvPicPr preferRelativeResize="0"/>
          <p:nvPr/>
        </p:nvPicPr>
        <p:blipFill>
          <a:blip r:embed="rId7">
            <a:alphaModFix/>
          </a:blip>
          <a:stretch>
            <a:fillRect/>
          </a:stretch>
        </p:blipFill>
        <p:spPr>
          <a:xfrm>
            <a:off x="1369680" y="4930460"/>
            <a:ext cx="198325" cy="355029"/>
          </a:xfrm>
          <a:prstGeom prst="rect">
            <a:avLst/>
          </a:prstGeom>
          <a:noFill/>
          <a:ln>
            <a:noFill/>
          </a:ln>
        </p:spPr>
      </p:pic>
      <p:pic>
        <p:nvPicPr>
          <p:cNvPr id="55" name="Google Shape;78;p13"/>
          <p:cNvPicPr preferRelativeResize="0"/>
          <p:nvPr/>
        </p:nvPicPr>
        <p:blipFill>
          <a:blip r:embed="rId8">
            <a:alphaModFix/>
          </a:blip>
          <a:stretch>
            <a:fillRect/>
          </a:stretch>
        </p:blipFill>
        <p:spPr>
          <a:xfrm>
            <a:off x="1676828" y="4941168"/>
            <a:ext cx="198324" cy="333614"/>
          </a:xfrm>
          <a:prstGeom prst="rect">
            <a:avLst/>
          </a:prstGeom>
          <a:noFill/>
          <a:ln>
            <a:noFill/>
          </a:ln>
        </p:spPr>
      </p:pic>
      <p:pic>
        <p:nvPicPr>
          <p:cNvPr id="5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0304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43230" y="4840789"/>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6F130944-8DF3-4D27-8F37-D75A126457A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79" t="12790" r="-279" b="62767"/>
          <a:stretch/>
        </p:blipFill>
        <p:spPr bwMode="auto">
          <a:xfrm>
            <a:off x="1209822" y="27344"/>
            <a:ext cx="10199076" cy="1004569"/>
          </a:xfrm>
          <a:prstGeom prst="rect">
            <a:avLst/>
          </a:prstGeom>
          <a:noFill/>
          <a:extLst>
            <a:ext uri="{909E8E84-426E-40DD-AFC4-6F175D3DCCD1}">
              <a14:hiddenFill xmlns:a14="http://schemas.microsoft.com/office/drawing/2010/main">
                <a:solidFill>
                  <a:srgbClr val="FFFFFF"/>
                </a:solidFill>
              </a14:hiddenFill>
            </a:ext>
          </a:extLst>
        </p:spPr>
      </p:pic>
      <p:pic>
        <p:nvPicPr>
          <p:cNvPr id="29" name="Google Shape;535;p42">
            <a:extLst>
              <a:ext uri="{FF2B5EF4-FFF2-40B4-BE49-F238E27FC236}">
                <a16:creationId xmlns:a16="http://schemas.microsoft.com/office/drawing/2014/main" id="{1A0106C4-9141-453E-90CD-720D3A365B66}"/>
              </a:ext>
            </a:extLst>
          </p:cNvPr>
          <p:cNvPicPr preferRelativeResize="0"/>
          <p:nvPr/>
        </p:nvPicPr>
        <p:blipFill>
          <a:blip r:embed="rId12">
            <a:alphaModFix/>
          </a:blip>
          <a:stretch>
            <a:fillRect/>
          </a:stretch>
        </p:blipFill>
        <p:spPr>
          <a:xfrm>
            <a:off x="11006032" y="856073"/>
            <a:ext cx="1159790" cy="924695"/>
          </a:xfrm>
          <a:prstGeom prst="rect">
            <a:avLst/>
          </a:prstGeom>
          <a:noFill/>
          <a:ln>
            <a:noFill/>
          </a:ln>
        </p:spPr>
      </p:pic>
      <p:sp>
        <p:nvSpPr>
          <p:cNvPr id="7" name="مستطيل 6">
            <a:extLst>
              <a:ext uri="{FF2B5EF4-FFF2-40B4-BE49-F238E27FC236}">
                <a16:creationId xmlns:a16="http://schemas.microsoft.com/office/drawing/2014/main" id="{FC6AD462-E3B4-4FC2-86BF-512422112390}"/>
              </a:ext>
            </a:extLst>
          </p:cNvPr>
          <p:cNvSpPr/>
          <p:nvPr/>
        </p:nvSpPr>
        <p:spPr>
          <a:xfrm>
            <a:off x="6451617" y="1405419"/>
            <a:ext cx="2768707" cy="830997"/>
          </a:xfrm>
          <a:prstGeom prst="rect">
            <a:avLst/>
          </a:prstGeom>
          <a:noFill/>
        </p:spPr>
        <p:txBody>
          <a:bodyPr wrap="none" lIns="91440" tIns="45720" rIns="91440" bIns="45720">
            <a:spAutoFit/>
          </a:bodyPr>
          <a:lstStyle/>
          <a:p>
            <a:pPr algn="ctr"/>
            <a:r>
              <a:rPr lang="ar-SA" sz="4800" b="0" cap="none" spc="0" dirty="0">
                <a:ln w="0"/>
                <a:solidFill>
                  <a:srgbClr val="C00000"/>
                </a:solidFill>
                <a:effectLst>
                  <a:outerShdw blurRad="38100" dist="19050" dir="2700000" algn="tl" rotWithShape="0">
                    <a:schemeClr val="dk1">
                      <a:alpha val="40000"/>
                    </a:schemeClr>
                  </a:outerShdw>
                </a:effectLst>
              </a:rPr>
              <a:t>بطاقة الدخول</a:t>
            </a:r>
          </a:p>
        </p:txBody>
      </p:sp>
      <p:sp>
        <p:nvSpPr>
          <p:cNvPr id="10" name="مستطيل 9">
            <a:extLst>
              <a:ext uri="{FF2B5EF4-FFF2-40B4-BE49-F238E27FC236}">
                <a16:creationId xmlns:a16="http://schemas.microsoft.com/office/drawing/2014/main" id="{8D0F412B-2E7E-4168-A556-490B40DE9F49}"/>
              </a:ext>
            </a:extLst>
          </p:cNvPr>
          <p:cNvSpPr/>
          <p:nvPr/>
        </p:nvSpPr>
        <p:spPr>
          <a:xfrm>
            <a:off x="4519459" y="2374816"/>
            <a:ext cx="4687502" cy="2246769"/>
          </a:xfrm>
          <a:prstGeom prst="rect">
            <a:avLst/>
          </a:prstGeom>
          <a:noFill/>
        </p:spPr>
        <p:txBody>
          <a:bodyPr wrap="none" lIns="91440" tIns="45720" rIns="91440" bIns="45720">
            <a:spAutoFit/>
          </a:bodyPr>
          <a:lstStyle/>
          <a:p>
            <a:r>
              <a:rPr lang="ar-SA" sz="2800" b="0" cap="none" spc="0" dirty="0">
                <a:ln w="0"/>
                <a:solidFill>
                  <a:schemeClr val="tx2">
                    <a:lumMod val="50000"/>
                  </a:schemeClr>
                </a:solidFill>
                <a:effectLst>
                  <a:outerShdw blurRad="38100" dist="25400" dir="5400000" algn="ctr" rotWithShape="0">
                    <a:srgbClr val="6E747A">
                      <a:alpha val="43000"/>
                    </a:srgbClr>
                  </a:outerShdw>
                </a:effectLst>
              </a:rPr>
              <a:t>كم وحدة درسنا؟</a:t>
            </a:r>
          </a:p>
          <a:p>
            <a:r>
              <a:rPr lang="ar-SA" sz="2800" dirty="0">
                <a:ln w="0"/>
                <a:solidFill>
                  <a:schemeClr val="tx2">
                    <a:lumMod val="50000"/>
                  </a:schemeClr>
                </a:solidFill>
                <a:effectLst>
                  <a:outerShdw blurRad="38100" dist="25400" dir="5400000" algn="ctr" rotWithShape="0">
                    <a:srgbClr val="6E747A">
                      <a:alpha val="43000"/>
                    </a:srgbClr>
                  </a:outerShdw>
                </a:effectLst>
              </a:rPr>
              <a:t>ما مجال الوحدة التي ندرسها الآن؟</a:t>
            </a:r>
          </a:p>
          <a:p>
            <a:r>
              <a:rPr lang="ar-SA" sz="2800" b="0" cap="none" spc="0" dirty="0">
                <a:ln w="0"/>
                <a:solidFill>
                  <a:schemeClr val="tx2">
                    <a:lumMod val="50000"/>
                  </a:schemeClr>
                </a:solidFill>
                <a:effectLst>
                  <a:outerShdw blurRad="38100" dist="25400" dir="5400000" algn="ctr" rotWithShape="0">
                    <a:srgbClr val="6E747A">
                      <a:alpha val="43000"/>
                    </a:srgbClr>
                  </a:outerShdw>
                </a:effectLst>
              </a:rPr>
              <a:t>كم رقم الوحدة التي ندرسها </a:t>
            </a:r>
          </a:p>
          <a:p>
            <a:r>
              <a:rPr lang="ar-SA" sz="2800" dirty="0">
                <a:ln w="0"/>
                <a:solidFill>
                  <a:schemeClr val="tx2">
                    <a:lumMod val="50000"/>
                  </a:schemeClr>
                </a:solidFill>
                <a:effectLst>
                  <a:outerShdw blurRad="38100" dist="25400" dir="5400000" algn="ctr" rotWithShape="0">
                    <a:srgbClr val="6E747A">
                      <a:alpha val="43000"/>
                    </a:srgbClr>
                  </a:outerShdw>
                </a:effectLst>
              </a:rPr>
              <a:t>كوني عملية حسابية ناتجها رقم الوحدة ؟</a:t>
            </a:r>
          </a:p>
          <a:p>
            <a:r>
              <a:rPr lang="ar-SA" sz="2800" b="0" cap="none" spc="0" dirty="0">
                <a:ln w="0"/>
                <a:solidFill>
                  <a:schemeClr val="tx2">
                    <a:lumMod val="50000"/>
                  </a:schemeClr>
                </a:solidFill>
                <a:effectLst>
                  <a:outerShdw blurRad="38100" dist="25400" dir="5400000" algn="ctr" rotWithShape="0">
                    <a:srgbClr val="6E747A">
                      <a:alpha val="43000"/>
                    </a:srgbClr>
                  </a:outerShdw>
                </a:effectLst>
              </a:rPr>
              <a:t>وما لون الوحدة ؟ و</a:t>
            </a:r>
            <a:r>
              <a:rPr lang="ar-SA" sz="2800" dirty="0">
                <a:ln w="0"/>
                <a:solidFill>
                  <a:schemeClr val="tx2">
                    <a:lumMod val="50000"/>
                  </a:schemeClr>
                </a:solidFill>
                <a:effectLst>
                  <a:outerShdw blurRad="38100" dist="25400" dir="5400000" algn="ctr" rotWithShape="0">
                    <a:srgbClr val="6E747A">
                      <a:alpha val="43000"/>
                    </a:srgbClr>
                  </a:outerShdw>
                </a:effectLst>
              </a:rPr>
              <a:t>بما يذكرك</a:t>
            </a:r>
            <a:endParaRPr lang="en-US" sz="2800" b="0" cap="none" spc="0" dirty="0">
              <a:ln w="0"/>
              <a:solidFill>
                <a:schemeClr val="tx2">
                  <a:lumMod val="50000"/>
                </a:schemeClr>
              </a:solidFill>
              <a:effectLst>
                <a:outerShdw blurRad="38100" dist="25400" dir="5400000" algn="ctr" rotWithShape="0">
                  <a:srgbClr val="6E747A">
                    <a:alpha val="43000"/>
                  </a:srgbClr>
                </a:outerShdw>
              </a:effectLst>
            </a:endParaRPr>
          </a:p>
        </p:txBody>
      </p:sp>
      <p:pic>
        <p:nvPicPr>
          <p:cNvPr id="17" name="صورة 16">
            <a:extLst>
              <a:ext uri="{FF2B5EF4-FFF2-40B4-BE49-F238E27FC236}">
                <a16:creationId xmlns:a16="http://schemas.microsoft.com/office/drawing/2014/main" id="{B05EBD49-E894-483B-9802-C1D9CC88FF7F}"/>
              </a:ext>
            </a:extLst>
          </p:cNvPr>
          <p:cNvPicPr>
            <a:picLocks noChangeAspect="1"/>
          </p:cNvPicPr>
          <p:nvPr/>
        </p:nvPicPr>
        <p:blipFill>
          <a:blip r:embed="rId13"/>
          <a:stretch>
            <a:fillRect/>
          </a:stretch>
        </p:blipFill>
        <p:spPr>
          <a:xfrm flipH="1">
            <a:off x="8702082" y="2002382"/>
            <a:ext cx="3097446" cy="4195344"/>
          </a:xfrm>
          <a:prstGeom prst="rect">
            <a:avLst/>
          </a:prstGeom>
        </p:spPr>
      </p:pic>
      <p:grpSp>
        <p:nvGrpSpPr>
          <p:cNvPr id="18" name="مجموعة 17">
            <a:extLst>
              <a:ext uri="{FF2B5EF4-FFF2-40B4-BE49-F238E27FC236}">
                <a16:creationId xmlns:a16="http://schemas.microsoft.com/office/drawing/2014/main" id="{69EC622E-4D2E-48CE-A238-A670E80B1B54}"/>
              </a:ext>
            </a:extLst>
          </p:cNvPr>
          <p:cNvGrpSpPr/>
          <p:nvPr/>
        </p:nvGrpSpPr>
        <p:grpSpPr>
          <a:xfrm>
            <a:off x="1698437" y="5628647"/>
            <a:ext cx="4200976" cy="883537"/>
            <a:chOff x="7034981" y="5234354"/>
            <a:chExt cx="4354061" cy="1249118"/>
          </a:xfrm>
        </p:grpSpPr>
        <p:sp>
          <p:nvSpPr>
            <p:cNvPr id="19" name="مربع نص 18">
              <a:extLst>
                <a:ext uri="{FF2B5EF4-FFF2-40B4-BE49-F238E27FC236}">
                  <a16:creationId xmlns:a16="http://schemas.microsoft.com/office/drawing/2014/main" id="{0E6F29B6-A9B0-489F-A218-77CE8D210D58}"/>
                </a:ext>
              </a:extLst>
            </p:cNvPr>
            <p:cNvSpPr txBox="1"/>
            <p:nvPr/>
          </p:nvSpPr>
          <p:spPr>
            <a:xfrm>
              <a:off x="7034981" y="5560142"/>
              <a:ext cx="4262284" cy="923330"/>
            </a:xfrm>
            <a:prstGeom prst="rect">
              <a:avLst/>
            </a:prstGeom>
            <a:noFill/>
          </p:spPr>
          <p:txBody>
            <a:bodyPr wrap="square" rtlCol="0">
              <a:spAutoFit/>
            </a:bodyPr>
            <a:lstStyle/>
            <a:p>
              <a:endParaRPr lang="ar-SA" dirty="0">
                <a:hlinkClick r:id="rId14"/>
              </a:endParaRPr>
            </a:p>
            <a:p>
              <a:r>
                <a:rPr lang="en-US" dirty="0">
                  <a:hlinkClick r:id="rId14"/>
                </a:rPr>
                <a:t>https://t.me/Hasaaah</a:t>
              </a:r>
              <a:endParaRPr lang="ar-SA" dirty="0"/>
            </a:p>
            <a:p>
              <a:endParaRPr lang="en-US" dirty="0"/>
            </a:p>
          </p:txBody>
        </p:sp>
        <p:pic>
          <p:nvPicPr>
            <p:cNvPr id="20" name="صورة 19">
              <a:extLst>
                <a:ext uri="{FF2B5EF4-FFF2-40B4-BE49-F238E27FC236}">
                  <a16:creationId xmlns:a16="http://schemas.microsoft.com/office/drawing/2014/main" id="{69E8CD12-4BE1-4D70-83E8-A471E7B0806E}"/>
                </a:ext>
              </a:extLst>
            </p:cNvPr>
            <p:cNvPicPr>
              <a:picLocks noChangeAspect="1"/>
            </p:cNvPicPr>
            <p:nvPr/>
          </p:nvPicPr>
          <p:blipFill>
            <a:blip r:embed="rId15"/>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3151397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6DCE5"/>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id="{AE16B14A-44F6-455E-BBD8-0C2FC082A5E8}"/>
              </a:ext>
            </a:extLst>
          </p:cNvPr>
          <p:cNvPicPr>
            <a:picLocks noChangeAspect="1"/>
          </p:cNvPicPr>
          <p:nvPr/>
        </p:nvPicPr>
        <p:blipFill rotWithShape="1">
          <a:blip r:embed="rId2"/>
          <a:srcRect l="62857" t="-24"/>
          <a:stretch/>
        </p:blipFill>
        <p:spPr>
          <a:xfrm>
            <a:off x="7663542" y="54593"/>
            <a:ext cx="4528457" cy="6856326"/>
          </a:xfrm>
          <a:prstGeom prst="rect">
            <a:avLst/>
          </a:prstGeom>
        </p:spPr>
      </p:pic>
      <p:pic>
        <p:nvPicPr>
          <p:cNvPr id="9" name="صورة 8" descr="صورة تحتوي على نص, رسوم المتجهات&#10;&#10;تم إنشاء الوصف تلقائياً">
            <a:extLst>
              <a:ext uri="{FF2B5EF4-FFF2-40B4-BE49-F238E27FC236}">
                <a16:creationId xmlns:a16="http://schemas.microsoft.com/office/drawing/2014/main" id="{DEEB7BF1-C61C-4EDA-B471-501A9E1202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9686" y="835005"/>
            <a:ext cx="1965438" cy="2120712"/>
          </a:xfrm>
          <a:prstGeom prst="rect">
            <a:avLst/>
          </a:prstGeom>
        </p:spPr>
      </p:pic>
      <p:sp>
        <p:nvSpPr>
          <p:cNvPr id="10" name="مستطيل 9">
            <a:extLst>
              <a:ext uri="{FF2B5EF4-FFF2-40B4-BE49-F238E27FC236}">
                <a16:creationId xmlns:a16="http://schemas.microsoft.com/office/drawing/2014/main" id="{505E1072-A208-4008-9F6E-A9D5F45CB802}"/>
              </a:ext>
            </a:extLst>
          </p:cNvPr>
          <p:cNvSpPr/>
          <p:nvPr/>
        </p:nvSpPr>
        <p:spPr>
          <a:xfrm>
            <a:off x="5379686" y="2735847"/>
            <a:ext cx="1861407"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الحرص على لبس</a:t>
            </a:r>
          </a:p>
          <a:p>
            <a:pPr algn="ctr"/>
            <a:r>
              <a:rPr lang="ar-SA" sz="2000" b="0" cap="none" spc="0" dirty="0">
                <a:ln w="0"/>
                <a:solidFill>
                  <a:schemeClr val="tx1"/>
                </a:solidFill>
                <a:effectLst>
                  <a:outerShdw blurRad="38100" dist="19050" dir="2700000" algn="tl" rotWithShape="0">
                    <a:schemeClr val="dk1">
                      <a:alpha val="40000"/>
                    </a:schemeClr>
                  </a:outerShdw>
                </a:effectLst>
              </a:rPr>
              <a:t> الكمامة وعدم </a:t>
            </a:r>
            <a:r>
              <a:rPr lang="ar-SA" sz="2000" dirty="0">
                <a:ln w="0"/>
                <a:effectLst>
                  <a:outerShdw blurRad="38100" dist="19050" dir="2700000" algn="tl" rotWithShape="0">
                    <a:schemeClr val="dk1">
                      <a:alpha val="40000"/>
                    </a:schemeClr>
                  </a:outerShdw>
                </a:effectLst>
              </a:rPr>
              <a:t>نزعها</a:t>
            </a:r>
            <a:endParaRPr lang="ar-SA" sz="2000" b="0" cap="none" spc="0" dirty="0">
              <a:ln w="0"/>
              <a:solidFill>
                <a:schemeClr val="tx1"/>
              </a:solidFill>
              <a:effectLst>
                <a:outerShdw blurRad="38100" dist="19050" dir="2700000" algn="tl" rotWithShape="0">
                  <a:schemeClr val="dk1">
                    <a:alpha val="40000"/>
                  </a:schemeClr>
                </a:outerShdw>
              </a:effectLst>
            </a:endParaRPr>
          </a:p>
        </p:txBody>
      </p:sp>
      <p:pic>
        <p:nvPicPr>
          <p:cNvPr id="13" name="صورة 12">
            <a:extLst>
              <a:ext uri="{FF2B5EF4-FFF2-40B4-BE49-F238E27FC236}">
                <a16:creationId xmlns:a16="http://schemas.microsoft.com/office/drawing/2014/main" id="{C777E720-716E-4648-B2FD-8AEC502F136F}"/>
              </a:ext>
            </a:extLst>
          </p:cNvPr>
          <p:cNvPicPr>
            <a:picLocks noChangeAspect="1"/>
          </p:cNvPicPr>
          <p:nvPr/>
        </p:nvPicPr>
        <p:blipFill rotWithShape="1">
          <a:blip r:embed="rId4">
            <a:extLst>
              <a:ext uri="{28A0092B-C50C-407E-A947-70E740481C1C}">
                <a14:useLocalDpi xmlns:a14="http://schemas.microsoft.com/office/drawing/2010/main" val="0"/>
              </a:ext>
            </a:extLst>
          </a:blip>
          <a:srcRect l="31658" t="9603"/>
          <a:stretch/>
        </p:blipFill>
        <p:spPr>
          <a:xfrm>
            <a:off x="2884605" y="1473583"/>
            <a:ext cx="2291256" cy="1059070"/>
          </a:xfrm>
          <a:prstGeom prst="rect">
            <a:avLst/>
          </a:prstGeom>
        </p:spPr>
      </p:pic>
      <p:sp>
        <p:nvSpPr>
          <p:cNvPr id="14" name="مستطيل 13">
            <a:extLst>
              <a:ext uri="{FF2B5EF4-FFF2-40B4-BE49-F238E27FC236}">
                <a16:creationId xmlns:a16="http://schemas.microsoft.com/office/drawing/2014/main" id="{6F5C6A86-70CC-4775-991E-336A2AB5F1B8}"/>
              </a:ext>
            </a:extLst>
          </p:cNvPr>
          <p:cNvSpPr/>
          <p:nvPr/>
        </p:nvSpPr>
        <p:spPr>
          <a:xfrm>
            <a:off x="2876591" y="2720278"/>
            <a:ext cx="2103460"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رفع الكف وعدم الاجابة</a:t>
            </a:r>
          </a:p>
          <a:p>
            <a:pPr algn="ctr"/>
            <a:r>
              <a:rPr lang="ar-SA" sz="2000" dirty="0">
                <a:ln w="0"/>
                <a:effectLst>
                  <a:outerShdw blurRad="38100" dist="19050" dir="2700000" algn="tl" rotWithShape="0">
                    <a:schemeClr val="dk1">
                      <a:alpha val="40000"/>
                    </a:schemeClr>
                  </a:outerShdw>
                </a:effectLst>
              </a:rPr>
              <a:t>إلا بعد إذن المعلمة </a:t>
            </a:r>
            <a:endParaRPr lang="ar-SA" sz="2000" b="0" cap="none" spc="0" dirty="0">
              <a:ln w="0"/>
              <a:solidFill>
                <a:schemeClr val="tx1"/>
              </a:solidFill>
              <a:effectLst>
                <a:outerShdw blurRad="38100" dist="19050" dir="2700000" algn="tl" rotWithShape="0">
                  <a:schemeClr val="dk1">
                    <a:alpha val="40000"/>
                  </a:schemeClr>
                </a:outerShdw>
              </a:effectLst>
            </a:endParaRPr>
          </a:p>
        </p:txBody>
      </p:sp>
      <p:sp>
        <p:nvSpPr>
          <p:cNvPr id="16" name="مستطيل 15">
            <a:extLst>
              <a:ext uri="{FF2B5EF4-FFF2-40B4-BE49-F238E27FC236}">
                <a16:creationId xmlns:a16="http://schemas.microsoft.com/office/drawing/2014/main" id="{6B6F7B22-F1BF-4448-8746-7489C94D8FE4}"/>
              </a:ext>
            </a:extLst>
          </p:cNvPr>
          <p:cNvSpPr/>
          <p:nvPr/>
        </p:nvSpPr>
        <p:spPr>
          <a:xfrm>
            <a:off x="492499" y="2703359"/>
            <a:ext cx="1366080"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أجلس باعتدال </a:t>
            </a:r>
          </a:p>
          <a:p>
            <a:pPr algn="ctr"/>
            <a:r>
              <a:rPr lang="ar-SA" sz="2000" dirty="0">
                <a:ln w="0"/>
                <a:effectLst>
                  <a:outerShdw blurRad="38100" dist="19050" dir="2700000" algn="tl" rotWithShape="0">
                    <a:schemeClr val="dk1">
                      <a:alpha val="40000"/>
                    </a:schemeClr>
                  </a:outerShdw>
                </a:effectLst>
              </a:rPr>
              <a:t>وألتزم بالتباعد</a:t>
            </a:r>
            <a:endParaRPr lang="ar-SA" sz="2000" b="0" cap="none" spc="0" dirty="0">
              <a:ln w="0"/>
              <a:solidFill>
                <a:schemeClr val="tx1"/>
              </a:solidFill>
              <a:effectLst>
                <a:outerShdw blurRad="38100" dist="19050" dir="2700000" algn="tl" rotWithShape="0">
                  <a:schemeClr val="dk1">
                    <a:alpha val="40000"/>
                  </a:schemeClr>
                </a:outerShdw>
              </a:effectLst>
            </a:endParaRPr>
          </a:p>
        </p:txBody>
      </p:sp>
      <p:pic>
        <p:nvPicPr>
          <p:cNvPr id="18" name="صورة 17" descr="صورة تحتوي على لعبة, دمية&#10;&#10;تم إنشاء الوصف تلقائياً">
            <a:extLst>
              <a:ext uri="{FF2B5EF4-FFF2-40B4-BE49-F238E27FC236}">
                <a16:creationId xmlns:a16="http://schemas.microsoft.com/office/drawing/2014/main" id="{F89A056B-1475-4A1B-9AAB-A1DC8E2C54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9239" y="882766"/>
            <a:ext cx="2426157" cy="1924319"/>
          </a:xfrm>
          <a:prstGeom prst="rect">
            <a:avLst/>
          </a:prstGeom>
        </p:spPr>
      </p:pic>
      <p:pic>
        <p:nvPicPr>
          <p:cNvPr id="21" name="صورة 20" descr="صورة تحتوي على لعبة, دمية&#10;&#10;تم إنشاء الوصف تلقائياً">
            <a:extLst>
              <a:ext uri="{FF2B5EF4-FFF2-40B4-BE49-F238E27FC236}">
                <a16:creationId xmlns:a16="http://schemas.microsoft.com/office/drawing/2014/main" id="{7D1CE6D2-FC8C-4E3A-857D-0DB02DF72D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9695" y="3589476"/>
            <a:ext cx="1283467" cy="2534165"/>
          </a:xfrm>
          <a:prstGeom prst="rect">
            <a:avLst/>
          </a:prstGeom>
        </p:spPr>
      </p:pic>
      <p:sp>
        <p:nvSpPr>
          <p:cNvPr id="22" name="مستطيل 21">
            <a:extLst>
              <a:ext uri="{FF2B5EF4-FFF2-40B4-BE49-F238E27FC236}">
                <a16:creationId xmlns:a16="http://schemas.microsoft.com/office/drawing/2014/main" id="{441A7850-48C8-4B78-8DF6-6888127DAF3D}"/>
              </a:ext>
            </a:extLst>
          </p:cNvPr>
          <p:cNvSpPr/>
          <p:nvPr/>
        </p:nvSpPr>
        <p:spPr>
          <a:xfrm>
            <a:off x="5636796" y="6123641"/>
            <a:ext cx="1789271" cy="707886"/>
          </a:xfrm>
          <a:prstGeom prst="rect">
            <a:avLst/>
          </a:prstGeom>
          <a:noFill/>
        </p:spPr>
        <p:txBody>
          <a:bodyPr wrap="none" lIns="91440" tIns="45720" rIns="91440" bIns="45720">
            <a:spAutoFit/>
          </a:bodyPr>
          <a:lstStyle/>
          <a:p>
            <a:pPr algn="ctr"/>
            <a:r>
              <a:rPr lang="ar-SA" sz="2000" b="0" cap="none" spc="0" dirty="0">
                <a:ln w="0"/>
                <a:solidFill>
                  <a:schemeClr val="tx1"/>
                </a:solidFill>
                <a:effectLst>
                  <a:outerShdw blurRad="38100" dist="19050" dir="2700000" algn="tl" rotWithShape="0">
                    <a:schemeClr val="dk1">
                      <a:alpha val="40000"/>
                    </a:schemeClr>
                  </a:outerShdw>
                </a:effectLst>
              </a:rPr>
              <a:t>اصغي لمعلمتي ولا </a:t>
            </a:r>
          </a:p>
          <a:p>
            <a:pPr algn="ctr"/>
            <a:r>
              <a:rPr lang="ar-SA" sz="2000" dirty="0">
                <a:ln w="0"/>
                <a:effectLst>
                  <a:outerShdw blurRad="38100" dist="19050" dir="2700000" algn="tl" rotWithShape="0">
                    <a:schemeClr val="dk1">
                      <a:alpha val="40000"/>
                    </a:schemeClr>
                  </a:outerShdw>
                </a:effectLst>
              </a:rPr>
              <a:t>أقاطعها أثناء الشرح</a:t>
            </a:r>
            <a:endParaRPr lang="ar-SA" sz="2000" b="0" cap="none" spc="0" dirty="0">
              <a:ln w="0"/>
              <a:solidFill>
                <a:schemeClr val="tx1"/>
              </a:solidFill>
              <a:effectLst>
                <a:outerShdw blurRad="38100" dist="19050" dir="2700000" algn="tl" rotWithShape="0">
                  <a:schemeClr val="dk1">
                    <a:alpha val="40000"/>
                  </a:schemeClr>
                </a:outerShdw>
              </a:effectLst>
            </a:endParaRPr>
          </a:p>
        </p:txBody>
      </p:sp>
      <p:pic>
        <p:nvPicPr>
          <p:cNvPr id="29" name="صورة 28" descr="صورة تحتوي على مقعد, كرسي, دمية&#10;&#10;تم إنشاء الوصف تلقائياً">
            <a:extLst>
              <a:ext uri="{FF2B5EF4-FFF2-40B4-BE49-F238E27FC236}">
                <a16:creationId xmlns:a16="http://schemas.microsoft.com/office/drawing/2014/main" id="{90D276F8-81C3-4D06-B5F3-BD8166FDAE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2884605" y="3690513"/>
            <a:ext cx="2087431" cy="2332090"/>
          </a:xfrm>
          <a:prstGeom prst="rect">
            <a:avLst/>
          </a:prstGeom>
        </p:spPr>
      </p:pic>
      <p:sp>
        <p:nvSpPr>
          <p:cNvPr id="30" name="مستطيل 29">
            <a:extLst>
              <a:ext uri="{FF2B5EF4-FFF2-40B4-BE49-F238E27FC236}">
                <a16:creationId xmlns:a16="http://schemas.microsoft.com/office/drawing/2014/main" id="{3BEBB960-0F38-4513-9BAE-252A63DFE3D7}"/>
              </a:ext>
            </a:extLst>
          </p:cNvPr>
          <p:cNvSpPr/>
          <p:nvPr/>
        </p:nvSpPr>
        <p:spPr>
          <a:xfrm>
            <a:off x="2669882" y="6031289"/>
            <a:ext cx="2542683" cy="646331"/>
          </a:xfrm>
          <a:prstGeom prst="rect">
            <a:avLst/>
          </a:prstGeom>
          <a:noFill/>
        </p:spPr>
        <p:txBody>
          <a:bodyPr wrap="none" lIns="91440" tIns="45720" rIns="91440" bIns="45720">
            <a:spAutoFit/>
          </a:bodyPr>
          <a:lstStyle/>
          <a:p>
            <a:pPr algn="ctr"/>
            <a:r>
              <a:rPr lang="ar-SA" b="0" cap="none" spc="0" dirty="0">
                <a:ln w="0"/>
                <a:solidFill>
                  <a:schemeClr val="tx1"/>
                </a:solidFill>
                <a:effectLst>
                  <a:outerShdw blurRad="38100" dist="19050" dir="2700000" algn="tl" rotWithShape="0">
                    <a:schemeClr val="dk1">
                      <a:alpha val="40000"/>
                    </a:schemeClr>
                  </a:outerShdw>
                </a:effectLst>
              </a:rPr>
              <a:t>الالتزام بالهدوء </a:t>
            </a:r>
          </a:p>
          <a:p>
            <a:pPr algn="ctr"/>
            <a:r>
              <a:rPr lang="ar-SA" dirty="0">
                <a:ln w="0"/>
                <a:effectLst>
                  <a:outerShdw blurRad="38100" dist="19050" dir="2700000" algn="tl" rotWithShape="0">
                    <a:schemeClr val="dk1">
                      <a:alpha val="40000"/>
                    </a:schemeClr>
                  </a:outerShdw>
                </a:effectLst>
              </a:rPr>
              <a:t>والاحترام خلال الحصة الدراسية</a:t>
            </a:r>
            <a:endParaRPr lang="ar-SA" b="0" cap="none" spc="0" dirty="0">
              <a:ln w="0"/>
              <a:solidFill>
                <a:schemeClr val="tx1"/>
              </a:solidFill>
              <a:effectLst>
                <a:outerShdw blurRad="38100" dist="19050" dir="2700000" algn="tl" rotWithShape="0">
                  <a:schemeClr val="dk1">
                    <a:alpha val="40000"/>
                  </a:schemeClr>
                </a:outerShdw>
              </a:effectLst>
            </a:endParaRPr>
          </a:p>
        </p:txBody>
      </p:sp>
      <p:pic>
        <p:nvPicPr>
          <p:cNvPr id="32" name="صورة 31" descr="صورة تحتوي على نص, قفاز&#10;&#10;تم إنشاء الوصف تلقائياً">
            <a:extLst>
              <a:ext uri="{FF2B5EF4-FFF2-40B4-BE49-F238E27FC236}">
                <a16:creationId xmlns:a16="http://schemas.microsoft.com/office/drawing/2014/main" id="{8FD999FB-5DC2-4487-BD87-DC641186B0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4922" y="3930926"/>
            <a:ext cx="2324424" cy="2896004"/>
          </a:xfrm>
          <a:prstGeom prst="rect">
            <a:avLst/>
          </a:prstGeom>
        </p:spPr>
      </p:pic>
    </p:spTree>
    <p:extLst>
      <p:ext uri="{BB962C8B-B14F-4D97-AF65-F5344CB8AC3E}">
        <p14:creationId xmlns:p14="http://schemas.microsoft.com/office/powerpoint/2010/main" val="4238208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2000"/>
                                        <p:tgtEl>
                                          <p:spTgt spid="10"/>
                                        </p:tgtEl>
                                      </p:cBhvr>
                                    </p:animEffect>
                                  </p:childTnLst>
                                </p:cTn>
                              </p:par>
                              <p:par>
                                <p:cTn id="13" presetID="21"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2000"/>
                                        <p:tgtEl>
                                          <p:spTgt spid="9"/>
                                        </p:tgtEl>
                                      </p:cBhvr>
                                    </p:animEffect>
                                  </p:childTnLst>
                                </p:cTn>
                              </p:par>
                              <p:par>
                                <p:cTn id="16" presetID="21" presetClass="entr" presetSubtype="1"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2000"/>
                                        <p:tgtEl>
                                          <p:spTgt spid="13"/>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1)">
                                      <p:cBhvr>
                                        <p:cTn id="21" dur="2000"/>
                                        <p:tgtEl>
                                          <p:spTgt spid="14"/>
                                        </p:tgtEl>
                                      </p:cBhvr>
                                    </p:animEffect>
                                  </p:childTnLst>
                                </p:cTn>
                              </p:par>
                              <p:par>
                                <p:cTn id="22" presetID="21" presetClass="entr" presetSubtype="1"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heel(1)">
                                      <p:cBhvr>
                                        <p:cTn id="24" dur="2000"/>
                                        <p:tgtEl>
                                          <p:spTgt spid="18"/>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2000"/>
                                        <p:tgtEl>
                                          <p:spTgt spid="16"/>
                                        </p:tgtEl>
                                      </p:cBhvr>
                                    </p:animEffect>
                                  </p:childTnLst>
                                </p:cTn>
                              </p:par>
                              <p:par>
                                <p:cTn id="28" presetID="21" presetClass="entr" presetSubtype="1"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heel(1)">
                                      <p:cBhvr>
                                        <p:cTn id="30" dur="2000"/>
                                        <p:tgtEl>
                                          <p:spTgt spid="21"/>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heel(1)">
                                      <p:cBhvr>
                                        <p:cTn id="33" dur="2000"/>
                                        <p:tgtEl>
                                          <p:spTgt spid="22"/>
                                        </p:tgtEl>
                                      </p:cBhvr>
                                    </p:animEffect>
                                  </p:childTnLst>
                                </p:cTn>
                              </p:par>
                              <p:par>
                                <p:cTn id="34" presetID="21" presetClass="entr" presetSubtype="1"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heel(1)">
                                      <p:cBhvr>
                                        <p:cTn id="36" dur="2000"/>
                                        <p:tgtEl>
                                          <p:spTgt spid="29"/>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heel(1)">
                                      <p:cBhvr>
                                        <p:cTn id="39" dur="2000"/>
                                        <p:tgtEl>
                                          <p:spTgt spid="30"/>
                                        </p:tgtEl>
                                      </p:cBhvr>
                                    </p:animEffect>
                                  </p:childTnLst>
                                </p:cTn>
                              </p:par>
                              <p:par>
                                <p:cTn id="40" presetID="21" presetClass="entr" presetSubtype="1"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heel(1)">
                                      <p:cBhvr>
                                        <p:cTn id="42"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P spid="22"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سهم: خماسي 1">
            <a:extLst>
              <a:ext uri="{FF2B5EF4-FFF2-40B4-BE49-F238E27FC236}">
                <a16:creationId xmlns:a16="http://schemas.microsoft.com/office/drawing/2014/main" id="{C24130C7-3A2E-4C7A-A07B-384A7B7DC16F}"/>
              </a:ext>
            </a:extLst>
          </p:cNvPr>
          <p:cNvSpPr/>
          <p:nvPr/>
        </p:nvSpPr>
        <p:spPr>
          <a:xfrm flipH="1">
            <a:off x="9303798" y="124564"/>
            <a:ext cx="2888202" cy="1069105"/>
          </a:xfrm>
          <a:prstGeom prst="homePlate">
            <a:avLst/>
          </a:pr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وحدتنا ؟</a:t>
            </a:r>
          </a:p>
        </p:txBody>
      </p:sp>
      <p:sp>
        <p:nvSpPr>
          <p:cNvPr id="3" name="سهم: خماسي 2">
            <a:extLst>
              <a:ext uri="{FF2B5EF4-FFF2-40B4-BE49-F238E27FC236}">
                <a16:creationId xmlns:a16="http://schemas.microsoft.com/office/drawing/2014/main" id="{0BFD0716-117A-4D2B-AD8A-E5C57DFE80D5}"/>
              </a:ext>
            </a:extLst>
          </p:cNvPr>
          <p:cNvSpPr/>
          <p:nvPr/>
        </p:nvSpPr>
        <p:spPr>
          <a:xfrm flipH="1">
            <a:off x="9303798" y="2056804"/>
            <a:ext cx="2888202" cy="1069105"/>
          </a:xfrm>
          <a:prstGeom prst="homePlate">
            <a:avLst/>
          </a:prstGeom>
          <a:solidFill>
            <a:schemeClr val="accent1">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عنوانها ؟</a:t>
            </a:r>
          </a:p>
        </p:txBody>
      </p:sp>
      <p:sp>
        <p:nvSpPr>
          <p:cNvPr id="4" name="سهم: خماسي 3">
            <a:extLst>
              <a:ext uri="{FF2B5EF4-FFF2-40B4-BE49-F238E27FC236}">
                <a16:creationId xmlns:a16="http://schemas.microsoft.com/office/drawing/2014/main" id="{723AD182-EC10-4E5E-B29E-E52209DB67C4}"/>
              </a:ext>
            </a:extLst>
          </p:cNvPr>
          <p:cNvSpPr/>
          <p:nvPr/>
        </p:nvSpPr>
        <p:spPr>
          <a:xfrm flipH="1">
            <a:off x="9303798" y="3528062"/>
            <a:ext cx="2888202" cy="1069105"/>
          </a:xfrm>
          <a:prstGeom prst="homePlate">
            <a:avLst/>
          </a:pr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لونها ؟</a:t>
            </a:r>
          </a:p>
        </p:txBody>
      </p:sp>
      <p:sp>
        <p:nvSpPr>
          <p:cNvPr id="5" name="سهم: خماسي 4">
            <a:extLst>
              <a:ext uri="{FF2B5EF4-FFF2-40B4-BE49-F238E27FC236}">
                <a16:creationId xmlns:a16="http://schemas.microsoft.com/office/drawing/2014/main" id="{7AA65C5F-825D-47B2-A0E7-5C6774EBAF79}"/>
              </a:ext>
            </a:extLst>
          </p:cNvPr>
          <p:cNvSpPr/>
          <p:nvPr/>
        </p:nvSpPr>
        <p:spPr>
          <a:xfrm flipH="1">
            <a:off x="9303798" y="4968838"/>
            <a:ext cx="2888202" cy="1069105"/>
          </a:xfrm>
          <a:prstGeom prst="homePlate">
            <a:avLst/>
          </a:prstGeom>
          <a:solidFill>
            <a:schemeClr val="accent1">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6000" b="1" dirty="0">
                <a:solidFill>
                  <a:schemeClr val="bg1"/>
                </a:solidFill>
                <a:effectLst>
                  <a:outerShdw blurRad="50800" dist="38100" dir="8100000" algn="tr" rotWithShape="0">
                    <a:prstClr val="black">
                      <a:alpha val="78000"/>
                    </a:prstClr>
                  </a:outerShdw>
                </a:effectLst>
              </a:rPr>
              <a:t>مجالها ؟</a:t>
            </a:r>
          </a:p>
        </p:txBody>
      </p:sp>
      <p:pic>
        <p:nvPicPr>
          <p:cNvPr id="7" name="صورة 6">
            <a:extLst>
              <a:ext uri="{FF2B5EF4-FFF2-40B4-BE49-F238E27FC236}">
                <a16:creationId xmlns:a16="http://schemas.microsoft.com/office/drawing/2014/main" id="{72520A2B-593A-4BB6-8288-EEB2CE644E1B}"/>
              </a:ext>
            </a:extLst>
          </p:cNvPr>
          <p:cNvPicPr>
            <a:picLocks noChangeAspect="1"/>
          </p:cNvPicPr>
          <p:nvPr/>
        </p:nvPicPr>
        <p:blipFill>
          <a:blip r:embed="rId2"/>
          <a:stretch>
            <a:fillRect/>
          </a:stretch>
        </p:blipFill>
        <p:spPr>
          <a:xfrm rot="17880294">
            <a:off x="1374199" y="1230361"/>
            <a:ext cx="5114468" cy="3873817"/>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8" name="مجموعة 7">
            <a:extLst>
              <a:ext uri="{FF2B5EF4-FFF2-40B4-BE49-F238E27FC236}">
                <a16:creationId xmlns:a16="http://schemas.microsoft.com/office/drawing/2014/main" id="{B211823F-EF2C-407A-B87C-15B0856003B1}"/>
              </a:ext>
            </a:extLst>
          </p:cNvPr>
          <p:cNvGrpSpPr/>
          <p:nvPr/>
        </p:nvGrpSpPr>
        <p:grpSpPr>
          <a:xfrm>
            <a:off x="-1306083" y="5790897"/>
            <a:ext cx="4200976" cy="883537"/>
            <a:chOff x="7034981" y="5234354"/>
            <a:chExt cx="4354061" cy="1249118"/>
          </a:xfrm>
        </p:grpSpPr>
        <p:sp>
          <p:nvSpPr>
            <p:cNvPr id="9" name="مربع نص 8">
              <a:extLst>
                <a:ext uri="{FF2B5EF4-FFF2-40B4-BE49-F238E27FC236}">
                  <a16:creationId xmlns:a16="http://schemas.microsoft.com/office/drawing/2014/main" id="{2EF23F24-6C21-47DE-A10D-1D63C9776518}"/>
                </a:ext>
              </a:extLst>
            </p:cNvPr>
            <p:cNvSpPr txBox="1"/>
            <p:nvPr/>
          </p:nvSpPr>
          <p:spPr>
            <a:xfrm>
              <a:off x="7034981" y="5560142"/>
              <a:ext cx="4262284" cy="923330"/>
            </a:xfrm>
            <a:prstGeom prst="rect">
              <a:avLst/>
            </a:prstGeom>
            <a:noFill/>
          </p:spPr>
          <p:txBody>
            <a:bodyPr wrap="square" rtlCol="0">
              <a:spAutoFit/>
            </a:bodyPr>
            <a:lstStyle/>
            <a:p>
              <a:endParaRPr lang="ar-SA" dirty="0">
                <a:hlinkClick r:id="rId3"/>
              </a:endParaRPr>
            </a:p>
            <a:p>
              <a:r>
                <a:rPr lang="en-US" dirty="0">
                  <a:hlinkClick r:id="rId3"/>
                </a:rPr>
                <a:t>https://t.me/Hasaaah</a:t>
              </a:r>
              <a:endParaRPr lang="ar-SA" dirty="0"/>
            </a:p>
            <a:p>
              <a:endParaRPr lang="en-US" dirty="0"/>
            </a:p>
          </p:txBody>
        </p:sp>
        <p:pic>
          <p:nvPicPr>
            <p:cNvPr id="10" name="صورة 9">
              <a:extLst>
                <a:ext uri="{FF2B5EF4-FFF2-40B4-BE49-F238E27FC236}">
                  <a16:creationId xmlns:a16="http://schemas.microsoft.com/office/drawing/2014/main" id="{44AFAEA0-7FA6-4CE4-9516-82966116D5DF}"/>
                </a:ext>
              </a:extLst>
            </p:cNvPr>
            <p:cNvPicPr>
              <a:picLocks noChangeAspect="1"/>
            </p:cNvPicPr>
            <p:nvPr/>
          </p:nvPicPr>
          <p:blipFill>
            <a:blip r:embed="rId4"/>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2259500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3">
            <a:alphaModFix/>
          </a:blip>
          <a:srcRect l="19798" t="13608" r="18640" b="19550"/>
          <a:stretch/>
        </p:blipFill>
        <p:spPr>
          <a:xfrm>
            <a:off x="1225186" y="1075794"/>
            <a:ext cx="9262683" cy="4660630"/>
          </a:xfrm>
          <a:prstGeom prst="rect">
            <a:avLst/>
          </a:prstGeom>
          <a:noFill/>
          <a:ln>
            <a:noFill/>
          </a:ln>
        </p:spPr>
      </p:pic>
      <p:pic>
        <p:nvPicPr>
          <p:cNvPr id="44" name="Google Shape;342;p28"/>
          <p:cNvPicPr preferRelativeResize="0"/>
          <p:nvPr/>
        </p:nvPicPr>
        <p:blipFill>
          <a:blip r:embed="rId4">
            <a:alphaModFix/>
          </a:blip>
          <a:stretch>
            <a:fillRect/>
          </a:stretch>
        </p:blipFill>
        <p:spPr>
          <a:xfrm>
            <a:off x="11029843" y="4813140"/>
            <a:ext cx="742975" cy="923284"/>
          </a:xfrm>
          <a:prstGeom prst="rect">
            <a:avLst/>
          </a:prstGeom>
          <a:noFill/>
          <a:ln>
            <a:noFill/>
          </a:ln>
        </p:spPr>
      </p:pic>
      <p:pic>
        <p:nvPicPr>
          <p:cNvPr id="45" name="Google Shape;77;p13"/>
          <p:cNvPicPr preferRelativeResize="0"/>
          <p:nvPr/>
        </p:nvPicPr>
        <p:blipFill>
          <a:blip r:embed="rId5">
            <a:alphaModFix/>
          </a:blip>
          <a:stretch>
            <a:fillRect/>
          </a:stretch>
        </p:blipFill>
        <p:spPr>
          <a:xfrm>
            <a:off x="624123" y="4714548"/>
            <a:ext cx="198325" cy="355029"/>
          </a:xfrm>
          <a:prstGeom prst="rect">
            <a:avLst/>
          </a:prstGeom>
          <a:noFill/>
          <a:ln>
            <a:noFill/>
          </a:ln>
        </p:spPr>
      </p:pic>
      <p:pic>
        <p:nvPicPr>
          <p:cNvPr id="46" name="Google Shape;78;p13"/>
          <p:cNvPicPr preferRelativeResize="0"/>
          <p:nvPr/>
        </p:nvPicPr>
        <p:blipFill>
          <a:blip r:embed="rId6">
            <a:alphaModFix/>
          </a:blip>
          <a:stretch>
            <a:fillRect/>
          </a:stretch>
        </p:blipFill>
        <p:spPr>
          <a:xfrm flipH="1" flipV="1">
            <a:off x="2697479" y="5255875"/>
            <a:ext cx="198498" cy="45719"/>
          </a:xfrm>
          <a:prstGeom prst="rect">
            <a:avLst/>
          </a:prstGeom>
          <a:noFill/>
          <a:ln>
            <a:noFill/>
          </a:ln>
        </p:spPr>
      </p:pic>
      <p:pic>
        <p:nvPicPr>
          <p:cNvPr id="30" name="Google Shape;535;p42"/>
          <p:cNvPicPr preferRelativeResize="0"/>
          <p:nvPr/>
        </p:nvPicPr>
        <p:blipFill>
          <a:blip r:embed="rId7">
            <a:alphaModFix/>
          </a:blip>
          <a:stretch>
            <a:fillRect/>
          </a:stretch>
        </p:blipFill>
        <p:spPr>
          <a:xfrm>
            <a:off x="10050585" y="857830"/>
            <a:ext cx="1159790" cy="924695"/>
          </a:xfrm>
          <a:prstGeom prst="rect">
            <a:avLst/>
          </a:prstGeom>
          <a:noFill/>
          <a:ln>
            <a:noFill/>
          </a:ln>
        </p:spPr>
      </p:pic>
      <p:pic>
        <p:nvPicPr>
          <p:cNvPr id="27"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206528" y="6574786"/>
            <a:ext cx="4483801" cy="57181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0" descr="https://lh4.googleusercontent.com/b1vKxXhTN9biOcq_nzOsrm-JGQMPqleFzni1LI1XGZ74Wi-8ygPJflgt0mQArFbYeoxdXcziGMcHR1lmOA9LRRg5jrXXhnNNr-DuHBsRe5cUcgyG2GiOMfp2R-YTQzryGcpvhPz7IUE">
            <a:extLst>
              <a:ext uri="{FF2B5EF4-FFF2-40B4-BE49-F238E27FC236}">
                <a16:creationId xmlns:a16="http://schemas.microsoft.com/office/drawing/2014/main" id="{2FDDA408-9BB9-43DA-83CD-A0DE6124C34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21835" y="4754870"/>
            <a:ext cx="486706" cy="31470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17C82E16-C957-4284-85D8-2B2BD06EBD9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79" t="12790" r="-279" b="62767"/>
          <a:stretch/>
        </p:blipFill>
        <p:spPr bwMode="auto">
          <a:xfrm>
            <a:off x="872950" y="-58853"/>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a:hlinkClick r:id="rId11"/>
            <a:extLst>
              <a:ext uri="{FF2B5EF4-FFF2-40B4-BE49-F238E27FC236}">
                <a16:creationId xmlns:a16="http://schemas.microsoft.com/office/drawing/2014/main" id="{9E17B62D-3AF7-4B9E-BB05-E75D483A106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5150" y="1118660"/>
            <a:ext cx="1486107" cy="1583596"/>
          </a:xfrm>
          <a:prstGeom prst="ellipse">
            <a:avLst/>
          </a:prstGeom>
          <a:ln w="63500" cap="rnd">
            <a:solidFill>
              <a:srgbClr val="00206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25" name="Picture 10">
            <a:extLst>
              <a:ext uri="{FF2B5EF4-FFF2-40B4-BE49-F238E27FC236}">
                <a16:creationId xmlns:a16="http://schemas.microsoft.com/office/drawing/2014/main" id="{D2213DB9-23A2-43BB-84A3-711E13A26EFB}"/>
              </a:ext>
            </a:extLst>
          </p:cNvPr>
          <p:cNvPicPr>
            <a:picLocks noChangeAspect="1"/>
          </p:cNvPicPr>
          <p:nvPr/>
        </p:nvPicPr>
        <p:blipFill>
          <a:blip r:embed="rId13"/>
          <a:srcRect/>
          <a:stretch>
            <a:fillRect/>
          </a:stretch>
        </p:blipFill>
        <p:spPr>
          <a:xfrm flipH="1">
            <a:off x="221385" y="4121338"/>
            <a:ext cx="2626256" cy="2249946"/>
          </a:xfrm>
          <a:prstGeom prst="rect">
            <a:avLst/>
          </a:prstGeom>
        </p:spPr>
      </p:pic>
      <p:pic>
        <p:nvPicPr>
          <p:cNvPr id="18" name="صورة 17">
            <a:extLst>
              <a:ext uri="{FF2B5EF4-FFF2-40B4-BE49-F238E27FC236}">
                <a16:creationId xmlns:a16="http://schemas.microsoft.com/office/drawing/2014/main" id="{AB599035-502D-4063-A16D-BA1BA536F7C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604029">
            <a:off x="2481687" y="1737157"/>
            <a:ext cx="1662708" cy="1962216"/>
          </a:xfrm>
          <a:prstGeom prst="rect">
            <a:avLst/>
          </a:prstGeom>
        </p:spPr>
      </p:pic>
      <p:pic>
        <p:nvPicPr>
          <p:cNvPr id="19" name="صورة 8">
            <a:extLst>
              <a:ext uri="{FF2B5EF4-FFF2-40B4-BE49-F238E27FC236}">
                <a16:creationId xmlns:a16="http://schemas.microsoft.com/office/drawing/2014/main" id="{9B331B39-75CF-4D94-A9C0-C25D14B172D1}"/>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862177" y="1644022"/>
            <a:ext cx="4061250"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ستطيل 2">
            <a:extLst>
              <a:ext uri="{FF2B5EF4-FFF2-40B4-BE49-F238E27FC236}">
                <a16:creationId xmlns:a16="http://schemas.microsoft.com/office/drawing/2014/main" id="{90C6C094-F77C-450C-92B3-96CBAAB2C13E}"/>
              </a:ext>
            </a:extLst>
          </p:cNvPr>
          <p:cNvSpPr/>
          <p:nvPr/>
        </p:nvSpPr>
        <p:spPr>
          <a:xfrm>
            <a:off x="4993929" y="2002382"/>
            <a:ext cx="3747256" cy="1569660"/>
          </a:xfrm>
          <a:prstGeom prst="rect">
            <a:avLst/>
          </a:prstGeom>
          <a:solidFill>
            <a:schemeClr val="bg1"/>
          </a:solidFill>
        </p:spPr>
        <p:txBody>
          <a:bodyPr wrap="square" lIns="91440" tIns="45720" rIns="91440" bIns="45720">
            <a:spAutoFit/>
          </a:bodyPr>
          <a:lstStyle/>
          <a:p>
            <a:pPr algn="ctr"/>
            <a:r>
              <a:rPr lang="ar-SA" sz="3200" b="0" cap="none" spc="0" dirty="0">
                <a:ln w="0"/>
                <a:solidFill>
                  <a:schemeClr val="tx1"/>
                </a:solidFill>
                <a:effectLst>
                  <a:outerShdw blurRad="38100" dist="19050" dir="2700000" algn="tl" rotWithShape="0">
                    <a:schemeClr val="dk1">
                      <a:alpha val="40000"/>
                    </a:schemeClr>
                  </a:outerShdw>
                </a:effectLst>
              </a:rPr>
              <a:t>استخرج من النص كلمة بها لام شمسية واخرى </a:t>
            </a:r>
            <a:r>
              <a:rPr lang="ar-SA" sz="3200" b="0" cap="none" spc="0">
                <a:ln w="0"/>
                <a:solidFill>
                  <a:schemeClr val="tx1"/>
                </a:solidFill>
                <a:effectLst>
                  <a:outerShdw blurRad="38100" dist="19050" dir="2700000" algn="tl" rotWithShape="0">
                    <a:schemeClr val="dk1">
                      <a:alpha val="40000"/>
                    </a:schemeClr>
                  </a:outerShdw>
                </a:effectLst>
              </a:rPr>
              <a:t>قمرية؟</a:t>
            </a:r>
          </a:p>
          <a:p>
            <a:pPr algn="ctr"/>
            <a:endParaRPr lang="ar-SA" sz="32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49403993"/>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3">
            <a:alphaModFix/>
          </a:blip>
          <a:srcRect l="19798" t="13608" r="18640" b="19550"/>
          <a:stretch/>
        </p:blipFill>
        <p:spPr>
          <a:xfrm>
            <a:off x="2291803" y="1121514"/>
            <a:ext cx="7368254" cy="4494902"/>
          </a:xfrm>
          <a:prstGeom prst="rect">
            <a:avLst/>
          </a:prstGeom>
          <a:noFill/>
          <a:ln>
            <a:noFill/>
          </a:ln>
        </p:spPr>
      </p:pic>
      <p:pic>
        <p:nvPicPr>
          <p:cNvPr id="43" name="Picture 10"/>
          <p:cNvPicPr>
            <a:picLocks noChangeAspect="1"/>
          </p:cNvPicPr>
          <p:nvPr/>
        </p:nvPicPr>
        <p:blipFill>
          <a:blip r:embed="rId4"/>
          <a:srcRect/>
          <a:stretch>
            <a:fillRect/>
          </a:stretch>
        </p:blipFill>
        <p:spPr>
          <a:xfrm flipH="1">
            <a:off x="-35675" y="4287793"/>
            <a:ext cx="2626256" cy="2249946"/>
          </a:xfrm>
          <a:prstGeom prst="rect">
            <a:avLst/>
          </a:prstGeom>
        </p:spPr>
      </p:pic>
      <p:pic>
        <p:nvPicPr>
          <p:cNvPr id="44" name="Google Shape;342;p28"/>
          <p:cNvPicPr preferRelativeResize="0"/>
          <p:nvPr/>
        </p:nvPicPr>
        <p:blipFill>
          <a:blip r:embed="rId5">
            <a:alphaModFix/>
          </a:blip>
          <a:stretch>
            <a:fillRect/>
          </a:stretch>
        </p:blipFill>
        <p:spPr>
          <a:xfrm>
            <a:off x="11071276" y="5024983"/>
            <a:ext cx="742975" cy="923284"/>
          </a:xfrm>
          <a:prstGeom prst="rect">
            <a:avLst/>
          </a:prstGeom>
          <a:noFill/>
          <a:ln>
            <a:noFill/>
          </a:ln>
        </p:spPr>
      </p:pic>
      <p:pic>
        <p:nvPicPr>
          <p:cNvPr id="45" name="Google Shape;77;p13"/>
          <p:cNvPicPr preferRelativeResize="0"/>
          <p:nvPr/>
        </p:nvPicPr>
        <p:blipFill>
          <a:blip r:embed="rId6">
            <a:alphaModFix/>
          </a:blip>
          <a:stretch>
            <a:fillRect/>
          </a:stretch>
        </p:blipFill>
        <p:spPr>
          <a:xfrm>
            <a:off x="2192640" y="4930460"/>
            <a:ext cx="198325" cy="355029"/>
          </a:xfrm>
          <a:prstGeom prst="rect">
            <a:avLst/>
          </a:prstGeom>
          <a:noFill/>
          <a:ln>
            <a:noFill/>
          </a:ln>
        </p:spPr>
      </p:pic>
      <p:pic>
        <p:nvPicPr>
          <p:cNvPr id="46" name="Google Shape;78;p13"/>
          <p:cNvPicPr preferRelativeResize="0"/>
          <p:nvPr/>
        </p:nvPicPr>
        <p:blipFill>
          <a:blip r:embed="rId7">
            <a:alphaModFix/>
          </a:blip>
          <a:stretch>
            <a:fillRect/>
          </a:stretch>
        </p:blipFill>
        <p:spPr>
          <a:xfrm>
            <a:off x="649800" y="4941168"/>
            <a:ext cx="173792" cy="314707"/>
          </a:xfrm>
          <a:prstGeom prst="rect">
            <a:avLst/>
          </a:prstGeom>
          <a:noFill/>
          <a:ln>
            <a:noFill/>
          </a:ln>
        </p:spPr>
      </p:pic>
      <p:pic>
        <p:nvPicPr>
          <p:cNvPr id="47"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91765" y="4800259"/>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0" name="Google Shape;535;p42"/>
          <p:cNvPicPr preferRelativeResize="0"/>
          <p:nvPr/>
        </p:nvPicPr>
        <p:blipFill>
          <a:blip r:embed="rId9">
            <a:alphaModFix/>
          </a:blip>
          <a:stretch>
            <a:fillRect/>
          </a:stretch>
        </p:blipFill>
        <p:spPr>
          <a:xfrm>
            <a:off x="10085824" y="908322"/>
            <a:ext cx="1159790" cy="924695"/>
          </a:xfrm>
          <a:prstGeom prst="rect">
            <a:avLst/>
          </a:prstGeom>
          <a:noFill/>
          <a:ln>
            <a:noFill/>
          </a:ln>
        </p:spPr>
      </p:pic>
      <p:pic>
        <p:nvPicPr>
          <p:cNvPr id="27"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67180" y="5509649"/>
            <a:ext cx="4483801" cy="136815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a:extLst>
              <a:ext uri="{FF2B5EF4-FFF2-40B4-BE49-F238E27FC236}">
                <a16:creationId xmlns:a16="http://schemas.microsoft.com/office/drawing/2014/main" id="{B997C9E8-7C54-449A-9102-2894519A8705}"/>
              </a:ext>
            </a:extLst>
          </p:cNvPr>
          <p:cNvPicPr>
            <a:picLocks noChangeAspect="1"/>
          </p:cNvPicPr>
          <p:nvPr/>
        </p:nvPicPr>
        <p:blipFill>
          <a:blip r:embed="rId4"/>
          <a:srcRect/>
          <a:stretch>
            <a:fillRect/>
          </a:stretch>
        </p:blipFill>
        <p:spPr>
          <a:xfrm flipH="1">
            <a:off x="204603" y="4287793"/>
            <a:ext cx="2477417" cy="2122434"/>
          </a:xfrm>
          <a:prstGeom prst="rect">
            <a:avLst/>
          </a:prstGeom>
        </p:spPr>
      </p:pic>
      <p:pic>
        <p:nvPicPr>
          <p:cNvPr id="29" name="Picture 40" descr="https://lh4.googleusercontent.com/b1vKxXhTN9biOcq_nzOsrm-JGQMPqleFzni1LI1XGZ74Wi-8ygPJflgt0mQArFbYeoxdXcziGMcHR1lmOA9LRRg5jrXXhnNNr-DuHBsRe5cUcgyG2GiOMfp2R-YTQzryGcpvhPz7IUE">
            <a:extLst>
              <a:ext uri="{FF2B5EF4-FFF2-40B4-BE49-F238E27FC236}">
                <a16:creationId xmlns:a16="http://schemas.microsoft.com/office/drawing/2014/main" id="{2FDDA408-9BB9-43DA-83CD-A0DE6124C34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70972" y="4850979"/>
            <a:ext cx="486706" cy="31470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a:extLst>
              <a:ext uri="{FF2B5EF4-FFF2-40B4-BE49-F238E27FC236}">
                <a16:creationId xmlns:a16="http://schemas.microsoft.com/office/drawing/2014/main" id="{17C82E16-C957-4284-85D8-2B2BD06EBD9F}"/>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79" t="12790" r="-279" b="62767"/>
          <a:stretch/>
        </p:blipFill>
        <p:spPr bwMode="auto">
          <a:xfrm>
            <a:off x="872950" y="-58853"/>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a:hlinkClick r:id="rId13"/>
            <a:extLst>
              <a:ext uri="{FF2B5EF4-FFF2-40B4-BE49-F238E27FC236}">
                <a16:creationId xmlns:a16="http://schemas.microsoft.com/office/drawing/2014/main" id="{9E17B62D-3AF7-4B9E-BB05-E75D483A106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3332" y="1082294"/>
            <a:ext cx="1486107" cy="1583596"/>
          </a:xfrm>
          <a:prstGeom prst="ellipse">
            <a:avLst/>
          </a:prstGeom>
          <a:ln w="63500" cap="rnd">
            <a:solidFill>
              <a:srgbClr val="00206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3" name="سهم: لأسفل 2">
            <a:extLst>
              <a:ext uri="{FF2B5EF4-FFF2-40B4-BE49-F238E27FC236}">
                <a16:creationId xmlns:a16="http://schemas.microsoft.com/office/drawing/2014/main" id="{9376CA5A-EC0D-4D73-8E84-B1FAC2346586}"/>
              </a:ext>
            </a:extLst>
          </p:cNvPr>
          <p:cNvSpPr/>
          <p:nvPr/>
        </p:nvSpPr>
        <p:spPr>
          <a:xfrm>
            <a:off x="7458914" y="3703320"/>
            <a:ext cx="1611531" cy="1147660"/>
          </a:xfrm>
          <a:prstGeom prst="downArrow">
            <a:avLst>
              <a:gd name="adj1" fmla="val 50000"/>
              <a:gd name="adj2" fmla="val 50000"/>
            </a:avLst>
          </a:prstGeom>
          <a:solidFill>
            <a:schemeClr val="accent5">
              <a:lumMod val="75000"/>
            </a:schemeClr>
          </a:solidFill>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sz="1600" b="1" dirty="0"/>
          </a:p>
          <a:p>
            <a:pPr algn="ctr"/>
            <a:r>
              <a:rPr lang="ar-SA" sz="1600" b="1" dirty="0"/>
              <a:t>المهارة </a:t>
            </a:r>
          </a:p>
          <a:p>
            <a:pPr algn="ctr"/>
            <a:r>
              <a:rPr lang="ar-SA" sz="1600" b="1" dirty="0"/>
              <a:t>القراءة </a:t>
            </a:r>
          </a:p>
          <a:p>
            <a:pPr algn="ctr"/>
            <a:r>
              <a:rPr lang="ar-SA" sz="1600" b="1" dirty="0"/>
              <a:t>الصحيحة</a:t>
            </a:r>
            <a:endParaRPr lang="en-US" sz="1600" b="1" dirty="0"/>
          </a:p>
        </p:txBody>
      </p:sp>
      <p:pic>
        <p:nvPicPr>
          <p:cNvPr id="4" name="صورة 3">
            <a:extLst>
              <a:ext uri="{FF2B5EF4-FFF2-40B4-BE49-F238E27FC236}">
                <a16:creationId xmlns:a16="http://schemas.microsoft.com/office/drawing/2014/main" id="{51617D7A-4A64-4B9A-BE49-306FEF425AAF}"/>
              </a:ext>
            </a:extLst>
          </p:cNvPr>
          <p:cNvPicPr>
            <a:picLocks noChangeAspect="1"/>
          </p:cNvPicPr>
          <p:nvPr/>
        </p:nvPicPr>
        <p:blipFill>
          <a:blip r:embed="rId15"/>
          <a:stretch>
            <a:fillRect/>
          </a:stretch>
        </p:blipFill>
        <p:spPr>
          <a:xfrm>
            <a:off x="2848794" y="2515120"/>
            <a:ext cx="3783931" cy="2650566"/>
          </a:xfrm>
          <a:prstGeom prst="rect">
            <a:avLst/>
          </a:prstGeom>
        </p:spPr>
      </p:pic>
      <p:sp>
        <p:nvSpPr>
          <p:cNvPr id="5" name="مستطيل 4">
            <a:extLst>
              <a:ext uri="{FF2B5EF4-FFF2-40B4-BE49-F238E27FC236}">
                <a16:creationId xmlns:a16="http://schemas.microsoft.com/office/drawing/2014/main" id="{662AED7F-60DA-43B6-9D03-6DB550A65ECE}"/>
              </a:ext>
            </a:extLst>
          </p:cNvPr>
          <p:cNvSpPr/>
          <p:nvPr/>
        </p:nvSpPr>
        <p:spPr>
          <a:xfrm>
            <a:off x="3607064" y="1868789"/>
            <a:ext cx="2595582" cy="646331"/>
          </a:xfrm>
          <a:prstGeom prst="rect">
            <a:avLst/>
          </a:prstGeom>
        </p:spPr>
        <p:txBody>
          <a:bodyPr wrap="none">
            <a:spAutoFit/>
          </a:bodyPr>
          <a:lstStyle/>
          <a:p>
            <a:pPr algn="ctr"/>
            <a:r>
              <a:rPr lang="ar-SA" sz="3600" b="1" dirty="0"/>
              <a:t>الاتجاهات والقيم</a:t>
            </a:r>
            <a:endParaRPr lang="en-US" sz="3600" b="1" dirty="0"/>
          </a:p>
        </p:txBody>
      </p:sp>
      <p:sp>
        <p:nvSpPr>
          <p:cNvPr id="7" name="مربع نص 6">
            <a:extLst>
              <a:ext uri="{FF2B5EF4-FFF2-40B4-BE49-F238E27FC236}">
                <a16:creationId xmlns:a16="http://schemas.microsoft.com/office/drawing/2014/main" id="{ADB2AD46-F0B0-40C7-857E-88CBC86FD871}"/>
              </a:ext>
            </a:extLst>
          </p:cNvPr>
          <p:cNvSpPr txBox="1"/>
          <p:nvPr/>
        </p:nvSpPr>
        <p:spPr>
          <a:xfrm>
            <a:off x="2878095" y="2742771"/>
            <a:ext cx="3485191" cy="1938992"/>
          </a:xfrm>
          <a:prstGeom prst="rect">
            <a:avLst/>
          </a:prstGeom>
          <a:noFill/>
        </p:spPr>
        <p:txBody>
          <a:bodyPr wrap="square" rtlCol="0">
            <a:spAutoFit/>
          </a:bodyPr>
          <a:lstStyle/>
          <a:p>
            <a:pPr marL="342900" indent="-342900">
              <a:buFont typeface="Arial" panose="020B0604020202020204" pitchFamily="34" charset="0"/>
              <a:buChar char="•"/>
            </a:pPr>
            <a:r>
              <a:rPr lang="ar-SA" sz="2400" b="1" dirty="0"/>
              <a:t>1-  مكانة العلماء عند الله </a:t>
            </a:r>
          </a:p>
          <a:p>
            <a:pPr marL="342900" indent="-342900">
              <a:buFont typeface="Arial" panose="020B0604020202020204" pitchFamily="34" charset="0"/>
              <a:buChar char="•"/>
            </a:pPr>
            <a:r>
              <a:rPr lang="ar-SA" sz="2400" b="1" dirty="0"/>
              <a:t>2- واجبنا نحو العلماء</a:t>
            </a:r>
          </a:p>
          <a:p>
            <a:pPr marL="342900" indent="-342900">
              <a:buFont typeface="Arial" panose="020B0604020202020204" pitchFamily="34" charset="0"/>
              <a:buChar char="•"/>
            </a:pPr>
            <a:r>
              <a:rPr lang="ar-SA" sz="2400" b="1" dirty="0"/>
              <a:t>3- ماذا قدمت مملكتنا للعلماء </a:t>
            </a:r>
          </a:p>
          <a:p>
            <a:pPr marL="342900" indent="-342900">
              <a:buFont typeface="Arial" panose="020B0604020202020204" pitchFamily="34" charset="0"/>
              <a:buChar char="•"/>
            </a:pPr>
            <a:r>
              <a:rPr lang="ar-SA" sz="2400" b="1" dirty="0"/>
              <a:t>4-  مجالات التي برع فيها علمائنا العرب </a:t>
            </a:r>
          </a:p>
        </p:txBody>
      </p:sp>
      <p:pic>
        <p:nvPicPr>
          <p:cNvPr id="21" name="صورة 20">
            <a:extLst>
              <a:ext uri="{FF2B5EF4-FFF2-40B4-BE49-F238E27FC236}">
                <a16:creationId xmlns:a16="http://schemas.microsoft.com/office/drawing/2014/main" id="{40F04A38-8AB9-4E4C-BAC3-E2195B40B620}"/>
              </a:ext>
            </a:extLst>
          </p:cNvPr>
          <p:cNvPicPr>
            <a:picLocks noChangeAspect="1"/>
          </p:cNvPicPr>
          <p:nvPr/>
        </p:nvPicPr>
        <p:blipFill>
          <a:blip r:embed="rId16"/>
          <a:stretch>
            <a:fillRect/>
          </a:stretch>
        </p:blipFill>
        <p:spPr>
          <a:xfrm rot="21274644">
            <a:off x="7029206" y="1745592"/>
            <a:ext cx="2035392" cy="1541653"/>
          </a:xfrm>
          <a:prstGeom prst="roundRect">
            <a:avLst>
              <a:gd name="adj" fmla="val 16667"/>
            </a:avLst>
          </a:prstGeom>
          <a:ln>
            <a:noFill/>
          </a:ln>
          <a:effectLst>
            <a:glow rad="228600">
              <a:schemeClr val="accent2">
                <a:satMod val="175000"/>
                <a:alpha val="40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94292869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https://lh4.googleusercontent.com/t7wvpAzIXq1Av6gHfzudQNc2yZHhPgX-w36odWgqSMoPQipBIqI-RZVlrNS5zqL8kdCtucjH9agSnc4U4CmwdnpnBv_HdpsuITBSennFGhicNZCthw8R4PskXvAkcVo9KfW7uaFSJb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8408" y="1180729"/>
            <a:ext cx="8467293" cy="4063987"/>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2961009" y="1370052"/>
            <a:ext cx="7646031" cy="36439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https://lh3.googleusercontent.com/ObCmux1_KbQhVm0BWYNfRZNcYRDiaAndwVeAKSzLW-Y3tBui22QsB7HIyRu9PBrF1yjjceFMfxfGo3znsRcqsuE4L32W_xVOamSY-ILWgRCz_jZfxOJG9Cc9M0WqKeCvN4P9G1HLRX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010" y="3684102"/>
            <a:ext cx="2886418" cy="2886418"/>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https://lh5.googleusercontent.com/sccuOfHIJ0aH809Z_9sQzu9fBsoknsCIZNC_eQQH37ppejhykohlO4_1TTxaBootwyDS7c5pzCrsEYx5sULe8mC22bmKJNqvzAfYMzTnl4G3E5ulTJnoV3V88bNZ4LSkt9cuVNZETeY"/>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0005" y="3174975"/>
            <a:ext cx="823988" cy="819054"/>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https://lh3.googleusercontent.com/FJDVw0INyJi-r7f9skHyyOhZaHvJVKIKvGZU3V4tNYK09OKQQR4bOacLMHwp91ZpejdkiuxHi0dsV2PVGNQwn3hgcqpXkBdvx-1he_kykZ0u16aWgZBSJHJu-GMDSp0xBKWu1cFKX2k"/>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46767" y="3168024"/>
            <a:ext cx="485292" cy="776467"/>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3345" y="1392264"/>
            <a:ext cx="2218330" cy="1517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56" name="Picture 32" descr="https://lh5.googleusercontent.com/4Rv9CcbpVwSScazfNxNsnOrjSAYn8Kvy2VZDp18OtTxOr4uN6wu1rroXiVwzwJRuw7fUFAEKLK3jiiAD8pVyddSCIbbz3mcFxbNgqsBUD7p7Jf91eG2kB3zY0cUEjnvl5A53iou6hV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9502" y="-255204"/>
            <a:ext cx="2779821" cy="2388909"/>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https://lh6.googleusercontent.com/lA8Hyi4kH_IVGIdbWoAFwdqJ0IGVj9Bn9TQ8RhpKzpEZjPVyUjgSWzvirmGim6mjsnpnR9onHSWPgS2dGT4Ag0pR-t8j2dOFWCfozE8aOKTdQtfZKVkoibbq713dsVPmtcn8tJQLNB0"/>
          <p:cNvPicPr>
            <a:picLocks noChangeAspect="1" noChangeArrowheads="1"/>
          </p:cNvPicPr>
          <p:nvPr/>
        </p:nvPicPr>
        <p:blipFill>
          <a:blip r:embed="rId8">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9513285" y="3913634"/>
            <a:ext cx="2649433" cy="28928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3.googleusercontent.com/VMNVCZm22c4vPLUs3u4axgiwda84BV8NtqGTjwX19OZ4zagJmFTcme8TTmK6WAsomAgq97PkJS4HGI4-AkX13sSqXZz1CzxMOCUccUS2iW9dtAU-w9ABiqHPk1VyfJANaU5sBMXFYf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14262" y="4868423"/>
            <a:ext cx="3407204" cy="234316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830521" y="4376132"/>
            <a:ext cx="977626" cy="7322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lh4.googleusercontent.com/b-EDMIxaaqUK2i6El7zb2hICXWWzLXP7Bx1xmPXChB9IOpGPlI-zlkNkoi1uurDk7Ekod1N902O-DCbxkOYC3p5Fzkq0-dSV2hIea-k2WkmwiiOCsMb-StrYQJjL-9PoIz55TF2XSCU"/>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flipH="1">
            <a:off x="8930903" y="4455949"/>
            <a:ext cx="3847052" cy="1808271"/>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437607" y="5017021"/>
            <a:ext cx="618094" cy="640169"/>
          </a:xfrm>
          <a:prstGeom prst="rect">
            <a:avLst/>
          </a:prstGeom>
          <a:noFill/>
          <a:extLst>
            <a:ext uri="{909E8E84-426E-40DD-AFC4-6F175D3DCCD1}">
              <a14:hiddenFill xmlns:a14="http://schemas.microsoft.com/office/drawing/2010/main">
                <a:solidFill>
                  <a:srgbClr val="FFFFFF"/>
                </a:solidFill>
              </a14:hiddenFill>
            </a:ext>
          </a:extLst>
        </p:spPr>
      </p:pic>
      <p:sp>
        <p:nvSpPr>
          <p:cNvPr id="26" name="مستطيل 25"/>
          <p:cNvSpPr/>
          <p:nvPr/>
        </p:nvSpPr>
        <p:spPr>
          <a:xfrm>
            <a:off x="3128056" y="229480"/>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مستطيل 29"/>
          <p:cNvSpPr/>
          <p:nvPr/>
        </p:nvSpPr>
        <p:spPr>
          <a:xfrm>
            <a:off x="7848312" y="222754"/>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مستطيل 30"/>
          <p:cNvSpPr/>
          <p:nvPr/>
        </p:nvSpPr>
        <p:spPr>
          <a:xfrm>
            <a:off x="10144523" y="229478"/>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مربع نص 34"/>
          <p:cNvSpPr txBox="1"/>
          <p:nvPr/>
        </p:nvSpPr>
        <p:spPr>
          <a:xfrm>
            <a:off x="9153211" y="456515"/>
            <a:ext cx="654936" cy="369332"/>
          </a:xfrm>
          <a:prstGeom prst="rect">
            <a:avLst/>
          </a:prstGeom>
          <a:noFill/>
        </p:spPr>
        <p:txBody>
          <a:bodyPr wrap="square" rtlCol="0">
            <a:spAutoFit/>
          </a:bodyPr>
          <a:lstStyle/>
          <a:p>
            <a:r>
              <a:rPr lang="ar-SA" dirty="0"/>
              <a:t>الهدف</a:t>
            </a:r>
            <a:endParaRPr lang="en-US" dirty="0"/>
          </a:p>
        </p:txBody>
      </p:sp>
      <p:sp>
        <p:nvSpPr>
          <p:cNvPr id="37" name="مربع نص 36"/>
          <p:cNvSpPr txBox="1"/>
          <p:nvPr/>
        </p:nvSpPr>
        <p:spPr>
          <a:xfrm>
            <a:off x="6744129" y="456515"/>
            <a:ext cx="654936" cy="369332"/>
          </a:xfrm>
          <a:prstGeom prst="rect">
            <a:avLst/>
          </a:prstGeom>
          <a:noFill/>
        </p:spPr>
        <p:txBody>
          <a:bodyPr wrap="square" rtlCol="0">
            <a:spAutoFit/>
          </a:bodyPr>
          <a:lstStyle/>
          <a:p>
            <a:r>
              <a:rPr lang="ar-SA"/>
              <a:t>أستعد</a:t>
            </a:r>
            <a:endParaRPr lang="en-US" dirty="0"/>
          </a:p>
        </p:txBody>
      </p:sp>
      <p:sp>
        <p:nvSpPr>
          <p:cNvPr id="38" name="مربع نص 37"/>
          <p:cNvSpPr txBox="1"/>
          <p:nvPr/>
        </p:nvSpPr>
        <p:spPr>
          <a:xfrm>
            <a:off x="5577280" y="449791"/>
            <a:ext cx="654936" cy="369332"/>
          </a:xfrm>
          <a:prstGeom prst="rect">
            <a:avLst/>
          </a:prstGeom>
          <a:noFill/>
        </p:spPr>
        <p:txBody>
          <a:bodyPr wrap="square" rtlCol="0">
            <a:spAutoFit/>
          </a:bodyPr>
          <a:lstStyle/>
          <a:p>
            <a:r>
              <a:rPr lang="ar-SA" dirty="0"/>
              <a:t>مثال</a:t>
            </a:r>
            <a:endParaRPr lang="en-US" dirty="0"/>
          </a:p>
        </p:txBody>
      </p:sp>
      <p:sp>
        <p:nvSpPr>
          <p:cNvPr id="39" name="مربع نص 38"/>
          <p:cNvSpPr txBox="1"/>
          <p:nvPr/>
        </p:nvSpPr>
        <p:spPr>
          <a:xfrm>
            <a:off x="4378722" y="469596"/>
            <a:ext cx="654936" cy="369332"/>
          </a:xfrm>
          <a:prstGeom prst="rect">
            <a:avLst/>
          </a:prstGeom>
          <a:noFill/>
        </p:spPr>
        <p:txBody>
          <a:bodyPr wrap="square" rtlCol="0">
            <a:spAutoFit/>
          </a:bodyPr>
          <a:lstStyle/>
          <a:p>
            <a:r>
              <a:rPr lang="ar-SA" dirty="0"/>
              <a:t>أتأكد</a:t>
            </a:r>
            <a:endParaRPr lang="en-US" dirty="0"/>
          </a:p>
        </p:txBody>
      </p:sp>
      <p:pic>
        <p:nvPicPr>
          <p:cNvPr id="57" name="Picture 2">
            <a:extLst>
              <a:ext uri="{FF2B5EF4-FFF2-40B4-BE49-F238E27FC236}">
                <a16:creationId xmlns:a16="http://schemas.microsoft.com/office/drawing/2014/main" id="{30CC3C66-5D5E-43F3-BBBC-46C9EE592AF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79" t="12790" r="-279" b="62767"/>
          <a:stretch/>
        </p:blipFill>
        <p:spPr bwMode="auto">
          <a:xfrm>
            <a:off x="313188" y="93176"/>
            <a:ext cx="12058157" cy="112946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0" descr="https://lh6.googleusercontent.com/43DhS8AINGqXEbUB-peUvmY59Us5s5lxyGWlVv2i9Gwhm83ncyFncd7Ln0u0osI2btMy9buTSK7G8YO3Kjwx5jEod6Wdc8HZTwB8cEFEKGIV1ksnTE-rryveFO1EovAZEmPjmY5-jLk">
            <a:extLst>
              <a:ext uri="{FF2B5EF4-FFF2-40B4-BE49-F238E27FC236}">
                <a16:creationId xmlns:a16="http://schemas.microsoft.com/office/drawing/2014/main" id="{6D05BDC5-F151-4396-860A-3C05AF6E4B7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5575" y="-372340"/>
            <a:ext cx="12135927" cy="1085850"/>
          </a:xfrm>
          <a:prstGeom prst="rect">
            <a:avLst/>
          </a:prstGeom>
          <a:noFill/>
          <a:extLst>
            <a:ext uri="{909E8E84-426E-40DD-AFC4-6F175D3DCCD1}">
              <a14:hiddenFill xmlns:a14="http://schemas.microsoft.com/office/drawing/2010/main">
                <a:solidFill>
                  <a:srgbClr val="FFFFFF"/>
                </a:solidFill>
              </a14:hiddenFill>
            </a:ext>
          </a:extLst>
        </p:spPr>
      </p:pic>
      <p:sp>
        <p:nvSpPr>
          <p:cNvPr id="49" name="عنصر نائب للمحتوى 2">
            <a:extLst>
              <a:ext uri="{FF2B5EF4-FFF2-40B4-BE49-F238E27FC236}">
                <a16:creationId xmlns:a16="http://schemas.microsoft.com/office/drawing/2014/main" id="{10E853C1-87F5-4A1C-A9EF-679C275DB5C2}"/>
              </a:ext>
            </a:extLst>
          </p:cNvPr>
          <p:cNvSpPr txBox="1">
            <a:spLocks/>
          </p:cNvSpPr>
          <p:nvPr/>
        </p:nvSpPr>
        <p:spPr>
          <a:xfrm>
            <a:off x="7182447" y="2020440"/>
            <a:ext cx="1700212" cy="2343150"/>
          </a:xfrm>
          <a:prstGeom prst="rect">
            <a:avLst/>
          </a:prstGeom>
        </p:spPr>
        <p:txBody>
          <a:bodyPr>
            <a:normAutofit fontScale="70000" lnSpcReduction="2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300000"/>
              </a:lnSpc>
              <a:buFont typeface="Arial" panose="020B0604020202020204" pitchFamily="34" charset="0"/>
              <a:buNone/>
              <a:defRPr/>
            </a:pPr>
            <a:r>
              <a:rPr lang="ar-SA" altLang="ar-SA" sz="3725" b="1" dirty="0">
                <a:solidFill>
                  <a:srgbClr val="00B050"/>
                </a:solidFill>
                <a:latin typeface="Arial" panose="020B0604020202020204" pitchFamily="34" charset="0"/>
              </a:rPr>
              <a:t>أستمع</a:t>
            </a:r>
          </a:p>
          <a:p>
            <a:pPr marL="0" indent="0">
              <a:lnSpc>
                <a:spcPct val="300000"/>
              </a:lnSpc>
              <a:buFont typeface="Arial" panose="020B0604020202020204" pitchFamily="34" charset="0"/>
              <a:buNone/>
              <a:defRPr/>
            </a:pPr>
            <a:r>
              <a:rPr lang="ar-SA" altLang="ar-SA" sz="3725" b="1" dirty="0">
                <a:solidFill>
                  <a:srgbClr val="00B050"/>
                </a:solidFill>
              </a:rPr>
              <a:t>أتحدث </a:t>
            </a:r>
          </a:p>
        </p:txBody>
      </p:sp>
      <p:sp>
        <p:nvSpPr>
          <p:cNvPr id="59" name="عنصر نائب للمحتوى 2">
            <a:extLst>
              <a:ext uri="{FF2B5EF4-FFF2-40B4-BE49-F238E27FC236}">
                <a16:creationId xmlns:a16="http://schemas.microsoft.com/office/drawing/2014/main" id="{78DB2530-036D-4E59-A19C-48922F1D1AF2}"/>
              </a:ext>
            </a:extLst>
          </p:cNvPr>
          <p:cNvSpPr txBox="1">
            <a:spLocks/>
          </p:cNvSpPr>
          <p:nvPr/>
        </p:nvSpPr>
        <p:spPr>
          <a:xfrm>
            <a:off x="4630786" y="1688153"/>
            <a:ext cx="3596590" cy="604048"/>
          </a:xfrm>
          <a:prstGeom prst="rect">
            <a:avLst/>
          </a:prstGeom>
        </p:spPr>
        <p:txBody>
          <a:bodyPr lIns="58057" tIns="29029" rIns="58057" bIns="29029" rtlCol="1"/>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r>
              <a:rPr lang="ar-SA" sz="4064" b="1" dirty="0">
                <a:effectLst>
                  <a:glow rad="101600">
                    <a:srgbClr val="FF33CC">
                      <a:alpha val="60000"/>
                    </a:srgbClr>
                  </a:glow>
                </a:effectLst>
                <a:latin typeface="Traditional Arabic" panose="02020603050405020304" pitchFamily="18" charset="-78"/>
                <a:cs typeface="W1 SHUROOQ 24 018" pitchFamily="2" charset="-78"/>
              </a:rPr>
              <a:t>مهارات اللغة العربية </a:t>
            </a:r>
          </a:p>
        </p:txBody>
      </p:sp>
      <p:sp>
        <p:nvSpPr>
          <p:cNvPr id="60" name="عنصر نائب للمحتوى 2">
            <a:extLst>
              <a:ext uri="{FF2B5EF4-FFF2-40B4-BE49-F238E27FC236}">
                <a16:creationId xmlns:a16="http://schemas.microsoft.com/office/drawing/2014/main" id="{945C5AB3-B222-4D1A-AF1F-472F1AA53878}"/>
              </a:ext>
            </a:extLst>
          </p:cNvPr>
          <p:cNvSpPr txBox="1">
            <a:spLocks noChangeArrowheads="1"/>
          </p:cNvSpPr>
          <p:nvPr/>
        </p:nvSpPr>
        <p:spPr bwMode="auto">
          <a:xfrm>
            <a:off x="5253580" y="1599769"/>
            <a:ext cx="1331912"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8057" tIns="29029" rIns="58057" bIns="29029"/>
          <a:lstStyle>
            <a:lvl1pPr algn="r" rtl="1">
              <a:spcBef>
                <a:spcPct val="20000"/>
              </a:spcBef>
              <a:buFont typeface="Arial" panose="020B0604020202020204" pitchFamily="34" charset="0"/>
              <a:buChar char="•"/>
              <a:defRPr sz="3200">
                <a:solidFill>
                  <a:schemeClr val="tx1"/>
                </a:solidFill>
                <a:latin typeface="Calibri" panose="020F0502020204030204" pitchFamily="34" charset="0"/>
                <a:cs typeface="Arial" panose="020B0604020202020204" pitchFamily="34" charset="0"/>
              </a:defRPr>
            </a:lvl1pPr>
            <a:lvl2pPr marL="685800" indent="-228600" algn="r" rtl="1">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lgn="r" rtl="1">
              <a:spcBef>
                <a:spcPct val="20000"/>
              </a:spcBef>
              <a:buFont typeface="Arial" panose="020B0604020202020204" pitchFamily="34" charset="0"/>
              <a:buChar char="•"/>
              <a:defRPr sz="2400">
                <a:solidFill>
                  <a:schemeClr val="tx1"/>
                </a:solidFill>
                <a:latin typeface="Calibri" panose="020F0502020204030204" pitchFamily="34" charset="0"/>
                <a:cs typeface="Arial" panose="020B0604020202020204" pitchFamily="34" charset="0"/>
              </a:defRPr>
            </a:lvl3pPr>
            <a:lvl4pPr marL="16002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4pPr>
            <a:lvl5pPr marL="2057400" indent="-228600" algn="r" rtl="1">
              <a:spcBef>
                <a:spcPct val="20000"/>
              </a:spcBef>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cs typeface="Arial" panose="020B0604020202020204" pitchFamily="34" charset="0"/>
              </a:defRPr>
            </a:lvl9pPr>
          </a:lstStyle>
          <a:p>
            <a:pPr eaLnBrk="1" hangingPunct="1">
              <a:lnSpc>
                <a:spcPct val="300000"/>
              </a:lnSpc>
              <a:spcBef>
                <a:spcPts val="847"/>
              </a:spcBef>
              <a:buFont typeface="Arial" panose="020B0604020202020204" pitchFamily="34" charset="0"/>
              <a:buNone/>
              <a:defRPr/>
            </a:pPr>
            <a:r>
              <a:rPr lang="ar-SA" altLang="ar-SA" sz="3725" b="1" dirty="0">
                <a:solidFill>
                  <a:srgbClr val="00B050"/>
                </a:solidFill>
                <a:cs typeface="+mn-cs"/>
              </a:rPr>
              <a:t>أقرأ</a:t>
            </a:r>
          </a:p>
          <a:p>
            <a:pPr eaLnBrk="1" hangingPunct="1">
              <a:lnSpc>
                <a:spcPct val="300000"/>
              </a:lnSpc>
              <a:spcBef>
                <a:spcPts val="847"/>
              </a:spcBef>
              <a:buFont typeface="Arial" panose="020B0604020202020204" pitchFamily="34" charset="0"/>
              <a:buNone/>
              <a:defRPr/>
            </a:pPr>
            <a:r>
              <a:rPr lang="ar-SA" altLang="ar-SA" sz="3725" b="1" dirty="0">
                <a:solidFill>
                  <a:srgbClr val="00B050"/>
                </a:solidFill>
                <a:cs typeface="+mn-cs"/>
              </a:rPr>
              <a:t>أكتب</a:t>
            </a:r>
          </a:p>
        </p:txBody>
      </p:sp>
      <p:pic>
        <p:nvPicPr>
          <p:cNvPr id="61" name="Picture 5">
            <a:extLst>
              <a:ext uri="{FF2B5EF4-FFF2-40B4-BE49-F238E27FC236}">
                <a16:creationId xmlns:a16="http://schemas.microsoft.com/office/drawing/2014/main" id="{B58CAA66-2B20-4A80-9230-8121AB78A0AC}"/>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761455" y="3761198"/>
            <a:ext cx="984250"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6">
            <a:extLst>
              <a:ext uri="{FF2B5EF4-FFF2-40B4-BE49-F238E27FC236}">
                <a16:creationId xmlns:a16="http://schemas.microsoft.com/office/drawing/2014/main" id="{1FF84870-C5DC-492F-A63D-74F6BF14AFA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141438" y="2193863"/>
            <a:ext cx="1411287"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8">
            <a:extLst>
              <a:ext uri="{FF2B5EF4-FFF2-40B4-BE49-F238E27FC236}">
                <a16:creationId xmlns:a16="http://schemas.microsoft.com/office/drawing/2014/main" id="{B3F3E065-6094-46BD-9E52-3072880AAB0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99653" y="2616563"/>
            <a:ext cx="1444625"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9">
            <a:extLst>
              <a:ext uri="{FF2B5EF4-FFF2-40B4-BE49-F238E27FC236}">
                <a16:creationId xmlns:a16="http://schemas.microsoft.com/office/drawing/2014/main" id="{35E26907-0950-4171-9B3A-7E6C796BC24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l="14761" r="12959"/>
          <a:stretch>
            <a:fillRect/>
          </a:stretch>
        </p:blipFill>
        <p:spPr bwMode="auto">
          <a:xfrm>
            <a:off x="8642067" y="3817450"/>
            <a:ext cx="14160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2" descr="نتيجة بحث الصور عن فواصل كيوت لتزيين المواضيع">
            <a:extLst>
              <a:ext uri="{FF2B5EF4-FFF2-40B4-BE49-F238E27FC236}">
                <a16:creationId xmlns:a16="http://schemas.microsoft.com/office/drawing/2014/main" id="{FAB4E890-CDF0-4A4E-B410-F693BB4F285A}"/>
              </a:ext>
            </a:extLst>
          </p:cNvPr>
          <p:cNvPicPr>
            <a:picLocks noChangeAspect="1" noChangeArrowheads="1" noCrop="1"/>
          </p:cNvPicPr>
          <p:nvPr/>
        </p:nvPicPr>
        <p:blipFill>
          <a:blip r:embed="rId19">
            <a:extLst>
              <a:ext uri="{28A0092B-C50C-407E-A947-70E740481C1C}">
                <a14:useLocalDpi xmlns:a14="http://schemas.microsoft.com/office/drawing/2010/main" val="0"/>
              </a:ext>
            </a:extLst>
          </a:blip>
          <a:srcRect/>
          <a:stretch>
            <a:fillRect/>
          </a:stretch>
        </p:blipFill>
        <p:spPr bwMode="auto">
          <a:xfrm>
            <a:off x="4298712" y="1407767"/>
            <a:ext cx="4418012" cy="1304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عنصر نائب لرقم الشريحة 1">
            <a:extLst>
              <a:ext uri="{FF2B5EF4-FFF2-40B4-BE49-F238E27FC236}">
                <a16:creationId xmlns:a16="http://schemas.microsoft.com/office/drawing/2014/main" id="{211D48C0-F77D-4ED0-A160-F51C830C3B44}"/>
              </a:ext>
            </a:extLst>
          </p:cNvPr>
          <p:cNvSpPr>
            <a:spLocks noGrp="1"/>
          </p:cNvSpPr>
          <p:nvPr>
            <p:ph type="sldNum" sz="quarter" idx="12"/>
          </p:nvPr>
        </p:nvSpPr>
        <p:spPr>
          <a:xfrm>
            <a:off x="6457950" y="6356351"/>
            <a:ext cx="2057400" cy="365125"/>
          </a:xfrm>
        </p:spPr>
        <p:txBody>
          <a:bodyPr/>
          <a:lstStyle/>
          <a:p>
            <a:fld id="{A4DBBA16-75F6-4742-898E-C7FFAFB7FF80}" type="slidenum">
              <a:rPr lang="ar-SA" smtClean="0"/>
              <a:t>9</a:t>
            </a:fld>
            <a:endParaRPr lang="ar-SA"/>
          </a:p>
        </p:txBody>
      </p:sp>
    </p:spTree>
    <p:extLst>
      <p:ext uri="{BB962C8B-B14F-4D97-AF65-F5344CB8AC3E}">
        <p14:creationId xmlns:p14="http://schemas.microsoft.com/office/powerpoint/2010/main" val="2772514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ntr" presetSubtype="0"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wipe(down)">
                                      <p:cBhvr>
                                        <p:cTn id="12" dur="362">
                                          <p:stCondLst>
                                            <p:cond delay="0"/>
                                          </p:stCondLst>
                                        </p:cTn>
                                        <p:tgtEl>
                                          <p:spTgt spid="63"/>
                                        </p:tgtEl>
                                      </p:cBhvr>
                                    </p:animEffect>
                                    <p:anim calcmode="lin" valueType="num">
                                      <p:cBhvr>
                                        <p:cTn id="13" dur="1139" tmFilter="0,0; 0.14,0.36; 0.43,0.73; 0.71,0.91; 1.0,1.0">
                                          <p:stCondLst>
                                            <p:cond delay="0"/>
                                          </p:stCondLst>
                                        </p:cTn>
                                        <p:tgtEl>
                                          <p:spTgt spid="63"/>
                                        </p:tgtEl>
                                        <p:attrNameLst>
                                          <p:attrName>ppt_x</p:attrName>
                                        </p:attrNameLst>
                                      </p:cBhvr>
                                      <p:tavLst>
                                        <p:tav tm="0">
                                          <p:val>
                                            <p:strVal val="#ppt_x-0.25"/>
                                          </p:val>
                                        </p:tav>
                                        <p:tav tm="100000">
                                          <p:val>
                                            <p:strVal val="#ppt_x"/>
                                          </p:val>
                                        </p:tav>
                                      </p:tavLst>
                                    </p:anim>
                                    <p:anim calcmode="lin" valueType="num">
                                      <p:cBhvr>
                                        <p:cTn id="14" dur="415" tmFilter="0.0,0.0; 0.25,0.07; 0.50,0.2; 0.75,0.467; 1.0,1.0">
                                          <p:stCondLst>
                                            <p:cond delay="0"/>
                                          </p:stCondLst>
                                        </p:cTn>
                                        <p:tgtEl>
                                          <p:spTgt spid="63"/>
                                        </p:tgtEl>
                                        <p:attrNameLst>
                                          <p:attrName>ppt_y</p:attrName>
                                        </p:attrNameLst>
                                      </p:cBhvr>
                                      <p:tavLst>
                                        <p:tav tm="0" fmla="#ppt_y-sin(pi*$)/3">
                                          <p:val>
                                            <p:fltVal val="0.5"/>
                                          </p:val>
                                        </p:tav>
                                        <p:tav tm="100000">
                                          <p:val>
                                            <p:fltVal val="1"/>
                                          </p:val>
                                        </p:tav>
                                      </p:tavLst>
                                    </p:anim>
                                    <p:anim calcmode="lin" valueType="num">
                                      <p:cBhvr>
                                        <p:cTn id="15" dur="415" tmFilter="0, 0; 0.125,0.2665; 0.25,0.4; 0.375,0.465; 0.5,0.5;  0.625,0.535; 0.75,0.6; 0.875,0.7335; 1,1">
                                          <p:stCondLst>
                                            <p:cond delay="415"/>
                                          </p:stCondLst>
                                        </p:cTn>
                                        <p:tgtEl>
                                          <p:spTgt spid="63"/>
                                        </p:tgtEl>
                                        <p:attrNameLst>
                                          <p:attrName>ppt_y</p:attrName>
                                        </p:attrNameLst>
                                      </p:cBhvr>
                                      <p:tavLst>
                                        <p:tav tm="0" fmla="#ppt_y-sin(pi*$)/9">
                                          <p:val>
                                            <p:fltVal val="0"/>
                                          </p:val>
                                        </p:tav>
                                        <p:tav tm="100000">
                                          <p:val>
                                            <p:fltVal val="1"/>
                                          </p:val>
                                        </p:tav>
                                      </p:tavLst>
                                    </p:anim>
                                    <p:anim calcmode="lin" valueType="num">
                                      <p:cBhvr>
                                        <p:cTn id="16" dur="207" tmFilter="0, 0; 0.125,0.2665; 0.25,0.4; 0.375,0.465; 0.5,0.5;  0.625,0.535; 0.75,0.6; 0.875,0.7335; 1,1">
                                          <p:stCondLst>
                                            <p:cond delay="828"/>
                                          </p:stCondLst>
                                        </p:cTn>
                                        <p:tgtEl>
                                          <p:spTgt spid="63"/>
                                        </p:tgtEl>
                                        <p:attrNameLst>
                                          <p:attrName>ppt_y</p:attrName>
                                        </p:attrNameLst>
                                      </p:cBhvr>
                                      <p:tavLst>
                                        <p:tav tm="0" fmla="#ppt_y-sin(pi*$)/27">
                                          <p:val>
                                            <p:fltVal val="0"/>
                                          </p:val>
                                        </p:tav>
                                        <p:tav tm="100000">
                                          <p:val>
                                            <p:fltVal val="1"/>
                                          </p:val>
                                        </p:tav>
                                      </p:tavLst>
                                    </p:anim>
                                    <p:anim calcmode="lin" valueType="num">
                                      <p:cBhvr>
                                        <p:cTn id="17" dur="103" tmFilter="0, 0; 0.125,0.2665; 0.25,0.4; 0.375,0.465; 0.5,0.5;  0.625,0.535; 0.75,0.6; 0.875,0.7335; 1,1">
                                          <p:stCondLst>
                                            <p:cond delay="1035"/>
                                          </p:stCondLst>
                                        </p:cTn>
                                        <p:tgtEl>
                                          <p:spTgt spid="63"/>
                                        </p:tgtEl>
                                        <p:attrNameLst>
                                          <p:attrName>ppt_y</p:attrName>
                                        </p:attrNameLst>
                                      </p:cBhvr>
                                      <p:tavLst>
                                        <p:tav tm="0" fmla="#ppt_y-sin(pi*$)/81">
                                          <p:val>
                                            <p:fltVal val="0"/>
                                          </p:val>
                                        </p:tav>
                                        <p:tav tm="100000">
                                          <p:val>
                                            <p:fltVal val="1"/>
                                          </p:val>
                                        </p:tav>
                                      </p:tavLst>
                                    </p:anim>
                                    <p:animScale>
                                      <p:cBhvr>
                                        <p:cTn id="18" dur="16">
                                          <p:stCondLst>
                                            <p:cond delay="406"/>
                                          </p:stCondLst>
                                        </p:cTn>
                                        <p:tgtEl>
                                          <p:spTgt spid="63"/>
                                        </p:tgtEl>
                                      </p:cBhvr>
                                      <p:to x="100000" y="60000"/>
                                    </p:animScale>
                                    <p:animScale>
                                      <p:cBhvr>
                                        <p:cTn id="19" dur="104" decel="50000">
                                          <p:stCondLst>
                                            <p:cond delay="423"/>
                                          </p:stCondLst>
                                        </p:cTn>
                                        <p:tgtEl>
                                          <p:spTgt spid="63"/>
                                        </p:tgtEl>
                                      </p:cBhvr>
                                      <p:to x="100000" y="100000"/>
                                    </p:animScale>
                                    <p:animScale>
                                      <p:cBhvr>
                                        <p:cTn id="20" dur="16">
                                          <p:stCondLst>
                                            <p:cond delay="820"/>
                                          </p:stCondLst>
                                        </p:cTn>
                                        <p:tgtEl>
                                          <p:spTgt spid="63"/>
                                        </p:tgtEl>
                                      </p:cBhvr>
                                      <p:to x="100000" y="80000"/>
                                    </p:animScale>
                                    <p:animScale>
                                      <p:cBhvr>
                                        <p:cTn id="21" dur="104" decel="50000">
                                          <p:stCondLst>
                                            <p:cond delay="836"/>
                                          </p:stCondLst>
                                        </p:cTn>
                                        <p:tgtEl>
                                          <p:spTgt spid="63"/>
                                        </p:tgtEl>
                                      </p:cBhvr>
                                      <p:to x="100000" y="100000"/>
                                    </p:animScale>
                                    <p:animScale>
                                      <p:cBhvr>
                                        <p:cTn id="22" dur="16">
                                          <p:stCondLst>
                                            <p:cond delay="1026"/>
                                          </p:stCondLst>
                                        </p:cTn>
                                        <p:tgtEl>
                                          <p:spTgt spid="63"/>
                                        </p:tgtEl>
                                      </p:cBhvr>
                                      <p:to x="100000" y="90000"/>
                                    </p:animScale>
                                    <p:animScale>
                                      <p:cBhvr>
                                        <p:cTn id="23" dur="104" decel="50000">
                                          <p:stCondLst>
                                            <p:cond delay="1042"/>
                                          </p:stCondLst>
                                        </p:cTn>
                                        <p:tgtEl>
                                          <p:spTgt spid="63"/>
                                        </p:tgtEl>
                                      </p:cBhvr>
                                      <p:to x="100000" y="100000"/>
                                    </p:animScale>
                                    <p:animScale>
                                      <p:cBhvr>
                                        <p:cTn id="24" dur="16">
                                          <p:stCondLst>
                                            <p:cond delay="1130"/>
                                          </p:stCondLst>
                                        </p:cTn>
                                        <p:tgtEl>
                                          <p:spTgt spid="63"/>
                                        </p:tgtEl>
                                      </p:cBhvr>
                                      <p:to x="100000" y="95000"/>
                                    </p:animScale>
                                    <p:animScale>
                                      <p:cBhvr>
                                        <p:cTn id="25" dur="104" decel="50000">
                                          <p:stCondLst>
                                            <p:cond delay="1146"/>
                                          </p:stCondLst>
                                        </p:cTn>
                                        <p:tgtEl>
                                          <p:spTgt spid="63"/>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49">
                                            <p:txEl>
                                              <p:pRg st="0" end="0"/>
                                            </p:txEl>
                                          </p:spTgt>
                                        </p:tgtEl>
                                        <p:attrNameLst>
                                          <p:attrName>style.visibility</p:attrName>
                                        </p:attrNameLst>
                                      </p:cBhvr>
                                      <p:to>
                                        <p:strVal val="visible"/>
                                      </p:to>
                                    </p:set>
                                    <p:animEffect transition="in" filter="wipe(down)">
                                      <p:cBhvr>
                                        <p:cTn id="28" dur="362">
                                          <p:stCondLst>
                                            <p:cond delay="0"/>
                                          </p:stCondLst>
                                        </p:cTn>
                                        <p:tgtEl>
                                          <p:spTgt spid="49">
                                            <p:txEl>
                                              <p:pRg st="0" end="0"/>
                                            </p:txEl>
                                          </p:spTgt>
                                        </p:tgtEl>
                                      </p:cBhvr>
                                    </p:animEffect>
                                    <p:anim calcmode="lin" valueType="num">
                                      <p:cBhvr>
                                        <p:cTn id="29" dur="1139" tmFilter="0,0; 0.14,0.36; 0.43,0.73; 0.71,0.91; 1.0,1.0">
                                          <p:stCondLst>
                                            <p:cond delay="0"/>
                                          </p:stCondLst>
                                        </p:cTn>
                                        <p:tgtEl>
                                          <p:spTgt spid="49">
                                            <p:txEl>
                                              <p:pRg st="0" end="0"/>
                                            </p:txEl>
                                          </p:spTgt>
                                        </p:tgtEl>
                                        <p:attrNameLst>
                                          <p:attrName>ppt_x</p:attrName>
                                        </p:attrNameLst>
                                      </p:cBhvr>
                                      <p:tavLst>
                                        <p:tav tm="0">
                                          <p:val>
                                            <p:strVal val="#ppt_x-0.25"/>
                                          </p:val>
                                        </p:tav>
                                        <p:tav tm="100000">
                                          <p:val>
                                            <p:strVal val="#ppt_x"/>
                                          </p:val>
                                        </p:tav>
                                      </p:tavLst>
                                    </p:anim>
                                    <p:anim calcmode="lin" valueType="num">
                                      <p:cBhvr>
                                        <p:cTn id="30" dur="415" tmFilter="0.0,0.0; 0.25,0.07; 0.50,0.2; 0.75,0.467; 1.0,1.0">
                                          <p:stCondLst>
                                            <p:cond delay="0"/>
                                          </p:stCondLst>
                                        </p:cTn>
                                        <p:tgtEl>
                                          <p:spTgt spid="49">
                                            <p:txEl>
                                              <p:pRg st="0" end="0"/>
                                            </p:txEl>
                                          </p:spTgt>
                                        </p:tgtEl>
                                        <p:attrNameLst>
                                          <p:attrName>ppt_y</p:attrName>
                                        </p:attrNameLst>
                                      </p:cBhvr>
                                      <p:tavLst>
                                        <p:tav tm="0" fmla="#ppt_y-sin(pi*$)/3">
                                          <p:val>
                                            <p:fltVal val="0.5"/>
                                          </p:val>
                                        </p:tav>
                                        <p:tav tm="100000">
                                          <p:val>
                                            <p:fltVal val="1"/>
                                          </p:val>
                                        </p:tav>
                                      </p:tavLst>
                                    </p:anim>
                                    <p:anim calcmode="lin" valueType="num">
                                      <p:cBhvr>
                                        <p:cTn id="31" dur="415" tmFilter="0, 0; 0.125,0.2665; 0.25,0.4; 0.375,0.465; 0.5,0.5;  0.625,0.535; 0.75,0.6; 0.875,0.7335; 1,1">
                                          <p:stCondLst>
                                            <p:cond delay="415"/>
                                          </p:stCondLst>
                                        </p:cTn>
                                        <p:tgtEl>
                                          <p:spTgt spid="49">
                                            <p:txEl>
                                              <p:pRg st="0" end="0"/>
                                            </p:txEl>
                                          </p:spTgt>
                                        </p:tgtEl>
                                        <p:attrNameLst>
                                          <p:attrName>ppt_y</p:attrName>
                                        </p:attrNameLst>
                                      </p:cBhvr>
                                      <p:tavLst>
                                        <p:tav tm="0" fmla="#ppt_y-sin(pi*$)/9">
                                          <p:val>
                                            <p:fltVal val="0"/>
                                          </p:val>
                                        </p:tav>
                                        <p:tav tm="100000">
                                          <p:val>
                                            <p:fltVal val="1"/>
                                          </p:val>
                                        </p:tav>
                                      </p:tavLst>
                                    </p:anim>
                                    <p:anim calcmode="lin" valueType="num">
                                      <p:cBhvr>
                                        <p:cTn id="32" dur="207" tmFilter="0, 0; 0.125,0.2665; 0.25,0.4; 0.375,0.465; 0.5,0.5;  0.625,0.535; 0.75,0.6; 0.875,0.7335; 1,1">
                                          <p:stCondLst>
                                            <p:cond delay="828"/>
                                          </p:stCondLst>
                                        </p:cTn>
                                        <p:tgtEl>
                                          <p:spTgt spid="49">
                                            <p:txEl>
                                              <p:pRg st="0" end="0"/>
                                            </p:txEl>
                                          </p:spTgt>
                                        </p:tgtEl>
                                        <p:attrNameLst>
                                          <p:attrName>ppt_y</p:attrName>
                                        </p:attrNameLst>
                                      </p:cBhvr>
                                      <p:tavLst>
                                        <p:tav tm="0" fmla="#ppt_y-sin(pi*$)/27">
                                          <p:val>
                                            <p:fltVal val="0"/>
                                          </p:val>
                                        </p:tav>
                                        <p:tav tm="100000">
                                          <p:val>
                                            <p:fltVal val="1"/>
                                          </p:val>
                                        </p:tav>
                                      </p:tavLst>
                                    </p:anim>
                                    <p:anim calcmode="lin" valueType="num">
                                      <p:cBhvr>
                                        <p:cTn id="33" dur="103" tmFilter="0, 0; 0.125,0.2665; 0.25,0.4; 0.375,0.465; 0.5,0.5;  0.625,0.535; 0.75,0.6; 0.875,0.7335; 1,1">
                                          <p:stCondLst>
                                            <p:cond delay="1035"/>
                                          </p:stCondLst>
                                        </p:cTn>
                                        <p:tgtEl>
                                          <p:spTgt spid="49">
                                            <p:txEl>
                                              <p:pRg st="0" end="0"/>
                                            </p:txEl>
                                          </p:spTgt>
                                        </p:tgtEl>
                                        <p:attrNameLst>
                                          <p:attrName>ppt_y</p:attrName>
                                        </p:attrNameLst>
                                      </p:cBhvr>
                                      <p:tavLst>
                                        <p:tav tm="0" fmla="#ppt_y-sin(pi*$)/81">
                                          <p:val>
                                            <p:fltVal val="0"/>
                                          </p:val>
                                        </p:tav>
                                        <p:tav tm="100000">
                                          <p:val>
                                            <p:fltVal val="1"/>
                                          </p:val>
                                        </p:tav>
                                      </p:tavLst>
                                    </p:anim>
                                    <p:animScale>
                                      <p:cBhvr>
                                        <p:cTn id="34" dur="16">
                                          <p:stCondLst>
                                            <p:cond delay="406"/>
                                          </p:stCondLst>
                                        </p:cTn>
                                        <p:tgtEl>
                                          <p:spTgt spid="49">
                                            <p:txEl>
                                              <p:pRg st="0" end="0"/>
                                            </p:txEl>
                                          </p:spTgt>
                                        </p:tgtEl>
                                      </p:cBhvr>
                                      <p:to x="100000" y="60000"/>
                                    </p:animScale>
                                    <p:animScale>
                                      <p:cBhvr>
                                        <p:cTn id="35" dur="104" decel="50000">
                                          <p:stCondLst>
                                            <p:cond delay="423"/>
                                          </p:stCondLst>
                                        </p:cTn>
                                        <p:tgtEl>
                                          <p:spTgt spid="49">
                                            <p:txEl>
                                              <p:pRg st="0" end="0"/>
                                            </p:txEl>
                                          </p:spTgt>
                                        </p:tgtEl>
                                      </p:cBhvr>
                                      <p:to x="100000" y="100000"/>
                                    </p:animScale>
                                    <p:animScale>
                                      <p:cBhvr>
                                        <p:cTn id="36" dur="16">
                                          <p:stCondLst>
                                            <p:cond delay="820"/>
                                          </p:stCondLst>
                                        </p:cTn>
                                        <p:tgtEl>
                                          <p:spTgt spid="49">
                                            <p:txEl>
                                              <p:pRg st="0" end="0"/>
                                            </p:txEl>
                                          </p:spTgt>
                                        </p:tgtEl>
                                      </p:cBhvr>
                                      <p:to x="100000" y="80000"/>
                                    </p:animScale>
                                    <p:animScale>
                                      <p:cBhvr>
                                        <p:cTn id="37" dur="104" decel="50000">
                                          <p:stCondLst>
                                            <p:cond delay="836"/>
                                          </p:stCondLst>
                                        </p:cTn>
                                        <p:tgtEl>
                                          <p:spTgt spid="49">
                                            <p:txEl>
                                              <p:pRg st="0" end="0"/>
                                            </p:txEl>
                                          </p:spTgt>
                                        </p:tgtEl>
                                      </p:cBhvr>
                                      <p:to x="100000" y="100000"/>
                                    </p:animScale>
                                    <p:animScale>
                                      <p:cBhvr>
                                        <p:cTn id="38" dur="16">
                                          <p:stCondLst>
                                            <p:cond delay="1026"/>
                                          </p:stCondLst>
                                        </p:cTn>
                                        <p:tgtEl>
                                          <p:spTgt spid="49">
                                            <p:txEl>
                                              <p:pRg st="0" end="0"/>
                                            </p:txEl>
                                          </p:spTgt>
                                        </p:tgtEl>
                                      </p:cBhvr>
                                      <p:to x="100000" y="90000"/>
                                    </p:animScale>
                                    <p:animScale>
                                      <p:cBhvr>
                                        <p:cTn id="39" dur="104" decel="50000">
                                          <p:stCondLst>
                                            <p:cond delay="1042"/>
                                          </p:stCondLst>
                                        </p:cTn>
                                        <p:tgtEl>
                                          <p:spTgt spid="49">
                                            <p:txEl>
                                              <p:pRg st="0" end="0"/>
                                            </p:txEl>
                                          </p:spTgt>
                                        </p:tgtEl>
                                      </p:cBhvr>
                                      <p:to x="100000" y="100000"/>
                                    </p:animScale>
                                    <p:animScale>
                                      <p:cBhvr>
                                        <p:cTn id="40" dur="16">
                                          <p:stCondLst>
                                            <p:cond delay="1130"/>
                                          </p:stCondLst>
                                        </p:cTn>
                                        <p:tgtEl>
                                          <p:spTgt spid="49">
                                            <p:txEl>
                                              <p:pRg st="0" end="0"/>
                                            </p:txEl>
                                          </p:spTgt>
                                        </p:tgtEl>
                                      </p:cBhvr>
                                      <p:to x="100000" y="95000"/>
                                    </p:animScale>
                                    <p:animScale>
                                      <p:cBhvr>
                                        <p:cTn id="41" dur="104" decel="50000">
                                          <p:stCondLst>
                                            <p:cond delay="1146"/>
                                          </p:stCondLst>
                                        </p:cTn>
                                        <p:tgtEl>
                                          <p:spTgt spid="49">
                                            <p:txEl>
                                              <p:pRg st="0" end="0"/>
                                            </p:txEl>
                                          </p:spTgt>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49">
                                            <p:txEl>
                                              <p:pRg st="1" end="1"/>
                                            </p:txEl>
                                          </p:spTgt>
                                        </p:tgtEl>
                                        <p:attrNameLst>
                                          <p:attrName>style.visibility</p:attrName>
                                        </p:attrNameLst>
                                      </p:cBhvr>
                                      <p:to>
                                        <p:strVal val="visible"/>
                                      </p:to>
                                    </p:set>
                                    <p:animEffect transition="in" filter="wipe(down)">
                                      <p:cBhvr>
                                        <p:cTn id="44" dur="362">
                                          <p:stCondLst>
                                            <p:cond delay="0"/>
                                          </p:stCondLst>
                                        </p:cTn>
                                        <p:tgtEl>
                                          <p:spTgt spid="49">
                                            <p:txEl>
                                              <p:pRg st="1" end="1"/>
                                            </p:txEl>
                                          </p:spTgt>
                                        </p:tgtEl>
                                      </p:cBhvr>
                                    </p:animEffect>
                                    <p:anim calcmode="lin" valueType="num">
                                      <p:cBhvr>
                                        <p:cTn id="45" dur="1139" tmFilter="0,0; 0.14,0.36; 0.43,0.73; 0.71,0.91; 1.0,1.0">
                                          <p:stCondLst>
                                            <p:cond delay="0"/>
                                          </p:stCondLst>
                                        </p:cTn>
                                        <p:tgtEl>
                                          <p:spTgt spid="49">
                                            <p:txEl>
                                              <p:pRg st="1" end="1"/>
                                            </p:txEl>
                                          </p:spTgt>
                                        </p:tgtEl>
                                        <p:attrNameLst>
                                          <p:attrName>ppt_x</p:attrName>
                                        </p:attrNameLst>
                                      </p:cBhvr>
                                      <p:tavLst>
                                        <p:tav tm="0">
                                          <p:val>
                                            <p:strVal val="#ppt_x-0.25"/>
                                          </p:val>
                                        </p:tav>
                                        <p:tav tm="100000">
                                          <p:val>
                                            <p:strVal val="#ppt_x"/>
                                          </p:val>
                                        </p:tav>
                                      </p:tavLst>
                                    </p:anim>
                                    <p:anim calcmode="lin" valueType="num">
                                      <p:cBhvr>
                                        <p:cTn id="46" dur="415" tmFilter="0.0,0.0; 0.25,0.07; 0.50,0.2; 0.75,0.467; 1.0,1.0">
                                          <p:stCondLst>
                                            <p:cond delay="0"/>
                                          </p:stCondLst>
                                        </p:cTn>
                                        <p:tgtEl>
                                          <p:spTgt spid="49">
                                            <p:txEl>
                                              <p:pRg st="1" end="1"/>
                                            </p:txEl>
                                          </p:spTgt>
                                        </p:tgtEl>
                                        <p:attrNameLst>
                                          <p:attrName>ppt_y</p:attrName>
                                        </p:attrNameLst>
                                      </p:cBhvr>
                                      <p:tavLst>
                                        <p:tav tm="0" fmla="#ppt_y-sin(pi*$)/3">
                                          <p:val>
                                            <p:fltVal val="0.5"/>
                                          </p:val>
                                        </p:tav>
                                        <p:tav tm="100000">
                                          <p:val>
                                            <p:fltVal val="1"/>
                                          </p:val>
                                        </p:tav>
                                      </p:tavLst>
                                    </p:anim>
                                    <p:anim calcmode="lin" valueType="num">
                                      <p:cBhvr>
                                        <p:cTn id="47" dur="415" tmFilter="0, 0; 0.125,0.2665; 0.25,0.4; 0.375,0.465; 0.5,0.5;  0.625,0.535; 0.75,0.6; 0.875,0.7335; 1,1">
                                          <p:stCondLst>
                                            <p:cond delay="415"/>
                                          </p:stCondLst>
                                        </p:cTn>
                                        <p:tgtEl>
                                          <p:spTgt spid="49">
                                            <p:txEl>
                                              <p:pRg st="1" end="1"/>
                                            </p:txEl>
                                          </p:spTgt>
                                        </p:tgtEl>
                                        <p:attrNameLst>
                                          <p:attrName>ppt_y</p:attrName>
                                        </p:attrNameLst>
                                      </p:cBhvr>
                                      <p:tavLst>
                                        <p:tav tm="0" fmla="#ppt_y-sin(pi*$)/9">
                                          <p:val>
                                            <p:fltVal val="0"/>
                                          </p:val>
                                        </p:tav>
                                        <p:tav tm="100000">
                                          <p:val>
                                            <p:fltVal val="1"/>
                                          </p:val>
                                        </p:tav>
                                      </p:tavLst>
                                    </p:anim>
                                    <p:anim calcmode="lin" valueType="num">
                                      <p:cBhvr>
                                        <p:cTn id="48" dur="207" tmFilter="0, 0; 0.125,0.2665; 0.25,0.4; 0.375,0.465; 0.5,0.5;  0.625,0.535; 0.75,0.6; 0.875,0.7335; 1,1">
                                          <p:stCondLst>
                                            <p:cond delay="828"/>
                                          </p:stCondLst>
                                        </p:cTn>
                                        <p:tgtEl>
                                          <p:spTgt spid="49">
                                            <p:txEl>
                                              <p:pRg st="1" end="1"/>
                                            </p:txEl>
                                          </p:spTgt>
                                        </p:tgtEl>
                                        <p:attrNameLst>
                                          <p:attrName>ppt_y</p:attrName>
                                        </p:attrNameLst>
                                      </p:cBhvr>
                                      <p:tavLst>
                                        <p:tav tm="0" fmla="#ppt_y-sin(pi*$)/27">
                                          <p:val>
                                            <p:fltVal val="0"/>
                                          </p:val>
                                        </p:tav>
                                        <p:tav tm="100000">
                                          <p:val>
                                            <p:fltVal val="1"/>
                                          </p:val>
                                        </p:tav>
                                      </p:tavLst>
                                    </p:anim>
                                    <p:anim calcmode="lin" valueType="num">
                                      <p:cBhvr>
                                        <p:cTn id="49" dur="103" tmFilter="0, 0; 0.125,0.2665; 0.25,0.4; 0.375,0.465; 0.5,0.5;  0.625,0.535; 0.75,0.6; 0.875,0.7335; 1,1">
                                          <p:stCondLst>
                                            <p:cond delay="1035"/>
                                          </p:stCondLst>
                                        </p:cTn>
                                        <p:tgtEl>
                                          <p:spTgt spid="49">
                                            <p:txEl>
                                              <p:pRg st="1" end="1"/>
                                            </p:txEl>
                                          </p:spTgt>
                                        </p:tgtEl>
                                        <p:attrNameLst>
                                          <p:attrName>ppt_y</p:attrName>
                                        </p:attrNameLst>
                                      </p:cBhvr>
                                      <p:tavLst>
                                        <p:tav tm="0" fmla="#ppt_y-sin(pi*$)/81">
                                          <p:val>
                                            <p:fltVal val="0"/>
                                          </p:val>
                                        </p:tav>
                                        <p:tav tm="100000">
                                          <p:val>
                                            <p:fltVal val="1"/>
                                          </p:val>
                                        </p:tav>
                                      </p:tavLst>
                                    </p:anim>
                                    <p:animScale>
                                      <p:cBhvr>
                                        <p:cTn id="50" dur="16">
                                          <p:stCondLst>
                                            <p:cond delay="406"/>
                                          </p:stCondLst>
                                        </p:cTn>
                                        <p:tgtEl>
                                          <p:spTgt spid="49">
                                            <p:txEl>
                                              <p:pRg st="1" end="1"/>
                                            </p:txEl>
                                          </p:spTgt>
                                        </p:tgtEl>
                                      </p:cBhvr>
                                      <p:to x="100000" y="60000"/>
                                    </p:animScale>
                                    <p:animScale>
                                      <p:cBhvr>
                                        <p:cTn id="51" dur="104" decel="50000">
                                          <p:stCondLst>
                                            <p:cond delay="423"/>
                                          </p:stCondLst>
                                        </p:cTn>
                                        <p:tgtEl>
                                          <p:spTgt spid="49">
                                            <p:txEl>
                                              <p:pRg st="1" end="1"/>
                                            </p:txEl>
                                          </p:spTgt>
                                        </p:tgtEl>
                                      </p:cBhvr>
                                      <p:to x="100000" y="100000"/>
                                    </p:animScale>
                                    <p:animScale>
                                      <p:cBhvr>
                                        <p:cTn id="52" dur="16">
                                          <p:stCondLst>
                                            <p:cond delay="820"/>
                                          </p:stCondLst>
                                        </p:cTn>
                                        <p:tgtEl>
                                          <p:spTgt spid="49">
                                            <p:txEl>
                                              <p:pRg st="1" end="1"/>
                                            </p:txEl>
                                          </p:spTgt>
                                        </p:tgtEl>
                                      </p:cBhvr>
                                      <p:to x="100000" y="80000"/>
                                    </p:animScale>
                                    <p:animScale>
                                      <p:cBhvr>
                                        <p:cTn id="53" dur="104" decel="50000">
                                          <p:stCondLst>
                                            <p:cond delay="836"/>
                                          </p:stCondLst>
                                        </p:cTn>
                                        <p:tgtEl>
                                          <p:spTgt spid="49">
                                            <p:txEl>
                                              <p:pRg st="1" end="1"/>
                                            </p:txEl>
                                          </p:spTgt>
                                        </p:tgtEl>
                                      </p:cBhvr>
                                      <p:to x="100000" y="100000"/>
                                    </p:animScale>
                                    <p:animScale>
                                      <p:cBhvr>
                                        <p:cTn id="54" dur="16">
                                          <p:stCondLst>
                                            <p:cond delay="1026"/>
                                          </p:stCondLst>
                                        </p:cTn>
                                        <p:tgtEl>
                                          <p:spTgt spid="49">
                                            <p:txEl>
                                              <p:pRg st="1" end="1"/>
                                            </p:txEl>
                                          </p:spTgt>
                                        </p:tgtEl>
                                      </p:cBhvr>
                                      <p:to x="100000" y="90000"/>
                                    </p:animScale>
                                    <p:animScale>
                                      <p:cBhvr>
                                        <p:cTn id="55" dur="104" decel="50000">
                                          <p:stCondLst>
                                            <p:cond delay="1042"/>
                                          </p:stCondLst>
                                        </p:cTn>
                                        <p:tgtEl>
                                          <p:spTgt spid="49">
                                            <p:txEl>
                                              <p:pRg st="1" end="1"/>
                                            </p:txEl>
                                          </p:spTgt>
                                        </p:tgtEl>
                                      </p:cBhvr>
                                      <p:to x="100000" y="100000"/>
                                    </p:animScale>
                                    <p:animScale>
                                      <p:cBhvr>
                                        <p:cTn id="56" dur="16">
                                          <p:stCondLst>
                                            <p:cond delay="1130"/>
                                          </p:stCondLst>
                                        </p:cTn>
                                        <p:tgtEl>
                                          <p:spTgt spid="49">
                                            <p:txEl>
                                              <p:pRg st="1" end="1"/>
                                            </p:txEl>
                                          </p:spTgt>
                                        </p:tgtEl>
                                      </p:cBhvr>
                                      <p:to x="100000" y="95000"/>
                                    </p:animScale>
                                    <p:animScale>
                                      <p:cBhvr>
                                        <p:cTn id="57" dur="104" decel="50000">
                                          <p:stCondLst>
                                            <p:cond delay="1146"/>
                                          </p:stCondLst>
                                        </p:cTn>
                                        <p:tgtEl>
                                          <p:spTgt spid="49">
                                            <p:txEl>
                                              <p:pRg st="1" end="1"/>
                                            </p:txEl>
                                          </p:spTgt>
                                        </p:tgtEl>
                                      </p:cBhvr>
                                      <p:to x="100000" y="100000"/>
                                    </p:animScale>
                                  </p:childTnLst>
                                </p:cTn>
                              </p:par>
                              <p:par>
                                <p:cTn id="58" presetID="26" presetClass="entr" presetSubtype="0" fill="hold"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wipe(down)">
                                      <p:cBhvr>
                                        <p:cTn id="60" dur="362">
                                          <p:stCondLst>
                                            <p:cond delay="0"/>
                                          </p:stCondLst>
                                        </p:cTn>
                                        <p:tgtEl>
                                          <p:spTgt spid="64"/>
                                        </p:tgtEl>
                                      </p:cBhvr>
                                    </p:animEffect>
                                    <p:anim calcmode="lin" valueType="num">
                                      <p:cBhvr>
                                        <p:cTn id="61" dur="1139"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62" dur="415"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63" dur="415" tmFilter="0, 0; 0.125,0.2665; 0.25,0.4; 0.375,0.465; 0.5,0.5;  0.625,0.535; 0.75,0.6; 0.875,0.7335; 1,1">
                                          <p:stCondLst>
                                            <p:cond delay="415"/>
                                          </p:stCondLst>
                                        </p:cTn>
                                        <p:tgtEl>
                                          <p:spTgt spid="64"/>
                                        </p:tgtEl>
                                        <p:attrNameLst>
                                          <p:attrName>ppt_y</p:attrName>
                                        </p:attrNameLst>
                                      </p:cBhvr>
                                      <p:tavLst>
                                        <p:tav tm="0" fmla="#ppt_y-sin(pi*$)/9">
                                          <p:val>
                                            <p:fltVal val="0"/>
                                          </p:val>
                                        </p:tav>
                                        <p:tav tm="100000">
                                          <p:val>
                                            <p:fltVal val="1"/>
                                          </p:val>
                                        </p:tav>
                                      </p:tavLst>
                                    </p:anim>
                                    <p:anim calcmode="lin" valueType="num">
                                      <p:cBhvr>
                                        <p:cTn id="64" dur="207" tmFilter="0, 0; 0.125,0.2665; 0.25,0.4; 0.375,0.465; 0.5,0.5;  0.625,0.535; 0.75,0.6; 0.875,0.7335; 1,1">
                                          <p:stCondLst>
                                            <p:cond delay="828"/>
                                          </p:stCondLst>
                                        </p:cTn>
                                        <p:tgtEl>
                                          <p:spTgt spid="64"/>
                                        </p:tgtEl>
                                        <p:attrNameLst>
                                          <p:attrName>ppt_y</p:attrName>
                                        </p:attrNameLst>
                                      </p:cBhvr>
                                      <p:tavLst>
                                        <p:tav tm="0" fmla="#ppt_y-sin(pi*$)/27">
                                          <p:val>
                                            <p:fltVal val="0"/>
                                          </p:val>
                                        </p:tav>
                                        <p:tav tm="100000">
                                          <p:val>
                                            <p:fltVal val="1"/>
                                          </p:val>
                                        </p:tav>
                                      </p:tavLst>
                                    </p:anim>
                                    <p:anim calcmode="lin" valueType="num">
                                      <p:cBhvr>
                                        <p:cTn id="65" dur="103" tmFilter="0, 0; 0.125,0.2665; 0.25,0.4; 0.375,0.465; 0.5,0.5;  0.625,0.535; 0.75,0.6; 0.875,0.7335; 1,1">
                                          <p:stCondLst>
                                            <p:cond delay="1035"/>
                                          </p:stCondLst>
                                        </p:cTn>
                                        <p:tgtEl>
                                          <p:spTgt spid="64"/>
                                        </p:tgtEl>
                                        <p:attrNameLst>
                                          <p:attrName>ppt_y</p:attrName>
                                        </p:attrNameLst>
                                      </p:cBhvr>
                                      <p:tavLst>
                                        <p:tav tm="0" fmla="#ppt_y-sin(pi*$)/81">
                                          <p:val>
                                            <p:fltVal val="0"/>
                                          </p:val>
                                        </p:tav>
                                        <p:tav tm="100000">
                                          <p:val>
                                            <p:fltVal val="1"/>
                                          </p:val>
                                        </p:tav>
                                      </p:tavLst>
                                    </p:anim>
                                    <p:animScale>
                                      <p:cBhvr>
                                        <p:cTn id="66" dur="16">
                                          <p:stCondLst>
                                            <p:cond delay="406"/>
                                          </p:stCondLst>
                                        </p:cTn>
                                        <p:tgtEl>
                                          <p:spTgt spid="64"/>
                                        </p:tgtEl>
                                      </p:cBhvr>
                                      <p:to x="100000" y="60000"/>
                                    </p:animScale>
                                    <p:animScale>
                                      <p:cBhvr>
                                        <p:cTn id="67" dur="104" decel="50000">
                                          <p:stCondLst>
                                            <p:cond delay="423"/>
                                          </p:stCondLst>
                                        </p:cTn>
                                        <p:tgtEl>
                                          <p:spTgt spid="64"/>
                                        </p:tgtEl>
                                      </p:cBhvr>
                                      <p:to x="100000" y="100000"/>
                                    </p:animScale>
                                    <p:animScale>
                                      <p:cBhvr>
                                        <p:cTn id="68" dur="16">
                                          <p:stCondLst>
                                            <p:cond delay="820"/>
                                          </p:stCondLst>
                                        </p:cTn>
                                        <p:tgtEl>
                                          <p:spTgt spid="64"/>
                                        </p:tgtEl>
                                      </p:cBhvr>
                                      <p:to x="100000" y="80000"/>
                                    </p:animScale>
                                    <p:animScale>
                                      <p:cBhvr>
                                        <p:cTn id="69" dur="104" decel="50000">
                                          <p:stCondLst>
                                            <p:cond delay="836"/>
                                          </p:stCondLst>
                                        </p:cTn>
                                        <p:tgtEl>
                                          <p:spTgt spid="64"/>
                                        </p:tgtEl>
                                      </p:cBhvr>
                                      <p:to x="100000" y="100000"/>
                                    </p:animScale>
                                    <p:animScale>
                                      <p:cBhvr>
                                        <p:cTn id="70" dur="16">
                                          <p:stCondLst>
                                            <p:cond delay="1026"/>
                                          </p:stCondLst>
                                        </p:cTn>
                                        <p:tgtEl>
                                          <p:spTgt spid="64"/>
                                        </p:tgtEl>
                                      </p:cBhvr>
                                      <p:to x="100000" y="90000"/>
                                    </p:animScale>
                                    <p:animScale>
                                      <p:cBhvr>
                                        <p:cTn id="71" dur="104" decel="50000">
                                          <p:stCondLst>
                                            <p:cond delay="1042"/>
                                          </p:stCondLst>
                                        </p:cTn>
                                        <p:tgtEl>
                                          <p:spTgt spid="64"/>
                                        </p:tgtEl>
                                      </p:cBhvr>
                                      <p:to x="100000" y="100000"/>
                                    </p:animScale>
                                    <p:animScale>
                                      <p:cBhvr>
                                        <p:cTn id="72" dur="16">
                                          <p:stCondLst>
                                            <p:cond delay="1130"/>
                                          </p:stCondLst>
                                        </p:cTn>
                                        <p:tgtEl>
                                          <p:spTgt spid="64"/>
                                        </p:tgtEl>
                                      </p:cBhvr>
                                      <p:to x="100000" y="95000"/>
                                    </p:animScale>
                                    <p:animScale>
                                      <p:cBhvr>
                                        <p:cTn id="73" dur="104" decel="50000">
                                          <p:stCondLst>
                                            <p:cond delay="1146"/>
                                          </p:stCondLst>
                                        </p:cTn>
                                        <p:tgtEl>
                                          <p:spTgt spid="64"/>
                                        </p:tgtEl>
                                      </p:cBhvr>
                                      <p:to x="100000" y="100000"/>
                                    </p:animScale>
                                  </p:childTnLst>
                                </p:cTn>
                              </p:par>
                              <p:par>
                                <p:cTn id="74" presetID="26" presetClass="entr" presetSubtype="0" fill="hold" grpId="0" nodeType="withEffect">
                                  <p:stCondLst>
                                    <p:cond delay="0"/>
                                  </p:stCondLst>
                                  <p:childTnLst>
                                    <p:set>
                                      <p:cBhvr>
                                        <p:cTn id="75" dur="1" fill="hold">
                                          <p:stCondLst>
                                            <p:cond delay="0"/>
                                          </p:stCondLst>
                                        </p:cTn>
                                        <p:tgtEl>
                                          <p:spTgt spid="60"/>
                                        </p:tgtEl>
                                        <p:attrNameLst>
                                          <p:attrName>style.visibility</p:attrName>
                                        </p:attrNameLst>
                                      </p:cBhvr>
                                      <p:to>
                                        <p:strVal val="visible"/>
                                      </p:to>
                                    </p:set>
                                    <p:animEffect transition="in" filter="wipe(down)">
                                      <p:cBhvr>
                                        <p:cTn id="76" dur="362">
                                          <p:stCondLst>
                                            <p:cond delay="0"/>
                                          </p:stCondLst>
                                        </p:cTn>
                                        <p:tgtEl>
                                          <p:spTgt spid="60"/>
                                        </p:tgtEl>
                                      </p:cBhvr>
                                    </p:animEffect>
                                    <p:anim calcmode="lin" valueType="num">
                                      <p:cBhvr>
                                        <p:cTn id="77" dur="1139" tmFilter="0,0; 0.14,0.36; 0.43,0.73; 0.71,0.91; 1.0,1.0">
                                          <p:stCondLst>
                                            <p:cond delay="0"/>
                                          </p:stCondLst>
                                        </p:cTn>
                                        <p:tgtEl>
                                          <p:spTgt spid="60"/>
                                        </p:tgtEl>
                                        <p:attrNameLst>
                                          <p:attrName>ppt_x</p:attrName>
                                        </p:attrNameLst>
                                      </p:cBhvr>
                                      <p:tavLst>
                                        <p:tav tm="0">
                                          <p:val>
                                            <p:strVal val="#ppt_x-0.25"/>
                                          </p:val>
                                        </p:tav>
                                        <p:tav tm="100000">
                                          <p:val>
                                            <p:strVal val="#ppt_x"/>
                                          </p:val>
                                        </p:tav>
                                      </p:tavLst>
                                    </p:anim>
                                    <p:anim calcmode="lin" valueType="num">
                                      <p:cBhvr>
                                        <p:cTn id="78" dur="415" tmFilter="0.0,0.0; 0.25,0.07; 0.50,0.2; 0.75,0.467; 1.0,1.0">
                                          <p:stCondLst>
                                            <p:cond delay="0"/>
                                          </p:stCondLst>
                                        </p:cTn>
                                        <p:tgtEl>
                                          <p:spTgt spid="60"/>
                                        </p:tgtEl>
                                        <p:attrNameLst>
                                          <p:attrName>ppt_y</p:attrName>
                                        </p:attrNameLst>
                                      </p:cBhvr>
                                      <p:tavLst>
                                        <p:tav tm="0" fmla="#ppt_y-sin(pi*$)/3">
                                          <p:val>
                                            <p:fltVal val="0.5"/>
                                          </p:val>
                                        </p:tav>
                                        <p:tav tm="100000">
                                          <p:val>
                                            <p:fltVal val="1"/>
                                          </p:val>
                                        </p:tav>
                                      </p:tavLst>
                                    </p:anim>
                                    <p:anim calcmode="lin" valueType="num">
                                      <p:cBhvr>
                                        <p:cTn id="79" dur="415" tmFilter="0, 0; 0.125,0.2665; 0.25,0.4; 0.375,0.465; 0.5,0.5;  0.625,0.535; 0.75,0.6; 0.875,0.7335; 1,1">
                                          <p:stCondLst>
                                            <p:cond delay="415"/>
                                          </p:stCondLst>
                                        </p:cTn>
                                        <p:tgtEl>
                                          <p:spTgt spid="60"/>
                                        </p:tgtEl>
                                        <p:attrNameLst>
                                          <p:attrName>ppt_y</p:attrName>
                                        </p:attrNameLst>
                                      </p:cBhvr>
                                      <p:tavLst>
                                        <p:tav tm="0" fmla="#ppt_y-sin(pi*$)/9">
                                          <p:val>
                                            <p:fltVal val="0"/>
                                          </p:val>
                                        </p:tav>
                                        <p:tav tm="100000">
                                          <p:val>
                                            <p:fltVal val="1"/>
                                          </p:val>
                                        </p:tav>
                                      </p:tavLst>
                                    </p:anim>
                                    <p:anim calcmode="lin" valueType="num">
                                      <p:cBhvr>
                                        <p:cTn id="80" dur="207" tmFilter="0, 0; 0.125,0.2665; 0.25,0.4; 0.375,0.465; 0.5,0.5;  0.625,0.535; 0.75,0.6; 0.875,0.7335; 1,1">
                                          <p:stCondLst>
                                            <p:cond delay="828"/>
                                          </p:stCondLst>
                                        </p:cTn>
                                        <p:tgtEl>
                                          <p:spTgt spid="60"/>
                                        </p:tgtEl>
                                        <p:attrNameLst>
                                          <p:attrName>ppt_y</p:attrName>
                                        </p:attrNameLst>
                                      </p:cBhvr>
                                      <p:tavLst>
                                        <p:tav tm="0" fmla="#ppt_y-sin(pi*$)/27">
                                          <p:val>
                                            <p:fltVal val="0"/>
                                          </p:val>
                                        </p:tav>
                                        <p:tav tm="100000">
                                          <p:val>
                                            <p:fltVal val="1"/>
                                          </p:val>
                                        </p:tav>
                                      </p:tavLst>
                                    </p:anim>
                                    <p:anim calcmode="lin" valueType="num">
                                      <p:cBhvr>
                                        <p:cTn id="81" dur="103" tmFilter="0, 0; 0.125,0.2665; 0.25,0.4; 0.375,0.465; 0.5,0.5;  0.625,0.535; 0.75,0.6; 0.875,0.7335; 1,1">
                                          <p:stCondLst>
                                            <p:cond delay="1035"/>
                                          </p:stCondLst>
                                        </p:cTn>
                                        <p:tgtEl>
                                          <p:spTgt spid="60"/>
                                        </p:tgtEl>
                                        <p:attrNameLst>
                                          <p:attrName>ppt_y</p:attrName>
                                        </p:attrNameLst>
                                      </p:cBhvr>
                                      <p:tavLst>
                                        <p:tav tm="0" fmla="#ppt_y-sin(pi*$)/81">
                                          <p:val>
                                            <p:fltVal val="0"/>
                                          </p:val>
                                        </p:tav>
                                        <p:tav tm="100000">
                                          <p:val>
                                            <p:fltVal val="1"/>
                                          </p:val>
                                        </p:tav>
                                      </p:tavLst>
                                    </p:anim>
                                    <p:animScale>
                                      <p:cBhvr>
                                        <p:cTn id="82" dur="16">
                                          <p:stCondLst>
                                            <p:cond delay="406"/>
                                          </p:stCondLst>
                                        </p:cTn>
                                        <p:tgtEl>
                                          <p:spTgt spid="60"/>
                                        </p:tgtEl>
                                      </p:cBhvr>
                                      <p:to x="100000" y="60000"/>
                                    </p:animScale>
                                    <p:animScale>
                                      <p:cBhvr>
                                        <p:cTn id="83" dur="104" decel="50000">
                                          <p:stCondLst>
                                            <p:cond delay="423"/>
                                          </p:stCondLst>
                                        </p:cTn>
                                        <p:tgtEl>
                                          <p:spTgt spid="60"/>
                                        </p:tgtEl>
                                      </p:cBhvr>
                                      <p:to x="100000" y="100000"/>
                                    </p:animScale>
                                    <p:animScale>
                                      <p:cBhvr>
                                        <p:cTn id="84" dur="16">
                                          <p:stCondLst>
                                            <p:cond delay="820"/>
                                          </p:stCondLst>
                                        </p:cTn>
                                        <p:tgtEl>
                                          <p:spTgt spid="60"/>
                                        </p:tgtEl>
                                      </p:cBhvr>
                                      <p:to x="100000" y="80000"/>
                                    </p:animScale>
                                    <p:animScale>
                                      <p:cBhvr>
                                        <p:cTn id="85" dur="104" decel="50000">
                                          <p:stCondLst>
                                            <p:cond delay="836"/>
                                          </p:stCondLst>
                                        </p:cTn>
                                        <p:tgtEl>
                                          <p:spTgt spid="60"/>
                                        </p:tgtEl>
                                      </p:cBhvr>
                                      <p:to x="100000" y="100000"/>
                                    </p:animScale>
                                    <p:animScale>
                                      <p:cBhvr>
                                        <p:cTn id="86" dur="16">
                                          <p:stCondLst>
                                            <p:cond delay="1026"/>
                                          </p:stCondLst>
                                        </p:cTn>
                                        <p:tgtEl>
                                          <p:spTgt spid="60"/>
                                        </p:tgtEl>
                                      </p:cBhvr>
                                      <p:to x="100000" y="90000"/>
                                    </p:animScale>
                                    <p:animScale>
                                      <p:cBhvr>
                                        <p:cTn id="87" dur="104" decel="50000">
                                          <p:stCondLst>
                                            <p:cond delay="1042"/>
                                          </p:stCondLst>
                                        </p:cTn>
                                        <p:tgtEl>
                                          <p:spTgt spid="60"/>
                                        </p:tgtEl>
                                      </p:cBhvr>
                                      <p:to x="100000" y="100000"/>
                                    </p:animScale>
                                    <p:animScale>
                                      <p:cBhvr>
                                        <p:cTn id="88" dur="16">
                                          <p:stCondLst>
                                            <p:cond delay="1130"/>
                                          </p:stCondLst>
                                        </p:cTn>
                                        <p:tgtEl>
                                          <p:spTgt spid="60"/>
                                        </p:tgtEl>
                                      </p:cBhvr>
                                      <p:to x="100000" y="95000"/>
                                    </p:animScale>
                                    <p:animScale>
                                      <p:cBhvr>
                                        <p:cTn id="89" dur="104" decel="50000">
                                          <p:stCondLst>
                                            <p:cond delay="1146"/>
                                          </p:stCondLst>
                                        </p:cTn>
                                        <p:tgtEl>
                                          <p:spTgt spid="60"/>
                                        </p:tgtEl>
                                      </p:cBhvr>
                                      <p:to x="100000" y="100000"/>
                                    </p:animScale>
                                  </p:childTnLst>
                                </p:cTn>
                              </p:par>
                              <p:par>
                                <p:cTn id="90" presetID="26" presetClass="entr" presetSubtype="0" fill="hold"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wipe(down)">
                                      <p:cBhvr>
                                        <p:cTn id="92" dur="362">
                                          <p:stCondLst>
                                            <p:cond delay="0"/>
                                          </p:stCondLst>
                                        </p:cTn>
                                        <p:tgtEl>
                                          <p:spTgt spid="61"/>
                                        </p:tgtEl>
                                      </p:cBhvr>
                                    </p:animEffect>
                                    <p:anim calcmode="lin" valueType="num">
                                      <p:cBhvr>
                                        <p:cTn id="93" dur="1139" tmFilter="0,0; 0.14,0.36; 0.43,0.73; 0.71,0.91; 1.0,1.0">
                                          <p:stCondLst>
                                            <p:cond delay="0"/>
                                          </p:stCondLst>
                                        </p:cTn>
                                        <p:tgtEl>
                                          <p:spTgt spid="61"/>
                                        </p:tgtEl>
                                        <p:attrNameLst>
                                          <p:attrName>ppt_x</p:attrName>
                                        </p:attrNameLst>
                                      </p:cBhvr>
                                      <p:tavLst>
                                        <p:tav tm="0">
                                          <p:val>
                                            <p:strVal val="#ppt_x-0.25"/>
                                          </p:val>
                                        </p:tav>
                                        <p:tav tm="100000">
                                          <p:val>
                                            <p:strVal val="#ppt_x"/>
                                          </p:val>
                                        </p:tav>
                                      </p:tavLst>
                                    </p:anim>
                                    <p:anim calcmode="lin" valueType="num">
                                      <p:cBhvr>
                                        <p:cTn id="94" dur="415" tmFilter="0.0,0.0; 0.25,0.07; 0.50,0.2; 0.75,0.467; 1.0,1.0">
                                          <p:stCondLst>
                                            <p:cond delay="0"/>
                                          </p:stCondLst>
                                        </p:cTn>
                                        <p:tgtEl>
                                          <p:spTgt spid="61"/>
                                        </p:tgtEl>
                                        <p:attrNameLst>
                                          <p:attrName>ppt_y</p:attrName>
                                        </p:attrNameLst>
                                      </p:cBhvr>
                                      <p:tavLst>
                                        <p:tav tm="0" fmla="#ppt_y-sin(pi*$)/3">
                                          <p:val>
                                            <p:fltVal val="0.5"/>
                                          </p:val>
                                        </p:tav>
                                        <p:tav tm="100000">
                                          <p:val>
                                            <p:fltVal val="1"/>
                                          </p:val>
                                        </p:tav>
                                      </p:tavLst>
                                    </p:anim>
                                    <p:anim calcmode="lin" valueType="num">
                                      <p:cBhvr>
                                        <p:cTn id="95" dur="415" tmFilter="0, 0; 0.125,0.2665; 0.25,0.4; 0.375,0.465; 0.5,0.5;  0.625,0.535; 0.75,0.6; 0.875,0.7335; 1,1">
                                          <p:stCondLst>
                                            <p:cond delay="415"/>
                                          </p:stCondLst>
                                        </p:cTn>
                                        <p:tgtEl>
                                          <p:spTgt spid="61"/>
                                        </p:tgtEl>
                                        <p:attrNameLst>
                                          <p:attrName>ppt_y</p:attrName>
                                        </p:attrNameLst>
                                      </p:cBhvr>
                                      <p:tavLst>
                                        <p:tav tm="0" fmla="#ppt_y-sin(pi*$)/9">
                                          <p:val>
                                            <p:fltVal val="0"/>
                                          </p:val>
                                        </p:tav>
                                        <p:tav tm="100000">
                                          <p:val>
                                            <p:fltVal val="1"/>
                                          </p:val>
                                        </p:tav>
                                      </p:tavLst>
                                    </p:anim>
                                    <p:anim calcmode="lin" valueType="num">
                                      <p:cBhvr>
                                        <p:cTn id="96" dur="207" tmFilter="0, 0; 0.125,0.2665; 0.25,0.4; 0.375,0.465; 0.5,0.5;  0.625,0.535; 0.75,0.6; 0.875,0.7335; 1,1">
                                          <p:stCondLst>
                                            <p:cond delay="828"/>
                                          </p:stCondLst>
                                        </p:cTn>
                                        <p:tgtEl>
                                          <p:spTgt spid="61"/>
                                        </p:tgtEl>
                                        <p:attrNameLst>
                                          <p:attrName>ppt_y</p:attrName>
                                        </p:attrNameLst>
                                      </p:cBhvr>
                                      <p:tavLst>
                                        <p:tav tm="0" fmla="#ppt_y-sin(pi*$)/27">
                                          <p:val>
                                            <p:fltVal val="0"/>
                                          </p:val>
                                        </p:tav>
                                        <p:tav tm="100000">
                                          <p:val>
                                            <p:fltVal val="1"/>
                                          </p:val>
                                        </p:tav>
                                      </p:tavLst>
                                    </p:anim>
                                    <p:anim calcmode="lin" valueType="num">
                                      <p:cBhvr>
                                        <p:cTn id="97" dur="103" tmFilter="0, 0; 0.125,0.2665; 0.25,0.4; 0.375,0.465; 0.5,0.5;  0.625,0.535; 0.75,0.6; 0.875,0.7335; 1,1">
                                          <p:stCondLst>
                                            <p:cond delay="1035"/>
                                          </p:stCondLst>
                                        </p:cTn>
                                        <p:tgtEl>
                                          <p:spTgt spid="61"/>
                                        </p:tgtEl>
                                        <p:attrNameLst>
                                          <p:attrName>ppt_y</p:attrName>
                                        </p:attrNameLst>
                                      </p:cBhvr>
                                      <p:tavLst>
                                        <p:tav tm="0" fmla="#ppt_y-sin(pi*$)/81">
                                          <p:val>
                                            <p:fltVal val="0"/>
                                          </p:val>
                                        </p:tav>
                                        <p:tav tm="100000">
                                          <p:val>
                                            <p:fltVal val="1"/>
                                          </p:val>
                                        </p:tav>
                                      </p:tavLst>
                                    </p:anim>
                                    <p:animScale>
                                      <p:cBhvr>
                                        <p:cTn id="98" dur="16">
                                          <p:stCondLst>
                                            <p:cond delay="406"/>
                                          </p:stCondLst>
                                        </p:cTn>
                                        <p:tgtEl>
                                          <p:spTgt spid="61"/>
                                        </p:tgtEl>
                                      </p:cBhvr>
                                      <p:to x="100000" y="60000"/>
                                    </p:animScale>
                                    <p:animScale>
                                      <p:cBhvr>
                                        <p:cTn id="99" dur="104" decel="50000">
                                          <p:stCondLst>
                                            <p:cond delay="423"/>
                                          </p:stCondLst>
                                        </p:cTn>
                                        <p:tgtEl>
                                          <p:spTgt spid="61"/>
                                        </p:tgtEl>
                                      </p:cBhvr>
                                      <p:to x="100000" y="100000"/>
                                    </p:animScale>
                                    <p:animScale>
                                      <p:cBhvr>
                                        <p:cTn id="100" dur="16">
                                          <p:stCondLst>
                                            <p:cond delay="820"/>
                                          </p:stCondLst>
                                        </p:cTn>
                                        <p:tgtEl>
                                          <p:spTgt spid="61"/>
                                        </p:tgtEl>
                                      </p:cBhvr>
                                      <p:to x="100000" y="80000"/>
                                    </p:animScale>
                                    <p:animScale>
                                      <p:cBhvr>
                                        <p:cTn id="101" dur="104" decel="50000">
                                          <p:stCondLst>
                                            <p:cond delay="836"/>
                                          </p:stCondLst>
                                        </p:cTn>
                                        <p:tgtEl>
                                          <p:spTgt spid="61"/>
                                        </p:tgtEl>
                                      </p:cBhvr>
                                      <p:to x="100000" y="100000"/>
                                    </p:animScale>
                                    <p:animScale>
                                      <p:cBhvr>
                                        <p:cTn id="102" dur="16">
                                          <p:stCondLst>
                                            <p:cond delay="1026"/>
                                          </p:stCondLst>
                                        </p:cTn>
                                        <p:tgtEl>
                                          <p:spTgt spid="61"/>
                                        </p:tgtEl>
                                      </p:cBhvr>
                                      <p:to x="100000" y="90000"/>
                                    </p:animScale>
                                    <p:animScale>
                                      <p:cBhvr>
                                        <p:cTn id="103" dur="104" decel="50000">
                                          <p:stCondLst>
                                            <p:cond delay="1042"/>
                                          </p:stCondLst>
                                        </p:cTn>
                                        <p:tgtEl>
                                          <p:spTgt spid="61"/>
                                        </p:tgtEl>
                                      </p:cBhvr>
                                      <p:to x="100000" y="100000"/>
                                    </p:animScale>
                                    <p:animScale>
                                      <p:cBhvr>
                                        <p:cTn id="104" dur="16">
                                          <p:stCondLst>
                                            <p:cond delay="1130"/>
                                          </p:stCondLst>
                                        </p:cTn>
                                        <p:tgtEl>
                                          <p:spTgt spid="61"/>
                                        </p:tgtEl>
                                      </p:cBhvr>
                                      <p:to x="100000" y="95000"/>
                                    </p:animScale>
                                    <p:animScale>
                                      <p:cBhvr>
                                        <p:cTn id="105" dur="104" decel="50000">
                                          <p:stCondLst>
                                            <p:cond delay="1146"/>
                                          </p:stCondLst>
                                        </p:cTn>
                                        <p:tgtEl>
                                          <p:spTgt spid="61"/>
                                        </p:tgtEl>
                                      </p:cBhvr>
                                      <p:to x="100000" y="100000"/>
                                    </p:animScale>
                                  </p:childTnLst>
                                </p:cTn>
                              </p:par>
                              <p:par>
                                <p:cTn id="106" presetID="26" presetClass="entr" presetSubtype="0" fill="hold" nodeType="with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wipe(down)">
                                      <p:cBhvr>
                                        <p:cTn id="108" dur="362">
                                          <p:stCondLst>
                                            <p:cond delay="0"/>
                                          </p:stCondLst>
                                        </p:cTn>
                                        <p:tgtEl>
                                          <p:spTgt spid="62"/>
                                        </p:tgtEl>
                                      </p:cBhvr>
                                    </p:animEffect>
                                    <p:anim calcmode="lin" valueType="num">
                                      <p:cBhvr>
                                        <p:cTn id="109" dur="1139" tmFilter="0,0; 0.14,0.36; 0.43,0.73; 0.71,0.91; 1.0,1.0">
                                          <p:stCondLst>
                                            <p:cond delay="0"/>
                                          </p:stCondLst>
                                        </p:cTn>
                                        <p:tgtEl>
                                          <p:spTgt spid="62"/>
                                        </p:tgtEl>
                                        <p:attrNameLst>
                                          <p:attrName>ppt_x</p:attrName>
                                        </p:attrNameLst>
                                      </p:cBhvr>
                                      <p:tavLst>
                                        <p:tav tm="0">
                                          <p:val>
                                            <p:strVal val="#ppt_x-0.25"/>
                                          </p:val>
                                        </p:tav>
                                        <p:tav tm="100000">
                                          <p:val>
                                            <p:strVal val="#ppt_x"/>
                                          </p:val>
                                        </p:tav>
                                      </p:tavLst>
                                    </p:anim>
                                    <p:anim calcmode="lin" valueType="num">
                                      <p:cBhvr>
                                        <p:cTn id="110" dur="415" tmFilter="0.0,0.0; 0.25,0.07; 0.50,0.2; 0.75,0.467; 1.0,1.0">
                                          <p:stCondLst>
                                            <p:cond delay="0"/>
                                          </p:stCondLst>
                                        </p:cTn>
                                        <p:tgtEl>
                                          <p:spTgt spid="62"/>
                                        </p:tgtEl>
                                        <p:attrNameLst>
                                          <p:attrName>ppt_y</p:attrName>
                                        </p:attrNameLst>
                                      </p:cBhvr>
                                      <p:tavLst>
                                        <p:tav tm="0" fmla="#ppt_y-sin(pi*$)/3">
                                          <p:val>
                                            <p:fltVal val="0.5"/>
                                          </p:val>
                                        </p:tav>
                                        <p:tav tm="100000">
                                          <p:val>
                                            <p:fltVal val="1"/>
                                          </p:val>
                                        </p:tav>
                                      </p:tavLst>
                                    </p:anim>
                                    <p:anim calcmode="lin" valueType="num">
                                      <p:cBhvr>
                                        <p:cTn id="111" dur="415" tmFilter="0, 0; 0.125,0.2665; 0.25,0.4; 0.375,0.465; 0.5,0.5;  0.625,0.535; 0.75,0.6; 0.875,0.7335; 1,1">
                                          <p:stCondLst>
                                            <p:cond delay="415"/>
                                          </p:stCondLst>
                                        </p:cTn>
                                        <p:tgtEl>
                                          <p:spTgt spid="62"/>
                                        </p:tgtEl>
                                        <p:attrNameLst>
                                          <p:attrName>ppt_y</p:attrName>
                                        </p:attrNameLst>
                                      </p:cBhvr>
                                      <p:tavLst>
                                        <p:tav tm="0" fmla="#ppt_y-sin(pi*$)/9">
                                          <p:val>
                                            <p:fltVal val="0"/>
                                          </p:val>
                                        </p:tav>
                                        <p:tav tm="100000">
                                          <p:val>
                                            <p:fltVal val="1"/>
                                          </p:val>
                                        </p:tav>
                                      </p:tavLst>
                                    </p:anim>
                                    <p:anim calcmode="lin" valueType="num">
                                      <p:cBhvr>
                                        <p:cTn id="112" dur="207" tmFilter="0, 0; 0.125,0.2665; 0.25,0.4; 0.375,0.465; 0.5,0.5;  0.625,0.535; 0.75,0.6; 0.875,0.7335; 1,1">
                                          <p:stCondLst>
                                            <p:cond delay="828"/>
                                          </p:stCondLst>
                                        </p:cTn>
                                        <p:tgtEl>
                                          <p:spTgt spid="62"/>
                                        </p:tgtEl>
                                        <p:attrNameLst>
                                          <p:attrName>ppt_y</p:attrName>
                                        </p:attrNameLst>
                                      </p:cBhvr>
                                      <p:tavLst>
                                        <p:tav tm="0" fmla="#ppt_y-sin(pi*$)/27">
                                          <p:val>
                                            <p:fltVal val="0"/>
                                          </p:val>
                                        </p:tav>
                                        <p:tav tm="100000">
                                          <p:val>
                                            <p:fltVal val="1"/>
                                          </p:val>
                                        </p:tav>
                                      </p:tavLst>
                                    </p:anim>
                                    <p:anim calcmode="lin" valueType="num">
                                      <p:cBhvr>
                                        <p:cTn id="113" dur="103" tmFilter="0, 0; 0.125,0.2665; 0.25,0.4; 0.375,0.465; 0.5,0.5;  0.625,0.535; 0.75,0.6; 0.875,0.7335; 1,1">
                                          <p:stCondLst>
                                            <p:cond delay="1035"/>
                                          </p:stCondLst>
                                        </p:cTn>
                                        <p:tgtEl>
                                          <p:spTgt spid="62"/>
                                        </p:tgtEl>
                                        <p:attrNameLst>
                                          <p:attrName>ppt_y</p:attrName>
                                        </p:attrNameLst>
                                      </p:cBhvr>
                                      <p:tavLst>
                                        <p:tav tm="0" fmla="#ppt_y-sin(pi*$)/81">
                                          <p:val>
                                            <p:fltVal val="0"/>
                                          </p:val>
                                        </p:tav>
                                        <p:tav tm="100000">
                                          <p:val>
                                            <p:fltVal val="1"/>
                                          </p:val>
                                        </p:tav>
                                      </p:tavLst>
                                    </p:anim>
                                    <p:animScale>
                                      <p:cBhvr>
                                        <p:cTn id="114" dur="16">
                                          <p:stCondLst>
                                            <p:cond delay="406"/>
                                          </p:stCondLst>
                                        </p:cTn>
                                        <p:tgtEl>
                                          <p:spTgt spid="62"/>
                                        </p:tgtEl>
                                      </p:cBhvr>
                                      <p:to x="100000" y="60000"/>
                                    </p:animScale>
                                    <p:animScale>
                                      <p:cBhvr>
                                        <p:cTn id="115" dur="104" decel="50000">
                                          <p:stCondLst>
                                            <p:cond delay="423"/>
                                          </p:stCondLst>
                                        </p:cTn>
                                        <p:tgtEl>
                                          <p:spTgt spid="62"/>
                                        </p:tgtEl>
                                      </p:cBhvr>
                                      <p:to x="100000" y="100000"/>
                                    </p:animScale>
                                    <p:animScale>
                                      <p:cBhvr>
                                        <p:cTn id="116" dur="16">
                                          <p:stCondLst>
                                            <p:cond delay="820"/>
                                          </p:stCondLst>
                                        </p:cTn>
                                        <p:tgtEl>
                                          <p:spTgt spid="62"/>
                                        </p:tgtEl>
                                      </p:cBhvr>
                                      <p:to x="100000" y="80000"/>
                                    </p:animScale>
                                    <p:animScale>
                                      <p:cBhvr>
                                        <p:cTn id="117" dur="104" decel="50000">
                                          <p:stCondLst>
                                            <p:cond delay="836"/>
                                          </p:stCondLst>
                                        </p:cTn>
                                        <p:tgtEl>
                                          <p:spTgt spid="62"/>
                                        </p:tgtEl>
                                      </p:cBhvr>
                                      <p:to x="100000" y="100000"/>
                                    </p:animScale>
                                    <p:animScale>
                                      <p:cBhvr>
                                        <p:cTn id="118" dur="16">
                                          <p:stCondLst>
                                            <p:cond delay="1026"/>
                                          </p:stCondLst>
                                        </p:cTn>
                                        <p:tgtEl>
                                          <p:spTgt spid="62"/>
                                        </p:tgtEl>
                                      </p:cBhvr>
                                      <p:to x="100000" y="90000"/>
                                    </p:animScale>
                                    <p:animScale>
                                      <p:cBhvr>
                                        <p:cTn id="119" dur="104" decel="50000">
                                          <p:stCondLst>
                                            <p:cond delay="1042"/>
                                          </p:stCondLst>
                                        </p:cTn>
                                        <p:tgtEl>
                                          <p:spTgt spid="62"/>
                                        </p:tgtEl>
                                      </p:cBhvr>
                                      <p:to x="100000" y="100000"/>
                                    </p:animScale>
                                    <p:animScale>
                                      <p:cBhvr>
                                        <p:cTn id="120" dur="16">
                                          <p:stCondLst>
                                            <p:cond delay="1130"/>
                                          </p:stCondLst>
                                        </p:cTn>
                                        <p:tgtEl>
                                          <p:spTgt spid="62"/>
                                        </p:tgtEl>
                                      </p:cBhvr>
                                      <p:to x="100000" y="95000"/>
                                    </p:animScale>
                                    <p:animScale>
                                      <p:cBhvr>
                                        <p:cTn id="121" dur="104" decel="50000">
                                          <p:stCondLst>
                                            <p:cond delay="1146"/>
                                          </p:stCondLst>
                                        </p:cTn>
                                        <p:tgtEl>
                                          <p:spTgt spid="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uiExpand="1" build="p"/>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https://lh4.googleusercontent.com/t7wvpAzIXq1Av6gHfzudQNc2yZHhPgX-w36odWgqSMoPQipBIqI-RZVlrNS5zqL8kdCtucjH9agSnc4U4CmwdnpnBv_HdpsuITBSennFGhicNZCthw8R4PskXvAkcVo9KfW7uaFSJb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8408" y="1180729"/>
            <a:ext cx="9151554" cy="4063987"/>
          </a:xfrm>
          <a:prstGeom prst="rect">
            <a:avLst/>
          </a:prstGeom>
          <a:noFill/>
          <a:extLst>
            <a:ext uri="{909E8E84-426E-40DD-AFC4-6F175D3DCCD1}">
              <a14:hiddenFill xmlns:a14="http://schemas.microsoft.com/office/drawing/2010/main">
                <a:solidFill>
                  <a:srgbClr val="FFFFFF"/>
                </a:solidFill>
              </a14:hiddenFill>
            </a:ext>
          </a:extLst>
        </p:spPr>
      </p:pic>
      <p:sp>
        <p:nvSpPr>
          <p:cNvPr id="4" name="مستطيل 3"/>
          <p:cNvSpPr/>
          <p:nvPr/>
        </p:nvSpPr>
        <p:spPr>
          <a:xfrm>
            <a:off x="2961009" y="1370052"/>
            <a:ext cx="8401935" cy="364392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https://lh3.googleusercontent.com/ObCmux1_KbQhVm0BWYNfRZNcYRDiaAndwVeAKSzLW-Y3tBui22QsB7HIyRu9PBrF1yjjceFMfxfGo3znsRcqsuE4L32W_xVOamSY-ILWgRCz_jZfxOJG9Cc9M0WqKeCvN4P9G1HLRX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010" y="3684102"/>
            <a:ext cx="2886418" cy="288641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96126" y="5962620"/>
            <a:ext cx="5646821" cy="89538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lh3.googleusercontent.com/aHpOCrNnmgnGjgjr2St5T1GwmNzl0XpmSoaIb-ujRP-d61niq7OXVqP9S87Fxen1opIrcfJCqNJGJGZfBryibEVrqiE3Xn_a8fULrqAtvhFlJDzAr75ZgW5ZioSPrj7ZJ4c9bEp3oL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37607" y="3318444"/>
            <a:ext cx="1857694" cy="303289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lh6.googleusercontent.com/vaEUjWtijHdxqYdBwcZLxEEVYifJhv3nqKB5F-X7FB1MaNJ70wL8v5yQoTaKnbTw-jiS7xqFvOVT6Gitr4FIP7nI0fCnSomqQNGMw5F47M0Zm0VTtK2t_kh4RAXRl_Uj1BrmSb15ZY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8193" y="5146201"/>
            <a:ext cx="2083765" cy="1839643"/>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34" descr="https://lh5.googleusercontent.com/sccuOfHIJ0aH809Z_9sQzu9fBsoknsCIZNC_eQQH37ppejhykohlO4_1TTxaBootwyDS7c5pzCrsEYx5sULe8mC22bmKJNqvzAfYMzTnl4G3E5ulTJnoV3V88bNZ4LSkt9cuVNZETeY"/>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0005" y="3174975"/>
            <a:ext cx="823988" cy="819054"/>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https://lh3.googleusercontent.com/FJDVw0INyJi-r7f9skHyyOhZaHvJVKIKvGZU3V4tNYK09OKQQR4bOacLMHwp91ZpejdkiuxHi0dsV2PVGNQwn3hgcqpXkBdvx-1he_kykZ0u16aWgZBSJHJu-GMDSp0xBKWu1cFKX2k"/>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246767" y="3168024"/>
            <a:ext cx="485292" cy="776467"/>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https://lh4.googleusercontent.com/GXdg5v1eBuWiAKbCX5CCdTmS7s-pMNFMoos8Z-cE6t7Qwxv1WlKsZEKX2Omii9S7Td-swycOB3GnBY-Y5pglZi7MKjk2Jro-qHnZ8YEl5KvcT70rML-t9T6bPwJYz4sBfJiBvno38AY"/>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91239" y="4679223"/>
            <a:ext cx="1356243" cy="1361690"/>
          </a:xfrm>
          <a:prstGeom prst="rect">
            <a:avLst/>
          </a:prstGeom>
          <a:noFill/>
          <a:extLst>
            <a:ext uri="{909E8E84-426E-40DD-AFC4-6F175D3DCCD1}">
              <a14:hiddenFill xmlns:a14="http://schemas.microsoft.com/office/drawing/2010/main">
                <a:solidFill>
                  <a:srgbClr val="FFFFFF"/>
                </a:solidFill>
              </a14:hiddenFill>
            </a:ext>
          </a:extLst>
        </p:spPr>
      </p:pic>
      <p:pic>
        <p:nvPicPr>
          <p:cNvPr id="9" name="صورة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33345" y="1392264"/>
            <a:ext cx="2218330" cy="15172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56" name="Picture 32" descr="https://lh5.googleusercontent.com/4Rv9CcbpVwSScazfNxNsnOrjSAYn8Kvy2VZDp18OtTxOr4uN6wu1rroXiVwzwJRuw7fUFAEKLK3jiiAD8pVyddSCIbbz3mcFxbNgqsBUD7p7Jf91eG2kB3zY0cUEjnvl5A53iou6hV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9502" y="-255204"/>
            <a:ext cx="2779821" cy="2388909"/>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https://lh6.googleusercontent.com/lA8Hyi4kH_IVGIdbWoAFwdqJ0IGVj9Bn9TQ8RhpKzpEZjPVyUjgSWzvirmGim6mjsnpnR9onHSWPgS2dGT4Ag0pR-t8j2dOFWCfozE8aOKTdQtfZKVkoibbq713dsVPmtcn8tJQLNB0"/>
          <p:cNvPicPr>
            <a:picLocks noChangeAspect="1" noChangeArrowheads="1"/>
          </p:cNvPicPr>
          <p:nvPr/>
        </p:nvPicPr>
        <p:blipFill>
          <a:blip r:embed="rId12">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flipH="1">
            <a:off x="9513285" y="3913634"/>
            <a:ext cx="2649433" cy="289286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3.googleusercontent.com/VMNVCZm22c4vPLUs3u4axgiwda84BV8NtqGTjwX19OZ4zagJmFTcme8TTmK6WAsomAgq97PkJS4HGI4-AkX13sSqXZz1CzxMOCUccUS2iW9dtAU-w9ABiqHPk1VyfJANaU5sBMXFYf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614262" y="4868423"/>
            <a:ext cx="3407204" cy="234316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830521" y="4376132"/>
            <a:ext cx="977626" cy="7322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lh4.googleusercontent.com/b-EDMIxaaqUK2i6El7zb2hICXWWzLXP7Bx1xmPXChB9IOpGPlI-zlkNkoi1uurDk7Ekod1N902O-DCbxkOYC3p5Fzkq0-dSV2hIea-k2WkmwiiOCsMb-StrYQJjL-9PoIz55TF2XSCU"/>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flipH="1">
            <a:off x="8930903" y="4455949"/>
            <a:ext cx="3847052" cy="1808271"/>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0437607" y="5017021"/>
            <a:ext cx="618094" cy="640169"/>
          </a:xfrm>
          <a:prstGeom prst="rect">
            <a:avLst/>
          </a:prstGeom>
          <a:noFill/>
          <a:extLst>
            <a:ext uri="{909E8E84-426E-40DD-AFC4-6F175D3DCCD1}">
              <a14:hiddenFill xmlns:a14="http://schemas.microsoft.com/office/drawing/2010/main">
                <a:solidFill>
                  <a:srgbClr val="FFFFFF"/>
                </a:solidFill>
              </a14:hiddenFill>
            </a:ext>
          </a:extLst>
        </p:spPr>
      </p:pic>
      <p:sp>
        <p:nvSpPr>
          <p:cNvPr id="26" name="مستطيل 25"/>
          <p:cNvSpPr/>
          <p:nvPr/>
        </p:nvSpPr>
        <p:spPr>
          <a:xfrm>
            <a:off x="3128056" y="229480"/>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مستطيل 29"/>
          <p:cNvSpPr/>
          <p:nvPr/>
        </p:nvSpPr>
        <p:spPr>
          <a:xfrm>
            <a:off x="7848312" y="222754"/>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مستطيل 30"/>
          <p:cNvSpPr/>
          <p:nvPr/>
        </p:nvSpPr>
        <p:spPr>
          <a:xfrm>
            <a:off x="10144523" y="229478"/>
            <a:ext cx="934490" cy="82340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مربع نص 34"/>
          <p:cNvSpPr txBox="1"/>
          <p:nvPr/>
        </p:nvSpPr>
        <p:spPr>
          <a:xfrm>
            <a:off x="9153211" y="456515"/>
            <a:ext cx="654936" cy="369332"/>
          </a:xfrm>
          <a:prstGeom prst="rect">
            <a:avLst/>
          </a:prstGeom>
          <a:noFill/>
        </p:spPr>
        <p:txBody>
          <a:bodyPr wrap="square" rtlCol="0">
            <a:spAutoFit/>
          </a:bodyPr>
          <a:lstStyle/>
          <a:p>
            <a:r>
              <a:rPr lang="ar-SA" dirty="0"/>
              <a:t>الهدف</a:t>
            </a:r>
            <a:endParaRPr lang="en-US" dirty="0"/>
          </a:p>
        </p:txBody>
      </p:sp>
      <p:sp>
        <p:nvSpPr>
          <p:cNvPr id="37" name="مربع نص 36"/>
          <p:cNvSpPr txBox="1"/>
          <p:nvPr/>
        </p:nvSpPr>
        <p:spPr>
          <a:xfrm>
            <a:off x="6744129" y="456515"/>
            <a:ext cx="654936" cy="369332"/>
          </a:xfrm>
          <a:prstGeom prst="rect">
            <a:avLst/>
          </a:prstGeom>
          <a:noFill/>
        </p:spPr>
        <p:txBody>
          <a:bodyPr wrap="square" rtlCol="0">
            <a:spAutoFit/>
          </a:bodyPr>
          <a:lstStyle/>
          <a:p>
            <a:r>
              <a:rPr lang="ar-SA"/>
              <a:t>أستعد</a:t>
            </a:r>
            <a:endParaRPr lang="en-US" dirty="0"/>
          </a:p>
        </p:txBody>
      </p:sp>
      <p:sp>
        <p:nvSpPr>
          <p:cNvPr id="38" name="مربع نص 37"/>
          <p:cNvSpPr txBox="1"/>
          <p:nvPr/>
        </p:nvSpPr>
        <p:spPr>
          <a:xfrm>
            <a:off x="5577280" y="449791"/>
            <a:ext cx="654936" cy="369332"/>
          </a:xfrm>
          <a:prstGeom prst="rect">
            <a:avLst/>
          </a:prstGeom>
          <a:noFill/>
        </p:spPr>
        <p:txBody>
          <a:bodyPr wrap="square" rtlCol="0">
            <a:spAutoFit/>
          </a:bodyPr>
          <a:lstStyle/>
          <a:p>
            <a:r>
              <a:rPr lang="ar-SA" dirty="0"/>
              <a:t>مثال</a:t>
            </a:r>
            <a:endParaRPr lang="en-US" dirty="0"/>
          </a:p>
        </p:txBody>
      </p:sp>
      <p:sp>
        <p:nvSpPr>
          <p:cNvPr id="39" name="مربع نص 38"/>
          <p:cNvSpPr txBox="1"/>
          <p:nvPr/>
        </p:nvSpPr>
        <p:spPr>
          <a:xfrm>
            <a:off x="4378722" y="469596"/>
            <a:ext cx="654936" cy="369332"/>
          </a:xfrm>
          <a:prstGeom prst="rect">
            <a:avLst/>
          </a:prstGeom>
          <a:noFill/>
        </p:spPr>
        <p:txBody>
          <a:bodyPr wrap="square" rtlCol="0">
            <a:spAutoFit/>
          </a:bodyPr>
          <a:lstStyle/>
          <a:p>
            <a:r>
              <a:rPr lang="ar-SA" dirty="0"/>
              <a:t>أتأكد</a:t>
            </a:r>
            <a:endParaRPr lang="en-US" dirty="0"/>
          </a:p>
        </p:txBody>
      </p:sp>
      <p:pic>
        <p:nvPicPr>
          <p:cNvPr id="41" name="صورة 40">
            <a:extLst>
              <a:ext uri="{FF2B5EF4-FFF2-40B4-BE49-F238E27FC236}">
                <a16:creationId xmlns:a16="http://schemas.microsoft.com/office/drawing/2014/main" id="{DA7823D6-C29E-4BC8-9447-719FB02DC43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297497">
            <a:off x="4386773" y="1332751"/>
            <a:ext cx="4854416" cy="1479298"/>
          </a:xfrm>
          <a:prstGeom prst="rect">
            <a:avLst/>
          </a:prstGeom>
        </p:spPr>
      </p:pic>
      <p:sp>
        <p:nvSpPr>
          <p:cNvPr id="3" name="مستطيل 2">
            <a:extLst>
              <a:ext uri="{FF2B5EF4-FFF2-40B4-BE49-F238E27FC236}">
                <a16:creationId xmlns:a16="http://schemas.microsoft.com/office/drawing/2014/main" id="{4414DC47-94B8-42DA-A683-1897E780EA43}"/>
              </a:ext>
            </a:extLst>
          </p:cNvPr>
          <p:cNvSpPr/>
          <p:nvPr/>
        </p:nvSpPr>
        <p:spPr>
          <a:xfrm>
            <a:off x="5411633" y="1672040"/>
            <a:ext cx="2733442" cy="923330"/>
          </a:xfrm>
          <a:prstGeom prst="rect">
            <a:avLst/>
          </a:prstGeom>
          <a:noFill/>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جدول التعلم</a:t>
            </a:r>
          </a:p>
        </p:txBody>
      </p:sp>
      <p:grpSp>
        <p:nvGrpSpPr>
          <p:cNvPr id="42" name="Group 20">
            <a:extLst>
              <a:ext uri="{FF2B5EF4-FFF2-40B4-BE49-F238E27FC236}">
                <a16:creationId xmlns:a16="http://schemas.microsoft.com/office/drawing/2014/main" id="{F18279D5-2A31-4DDE-AFA2-F3239BF21975}"/>
              </a:ext>
            </a:extLst>
          </p:cNvPr>
          <p:cNvGrpSpPr/>
          <p:nvPr/>
        </p:nvGrpSpPr>
        <p:grpSpPr>
          <a:xfrm>
            <a:off x="8383935" y="3119458"/>
            <a:ext cx="2671766" cy="1657195"/>
            <a:chOff x="6340635" y="288951"/>
            <a:chExt cx="2315327" cy="3544027"/>
          </a:xfrm>
        </p:grpSpPr>
        <p:pic>
          <p:nvPicPr>
            <p:cNvPr id="43" name="Picture 2">
              <a:extLst>
                <a:ext uri="{FF2B5EF4-FFF2-40B4-BE49-F238E27FC236}">
                  <a16:creationId xmlns:a16="http://schemas.microsoft.com/office/drawing/2014/main" id="{2A4748A1-EAE5-4672-B966-FF333D891245}"/>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340635" y="288951"/>
              <a:ext cx="2315327" cy="3544027"/>
            </a:xfrm>
            <a:prstGeom prst="rect">
              <a:avLst/>
            </a:prstGeom>
          </p:spPr>
        </p:pic>
        <p:pic>
          <p:nvPicPr>
            <p:cNvPr id="45" name="Picture 4">
              <a:extLst>
                <a:ext uri="{FF2B5EF4-FFF2-40B4-BE49-F238E27FC236}">
                  <a16:creationId xmlns:a16="http://schemas.microsoft.com/office/drawing/2014/main" id="{4425ED66-C4A1-4FCA-B4AE-09ECD45374F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133467" y="2853504"/>
              <a:ext cx="888143" cy="888143"/>
            </a:xfrm>
            <a:prstGeom prst="rect">
              <a:avLst/>
            </a:prstGeom>
          </p:spPr>
        </p:pic>
      </p:grpSp>
      <p:grpSp>
        <p:nvGrpSpPr>
          <p:cNvPr id="47" name="Group 29">
            <a:extLst>
              <a:ext uri="{FF2B5EF4-FFF2-40B4-BE49-F238E27FC236}">
                <a16:creationId xmlns:a16="http://schemas.microsoft.com/office/drawing/2014/main" id="{E48DD9FC-DE7F-42D7-A5BB-F306D075555B}"/>
              </a:ext>
            </a:extLst>
          </p:cNvPr>
          <p:cNvGrpSpPr/>
          <p:nvPr/>
        </p:nvGrpSpPr>
        <p:grpSpPr>
          <a:xfrm>
            <a:off x="5663700" y="3137403"/>
            <a:ext cx="2540736" cy="1671893"/>
            <a:chOff x="3404069" y="247262"/>
            <a:chExt cx="2335861" cy="3575459"/>
          </a:xfrm>
        </p:grpSpPr>
        <p:pic>
          <p:nvPicPr>
            <p:cNvPr id="48" name="Picture 8">
              <a:extLst>
                <a:ext uri="{FF2B5EF4-FFF2-40B4-BE49-F238E27FC236}">
                  <a16:creationId xmlns:a16="http://schemas.microsoft.com/office/drawing/2014/main" id="{BC02E2B2-EC6D-4755-AC39-07EFA85B893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404069" y="247262"/>
              <a:ext cx="2335861" cy="3575459"/>
            </a:xfrm>
            <a:prstGeom prst="rect">
              <a:avLst/>
            </a:prstGeom>
          </p:spPr>
        </p:pic>
        <p:pic>
          <p:nvPicPr>
            <p:cNvPr id="50" name="Picture 10">
              <a:extLst>
                <a:ext uri="{FF2B5EF4-FFF2-40B4-BE49-F238E27FC236}">
                  <a16:creationId xmlns:a16="http://schemas.microsoft.com/office/drawing/2014/main" id="{AA6E6F5F-22F9-44C0-874E-EBB8E38B9002}"/>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139402" y="2859863"/>
              <a:ext cx="865193" cy="865193"/>
            </a:xfrm>
            <a:prstGeom prst="rect">
              <a:avLst/>
            </a:prstGeom>
          </p:spPr>
        </p:pic>
      </p:grpSp>
      <p:grpSp>
        <p:nvGrpSpPr>
          <p:cNvPr id="51" name="Group 30">
            <a:extLst>
              <a:ext uri="{FF2B5EF4-FFF2-40B4-BE49-F238E27FC236}">
                <a16:creationId xmlns:a16="http://schemas.microsoft.com/office/drawing/2014/main" id="{6E740633-206C-43CD-A0BE-F93B75CD4F86}"/>
              </a:ext>
            </a:extLst>
          </p:cNvPr>
          <p:cNvGrpSpPr/>
          <p:nvPr/>
        </p:nvGrpSpPr>
        <p:grpSpPr>
          <a:xfrm>
            <a:off x="3063092" y="3098638"/>
            <a:ext cx="2521625" cy="1671893"/>
            <a:chOff x="628840" y="231367"/>
            <a:chExt cx="2335862" cy="3575459"/>
          </a:xfrm>
        </p:grpSpPr>
        <p:pic>
          <p:nvPicPr>
            <p:cNvPr id="52" name="Picture 14">
              <a:extLst>
                <a:ext uri="{FF2B5EF4-FFF2-40B4-BE49-F238E27FC236}">
                  <a16:creationId xmlns:a16="http://schemas.microsoft.com/office/drawing/2014/main" id="{1D00BD6B-3B74-4AFE-8EF1-15A869551FFA}"/>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628840" y="231367"/>
              <a:ext cx="2335862" cy="3575459"/>
            </a:xfrm>
            <a:prstGeom prst="rect">
              <a:avLst/>
            </a:prstGeom>
          </p:spPr>
        </p:pic>
        <p:pic>
          <p:nvPicPr>
            <p:cNvPr id="53" name="Picture 16">
              <a:extLst>
                <a:ext uri="{FF2B5EF4-FFF2-40B4-BE49-F238E27FC236}">
                  <a16:creationId xmlns:a16="http://schemas.microsoft.com/office/drawing/2014/main" id="{FFBEFD3D-57CA-4CEB-B3A9-7D1023F26E1E}"/>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1372072" y="2901552"/>
              <a:ext cx="849398" cy="849398"/>
            </a:xfrm>
            <a:prstGeom prst="rect">
              <a:avLst/>
            </a:prstGeom>
          </p:spPr>
        </p:pic>
      </p:grpSp>
      <p:sp>
        <p:nvSpPr>
          <p:cNvPr id="5" name="مستطيل 4">
            <a:extLst>
              <a:ext uri="{FF2B5EF4-FFF2-40B4-BE49-F238E27FC236}">
                <a16:creationId xmlns:a16="http://schemas.microsoft.com/office/drawing/2014/main" id="{6DDA247D-D233-4FBF-A6FF-A2C5D7F95B2E}"/>
              </a:ext>
            </a:extLst>
          </p:cNvPr>
          <p:cNvSpPr/>
          <p:nvPr/>
        </p:nvSpPr>
        <p:spPr>
          <a:xfrm>
            <a:off x="8885604" y="2702577"/>
            <a:ext cx="1651414" cy="523220"/>
          </a:xfrm>
          <a:prstGeom prst="rect">
            <a:avLst/>
          </a:prstGeom>
          <a:noFill/>
        </p:spPr>
        <p:txBody>
          <a:bodyPr wrap="none" lIns="91440" tIns="45720" rIns="91440" bIns="45720">
            <a:spAutoFit/>
          </a:bodyPr>
          <a:lstStyle/>
          <a:p>
            <a:pPr algn="ctr"/>
            <a:r>
              <a:rPr lang="ar-SA" sz="2800" dirty="0">
                <a:ln w="0"/>
                <a:effectLst>
                  <a:outerShdw blurRad="38100" dist="19050" dir="2700000" algn="tl" rotWithShape="0">
                    <a:schemeClr val="dk1">
                      <a:alpha val="40000"/>
                    </a:schemeClr>
                  </a:outerShdw>
                </a:effectLst>
              </a:rPr>
              <a:t>ماذا أعرف؟ </a:t>
            </a:r>
            <a:endParaRPr lang="ar-SA" sz="2800" b="0" cap="none" spc="0" dirty="0">
              <a:ln w="0"/>
              <a:solidFill>
                <a:schemeClr val="tx1"/>
              </a:solidFill>
              <a:effectLst>
                <a:outerShdw blurRad="38100" dist="19050" dir="2700000" algn="tl" rotWithShape="0">
                  <a:schemeClr val="dk1">
                    <a:alpha val="40000"/>
                  </a:schemeClr>
                </a:outerShdw>
              </a:effectLst>
            </a:endParaRPr>
          </a:p>
        </p:txBody>
      </p:sp>
      <p:sp>
        <p:nvSpPr>
          <p:cNvPr id="54" name="مستطيل 53">
            <a:extLst>
              <a:ext uri="{FF2B5EF4-FFF2-40B4-BE49-F238E27FC236}">
                <a16:creationId xmlns:a16="http://schemas.microsoft.com/office/drawing/2014/main" id="{02B70A60-B918-4A20-8E1C-9217634CB8FC}"/>
              </a:ext>
            </a:extLst>
          </p:cNvPr>
          <p:cNvSpPr/>
          <p:nvPr/>
        </p:nvSpPr>
        <p:spPr>
          <a:xfrm>
            <a:off x="5660882" y="2712568"/>
            <a:ext cx="2448106" cy="523220"/>
          </a:xfrm>
          <a:prstGeom prst="rect">
            <a:avLst/>
          </a:prstGeom>
          <a:noFill/>
        </p:spPr>
        <p:txBody>
          <a:bodyPr wrap="none" lIns="91440" tIns="45720" rIns="91440" bIns="45720">
            <a:spAutoFit/>
          </a:bodyPr>
          <a:lstStyle/>
          <a:p>
            <a:pPr algn="ctr"/>
            <a:r>
              <a:rPr lang="ar-SA" sz="2800" dirty="0">
                <a:ln w="0"/>
                <a:effectLst>
                  <a:outerShdw blurRad="38100" dist="19050" dir="2700000" algn="tl" rotWithShape="0">
                    <a:schemeClr val="dk1">
                      <a:alpha val="40000"/>
                    </a:schemeClr>
                  </a:outerShdw>
                </a:effectLst>
              </a:rPr>
              <a:t>ماذا أريد  أن اتعلم؟ </a:t>
            </a:r>
            <a:endParaRPr lang="ar-SA" sz="2800" b="0" cap="none" spc="0" dirty="0">
              <a:ln w="0"/>
              <a:solidFill>
                <a:schemeClr val="tx1"/>
              </a:solidFill>
              <a:effectLst>
                <a:outerShdw blurRad="38100" dist="19050" dir="2700000" algn="tl" rotWithShape="0">
                  <a:schemeClr val="dk1">
                    <a:alpha val="40000"/>
                  </a:schemeClr>
                </a:outerShdw>
              </a:effectLst>
            </a:endParaRPr>
          </a:p>
        </p:txBody>
      </p:sp>
      <p:sp>
        <p:nvSpPr>
          <p:cNvPr id="55" name="مستطيل 54">
            <a:extLst>
              <a:ext uri="{FF2B5EF4-FFF2-40B4-BE49-F238E27FC236}">
                <a16:creationId xmlns:a16="http://schemas.microsoft.com/office/drawing/2014/main" id="{4D1E9C80-B234-4F49-A0C2-785B746FAF9C}"/>
              </a:ext>
            </a:extLst>
          </p:cNvPr>
          <p:cNvSpPr/>
          <p:nvPr/>
        </p:nvSpPr>
        <p:spPr>
          <a:xfrm>
            <a:off x="3328135" y="2646939"/>
            <a:ext cx="1630575" cy="523220"/>
          </a:xfrm>
          <a:prstGeom prst="rect">
            <a:avLst/>
          </a:prstGeom>
          <a:noFill/>
        </p:spPr>
        <p:txBody>
          <a:bodyPr wrap="none" lIns="91440" tIns="45720" rIns="91440" bIns="45720">
            <a:spAutoFit/>
          </a:bodyPr>
          <a:lstStyle/>
          <a:p>
            <a:pPr algn="ctr"/>
            <a:r>
              <a:rPr lang="ar-SA" sz="2800" dirty="0">
                <a:ln w="0"/>
                <a:effectLst>
                  <a:outerShdw blurRad="38100" dist="19050" dir="2700000" algn="tl" rotWithShape="0">
                    <a:schemeClr val="dk1">
                      <a:alpha val="40000"/>
                    </a:schemeClr>
                  </a:outerShdw>
                </a:effectLst>
              </a:rPr>
              <a:t>ماذا تعلمت؟ </a:t>
            </a:r>
            <a:endParaRPr lang="ar-SA" sz="2800" b="0" cap="none" spc="0" dirty="0">
              <a:ln w="0"/>
              <a:solidFill>
                <a:schemeClr val="tx1"/>
              </a:solidFill>
              <a:effectLst>
                <a:outerShdw blurRad="38100" dist="19050" dir="2700000" algn="tl" rotWithShape="0">
                  <a:schemeClr val="dk1">
                    <a:alpha val="40000"/>
                  </a:schemeClr>
                </a:outerShdw>
              </a:effectLst>
            </a:endParaRPr>
          </a:p>
        </p:txBody>
      </p:sp>
      <p:pic>
        <p:nvPicPr>
          <p:cNvPr id="57" name="Picture 2">
            <a:extLst>
              <a:ext uri="{FF2B5EF4-FFF2-40B4-BE49-F238E27FC236}">
                <a16:creationId xmlns:a16="http://schemas.microsoft.com/office/drawing/2014/main" id="{30CC3C66-5D5E-43F3-BBBC-46C9EE592AF3}"/>
              </a:ext>
            </a:extLst>
          </p:cNvPr>
          <p:cNvPicPr>
            <a:picLocks noChangeAspect="1" noChangeArrowheads="1"/>
          </p:cNvPicPr>
          <p:nvPr/>
        </p:nvPicPr>
        <p:blipFill rotWithShape="1">
          <a:blip r:embed="rId24">
            <a:extLst>
              <a:ext uri="{28A0092B-C50C-407E-A947-70E740481C1C}">
                <a14:useLocalDpi xmlns:a14="http://schemas.microsoft.com/office/drawing/2010/main" val="0"/>
              </a:ext>
            </a:extLst>
          </a:blip>
          <a:srcRect l="279" t="12790" r="-279" b="62767"/>
          <a:stretch/>
        </p:blipFill>
        <p:spPr bwMode="auto">
          <a:xfrm>
            <a:off x="313188" y="93176"/>
            <a:ext cx="12058157" cy="1129461"/>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0" descr="https://lh6.googleusercontent.com/43DhS8AINGqXEbUB-peUvmY59Us5s5lxyGWlVv2i9Gwhm83ncyFncd7Ln0u0osI2btMy9buTSK7G8YO3Kjwx5jEod6Wdc8HZTwB8cEFEKGIV1ksnTE-rryveFO1EovAZEmPjmY5-jLk">
            <a:extLst>
              <a:ext uri="{FF2B5EF4-FFF2-40B4-BE49-F238E27FC236}">
                <a16:creationId xmlns:a16="http://schemas.microsoft.com/office/drawing/2014/main" id="{6D05BDC5-F151-4396-860A-3C05AF6E4B75}"/>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155575" y="-372340"/>
            <a:ext cx="12135927" cy="1085850"/>
          </a:xfrm>
          <a:prstGeom prst="rect">
            <a:avLst/>
          </a:prstGeom>
          <a:noFill/>
          <a:extLst>
            <a:ext uri="{909E8E84-426E-40DD-AFC4-6F175D3DCCD1}">
              <a14:hiddenFill xmlns:a14="http://schemas.microsoft.com/office/drawing/2010/main">
                <a:solidFill>
                  <a:srgbClr val="FFFFFF"/>
                </a:solidFill>
              </a14:hiddenFill>
            </a:ext>
          </a:extLst>
        </p:spPr>
      </p:pic>
      <p:sp>
        <p:nvSpPr>
          <p:cNvPr id="44" name="مستطيل 43">
            <a:extLst>
              <a:ext uri="{FF2B5EF4-FFF2-40B4-BE49-F238E27FC236}">
                <a16:creationId xmlns:a16="http://schemas.microsoft.com/office/drawing/2014/main" id="{357026D6-FCEA-4EDD-ADCC-17941F54A848}"/>
              </a:ext>
            </a:extLst>
          </p:cNvPr>
          <p:cNvSpPr/>
          <p:nvPr/>
        </p:nvSpPr>
        <p:spPr>
          <a:xfrm>
            <a:off x="8667259" y="3529842"/>
            <a:ext cx="2180404" cy="707886"/>
          </a:xfrm>
          <a:prstGeom prst="rect">
            <a:avLst/>
          </a:prstGeom>
          <a:noFill/>
        </p:spPr>
        <p:txBody>
          <a:bodyPr wrap="none" lIns="91440" tIns="45720" rIns="91440" bIns="45720">
            <a:spAutoFit/>
          </a:bodyPr>
          <a:lstStyle/>
          <a:p>
            <a:pPr algn="ctr"/>
            <a:r>
              <a:rPr lang="ar-SA" sz="2000" b="1" dirty="0">
                <a:ln w="0"/>
                <a:effectLst>
                  <a:reflection blurRad="6350" stA="53000" endA="300" endPos="35500" dir="5400000" sy="-90000" algn="bl" rotWithShape="0"/>
                </a:effectLst>
              </a:rPr>
              <a:t>يوجد العديد من العلماء </a:t>
            </a:r>
          </a:p>
          <a:p>
            <a:pPr algn="ctr"/>
            <a:r>
              <a:rPr lang="ar-SA" sz="2000" b="1" cap="none" spc="0" dirty="0">
                <a:ln w="0"/>
                <a:effectLst>
                  <a:reflection blurRad="6350" stA="53000" endA="300" endPos="35500" dir="5400000" sy="-90000" algn="bl" rotWithShape="0"/>
                </a:effectLst>
              </a:rPr>
              <a:t>العرب في كا</a:t>
            </a:r>
            <a:r>
              <a:rPr lang="ar-SA" sz="2000" b="1" dirty="0">
                <a:ln w="0"/>
                <a:effectLst>
                  <a:reflection blurRad="6350" stA="53000" endA="300" endPos="35500" dir="5400000" sy="-90000" algn="bl" rotWithShape="0"/>
                </a:effectLst>
              </a:rPr>
              <a:t>فة المجالات</a:t>
            </a:r>
            <a:endParaRPr lang="ar-SA" sz="2000" b="1" cap="none" spc="0" dirty="0">
              <a:ln w="0"/>
              <a:effectLst>
                <a:reflection blurRad="6350" stA="53000" endA="300" endPos="35500" dir="5400000" sy="-90000" algn="bl" rotWithShape="0"/>
              </a:effectLst>
            </a:endParaRPr>
          </a:p>
        </p:txBody>
      </p:sp>
      <p:sp>
        <p:nvSpPr>
          <p:cNvPr id="46" name="مستطيل 45">
            <a:extLst>
              <a:ext uri="{FF2B5EF4-FFF2-40B4-BE49-F238E27FC236}">
                <a16:creationId xmlns:a16="http://schemas.microsoft.com/office/drawing/2014/main" id="{F733418A-0E82-41ED-9E62-D86E788901E8}"/>
              </a:ext>
            </a:extLst>
          </p:cNvPr>
          <p:cNvSpPr/>
          <p:nvPr/>
        </p:nvSpPr>
        <p:spPr>
          <a:xfrm>
            <a:off x="6022507" y="3677283"/>
            <a:ext cx="1752404" cy="400110"/>
          </a:xfrm>
          <a:prstGeom prst="rect">
            <a:avLst/>
          </a:prstGeom>
          <a:noFill/>
        </p:spPr>
        <p:txBody>
          <a:bodyPr wrap="none" lIns="91440" tIns="45720" rIns="91440" bIns="45720">
            <a:spAutoFit/>
          </a:bodyPr>
          <a:lstStyle/>
          <a:p>
            <a:pPr algn="ctr"/>
            <a:r>
              <a:rPr lang="ar-SA" sz="2000" b="1" dirty="0">
                <a:ln w="0"/>
                <a:effectLst>
                  <a:reflection blurRad="6350" stA="53000" endA="300" endPos="35500" dir="5400000" sy="-90000" algn="bl" rotWithShape="0"/>
                </a:effectLst>
              </a:rPr>
              <a:t>من هو أبو الكيمياء</a:t>
            </a:r>
            <a:endParaRPr lang="ar-SA" sz="2000" b="1" cap="none" spc="0" dirty="0">
              <a:ln w="0"/>
              <a:effectLst>
                <a:reflection blurRad="6350" stA="53000" endA="300" endPos="35500" dir="5400000" sy="-90000" algn="bl" rotWithShape="0"/>
              </a:effectLst>
            </a:endParaRPr>
          </a:p>
        </p:txBody>
      </p:sp>
      <p:sp>
        <p:nvSpPr>
          <p:cNvPr id="2" name="مستطيل 1">
            <a:extLst>
              <a:ext uri="{FF2B5EF4-FFF2-40B4-BE49-F238E27FC236}">
                <a16:creationId xmlns:a16="http://schemas.microsoft.com/office/drawing/2014/main" id="{46720F2C-1313-4B8D-A1FD-AC0D3C18C51C}"/>
              </a:ext>
            </a:extLst>
          </p:cNvPr>
          <p:cNvSpPr/>
          <p:nvPr/>
        </p:nvSpPr>
        <p:spPr>
          <a:xfrm>
            <a:off x="-558505" y="3484347"/>
            <a:ext cx="6096000" cy="1077218"/>
          </a:xfrm>
          <a:prstGeom prst="rect">
            <a:avLst/>
          </a:prstGeom>
        </p:spPr>
        <p:txBody>
          <a:bodyPr>
            <a:spAutoFit/>
          </a:bodyPr>
          <a:lstStyle/>
          <a:p>
            <a:r>
              <a:rPr lang="ar-SA" sz="1600" b="1" dirty="0">
                <a:solidFill>
                  <a:schemeClr val="accent6">
                    <a:lumMod val="50000"/>
                  </a:schemeClr>
                </a:solidFill>
                <a:latin typeface="Calibri" pitchFamily="34" charset="0"/>
              </a:rPr>
              <a:t>أَلَّفَ جابِرٌ عَدَدًا كَبيرًا مِنَ الكُتُبِ</a:t>
            </a:r>
          </a:p>
          <a:p>
            <a:r>
              <a:rPr lang="ar-SA" sz="1600" b="1" dirty="0">
                <a:solidFill>
                  <a:schemeClr val="accent6">
                    <a:lumMod val="50000"/>
                  </a:schemeClr>
                </a:solidFill>
                <a:latin typeface="Calibri" pitchFamily="34" charset="0"/>
              </a:rPr>
              <a:t> في عُلومٍ مُخْتَلِفَةٍ، وَلَهُ عَديدُ</a:t>
            </a:r>
          </a:p>
          <a:p>
            <a:r>
              <a:rPr lang="ar-SA" sz="1600" b="1" dirty="0">
                <a:solidFill>
                  <a:schemeClr val="accent6">
                    <a:lumMod val="50000"/>
                  </a:schemeClr>
                </a:solidFill>
                <a:latin typeface="Calibri" pitchFamily="34" charset="0"/>
              </a:rPr>
              <a:t> مِنَ الِاخْتِراعاتِ؛ فَهُوَ أَوَّلُ مَن</a:t>
            </a:r>
          </a:p>
          <a:p>
            <a:r>
              <a:rPr lang="ar-SA" sz="1600" b="1" dirty="0">
                <a:solidFill>
                  <a:schemeClr val="accent6">
                    <a:lumMod val="50000"/>
                  </a:schemeClr>
                </a:solidFill>
                <a:latin typeface="Calibri" pitchFamily="34" charset="0"/>
              </a:rPr>
              <a:t>ِ اسْتَحْضَرَ </a:t>
            </a:r>
            <a:endParaRPr lang="en-US" sz="1600" dirty="0"/>
          </a:p>
        </p:txBody>
      </p:sp>
    </p:spTree>
    <p:extLst>
      <p:ext uri="{BB962C8B-B14F-4D97-AF65-F5344CB8AC3E}">
        <p14:creationId xmlns:p14="http://schemas.microsoft.com/office/powerpoint/2010/main" val="186964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80">
                                          <p:stCondLst>
                                            <p:cond delay="0"/>
                                          </p:stCondLst>
                                        </p:cTn>
                                        <p:tgtEl>
                                          <p:spTgt spid="42"/>
                                        </p:tgtEl>
                                      </p:cBhvr>
                                    </p:animEffect>
                                    <p:anim calcmode="lin" valueType="num">
                                      <p:cBhvr>
                                        <p:cTn id="8" dur="1822" tmFilter="0,0; 0.14,0.36; 0.43,0.73; 0.71,0.91; 1.0,1.0">
                                          <p:stCondLst>
                                            <p:cond delay="0"/>
                                          </p:stCondLst>
                                        </p:cTn>
                                        <p:tgtEl>
                                          <p:spTgt spid="4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2"/>
                                        </p:tgtEl>
                                        <p:attrNameLst>
                                          <p:attrName>ppt_y</p:attrName>
                                        </p:attrNameLst>
                                      </p:cBhvr>
                                      <p:tavLst>
                                        <p:tav tm="0" fmla="#ppt_y-sin(pi*$)/81">
                                          <p:val>
                                            <p:fltVal val="0"/>
                                          </p:val>
                                        </p:tav>
                                        <p:tav tm="100000">
                                          <p:val>
                                            <p:fltVal val="1"/>
                                          </p:val>
                                        </p:tav>
                                      </p:tavLst>
                                    </p:anim>
                                    <p:animScale>
                                      <p:cBhvr>
                                        <p:cTn id="13" dur="26">
                                          <p:stCondLst>
                                            <p:cond delay="650"/>
                                          </p:stCondLst>
                                        </p:cTn>
                                        <p:tgtEl>
                                          <p:spTgt spid="42"/>
                                        </p:tgtEl>
                                      </p:cBhvr>
                                      <p:to x="100000" y="60000"/>
                                    </p:animScale>
                                    <p:animScale>
                                      <p:cBhvr>
                                        <p:cTn id="14" dur="166" decel="50000">
                                          <p:stCondLst>
                                            <p:cond delay="676"/>
                                          </p:stCondLst>
                                        </p:cTn>
                                        <p:tgtEl>
                                          <p:spTgt spid="42"/>
                                        </p:tgtEl>
                                      </p:cBhvr>
                                      <p:to x="100000" y="100000"/>
                                    </p:animScale>
                                    <p:animScale>
                                      <p:cBhvr>
                                        <p:cTn id="15" dur="26">
                                          <p:stCondLst>
                                            <p:cond delay="1312"/>
                                          </p:stCondLst>
                                        </p:cTn>
                                        <p:tgtEl>
                                          <p:spTgt spid="42"/>
                                        </p:tgtEl>
                                      </p:cBhvr>
                                      <p:to x="100000" y="80000"/>
                                    </p:animScale>
                                    <p:animScale>
                                      <p:cBhvr>
                                        <p:cTn id="16" dur="166" decel="50000">
                                          <p:stCondLst>
                                            <p:cond delay="1338"/>
                                          </p:stCondLst>
                                        </p:cTn>
                                        <p:tgtEl>
                                          <p:spTgt spid="42"/>
                                        </p:tgtEl>
                                      </p:cBhvr>
                                      <p:to x="100000" y="100000"/>
                                    </p:animScale>
                                    <p:animScale>
                                      <p:cBhvr>
                                        <p:cTn id="17" dur="26">
                                          <p:stCondLst>
                                            <p:cond delay="1642"/>
                                          </p:stCondLst>
                                        </p:cTn>
                                        <p:tgtEl>
                                          <p:spTgt spid="42"/>
                                        </p:tgtEl>
                                      </p:cBhvr>
                                      <p:to x="100000" y="90000"/>
                                    </p:animScale>
                                    <p:animScale>
                                      <p:cBhvr>
                                        <p:cTn id="18" dur="166" decel="50000">
                                          <p:stCondLst>
                                            <p:cond delay="1668"/>
                                          </p:stCondLst>
                                        </p:cTn>
                                        <p:tgtEl>
                                          <p:spTgt spid="42"/>
                                        </p:tgtEl>
                                      </p:cBhvr>
                                      <p:to x="100000" y="100000"/>
                                    </p:animScale>
                                    <p:animScale>
                                      <p:cBhvr>
                                        <p:cTn id="19" dur="26">
                                          <p:stCondLst>
                                            <p:cond delay="1808"/>
                                          </p:stCondLst>
                                        </p:cTn>
                                        <p:tgtEl>
                                          <p:spTgt spid="42"/>
                                        </p:tgtEl>
                                      </p:cBhvr>
                                      <p:to x="100000" y="95000"/>
                                    </p:animScale>
                                    <p:animScale>
                                      <p:cBhvr>
                                        <p:cTn id="20" dur="166" decel="50000">
                                          <p:stCondLst>
                                            <p:cond delay="1834"/>
                                          </p:stCondLst>
                                        </p:cTn>
                                        <p:tgtEl>
                                          <p:spTgt spid="42"/>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80">
                                          <p:stCondLst>
                                            <p:cond delay="0"/>
                                          </p:stCondLst>
                                        </p:cTn>
                                        <p:tgtEl>
                                          <p:spTgt spid="47"/>
                                        </p:tgtEl>
                                      </p:cBhvr>
                                    </p:animEffect>
                                    <p:anim calcmode="lin" valueType="num">
                                      <p:cBhvr>
                                        <p:cTn id="25" dur="1822" tmFilter="0,0; 0.14,0.36; 0.43,0.73; 0.71,0.91; 1.0,1.0">
                                          <p:stCondLst>
                                            <p:cond delay="0"/>
                                          </p:stCondLst>
                                        </p:cTn>
                                        <p:tgtEl>
                                          <p:spTgt spid="4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4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4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4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47"/>
                                        </p:tgtEl>
                                        <p:attrNameLst>
                                          <p:attrName>ppt_y</p:attrName>
                                        </p:attrNameLst>
                                      </p:cBhvr>
                                      <p:tavLst>
                                        <p:tav tm="0" fmla="#ppt_y-sin(pi*$)/81">
                                          <p:val>
                                            <p:fltVal val="0"/>
                                          </p:val>
                                        </p:tav>
                                        <p:tav tm="100000">
                                          <p:val>
                                            <p:fltVal val="1"/>
                                          </p:val>
                                        </p:tav>
                                      </p:tavLst>
                                    </p:anim>
                                    <p:animScale>
                                      <p:cBhvr>
                                        <p:cTn id="30" dur="26">
                                          <p:stCondLst>
                                            <p:cond delay="650"/>
                                          </p:stCondLst>
                                        </p:cTn>
                                        <p:tgtEl>
                                          <p:spTgt spid="47"/>
                                        </p:tgtEl>
                                      </p:cBhvr>
                                      <p:to x="100000" y="60000"/>
                                    </p:animScale>
                                    <p:animScale>
                                      <p:cBhvr>
                                        <p:cTn id="31" dur="166" decel="50000">
                                          <p:stCondLst>
                                            <p:cond delay="676"/>
                                          </p:stCondLst>
                                        </p:cTn>
                                        <p:tgtEl>
                                          <p:spTgt spid="47"/>
                                        </p:tgtEl>
                                      </p:cBhvr>
                                      <p:to x="100000" y="100000"/>
                                    </p:animScale>
                                    <p:animScale>
                                      <p:cBhvr>
                                        <p:cTn id="32" dur="26">
                                          <p:stCondLst>
                                            <p:cond delay="1312"/>
                                          </p:stCondLst>
                                        </p:cTn>
                                        <p:tgtEl>
                                          <p:spTgt spid="47"/>
                                        </p:tgtEl>
                                      </p:cBhvr>
                                      <p:to x="100000" y="80000"/>
                                    </p:animScale>
                                    <p:animScale>
                                      <p:cBhvr>
                                        <p:cTn id="33" dur="166" decel="50000">
                                          <p:stCondLst>
                                            <p:cond delay="1338"/>
                                          </p:stCondLst>
                                        </p:cTn>
                                        <p:tgtEl>
                                          <p:spTgt spid="47"/>
                                        </p:tgtEl>
                                      </p:cBhvr>
                                      <p:to x="100000" y="100000"/>
                                    </p:animScale>
                                    <p:animScale>
                                      <p:cBhvr>
                                        <p:cTn id="34" dur="26">
                                          <p:stCondLst>
                                            <p:cond delay="1642"/>
                                          </p:stCondLst>
                                        </p:cTn>
                                        <p:tgtEl>
                                          <p:spTgt spid="47"/>
                                        </p:tgtEl>
                                      </p:cBhvr>
                                      <p:to x="100000" y="90000"/>
                                    </p:animScale>
                                    <p:animScale>
                                      <p:cBhvr>
                                        <p:cTn id="35" dur="166" decel="50000">
                                          <p:stCondLst>
                                            <p:cond delay="1668"/>
                                          </p:stCondLst>
                                        </p:cTn>
                                        <p:tgtEl>
                                          <p:spTgt spid="47"/>
                                        </p:tgtEl>
                                      </p:cBhvr>
                                      <p:to x="100000" y="100000"/>
                                    </p:animScale>
                                    <p:animScale>
                                      <p:cBhvr>
                                        <p:cTn id="36" dur="26">
                                          <p:stCondLst>
                                            <p:cond delay="1808"/>
                                          </p:stCondLst>
                                        </p:cTn>
                                        <p:tgtEl>
                                          <p:spTgt spid="47"/>
                                        </p:tgtEl>
                                      </p:cBhvr>
                                      <p:to x="100000" y="95000"/>
                                    </p:animScale>
                                    <p:animScale>
                                      <p:cBhvr>
                                        <p:cTn id="37" dur="166" decel="50000">
                                          <p:stCondLst>
                                            <p:cond delay="1834"/>
                                          </p:stCondLst>
                                        </p:cTn>
                                        <p:tgtEl>
                                          <p:spTgt spid="47"/>
                                        </p:tgtEl>
                                      </p:cBhvr>
                                      <p:to x="100000" y="100000"/>
                                    </p:animScale>
                                  </p:childTnLst>
                                </p:cTn>
                              </p:par>
                            </p:childTnLst>
                          </p:cTn>
                        </p:par>
                        <p:par>
                          <p:cTn id="38" fill="hold">
                            <p:stCondLst>
                              <p:cond delay="4000"/>
                            </p:stCondLst>
                            <p:childTnLst>
                              <p:par>
                                <p:cTn id="39" presetID="26" presetClass="entr" presetSubtype="0" fill="hold" nodeType="after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down)">
                                      <p:cBhvr>
                                        <p:cTn id="41" dur="580">
                                          <p:stCondLst>
                                            <p:cond delay="0"/>
                                          </p:stCondLst>
                                        </p:cTn>
                                        <p:tgtEl>
                                          <p:spTgt spid="51"/>
                                        </p:tgtEl>
                                      </p:cBhvr>
                                    </p:animEffect>
                                    <p:anim calcmode="lin" valueType="num">
                                      <p:cBhvr>
                                        <p:cTn id="42" dur="1822" tmFilter="0,0; 0.14,0.36; 0.43,0.73; 0.71,0.91; 1.0,1.0">
                                          <p:stCondLst>
                                            <p:cond delay="0"/>
                                          </p:stCondLst>
                                        </p:cTn>
                                        <p:tgtEl>
                                          <p:spTgt spid="51"/>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51"/>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51"/>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51"/>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51"/>
                                        </p:tgtEl>
                                        <p:attrNameLst>
                                          <p:attrName>ppt_y</p:attrName>
                                        </p:attrNameLst>
                                      </p:cBhvr>
                                      <p:tavLst>
                                        <p:tav tm="0" fmla="#ppt_y-sin(pi*$)/81">
                                          <p:val>
                                            <p:fltVal val="0"/>
                                          </p:val>
                                        </p:tav>
                                        <p:tav tm="100000">
                                          <p:val>
                                            <p:fltVal val="1"/>
                                          </p:val>
                                        </p:tav>
                                      </p:tavLst>
                                    </p:anim>
                                    <p:animScale>
                                      <p:cBhvr>
                                        <p:cTn id="47" dur="26">
                                          <p:stCondLst>
                                            <p:cond delay="650"/>
                                          </p:stCondLst>
                                        </p:cTn>
                                        <p:tgtEl>
                                          <p:spTgt spid="51"/>
                                        </p:tgtEl>
                                      </p:cBhvr>
                                      <p:to x="100000" y="60000"/>
                                    </p:animScale>
                                    <p:animScale>
                                      <p:cBhvr>
                                        <p:cTn id="48" dur="166" decel="50000">
                                          <p:stCondLst>
                                            <p:cond delay="676"/>
                                          </p:stCondLst>
                                        </p:cTn>
                                        <p:tgtEl>
                                          <p:spTgt spid="51"/>
                                        </p:tgtEl>
                                      </p:cBhvr>
                                      <p:to x="100000" y="100000"/>
                                    </p:animScale>
                                    <p:animScale>
                                      <p:cBhvr>
                                        <p:cTn id="49" dur="26">
                                          <p:stCondLst>
                                            <p:cond delay="1312"/>
                                          </p:stCondLst>
                                        </p:cTn>
                                        <p:tgtEl>
                                          <p:spTgt spid="51"/>
                                        </p:tgtEl>
                                      </p:cBhvr>
                                      <p:to x="100000" y="80000"/>
                                    </p:animScale>
                                    <p:animScale>
                                      <p:cBhvr>
                                        <p:cTn id="50" dur="166" decel="50000">
                                          <p:stCondLst>
                                            <p:cond delay="1338"/>
                                          </p:stCondLst>
                                        </p:cTn>
                                        <p:tgtEl>
                                          <p:spTgt spid="51"/>
                                        </p:tgtEl>
                                      </p:cBhvr>
                                      <p:to x="100000" y="100000"/>
                                    </p:animScale>
                                    <p:animScale>
                                      <p:cBhvr>
                                        <p:cTn id="51" dur="26">
                                          <p:stCondLst>
                                            <p:cond delay="1642"/>
                                          </p:stCondLst>
                                        </p:cTn>
                                        <p:tgtEl>
                                          <p:spTgt spid="51"/>
                                        </p:tgtEl>
                                      </p:cBhvr>
                                      <p:to x="100000" y="90000"/>
                                    </p:animScale>
                                    <p:animScale>
                                      <p:cBhvr>
                                        <p:cTn id="52" dur="166" decel="50000">
                                          <p:stCondLst>
                                            <p:cond delay="1668"/>
                                          </p:stCondLst>
                                        </p:cTn>
                                        <p:tgtEl>
                                          <p:spTgt spid="51"/>
                                        </p:tgtEl>
                                      </p:cBhvr>
                                      <p:to x="100000" y="100000"/>
                                    </p:animScale>
                                    <p:animScale>
                                      <p:cBhvr>
                                        <p:cTn id="53" dur="26">
                                          <p:stCondLst>
                                            <p:cond delay="1808"/>
                                          </p:stCondLst>
                                        </p:cTn>
                                        <p:tgtEl>
                                          <p:spTgt spid="51"/>
                                        </p:tgtEl>
                                      </p:cBhvr>
                                      <p:to x="100000" y="95000"/>
                                    </p:animScale>
                                    <p:animScale>
                                      <p:cBhvr>
                                        <p:cTn id="54" dur="166" decel="50000">
                                          <p:stCondLst>
                                            <p:cond delay="1834"/>
                                          </p:stCondLst>
                                        </p:cTn>
                                        <p:tgtEl>
                                          <p:spTgt spid="5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5"/>
          <a:srcRect/>
          <a:stretch>
            <a:fillRect/>
          </a:stretch>
        </p:blipFill>
        <p:spPr>
          <a:xfrm flipH="1">
            <a:off x="182698" y="4121338"/>
            <a:ext cx="2446933"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6">
            <a:alphaModFix/>
          </a:blip>
          <a:srcRect l="19798" t="13608" r="18640" b="19550"/>
          <a:stretch/>
        </p:blipFill>
        <p:spPr>
          <a:xfrm>
            <a:off x="1588627" y="443575"/>
            <a:ext cx="8741758" cy="4638919"/>
          </a:xfrm>
          <a:prstGeom prst="rect">
            <a:avLst/>
          </a:prstGeom>
          <a:noFill/>
          <a:ln>
            <a:noFill/>
          </a:ln>
        </p:spPr>
      </p:pic>
      <p:pic>
        <p:nvPicPr>
          <p:cNvPr id="21" name="Google Shape;473;p38"/>
          <p:cNvPicPr preferRelativeResize="0"/>
          <p:nvPr/>
        </p:nvPicPr>
        <p:blipFill>
          <a:blip r:embed="rId7">
            <a:alphaModFix/>
          </a:blip>
          <a:stretch>
            <a:fillRect/>
          </a:stretch>
        </p:blipFill>
        <p:spPr>
          <a:xfrm>
            <a:off x="227841" y="2969728"/>
            <a:ext cx="1409304" cy="2624380"/>
          </a:xfrm>
          <a:prstGeom prst="rect">
            <a:avLst/>
          </a:prstGeom>
          <a:noFill/>
          <a:ln>
            <a:noFill/>
          </a:ln>
        </p:spPr>
      </p:pic>
      <p:pic>
        <p:nvPicPr>
          <p:cNvPr id="24" name="Google Shape;77;p13"/>
          <p:cNvPicPr preferRelativeResize="0"/>
          <p:nvPr/>
        </p:nvPicPr>
        <p:blipFill>
          <a:blip r:embed="rId8">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9">
            <a:alphaModFix/>
          </a:blip>
          <a:stretch>
            <a:fillRect/>
          </a:stretch>
        </p:blipFill>
        <p:spPr>
          <a:xfrm>
            <a:off x="1135221" y="4731767"/>
            <a:ext cx="184782"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7199" y="4590858"/>
            <a:ext cx="559066"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41334" y="4541716"/>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19" name="Google Shape;535;p42"/>
          <p:cNvPicPr preferRelativeResize="0"/>
          <p:nvPr/>
        </p:nvPicPr>
        <p:blipFill>
          <a:blip r:embed="rId12">
            <a:alphaModFix/>
          </a:blip>
          <a:stretch>
            <a:fillRect/>
          </a:stretch>
        </p:blipFill>
        <p:spPr>
          <a:xfrm>
            <a:off x="10689431" y="825715"/>
            <a:ext cx="1159790" cy="924695"/>
          </a:xfrm>
          <a:prstGeom prst="rect">
            <a:avLst/>
          </a:prstGeom>
          <a:noFill/>
          <a:ln>
            <a:noFill/>
          </a:ln>
        </p:spPr>
      </p:pic>
      <p:pic>
        <p:nvPicPr>
          <p:cNvPr id="20"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biLevel thresh="75000"/>
          </a:blip>
          <a:stretch>
            <a:fillRect/>
          </a:stretch>
        </p:blipFill>
        <p:spPr>
          <a:xfrm>
            <a:off x="1997450" y="5650292"/>
            <a:ext cx="457200" cy="609600"/>
          </a:xfrm>
          <a:prstGeom prst="rect">
            <a:avLst/>
          </a:prstGeom>
        </p:spPr>
      </p:pic>
      <p:pic>
        <p:nvPicPr>
          <p:cNvPr id="33"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256709" y="5412766"/>
            <a:ext cx="4483801" cy="1368152"/>
          </a:xfrm>
          <a:prstGeom prst="rect">
            <a:avLst/>
          </a:prstGeom>
          <a:noFill/>
          <a:extLst>
            <a:ext uri="{909E8E84-426E-40DD-AFC4-6F175D3DCCD1}">
              <a14:hiddenFill xmlns:a14="http://schemas.microsoft.com/office/drawing/2010/main">
                <a:solidFill>
                  <a:srgbClr val="FFFFFF"/>
                </a:solidFill>
              </a14:hiddenFill>
            </a:ext>
          </a:extLst>
        </p:spPr>
      </p:pic>
      <p:pic>
        <p:nvPicPr>
          <p:cNvPr id="23" name="صورة 22">
            <a:extLst>
              <a:ext uri="{FF2B5EF4-FFF2-40B4-BE49-F238E27FC236}">
                <a16:creationId xmlns:a16="http://schemas.microsoft.com/office/drawing/2014/main" id="{F6FFF39E-08CA-429A-AE59-B2125182DD2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053135" y="1292415"/>
            <a:ext cx="2158594" cy="3130408"/>
          </a:xfrm>
          <a:prstGeom prst="rect">
            <a:avLst/>
          </a:prstGeom>
        </p:spPr>
      </p:pic>
      <p:pic>
        <p:nvPicPr>
          <p:cNvPr id="27" name="Picture 2">
            <a:extLst>
              <a:ext uri="{FF2B5EF4-FFF2-40B4-BE49-F238E27FC236}">
                <a16:creationId xmlns:a16="http://schemas.microsoft.com/office/drawing/2014/main" id="{27E66DC1-94DD-4698-B157-AF9C462D1868}"/>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8" name="صورة 27">
            <a:extLst>
              <a:ext uri="{FF2B5EF4-FFF2-40B4-BE49-F238E27FC236}">
                <a16:creationId xmlns:a16="http://schemas.microsoft.com/office/drawing/2014/main" id="{8FC702B1-DE0D-4025-9FB3-0C5B11BC1865}"/>
              </a:ext>
            </a:extLst>
          </p:cNvPr>
          <p:cNvPicPr>
            <a:picLocks noChangeAspect="1"/>
          </p:cNvPicPr>
          <p:nvPr/>
        </p:nvPicPr>
        <p:blipFill>
          <a:blip r:embed="rId17">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911449" y="1353863"/>
            <a:ext cx="3651010" cy="2696785"/>
          </a:xfrm>
          <a:prstGeom prst="rect">
            <a:avLst/>
          </a:prstGeom>
        </p:spPr>
      </p:pic>
      <p:sp>
        <p:nvSpPr>
          <p:cNvPr id="29" name="مربع نص 31">
            <a:extLst>
              <a:ext uri="{FF2B5EF4-FFF2-40B4-BE49-F238E27FC236}">
                <a16:creationId xmlns:a16="http://schemas.microsoft.com/office/drawing/2014/main" id="{1F36D1F8-BE37-4564-9B21-5EA506E4AD08}"/>
              </a:ext>
            </a:extLst>
          </p:cNvPr>
          <p:cNvSpPr txBox="1"/>
          <p:nvPr/>
        </p:nvSpPr>
        <p:spPr>
          <a:xfrm rot="21319457">
            <a:off x="4145059" y="2214121"/>
            <a:ext cx="3071968" cy="1015663"/>
          </a:xfrm>
          <a:prstGeom prst="rect">
            <a:avLst/>
          </a:prstGeom>
          <a:noFill/>
        </p:spPr>
        <p:txBody>
          <a:bodyPr wrap="square" rtlCol="1">
            <a:spAutoFit/>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SA" sz="6000" b="1" dirty="0">
                <a:effectLst>
                  <a:outerShdw blurRad="38100" dist="38100" dir="2700000" algn="tl">
                    <a:srgbClr val="000000">
                      <a:alpha val="43137"/>
                    </a:srgbClr>
                  </a:outerShdw>
                </a:effectLst>
                <a:latin typeface="Adobe Arabic" panose="02040503050201020203" pitchFamily="18" charset="-78"/>
                <a:cs typeface="Adobe Arabic" panose="02040503050201020203" pitchFamily="18" charset="-78"/>
              </a:rPr>
              <a:t>أستخدم</a:t>
            </a:r>
          </a:p>
        </p:txBody>
      </p:sp>
      <p:sp>
        <p:nvSpPr>
          <p:cNvPr id="30" name="TextBox 3">
            <a:extLst>
              <a:ext uri="{FF2B5EF4-FFF2-40B4-BE49-F238E27FC236}">
                <a16:creationId xmlns:a16="http://schemas.microsoft.com/office/drawing/2014/main" id="{A628A247-879A-4A6D-B930-B95ABC5710E4}"/>
              </a:ext>
            </a:extLst>
          </p:cNvPr>
          <p:cNvSpPr txBox="1"/>
          <p:nvPr/>
        </p:nvSpPr>
        <p:spPr bwMode="auto">
          <a:xfrm>
            <a:off x="6956166" y="955971"/>
            <a:ext cx="1571633" cy="646331"/>
          </a:xfrm>
          <a:prstGeom prst="rect">
            <a:avLst/>
          </a:prstGeom>
          <a:noFill/>
        </p:spPr>
        <p:txBody>
          <a:bodyPr rtlCol="1">
            <a:spAutoFit/>
          </a:bodyPr>
          <a:lstStyle/>
          <a:p>
            <a:pPr algn="ctr" rtl="1" fontAlgn="auto">
              <a:spcBef>
                <a:spcPts val="0"/>
              </a:spcBef>
              <a:spcAft>
                <a:spcPts val="0"/>
              </a:spcAft>
              <a:defRPr/>
            </a:pPr>
            <a:r>
              <a:rPr lang="ar-EG" sz="3600" b="1" dirty="0">
                <a:solidFill>
                  <a:srgbClr val="990000"/>
                </a:solidFill>
              </a:rPr>
              <a:t>رابعا</a:t>
            </a:r>
            <a:endParaRPr lang="ar-EG" sz="3600" b="1" dirty="0">
              <a:solidFill>
                <a:srgbClr val="990000"/>
              </a:solidFill>
              <a:cs typeface="Traditional Arabic" pitchFamily="2" charset="-78"/>
            </a:endParaRPr>
          </a:p>
        </p:txBody>
      </p:sp>
      <p:grpSp>
        <p:nvGrpSpPr>
          <p:cNvPr id="18" name="مجموعة 17">
            <a:extLst>
              <a:ext uri="{FF2B5EF4-FFF2-40B4-BE49-F238E27FC236}">
                <a16:creationId xmlns:a16="http://schemas.microsoft.com/office/drawing/2014/main" id="{0B37FE4C-E10E-4305-97CC-358FC0D75073}"/>
              </a:ext>
            </a:extLst>
          </p:cNvPr>
          <p:cNvGrpSpPr/>
          <p:nvPr/>
        </p:nvGrpSpPr>
        <p:grpSpPr>
          <a:xfrm>
            <a:off x="7253312" y="5645085"/>
            <a:ext cx="4200976" cy="883537"/>
            <a:chOff x="7034981" y="5234354"/>
            <a:chExt cx="4354061" cy="1249118"/>
          </a:xfrm>
        </p:grpSpPr>
        <p:sp>
          <p:nvSpPr>
            <p:cNvPr id="22" name="مربع نص 21">
              <a:extLst>
                <a:ext uri="{FF2B5EF4-FFF2-40B4-BE49-F238E27FC236}">
                  <a16:creationId xmlns:a16="http://schemas.microsoft.com/office/drawing/2014/main" id="{738DC666-4D47-4A3A-92AC-2CC1311C7F75}"/>
                </a:ext>
              </a:extLst>
            </p:cNvPr>
            <p:cNvSpPr txBox="1"/>
            <p:nvPr/>
          </p:nvSpPr>
          <p:spPr>
            <a:xfrm>
              <a:off x="7034981" y="5560142"/>
              <a:ext cx="4262284" cy="923330"/>
            </a:xfrm>
            <a:prstGeom prst="rect">
              <a:avLst/>
            </a:prstGeom>
            <a:noFill/>
          </p:spPr>
          <p:txBody>
            <a:bodyPr wrap="square" rtlCol="0">
              <a:spAutoFit/>
            </a:bodyPr>
            <a:lstStyle/>
            <a:p>
              <a:endParaRPr lang="ar-SA" dirty="0">
                <a:hlinkClick r:id="rId18"/>
              </a:endParaRPr>
            </a:p>
            <a:p>
              <a:r>
                <a:rPr lang="en-US" dirty="0">
                  <a:hlinkClick r:id="rId18"/>
                </a:rPr>
                <a:t>https://t.me/Hasaaah</a:t>
              </a:r>
              <a:endParaRPr lang="ar-SA" dirty="0"/>
            </a:p>
            <a:p>
              <a:endParaRPr lang="en-US" dirty="0"/>
            </a:p>
          </p:txBody>
        </p:sp>
        <p:pic>
          <p:nvPicPr>
            <p:cNvPr id="26" name="صورة 25">
              <a:extLst>
                <a:ext uri="{FF2B5EF4-FFF2-40B4-BE49-F238E27FC236}">
                  <a16:creationId xmlns:a16="http://schemas.microsoft.com/office/drawing/2014/main" id="{C3C73DAD-F309-4B14-902E-3BD0E061D93D}"/>
                </a:ext>
              </a:extLst>
            </p:cNvPr>
            <p:cNvPicPr>
              <a:picLocks noChangeAspect="1"/>
            </p:cNvPicPr>
            <p:nvPr/>
          </p:nvPicPr>
          <p:blipFill>
            <a:blip r:embed="rId19"/>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347083301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heel(1)">
                                      <p:cBhvr>
                                        <p:cTn id="12" dur="2000"/>
                                        <p:tgtEl>
                                          <p:spTgt spid="28"/>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heel(1)">
                                      <p:cBhvr>
                                        <p:cTn id="15" dur="20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49" presetClass="entr" presetSubtype="0" decel="100000"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 calcmode="lin" valueType="num">
                                      <p:cBhvr>
                                        <p:cTn id="22" dur="500" fill="hold"/>
                                        <p:tgtEl>
                                          <p:spTgt spid="30"/>
                                        </p:tgtEl>
                                        <p:attrNameLst>
                                          <p:attrName>style.rotation</p:attrName>
                                        </p:attrNameLst>
                                      </p:cBhvr>
                                      <p:tavLst>
                                        <p:tav tm="0">
                                          <p:val>
                                            <p:fltVal val="360"/>
                                          </p:val>
                                        </p:tav>
                                        <p:tav tm="100000">
                                          <p:val>
                                            <p:fltVal val="0"/>
                                          </p:val>
                                        </p:tav>
                                      </p:tavLst>
                                    </p:anim>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20"/>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758" fill="hold"/>
                                        <p:tgtEl>
                                          <p:spTgt spid="20"/>
                                        </p:tgtEl>
                                      </p:cBhvr>
                                    </p:cmd>
                                  </p:childTnLst>
                                </p:cTn>
                              </p:par>
                            </p:childTnLst>
                          </p:cTn>
                        </p:par>
                      </p:childTnLst>
                    </p:cTn>
                  </p:par>
                </p:childTnLst>
              </p:cTn>
              <p:nextCondLst>
                <p:cond evt="onClick" delay="0">
                  <p:tgtEl>
                    <p:spTgt spid="20"/>
                  </p:tgtEl>
                </p:cond>
              </p:nextCondLst>
            </p:seq>
            <p:audio>
              <p:cMediaNode vol="80000">
                <p:cTn id="29" fill="hold" display="0">
                  <p:stCondLst>
                    <p:cond delay="indefinite"/>
                  </p:stCondLst>
                  <p:endCondLst>
                    <p:cond evt="onStopAudio" delay="0">
                      <p:tgtEl>
                        <p:sldTgt/>
                      </p:tgtEl>
                    </p:cond>
                  </p:endCondLst>
                </p:cTn>
                <p:tgtEl>
                  <p:spTgt spid="20"/>
                </p:tgtEl>
              </p:cMediaNode>
            </p:audio>
          </p:childTnLst>
        </p:cTn>
      </p:par>
    </p:tnLst>
    <p:bldLst>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0"/>
          <p:cNvPicPr>
            <a:picLocks noChangeAspect="1"/>
          </p:cNvPicPr>
          <p:nvPr/>
        </p:nvPicPr>
        <p:blipFill>
          <a:blip r:embed="rId5"/>
          <a:srcRect/>
          <a:stretch>
            <a:fillRect/>
          </a:stretch>
        </p:blipFill>
        <p:spPr>
          <a:xfrm flipH="1">
            <a:off x="1547265" y="4121338"/>
            <a:ext cx="2626256" cy="2249946"/>
          </a:xfrm>
          <a:prstGeom prst="rect">
            <a:avLst/>
          </a:prstGeom>
        </p:spPr>
      </p:pic>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6">
            <a:alphaModFix/>
          </a:blip>
          <a:srcRect l="19798" t="13608" r="18640" b="19550"/>
          <a:stretch/>
        </p:blipFill>
        <p:spPr>
          <a:xfrm>
            <a:off x="2169903" y="367693"/>
            <a:ext cx="8104223" cy="4855108"/>
          </a:xfrm>
          <a:prstGeom prst="rect">
            <a:avLst/>
          </a:prstGeom>
          <a:noFill/>
          <a:ln>
            <a:noFill/>
          </a:ln>
        </p:spPr>
      </p:pic>
      <p:pic>
        <p:nvPicPr>
          <p:cNvPr id="21" name="Google Shape;473;p38"/>
          <p:cNvPicPr preferRelativeResize="0"/>
          <p:nvPr/>
        </p:nvPicPr>
        <p:blipFill>
          <a:blip r:embed="rId7">
            <a:alphaModFix/>
          </a:blip>
          <a:stretch>
            <a:fillRect/>
          </a:stretch>
        </p:blipFill>
        <p:spPr>
          <a:xfrm>
            <a:off x="2153110" y="3068960"/>
            <a:ext cx="1512584" cy="2624380"/>
          </a:xfrm>
          <a:prstGeom prst="rect">
            <a:avLst/>
          </a:prstGeom>
          <a:noFill/>
          <a:ln>
            <a:noFill/>
          </a:ln>
        </p:spPr>
      </p:pic>
      <p:pic>
        <p:nvPicPr>
          <p:cNvPr id="22" name="Google Shape;342;p28"/>
          <p:cNvPicPr preferRelativeResize="0"/>
          <p:nvPr/>
        </p:nvPicPr>
        <p:blipFill>
          <a:blip r:embed="rId8">
            <a:alphaModFix/>
          </a:blip>
          <a:stretch>
            <a:fillRect/>
          </a:stretch>
        </p:blipFill>
        <p:spPr>
          <a:xfrm>
            <a:off x="11344093" y="5095687"/>
            <a:ext cx="742975" cy="923284"/>
          </a:xfrm>
          <a:prstGeom prst="rect">
            <a:avLst/>
          </a:prstGeom>
          <a:noFill/>
          <a:ln>
            <a:noFill/>
          </a:ln>
        </p:spPr>
      </p:pic>
      <p:pic>
        <p:nvPicPr>
          <p:cNvPr id="24" name="Google Shape;77;p13"/>
          <p:cNvPicPr preferRelativeResize="0"/>
          <p:nvPr/>
        </p:nvPicPr>
        <p:blipFill>
          <a:blip r:embed="rId9">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10">
            <a:alphaModFix/>
          </a:blip>
          <a:stretch>
            <a:fillRect/>
          </a:stretch>
        </p:blipFill>
        <p:spPr>
          <a:xfrm>
            <a:off x="2499788"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91765"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847019" y="4550812"/>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17" name="Google Shape;535;p42"/>
          <p:cNvPicPr preferRelativeResize="0"/>
          <p:nvPr/>
        </p:nvPicPr>
        <p:blipFill>
          <a:blip r:embed="rId13">
            <a:alphaModFix/>
          </a:blip>
          <a:stretch>
            <a:fillRect/>
          </a:stretch>
        </p:blipFill>
        <p:spPr>
          <a:xfrm>
            <a:off x="10991184" y="536810"/>
            <a:ext cx="1159790" cy="924695"/>
          </a:xfrm>
          <a:prstGeom prst="rect">
            <a:avLst/>
          </a:prstGeom>
          <a:noFill/>
          <a:ln>
            <a:noFill/>
          </a:ln>
        </p:spPr>
      </p:pic>
      <p:pic>
        <p:nvPicPr>
          <p:cNvPr id="18"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biLevel thresh="75000"/>
          </a:blip>
          <a:stretch>
            <a:fillRect/>
          </a:stretch>
        </p:blipFill>
        <p:spPr>
          <a:xfrm>
            <a:off x="1997450" y="5650292"/>
            <a:ext cx="457200" cy="609600"/>
          </a:xfrm>
          <a:prstGeom prst="rect">
            <a:avLst/>
          </a:prstGeom>
        </p:spPr>
      </p:pic>
      <p:pic>
        <p:nvPicPr>
          <p:cNvPr id="20"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256709" y="5412766"/>
            <a:ext cx="4483801" cy="1368152"/>
          </a:xfrm>
          <a:prstGeom prst="rect">
            <a:avLst/>
          </a:prstGeom>
          <a:noFill/>
          <a:extLst>
            <a:ext uri="{909E8E84-426E-40DD-AFC4-6F175D3DCCD1}">
              <a14:hiddenFill xmlns:a14="http://schemas.microsoft.com/office/drawing/2010/main">
                <a:solidFill>
                  <a:srgbClr val="FFFFFF"/>
                </a:solidFill>
              </a14:hiddenFill>
            </a:ext>
          </a:extLst>
        </p:spPr>
      </p:pic>
      <p:pic>
        <p:nvPicPr>
          <p:cNvPr id="23" name="صورة 22">
            <a:extLst>
              <a:ext uri="{FF2B5EF4-FFF2-40B4-BE49-F238E27FC236}">
                <a16:creationId xmlns:a16="http://schemas.microsoft.com/office/drawing/2014/main" id="{C4661919-7569-48E1-AB8D-553B61D19FD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740856" y="872023"/>
            <a:ext cx="1144252" cy="1700732"/>
          </a:xfrm>
          <a:prstGeom prst="rect">
            <a:avLst/>
          </a:prstGeom>
        </p:spPr>
      </p:pic>
      <p:pic>
        <p:nvPicPr>
          <p:cNvPr id="27" name="صورة 26">
            <a:extLst>
              <a:ext uri="{FF2B5EF4-FFF2-40B4-BE49-F238E27FC236}">
                <a16:creationId xmlns:a16="http://schemas.microsoft.com/office/drawing/2014/main" id="{0296215E-A4D5-4756-BFE1-0E092635C830}"/>
              </a:ext>
            </a:extLst>
          </p:cNvPr>
          <p:cNvPicPr>
            <a:picLocks noChangeAspect="1"/>
          </p:cNvPicPr>
          <p:nvPr/>
        </p:nvPicPr>
        <p:blipFill>
          <a:blip r:embed="rId17">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495843" y="1421354"/>
            <a:ext cx="7494143" cy="2882922"/>
          </a:xfrm>
          <a:prstGeom prst="rect">
            <a:avLst/>
          </a:prstGeom>
        </p:spPr>
      </p:pic>
      <p:sp>
        <p:nvSpPr>
          <p:cNvPr id="28" name="مربع نص 31">
            <a:extLst>
              <a:ext uri="{FF2B5EF4-FFF2-40B4-BE49-F238E27FC236}">
                <a16:creationId xmlns:a16="http://schemas.microsoft.com/office/drawing/2014/main" id="{F251C0EF-7773-47F7-AC93-94CD063A852C}"/>
              </a:ext>
            </a:extLst>
          </p:cNvPr>
          <p:cNvSpPr txBox="1"/>
          <p:nvPr/>
        </p:nvSpPr>
        <p:spPr>
          <a:xfrm rot="21319457">
            <a:off x="3923847" y="797212"/>
            <a:ext cx="4344305" cy="1015663"/>
          </a:xfrm>
          <a:prstGeom prst="rect">
            <a:avLst/>
          </a:prstGeom>
          <a:noFill/>
        </p:spPr>
        <p:txBody>
          <a:bodyPr wrap="square" rtlCol="1">
            <a:spAutoFit/>
          </a:bodyPr>
          <a:ls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algn="ctr"/>
            <a:r>
              <a:rPr lang="ar-SA" sz="6000" b="1" dirty="0">
                <a:effectLst>
                  <a:outerShdw blurRad="38100" dist="38100" dir="2700000" algn="tl">
                    <a:srgbClr val="000000">
                      <a:alpha val="43137"/>
                    </a:srgbClr>
                  </a:outerShdw>
                </a:effectLst>
                <a:latin typeface="Adobe Arabic" panose="02040503050201020203" pitchFamily="18" charset="-78"/>
                <a:cs typeface="Adobe Arabic" panose="02040503050201020203" pitchFamily="18" charset="-78"/>
              </a:rPr>
              <a:t>الأهداف</a:t>
            </a:r>
          </a:p>
        </p:txBody>
      </p:sp>
      <p:pic>
        <p:nvPicPr>
          <p:cNvPr id="26" name="Picture 2">
            <a:extLst>
              <a:ext uri="{FF2B5EF4-FFF2-40B4-BE49-F238E27FC236}">
                <a16:creationId xmlns:a16="http://schemas.microsoft.com/office/drawing/2014/main" id="{EB8E1265-E025-4650-8B14-01A847144588}"/>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sp>
        <p:nvSpPr>
          <p:cNvPr id="2" name="مستطيل 1">
            <a:extLst>
              <a:ext uri="{FF2B5EF4-FFF2-40B4-BE49-F238E27FC236}">
                <a16:creationId xmlns:a16="http://schemas.microsoft.com/office/drawing/2014/main" id="{F8BDC5D4-1499-43D3-958E-1A1D34A2BF96}"/>
              </a:ext>
            </a:extLst>
          </p:cNvPr>
          <p:cNvSpPr/>
          <p:nvPr/>
        </p:nvSpPr>
        <p:spPr>
          <a:xfrm>
            <a:off x="4245027" y="2385761"/>
            <a:ext cx="3615092" cy="1569660"/>
          </a:xfrm>
          <a:prstGeom prst="rect">
            <a:avLst/>
          </a:prstGeom>
          <a:noFill/>
        </p:spPr>
        <p:txBody>
          <a:bodyPr wrap="none" lIns="91440" tIns="45720" rIns="91440" bIns="45720">
            <a:spAutoFit/>
          </a:bodyPr>
          <a:lstStyle/>
          <a:p>
            <a:pPr lvl="0" algn="just" eaLnBrk="0" fontAlgn="base" hangingPunct="0">
              <a:spcBef>
                <a:spcPct val="0"/>
              </a:spcBef>
              <a:spcAft>
                <a:spcPct val="0"/>
              </a:spcAft>
              <a:buFontTx/>
              <a:buChar char="•"/>
              <a:tabLst>
                <a:tab pos="187325" algn="l"/>
              </a:tabLst>
            </a:pPr>
            <a:r>
              <a:rPr lang="ar-SA" sz="2800" dirty="0"/>
              <a:t>تؤكد الجملة مستخدمة اسلوب</a:t>
            </a:r>
          </a:p>
          <a:p>
            <a:pPr lvl="0" algn="just" eaLnBrk="0" fontAlgn="base" hangingPunct="0">
              <a:spcBef>
                <a:spcPct val="0"/>
              </a:spcBef>
              <a:spcAft>
                <a:spcPct val="0"/>
              </a:spcAft>
              <a:buFontTx/>
              <a:buChar char="•"/>
              <a:tabLst>
                <a:tab pos="187325" algn="l"/>
              </a:tabLst>
            </a:pPr>
            <a:r>
              <a:rPr lang="ar-SA" sz="2800" dirty="0"/>
              <a:t>التمني </a:t>
            </a:r>
          </a:p>
          <a:p>
            <a:pPr lvl="0" algn="just" eaLnBrk="0" fontAlgn="base" hangingPunct="0">
              <a:spcBef>
                <a:spcPct val="0"/>
              </a:spcBef>
              <a:spcAft>
                <a:spcPct val="0"/>
              </a:spcAft>
              <a:buFontTx/>
              <a:buChar char="•"/>
              <a:tabLst>
                <a:tab pos="187325" algn="l"/>
              </a:tabLst>
            </a:pPr>
            <a:endParaRPr lang="en-US" altLang="en-US"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602961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heel(1)">
                                      <p:cBhvr>
                                        <p:cTn id="12"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18"/>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758" fill="hold"/>
                                        <p:tgtEl>
                                          <p:spTgt spid="18"/>
                                        </p:tgtEl>
                                      </p:cBhvr>
                                    </p:cmd>
                                  </p:childTnLst>
                                </p:cTn>
                              </p:par>
                            </p:childTnLst>
                          </p:cTn>
                        </p:par>
                      </p:childTnLst>
                    </p:cTn>
                  </p:par>
                </p:childTnLst>
              </p:cTn>
              <p:nextCondLst>
                <p:cond evt="onClick" delay="0">
                  <p:tgtEl>
                    <p:spTgt spid="18"/>
                  </p:tgtEl>
                </p:cond>
              </p:nextCondLst>
            </p:seq>
            <p:audio>
              <p:cMediaNode vol="80000">
                <p:cTn id="18" fill="hold" display="0">
                  <p:stCondLst>
                    <p:cond delay="indefinite"/>
                  </p:stCondLst>
                  <p:endCondLst>
                    <p:cond evt="onStopAudio" delay="0">
                      <p:tgtEl>
                        <p:sldTgt/>
                      </p:tgtEl>
                    </p:cond>
                  </p:endCondLst>
                </p:cTn>
                <p:tgtEl>
                  <p:spTgt spid="18"/>
                </p:tgtEl>
              </p:cMediaNode>
            </p:audio>
          </p:childTnLst>
        </p:cTn>
      </p:par>
    </p:tnLst>
    <p:bldLst>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21" name="Google Shape;473;p38"/>
          <p:cNvPicPr preferRelativeResize="0"/>
          <p:nvPr/>
        </p:nvPicPr>
        <p:blipFill>
          <a:blip r:embed="rId13">
            <a:alphaModFix/>
          </a:blip>
          <a:stretch>
            <a:fillRect/>
          </a:stretch>
        </p:blipFill>
        <p:spPr>
          <a:xfrm>
            <a:off x="2153110" y="3068960"/>
            <a:ext cx="1512584" cy="2624380"/>
          </a:xfrm>
          <a:prstGeom prst="rect">
            <a:avLst/>
          </a:prstGeom>
          <a:noFill/>
          <a:ln>
            <a:noFill/>
          </a:ln>
        </p:spPr>
      </p:pic>
      <p:pic>
        <p:nvPicPr>
          <p:cNvPr id="22" name="Google Shape;342;p28"/>
          <p:cNvPicPr preferRelativeResize="0"/>
          <p:nvPr/>
        </p:nvPicPr>
        <p:blipFill>
          <a:blip r:embed="rId14">
            <a:alphaModFix/>
          </a:blip>
          <a:stretch>
            <a:fillRect/>
          </a:stretch>
        </p:blipFill>
        <p:spPr>
          <a:xfrm>
            <a:off x="11344093" y="5095687"/>
            <a:ext cx="742975" cy="923284"/>
          </a:xfrm>
          <a:prstGeom prst="rect">
            <a:avLst/>
          </a:prstGeom>
          <a:noFill/>
          <a:ln>
            <a:noFill/>
          </a:ln>
        </p:spPr>
      </p:pic>
      <p:pic>
        <p:nvPicPr>
          <p:cNvPr id="24" name="Google Shape;77;p13"/>
          <p:cNvPicPr preferRelativeResize="0"/>
          <p:nvPr/>
        </p:nvPicPr>
        <p:blipFill>
          <a:blip r:embed="rId15">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16">
            <a:alphaModFix/>
          </a:blip>
          <a:stretch>
            <a:fillRect/>
          </a:stretch>
        </p:blipFill>
        <p:spPr>
          <a:xfrm>
            <a:off x="2499788"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691765"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847019" y="4550812"/>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17" name="Google Shape;535;p42"/>
          <p:cNvPicPr preferRelativeResize="0"/>
          <p:nvPr/>
        </p:nvPicPr>
        <p:blipFill>
          <a:blip r:embed="rId19">
            <a:alphaModFix/>
          </a:blip>
          <a:stretch>
            <a:fillRect/>
          </a:stretch>
        </p:blipFill>
        <p:spPr>
          <a:xfrm>
            <a:off x="10991184" y="536810"/>
            <a:ext cx="1159790" cy="924695"/>
          </a:xfrm>
          <a:prstGeom prst="rect">
            <a:avLst/>
          </a:prstGeom>
          <a:noFill/>
          <a:ln>
            <a:noFill/>
          </a:ln>
        </p:spPr>
      </p:pic>
      <p:pic>
        <p:nvPicPr>
          <p:cNvPr id="18"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biLevel thresh="75000"/>
          </a:blip>
          <a:stretch>
            <a:fillRect/>
          </a:stretch>
        </p:blipFill>
        <p:spPr>
          <a:xfrm>
            <a:off x="1997450" y="5650292"/>
            <a:ext cx="457200" cy="609600"/>
          </a:xfrm>
          <a:prstGeom prst="rect">
            <a:avLst/>
          </a:prstGeom>
        </p:spPr>
      </p:pic>
      <p:pic>
        <p:nvPicPr>
          <p:cNvPr id="20"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4256709" y="6259892"/>
            <a:ext cx="4483801" cy="52102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a:extLst>
              <a:ext uri="{FF2B5EF4-FFF2-40B4-BE49-F238E27FC236}">
                <a16:creationId xmlns:a16="http://schemas.microsoft.com/office/drawing/2014/main" id="{EB8E1265-E025-4650-8B14-01A847144588}"/>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9" name="Google Shape;215;p22">
            <a:extLst>
              <a:ext uri="{FF2B5EF4-FFF2-40B4-BE49-F238E27FC236}">
                <a16:creationId xmlns:a16="http://schemas.microsoft.com/office/drawing/2014/main" id="{ADC0AA21-5C1F-4ED7-9AE5-F3120D96DC48}"/>
              </a:ext>
            </a:extLst>
          </p:cNvPr>
          <p:cNvPicPr preferRelativeResize="0"/>
          <p:nvPr/>
        </p:nvPicPr>
        <p:blipFill rotWithShape="1">
          <a:blip r:embed="rId23">
            <a:alphaModFix/>
          </a:blip>
          <a:srcRect l="19798" t="13608" r="18640" b="19550"/>
          <a:stretch/>
        </p:blipFill>
        <p:spPr>
          <a:xfrm>
            <a:off x="104932" y="367692"/>
            <a:ext cx="12483307" cy="5892199"/>
          </a:xfrm>
          <a:prstGeom prst="rect">
            <a:avLst/>
          </a:prstGeom>
          <a:noFill/>
          <a:ln>
            <a:noFill/>
          </a:ln>
        </p:spPr>
      </p:pic>
      <p:sp>
        <p:nvSpPr>
          <p:cNvPr id="30" name="Rectangle 1">
            <a:extLst>
              <a:ext uri="{FF2B5EF4-FFF2-40B4-BE49-F238E27FC236}">
                <a16:creationId xmlns:a16="http://schemas.microsoft.com/office/drawing/2014/main" id="{7FDFB8A1-A87E-4994-9B60-56516855B728}"/>
              </a:ext>
            </a:extLst>
          </p:cNvPr>
          <p:cNvSpPr>
            <a:spLocks noChangeArrowheads="1"/>
          </p:cNvSpPr>
          <p:nvPr/>
        </p:nvSpPr>
        <p:spPr bwMode="auto">
          <a:xfrm>
            <a:off x="5875429" y="1460738"/>
            <a:ext cx="4894747" cy="584775"/>
          </a:xfrm>
          <a:prstGeom prst="rect">
            <a:avLst/>
          </a:prstGeom>
          <a:noFill/>
          <a:ln w="9525">
            <a:noFill/>
            <a:miter lim="800000"/>
            <a:headEnd/>
            <a:tailEnd/>
          </a:ln>
        </p:spPr>
        <p:txBody>
          <a:bodyPr wrap="square" anchor="ctr">
            <a:spAutoFit/>
          </a:bodyPr>
          <a:lstStyle/>
          <a:p>
            <a:pPr algn="r" rtl="1"/>
            <a:r>
              <a:rPr lang="ar-SA" sz="3200" b="1" dirty="0">
                <a:solidFill>
                  <a:srgbClr val="0070C0"/>
                </a:solidFill>
                <a:latin typeface="Calibri" pitchFamily="34" charset="0"/>
              </a:rPr>
              <a:t>بِمُحاكاةِ المثالِ الأَوَّلِ أُكْمِلُ الْفَراغَ:</a:t>
            </a:r>
            <a:endParaRPr lang="en-US" sz="3200" b="1" dirty="0">
              <a:solidFill>
                <a:srgbClr val="0070C0"/>
              </a:solidFill>
              <a:latin typeface="Calibri" pitchFamily="34" charset="0"/>
            </a:endParaRPr>
          </a:p>
        </p:txBody>
      </p:sp>
      <p:sp>
        <p:nvSpPr>
          <p:cNvPr id="33" name="Rectangle 1">
            <a:extLst>
              <a:ext uri="{FF2B5EF4-FFF2-40B4-BE49-F238E27FC236}">
                <a16:creationId xmlns:a16="http://schemas.microsoft.com/office/drawing/2014/main" id="{07EBC0AB-75DD-45BB-92BD-B5F82D88DD0C}"/>
              </a:ext>
            </a:extLst>
          </p:cNvPr>
          <p:cNvSpPr>
            <a:spLocks noChangeArrowheads="1"/>
          </p:cNvSpPr>
          <p:nvPr/>
        </p:nvSpPr>
        <p:spPr bwMode="auto">
          <a:xfrm>
            <a:off x="1032482" y="2127390"/>
            <a:ext cx="9839870" cy="584775"/>
          </a:xfrm>
          <a:prstGeom prst="rect">
            <a:avLst/>
          </a:prstGeom>
          <a:noFill/>
          <a:ln w="9525">
            <a:noFill/>
            <a:miter lim="800000"/>
            <a:headEnd/>
            <a:tailEnd/>
          </a:ln>
        </p:spPr>
        <p:txBody>
          <a:bodyPr wrap="square" anchor="ctr">
            <a:spAutoFit/>
          </a:bodyPr>
          <a:lstStyle/>
          <a:p>
            <a:pPr algn="r" rtl="1"/>
            <a:r>
              <a:rPr lang="ar-SA" sz="3200" b="1" dirty="0">
                <a:solidFill>
                  <a:srgbClr val="002060"/>
                </a:solidFill>
                <a:latin typeface="Calibri" pitchFamily="34" charset="0"/>
              </a:rPr>
              <a:t>اِعْتَرَفَ بِفَضْلِهِ عُلَماءُ الشَّرْقِ وَالغَرْبِ، فَل</a:t>
            </a:r>
            <a:r>
              <a:rPr lang="ar-SA" sz="3200" b="1" dirty="0">
                <a:solidFill>
                  <a:srgbClr val="FF0000"/>
                </a:solidFill>
                <a:latin typeface="Calibri" pitchFamily="34" charset="0"/>
              </a:rPr>
              <a:t>َعَلَّ</a:t>
            </a:r>
            <a:r>
              <a:rPr lang="ar-SA" sz="3200" b="1" dirty="0">
                <a:solidFill>
                  <a:srgbClr val="002060"/>
                </a:solidFill>
                <a:latin typeface="Calibri" pitchFamily="34" charset="0"/>
              </a:rPr>
              <a:t> جيلَ الْيَوْمِ يَعْتَرِفونَ بِفَضْلِهِ.</a:t>
            </a:r>
            <a:endParaRPr lang="en-US" sz="3200" b="1" dirty="0">
              <a:solidFill>
                <a:srgbClr val="002060"/>
              </a:solidFill>
              <a:latin typeface="Calibri" pitchFamily="34" charset="0"/>
            </a:endParaRPr>
          </a:p>
        </p:txBody>
      </p:sp>
      <p:sp>
        <p:nvSpPr>
          <p:cNvPr id="36" name="Rectangle 1">
            <a:extLst>
              <a:ext uri="{FF2B5EF4-FFF2-40B4-BE49-F238E27FC236}">
                <a16:creationId xmlns:a16="http://schemas.microsoft.com/office/drawing/2014/main" id="{E8077AFE-954F-4473-83BE-884552849AB5}"/>
              </a:ext>
            </a:extLst>
          </p:cNvPr>
          <p:cNvSpPr>
            <a:spLocks noChangeArrowheads="1"/>
          </p:cNvSpPr>
          <p:nvPr/>
        </p:nvSpPr>
        <p:spPr bwMode="auto">
          <a:xfrm>
            <a:off x="3906310" y="2719298"/>
            <a:ext cx="6966042" cy="1077218"/>
          </a:xfrm>
          <a:prstGeom prst="rect">
            <a:avLst/>
          </a:prstGeom>
          <a:noFill/>
          <a:ln w="9525">
            <a:noFill/>
            <a:miter lim="800000"/>
            <a:headEnd/>
            <a:tailEnd/>
          </a:ln>
        </p:spPr>
        <p:txBody>
          <a:bodyPr wrap="square" anchor="ctr">
            <a:spAutoFit/>
          </a:bodyPr>
          <a:lstStyle/>
          <a:p>
            <a:pPr algn="r" rtl="1"/>
            <a:r>
              <a:rPr lang="ar-SA" sz="3200" b="1" dirty="0">
                <a:solidFill>
                  <a:srgbClr val="002060"/>
                </a:solidFill>
                <a:latin typeface="Calibri" pitchFamily="34" charset="0"/>
              </a:rPr>
              <a:t>اِخْتَرَعَ ابن حَيَّانَ الْوَرَقَ الْمُقاوِمَ لِلنَّارِ </a:t>
            </a:r>
            <a:r>
              <a:rPr lang="ar-SA" sz="3200" b="1" dirty="0">
                <a:solidFill>
                  <a:srgbClr val="FF0000"/>
                </a:solidFill>
                <a:latin typeface="Calibri" pitchFamily="34" charset="0"/>
              </a:rPr>
              <a:t>لَعَلَّ</a:t>
            </a:r>
            <a:r>
              <a:rPr lang="ar-SA" sz="3200" b="1" dirty="0">
                <a:solidFill>
                  <a:srgbClr val="002060"/>
                </a:solidFill>
                <a:latin typeface="Calibri" pitchFamily="34" charset="0"/>
              </a:rPr>
              <a:t> النَّاسَ</a:t>
            </a:r>
            <a:r>
              <a:rPr lang="en-US" sz="3200" b="1" dirty="0">
                <a:solidFill>
                  <a:srgbClr val="002060"/>
                </a:solidFill>
                <a:latin typeface="Calibri" pitchFamily="34" charset="0"/>
              </a:rPr>
              <a:t> </a:t>
            </a:r>
            <a:r>
              <a:rPr lang="ar-EG" sz="3200" b="1" dirty="0">
                <a:solidFill>
                  <a:srgbClr val="002060"/>
                </a:solidFill>
                <a:latin typeface="Calibri" pitchFamily="34" charset="0"/>
              </a:rPr>
              <a:t>....................................................</a:t>
            </a:r>
            <a:endParaRPr lang="en-US" sz="3200" b="1" dirty="0">
              <a:solidFill>
                <a:srgbClr val="002060"/>
              </a:solidFill>
              <a:latin typeface="Calibri" pitchFamily="34" charset="0"/>
            </a:endParaRPr>
          </a:p>
        </p:txBody>
      </p:sp>
      <p:sp>
        <p:nvSpPr>
          <p:cNvPr id="37" name="Rectangle 1">
            <a:extLst>
              <a:ext uri="{FF2B5EF4-FFF2-40B4-BE49-F238E27FC236}">
                <a16:creationId xmlns:a16="http://schemas.microsoft.com/office/drawing/2014/main" id="{FB9AD96B-3FFA-4353-978F-10BC18BF9296}"/>
              </a:ext>
            </a:extLst>
          </p:cNvPr>
          <p:cNvSpPr>
            <a:spLocks noChangeArrowheads="1"/>
          </p:cNvSpPr>
          <p:nvPr/>
        </p:nvSpPr>
        <p:spPr bwMode="auto">
          <a:xfrm>
            <a:off x="5826568" y="3211741"/>
            <a:ext cx="4381328" cy="584775"/>
          </a:xfrm>
          <a:prstGeom prst="rect">
            <a:avLst/>
          </a:prstGeom>
          <a:noFill/>
          <a:ln w="9525">
            <a:noFill/>
            <a:miter lim="800000"/>
            <a:headEnd/>
            <a:tailEnd/>
          </a:ln>
        </p:spPr>
        <p:txBody>
          <a:bodyPr wrap="none" anchor="ctr">
            <a:spAutoFit/>
          </a:bodyPr>
          <a:lstStyle/>
          <a:p>
            <a:pPr algn="ctr" rtl="1"/>
            <a:r>
              <a:rPr lang="ar-SA" sz="3200" b="1" dirty="0">
                <a:solidFill>
                  <a:schemeClr val="accent4">
                    <a:lumMod val="50000"/>
                  </a:schemeClr>
                </a:solidFill>
                <a:latin typeface="Calibri" pitchFamily="34" charset="0"/>
              </a:rPr>
              <a:t>يقدرون علماء المسلمين قدرهم.</a:t>
            </a:r>
            <a:endParaRPr lang="en-US" sz="3200" dirty="0">
              <a:solidFill>
                <a:schemeClr val="accent4">
                  <a:lumMod val="50000"/>
                </a:schemeClr>
              </a:solidFill>
              <a:latin typeface="Calibri" pitchFamily="34" charset="0"/>
            </a:endParaRPr>
          </a:p>
        </p:txBody>
      </p:sp>
      <p:sp>
        <p:nvSpPr>
          <p:cNvPr id="38" name="Rectangle 1">
            <a:extLst>
              <a:ext uri="{FF2B5EF4-FFF2-40B4-BE49-F238E27FC236}">
                <a16:creationId xmlns:a16="http://schemas.microsoft.com/office/drawing/2014/main" id="{B1BF719E-7C83-4174-BC87-8395527ED4AE}"/>
              </a:ext>
            </a:extLst>
          </p:cNvPr>
          <p:cNvSpPr>
            <a:spLocks noChangeArrowheads="1"/>
          </p:cNvSpPr>
          <p:nvPr/>
        </p:nvSpPr>
        <p:spPr bwMode="auto">
          <a:xfrm>
            <a:off x="2186633" y="3996571"/>
            <a:ext cx="8861235" cy="584775"/>
          </a:xfrm>
          <a:prstGeom prst="rect">
            <a:avLst/>
          </a:prstGeom>
          <a:noFill/>
          <a:ln w="9525">
            <a:noFill/>
            <a:miter lim="800000"/>
            <a:headEnd/>
            <a:tailEnd/>
          </a:ln>
        </p:spPr>
        <p:txBody>
          <a:bodyPr wrap="square" anchor="ctr">
            <a:spAutoFit/>
          </a:bodyPr>
          <a:lstStyle/>
          <a:p>
            <a:pPr algn="r" rtl="1"/>
            <a:r>
              <a:rPr lang="ar-SA" sz="3200" b="1" dirty="0">
                <a:solidFill>
                  <a:srgbClr val="002060"/>
                </a:solidFill>
                <a:latin typeface="Calibri" pitchFamily="34" charset="0"/>
              </a:rPr>
              <a:t> غَلَّفَ ابن حَيَّانَ الْكِتابَ بِغِلافٍ جَميلٍ </a:t>
            </a:r>
            <a:r>
              <a:rPr lang="ar-SA" sz="3200" b="1" dirty="0">
                <a:solidFill>
                  <a:srgbClr val="FF0000"/>
                </a:solidFill>
                <a:latin typeface="Calibri" pitchFamily="34" charset="0"/>
              </a:rPr>
              <a:t>لَعَلَّ</a:t>
            </a:r>
            <a:r>
              <a:rPr lang="ar-EG" sz="3200" b="1" dirty="0">
                <a:solidFill>
                  <a:srgbClr val="FF0000"/>
                </a:solidFill>
                <a:latin typeface="Calibri" pitchFamily="34" charset="0"/>
              </a:rPr>
              <a:t> </a:t>
            </a:r>
            <a:r>
              <a:rPr lang="ar-EG" sz="3200" b="1" dirty="0">
                <a:solidFill>
                  <a:srgbClr val="002060"/>
                </a:solidFill>
                <a:latin typeface="Calibri" pitchFamily="34" charset="0"/>
              </a:rPr>
              <a:t>.............</a:t>
            </a:r>
            <a:r>
              <a:rPr lang="ar-SA" sz="3200" b="1" dirty="0">
                <a:solidFill>
                  <a:srgbClr val="002060"/>
                </a:solidFill>
                <a:latin typeface="Calibri" pitchFamily="34" charset="0"/>
              </a:rPr>
              <a:t>يُعْجَبُ بِهِ.</a:t>
            </a:r>
            <a:endParaRPr lang="en-US" sz="3200" b="1" dirty="0">
              <a:solidFill>
                <a:srgbClr val="002060"/>
              </a:solidFill>
              <a:latin typeface="Calibri" pitchFamily="34" charset="0"/>
            </a:endParaRPr>
          </a:p>
        </p:txBody>
      </p:sp>
      <p:sp>
        <p:nvSpPr>
          <p:cNvPr id="39" name="Rectangle 1">
            <a:extLst>
              <a:ext uri="{FF2B5EF4-FFF2-40B4-BE49-F238E27FC236}">
                <a16:creationId xmlns:a16="http://schemas.microsoft.com/office/drawing/2014/main" id="{17A470C5-C5CE-4821-A28E-5055AECA93AB}"/>
              </a:ext>
            </a:extLst>
          </p:cNvPr>
          <p:cNvSpPr>
            <a:spLocks noChangeArrowheads="1"/>
          </p:cNvSpPr>
          <p:nvPr/>
        </p:nvSpPr>
        <p:spPr bwMode="auto">
          <a:xfrm>
            <a:off x="4351647" y="3912992"/>
            <a:ext cx="1116013" cy="646113"/>
          </a:xfrm>
          <a:prstGeom prst="rect">
            <a:avLst/>
          </a:prstGeom>
          <a:noFill/>
          <a:ln w="9525">
            <a:noFill/>
            <a:miter lim="800000"/>
            <a:headEnd/>
            <a:tailEnd/>
          </a:ln>
        </p:spPr>
        <p:txBody>
          <a:bodyPr wrap="none" anchor="ctr">
            <a:spAutoFit/>
          </a:bodyPr>
          <a:lstStyle/>
          <a:p>
            <a:pPr algn="ctr" rtl="1"/>
            <a:r>
              <a:rPr lang="ar-SA" sz="3600" b="1" dirty="0">
                <a:solidFill>
                  <a:schemeClr val="accent4">
                    <a:lumMod val="50000"/>
                  </a:schemeClr>
                </a:solidFill>
                <a:latin typeface="Calibri" pitchFamily="34" charset="0"/>
              </a:rPr>
              <a:t>أستاذه</a:t>
            </a:r>
            <a:endParaRPr lang="en-US" sz="3600" b="1" dirty="0">
              <a:solidFill>
                <a:schemeClr val="accent4">
                  <a:lumMod val="50000"/>
                </a:schemeClr>
              </a:solidFill>
              <a:latin typeface="Calibri" pitchFamily="34" charset="0"/>
            </a:endParaRPr>
          </a:p>
        </p:txBody>
      </p:sp>
      <p:sp>
        <p:nvSpPr>
          <p:cNvPr id="40" name="Rectangle 1">
            <a:extLst>
              <a:ext uri="{FF2B5EF4-FFF2-40B4-BE49-F238E27FC236}">
                <a16:creationId xmlns:a16="http://schemas.microsoft.com/office/drawing/2014/main" id="{55460C50-FFBD-473B-A7B9-2894ACD0FB95}"/>
              </a:ext>
            </a:extLst>
          </p:cNvPr>
          <p:cNvSpPr>
            <a:spLocks noChangeArrowheads="1"/>
          </p:cNvSpPr>
          <p:nvPr/>
        </p:nvSpPr>
        <p:spPr bwMode="auto">
          <a:xfrm>
            <a:off x="1032482" y="4788534"/>
            <a:ext cx="9839870" cy="584775"/>
          </a:xfrm>
          <a:prstGeom prst="rect">
            <a:avLst/>
          </a:prstGeom>
          <a:noFill/>
          <a:ln w="9525">
            <a:noFill/>
            <a:miter lim="800000"/>
            <a:headEnd/>
            <a:tailEnd/>
          </a:ln>
        </p:spPr>
        <p:txBody>
          <a:bodyPr wrap="square" anchor="ctr">
            <a:spAutoFit/>
          </a:bodyPr>
          <a:lstStyle/>
          <a:p>
            <a:pPr algn="r" rtl="1"/>
            <a:r>
              <a:rPr lang="ar-SA" sz="3200" b="1" dirty="0">
                <a:solidFill>
                  <a:srgbClr val="002060"/>
                </a:solidFill>
                <a:latin typeface="Calibri" pitchFamily="34" charset="0"/>
              </a:rPr>
              <a:t> صَرَخَ الْحاضِرونَ مُسْتَنْكِرينَ </a:t>
            </a:r>
            <a:r>
              <a:rPr lang="ar-SA" sz="3200" b="1" dirty="0">
                <a:solidFill>
                  <a:srgbClr val="FF0000"/>
                </a:solidFill>
                <a:latin typeface="Calibri" pitchFamily="34" charset="0"/>
              </a:rPr>
              <a:t>لَعَلَّ</a:t>
            </a:r>
            <a:r>
              <a:rPr lang="ar-EG" sz="3200" b="1" dirty="0">
                <a:solidFill>
                  <a:srgbClr val="002060"/>
                </a:solidFill>
                <a:latin typeface="Calibri" pitchFamily="34" charset="0"/>
              </a:rPr>
              <a:t> .............................................</a:t>
            </a:r>
            <a:endParaRPr lang="en-US" sz="3200" b="1" dirty="0">
              <a:solidFill>
                <a:srgbClr val="002060"/>
              </a:solidFill>
              <a:latin typeface="Calibri" pitchFamily="34" charset="0"/>
            </a:endParaRPr>
          </a:p>
        </p:txBody>
      </p:sp>
      <p:sp>
        <p:nvSpPr>
          <p:cNvPr id="41" name="Rectangle 1">
            <a:extLst>
              <a:ext uri="{FF2B5EF4-FFF2-40B4-BE49-F238E27FC236}">
                <a16:creationId xmlns:a16="http://schemas.microsoft.com/office/drawing/2014/main" id="{D49904EF-EF4B-4DD1-9E7F-F5ACFD0421F9}"/>
              </a:ext>
            </a:extLst>
          </p:cNvPr>
          <p:cNvSpPr>
            <a:spLocks noChangeArrowheads="1"/>
          </p:cNvSpPr>
          <p:nvPr/>
        </p:nvSpPr>
        <p:spPr bwMode="auto">
          <a:xfrm>
            <a:off x="1579433" y="4734375"/>
            <a:ext cx="4573688" cy="584775"/>
          </a:xfrm>
          <a:prstGeom prst="rect">
            <a:avLst/>
          </a:prstGeom>
          <a:noFill/>
          <a:ln w="9525">
            <a:noFill/>
            <a:miter lim="800000"/>
            <a:headEnd/>
            <a:tailEnd/>
          </a:ln>
        </p:spPr>
        <p:txBody>
          <a:bodyPr wrap="none" anchor="ctr">
            <a:spAutoFit/>
          </a:bodyPr>
          <a:lstStyle/>
          <a:p>
            <a:pPr algn="ctr" rtl="1"/>
            <a:r>
              <a:rPr lang="ar-SA" sz="3200" b="1" dirty="0">
                <a:solidFill>
                  <a:schemeClr val="accent4">
                    <a:lumMod val="50000"/>
                  </a:schemeClr>
                </a:solidFill>
                <a:latin typeface="Calibri" pitchFamily="34" charset="0"/>
              </a:rPr>
              <a:t>ابن حيان لا يلقي الكتاب في النار</a:t>
            </a:r>
            <a:r>
              <a:rPr lang="ar-EG" sz="3200" b="1" dirty="0">
                <a:solidFill>
                  <a:schemeClr val="accent4">
                    <a:lumMod val="50000"/>
                  </a:schemeClr>
                </a:solidFill>
                <a:latin typeface="Calibri" pitchFamily="34" charset="0"/>
              </a:rPr>
              <a:t>.</a:t>
            </a:r>
            <a:endParaRPr lang="en-US" sz="3200" b="1" dirty="0">
              <a:solidFill>
                <a:schemeClr val="accent4">
                  <a:lumMod val="50000"/>
                </a:schemeClr>
              </a:solidFill>
              <a:latin typeface="Calibri" pitchFamily="34" charset="0"/>
            </a:endParaRPr>
          </a:p>
        </p:txBody>
      </p:sp>
    </p:spTree>
    <p:extLst>
      <p:ext uri="{BB962C8B-B14F-4D97-AF65-F5344CB8AC3E}">
        <p14:creationId xmlns:p14="http://schemas.microsoft.com/office/powerpoint/2010/main" val="62763137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anim calcmode="lin" valueType="num">
                                      <p:cBhvr>
                                        <p:cTn id="8" dur="500" fill="hold"/>
                                        <p:tgtEl>
                                          <p:spTgt spid="30"/>
                                        </p:tgtEl>
                                        <p:attrNameLst>
                                          <p:attrName>ppt_x</p:attrName>
                                        </p:attrNameLst>
                                      </p:cBhvr>
                                      <p:tavLst>
                                        <p:tav tm="0">
                                          <p:val>
                                            <p:strVal val="#ppt_x"/>
                                          </p:val>
                                        </p:tav>
                                        <p:tav tm="100000">
                                          <p:val>
                                            <p:strVal val="#ppt_x"/>
                                          </p:val>
                                        </p:tav>
                                      </p:tavLst>
                                    </p:anim>
                                    <p:anim calcmode="lin" valueType="num">
                                      <p:cBhvr>
                                        <p:cTn id="9" dur="450" decel="100000" fill="hold"/>
                                        <p:tgtEl>
                                          <p:spTgt spid="30"/>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30"/>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5" name="بمحاكاه المثال...wav"/>
                                        </p:tgtEl>
                                      </p:cMediaNode>
                                    </p:audio>
                                  </p:subTnLst>
                                </p:cTn>
                              </p:par>
                            </p:childTnLst>
                          </p:cTn>
                        </p:par>
                      </p:childTnLst>
                    </p:cTn>
                  </p:par>
                  <p:par>
                    <p:cTn id="11" fill="hold">
                      <p:stCondLst>
                        <p:cond delay="indefinite"/>
                      </p:stCondLst>
                      <p:childTnLst>
                        <p:par>
                          <p:cTn id="12" fill="hold">
                            <p:stCondLst>
                              <p:cond delay="0"/>
                            </p:stCondLst>
                            <p:childTnLst>
                              <p:par>
                                <p:cTn id="13" presetID="58" presetClass="entr" presetSubtype="0" accel="10000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ppt_w*2.5"/>
                                          </p:val>
                                        </p:tav>
                                        <p:tav tm="100000">
                                          <p:val>
                                            <p:strVal val="#ppt_w"/>
                                          </p:val>
                                        </p:tav>
                                      </p:tavLst>
                                    </p:anim>
                                    <p:anim calcmode="lin" valueType="num">
                                      <p:cBhvr>
                                        <p:cTn id="16" dur="500" fill="hold"/>
                                        <p:tgtEl>
                                          <p:spTgt spid="33"/>
                                        </p:tgtEl>
                                        <p:attrNameLst>
                                          <p:attrName>ppt_h</p:attrName>
                                        </p:attrNameLst>
                                      </p:cBhvr>
                                      <p:tavLst>
                                        <p:tav tm="0">
                                          <p:val>
                                            <p:strVal val="#ppt_h*0.01"/>
                                          </p:val>
                                        </p:tav>
                                        <p:tav tm="100000">
                                          <p:val>
                                            <p:strVal val="#ppt_h"/>
                                          </p:val>
                                        </p:tav>
                                      </p:tavLst>
                                    </p:anim>
                                    <p:anim calcmode="lin" valueType="num">
                                      <p:cBhvr>
                                        <p:cTn id="17" dur="500" fill="hold"/>
                                        <p:tgtEl>
                                          <p:spTgt spid="33"/>
                                        </p:tgtEl>
                                        <p:attrNameLst>
                                          <p:attrName>ppt_x</p:attrName>
                                        </p:attrNameLst>
                                      </p:cBhvr>
                                      <p:tavLst>
                                        <p:tav tm="0">
                                          <p:val>
                                            <p:strVal val="#ppt_x"/>
                                          </p:val>
                                        </p:tav>
                                        <p:tav tm="100000">
                                          <p:val>
                                            <p:strVal val="#ppt_x"/>
                                          </p:val>
                                        </p:tav>
                                      </p:tavLst>
                                    </p:anim>
                                    <p:anim calcmode="lin" valueType="num">
                                      <p:cBhvr>
                                        <p:cTn id="18" dur="500" fill="hold"/>
                                        <p:tgtEl>
                                          <p:spTgt spid="33"/>
                                        </p:tgtEl>
                                        <p:attrNameLst>
                                          <p:attrName>ppt_y</p:attrName>
                                        </p:attrNameLst>
                                      </p:cBhvr>
                                      <p:tavLst>
                                        <p:tav tm="0">
                                          <p:val>
                                            <p:strVal val="#ppt_h+1"/>
                                          </p:val>
                                        </p:tav>
                                        <p:tav tm="100000">
                                          <p:val>
                                            <p:strVal val="#ppt_y"/>
                                          </p:val>
                                        </p:tav>
                                      </p:tavLst>
                                    </p:anim>
                                    <p:animEffect transition="in" filter="fade">
                                      <p:cBhvr>
                                        <p:cTn id="19" dur="500"/>
                                        <p:tgtEl>
                                          <p:spTgt spid="33"/>
                                        </p:tgtEl>
                                      </p:cBhvr>
                                    </p:animEffect>
                                  </p:childTnLst>
                                  <p:subTnLst>
                                    <p:audio>
                                      <p:cMediaNode>
                                        <p:cTn display="0" masterRel="sameClick">
                                          <p:stCondLst>
                                            <p:cond evt="begin" delay="0">
                                              <p:tn val="13"/>
                                            </p:cond>
                                          </p:stCondLst>
                                          <p:endCondLst>
                                            <p:cond evt="onStopAudio" delay="0">
                                              <p:tgtEl>
                                                <p:sldTgt/>
                                              </p:tgtEl>
                                            </p:cond>
                                          </p:endCondLst>
                                        </p:cTn>
                                        <p:tgtEl>
                                          <p:sndTgt r:embed="rId6" name="اعترف بفضله.wav"/>
                                        </p:tgtEl>
                                      </p:cMediaNode>
                                    </p:audio>
                                  </p:subTnLst>
                                </p:cTn>
                              </p:par>
                            </p:childTnLst>
                          </p:cTn>
                        </p:par>
                      </p:childTnLst>
                    </p:cTn>
                  </p:par>
                  <p:par>
                    <p:cTn id="20" fill="hold">
                      <p:stCondLst>
                        <p:cond delay="indefinite"/>
                      </p:stCondLst>
                      <p:childTnLst>
                        <p:par>
                          <p:cTn id="21" fill="hold">
                            <p:stCondLst>
                              <p:cond delay="0"/>
                            </p:stCondLst>
                            <p:childTnLst>
                              <p:par>
                                <p:cTn id="22" presetID="29" presetClass="entr" presetSubtype="0"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ppt_x</p:attrName>
                                        </p:attrNameLst>
                                      </p:cBhvr>
                                      <p:tavLst>
                                        <p:tav tm="0">
                                          <p:val>
                                            <p:strVal val="#ppt_x-.2"/>
                                          </p:val>
                                        </p:tav>
                                        <p:tav tm="100000">
                                          <p:val>
                                            <p:strVal val="#ppt_x"/>
                                          </p:val>
                                        </p:tav>
                                      </p:tavLst>
                                    </p:anim>
                                    <p:anim calcmode="lin" valueType="num">
                                      <p:cBhvr>
                                        <p:cTn id="25" dur="5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26" dur="500"/>
                                        <p:tgtEl>
                                          <p:spTgt spid="36"/>
                                        </p:tgtEl>
                                      </p:cBhvr>
                                    </p:animEffect>
                                  </p:childTnLst>
                                  <p:subTnLst>
                                    <p:audio>
                                      <p:cMediaNode>
                                        <p:cTn display="0" masterRel="sameClick">
                                          <p:stCondLst>
                                            <p:cond evt="begin" delay="0">
                                              <p:tn val="22"/>
                                            </p:cond>
                                          </p:stCondLst>
                                          <p:endCondLst>
                                            <p:cond evt="onStopAudio" delay="0">
                                              <p:tgtEl>
                                                <p:sldTgt/>
                                              </p:tgtEl>
                                            </p:cond>
                                          </p:endCondLst>
                                        </p:cTn>
                                        <p:tgtEl>
                                          <p:sndTgt r:embed="rId7" name="اخترع17.wav"/>
                                        </p:tgtEl>
                                      </p:cMediaNode>
                                    </p:audio>
                                  </p:sub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7"/>
                                        </p:tgtEl>
                                        <p:attrNameLst>
                                          <p:attrName>ppt_y</p:attrName>
                                        </p:attrNameLst>
                                      </p:cBhvr>
                                      <p:tavLst>
                                        <p:tav tm="0">
                                          <p:val>
                                            <p:strVal val="#ppt_y"/>
                                          </p:val>
                                        </p:tav>
                                        <p:tav tm="100000">
                                          <p:val>
                                            <p:strVal val="#ppt_y"/>
                                          </p:val>
                                        </p:tav>
                                      </p:tavLst>
                                    </p:anim>
                                    <p:anim calcmode="lin" valueType="num">
                                      <p:cBhvr>
                                        <p:cTn id="33"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7"/>
                                        </p:tgtEl>
                                      </p:cBhvr>
                                    </p:animEffect>
                                  </p:childTnLst>
                                  <p:subTnLst>
                                    <p:audio>
                                      <p:cMediaNode>
                                        <p:cTn display="0" masterRel="sameClick">
                                          <p:stCondLst>
                                            <p:cond evt="begin" delay="0">
                                              <p:tn val="29"/>
                                            </p:cond>
                                          </p:stCondLst>
                                          <p:endCondLst>
                                            <p:cond evt="onStopAudio" delay="0">
                                              <p:tgtEl>
                                                <p:sldTgt/>
                                              </p:tgtEl>
                                            </p:cond>
                                          </p:endCondLst>
                                        </p:cTn>
                                        <p:tgtEl>
                                          <p:sndTgt r:embed="rId8" name="يقدرون علماء...wav"/>
                                        </p:tgtEl>
                                      </p:cMediaNode>
                                    </p:audio>
                                  </p:subTnLst>
                                </p:cTn>
                              </p:par>
                            </p:childTnLst>
                          </p:cTn>
                        </p:par>
                      </p:childTnLst>
                    </p:cTn>
                  </p:par>
                  <p:par>
                    <p:cTn id="36" fill="hold">
                      <p:stCondLst>
                        <p:cond delay="indefinite"/>
                      </p:stCondLst>
                      <p:childTnLst>
                        <p:par>
                          <p:cTn id="37" fill="hold">
                            <p:stCondLst>
                              <p:cond delay="0"/>
                            </p:stCondLst>
                            <p:childTnLst>
                              <p:par>
                                <p:cTn id="38" presetID="34" presetClass="entr" presetSubtype="0" fill="hold" grpId="0" nodeType="clickEffect">
                                  <p:stCondLst>
                                    <p:cond delay="0"/>
                                  </p:stCondLst>
                                  <p:childTnLst>
                                    <p:set>
                                      <p:cBhvr>
                                        <p:cTn id="39" dur="1" fill="hold">
                                          <p:stCondLst>
                                            <p:cond delay="0"/>
                                          </p:stCondLst>
                                        </p:cTn>
                                        <p:tgtEl>
                                          <p:spTgt spid="38"/>
                                        </p:tgtEl>
                                        <p:attrNameLst>
                                          <p:attrName>style.visibility</p:attrName>
                                        </p:attrNameLst>
                                      </p:cBhvr>
                                      <p:to>
                                        <p:strVal val="visible"/>
                                      </p:to>
                                    </p:set>
                                    <p:anim from="(-#ppt_w/2)" to="(#ppt_x)" calcmode="lin" valueType="num">
                                      <p:cBhvr>
                                        <p:cTn id="40" dur="300" fill="hold">
                                          <p:stCondLst>
                                            <p:cond delay="0"/>
                                          </p:stCondLst>
                                        </p:cTn>
                                        <p:tgtEl>
                                          <p:spTgt spid="38"/>
                                        </p:tgtEl>
                                        <p:attrNameLst>
                                          <p:attrName>ppt_x</p:attrName>
                                        </p:attrNameLst>
                                      </p:cBhvr>
                                    </p:anim>
                                    <p:anim from="0" to="-1.0" calcmode="lin" valueType="num">
                                      <p:cBhvr>
                                        <p:cTn id="41" dur="100" decel="50000" autoRev="1" fill="hold">
                                          <p:stCondLst>
                                            <p:cond delay="300"/>
                                          </p:stCondLst>
                                        </p:cTn>
                                        <p:tgtEl>
                                          <p:spTgt spid="38"/>
                                        </p:tgtEl>
                                        <p:attrNameLst>
                                          <p:attrName>xshear</p:attrName>
                                        </p:attrNameLst>
                                      </p:cBhvr>
                                    </p:anim>
                                    <p:animScale>
                                      <p:cBhvr>
                                        <p:cTn id="42" dur="100" decel="100000" autoRev="1" fill="hold">
                                          <p:stCondLst>
                                            <p:cond delay="300"/>
                                          </p:stCondLst>
                                        </p:cTn>
                                        <p:tgtEl>
                                          <p:spTgt spid="38"/>
                                        </p:tgtEl>
                                      </p:cBhvr>
                                      <p:from x="100000" y="100000"/>
                                      <p:to x="80000" y="100000"/>
                                    </p:animScale>
                                    <p:anim by="(#ppt_h/3+#ppt_w*0.1)" calcmode="lin" valueType="num">
                                      <p:cBhvr additive="sum">
                                        <p:cTn id="43" dur="100" decel="100000" autoRev="1" fill="hold">
                                          <p:stCondLst>
                                            <p:cond delay="300"/>
                                          </p:stCondLst>
                                        </p:cTn>
                                        <p:tgtEl>
                                          <p:spTgt spid="38"/>
                                        </p:tgtEl>
                                        <p:attrNameLst>
                                          <p:attrName>ppt_x</p:attrName>
                                        </p:attrNameLst>
                                      </p:cBhvr>
                                    </p:anim>
                                  </p:childTnLst>
                                  <p:subTnLst>
                                    <p:audio>
                                      <p:cMediaNode>
                                        <p:cTn display="0" masterRel="sameClick">
                                          <p:stCondLst>
                                            <p:cond evt="begin" delay="0">
                                              <p:tn val="38"/>
                                            </p:cond>
                                          </p:stCondLst>
                                          <p:endCondLst>
                                            <p:cond evt="onStopAudio" delay="0">
                                              <p:tgtEl>
                                                <p:sldTgt/>
                                              </p:tgtEl>
                                            </p:cond>
                                          </p:endCondLst>
                                        </p:cTn>
                                        <p:tgtEl>
                                          <p:sndTgt r:embed="rId9" name="غلف18.wav"/>
                                        </p:tgtEl>
                                      </p:cMediaNode>
                                    </p:audio>
                                  </p:subTnLst>
                                </p:cTn>
                              </p:par>
                            </p:childTnLst>
                          </p:cTn>
                        </p:par>
                      </p:childTnLst>
                    </p:cTn>
                  </p:par>
                  <p:par>
                    <p:cTn id="44" fill="hold">
                      <p:stCondLst>
                        <p:cond delay="indefinite"/>
                      </p:stCondLst>
                      <p:childTnLst>
                        <p:par>
                          <p:cTn id="45" fill="hold">
                            <p:stCondLst>
                              <p:cond delay="0"/>
                            </p:stCondLst>
                            <p:childTnLst>
                              <p:par>
                                <p:cTn id="46" presetID="48" presetClass="entr" presetSubtype="0" accel="50000" fill="hold" grpId="0" nodeType="click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9" dur="500" fill="hold"/>
                                        <p:tgtEl>
                                          <p:spTgt spid="39"/>
                                        </p:tgtEl>
                                        <p:attrNameLst>
                                          <p:attrName>ppt_x</p:attrName>
                                        </p:attrNameLst>
                                      </p:cBhvr>
                                      <p:tavLst>
                                        <p:tav tm="0">
                                          <p:val>
                                            <p:fltVal val="-1"/>
                                          </p:val>
                                        </p:tav>
                                        <p:tav tm="50000">
                                          <p:val>
                                            <p:fltVal val="0.95"/>
                                          </p:val>
                                        </p:tav>
                                        <p:tav tm="100000">
                                          <p:val>
                                            <p:strVal val="#ppt_x"/>
                                          </p:val>
                                        </p:tav>
                                      </p:tavLst>
                                    </p:anim>
                                    <p:anim calcmode="lin" valueType="num">
                                      <p:cBhvr>
                                        <p:cTn id="50" dur="500" fill="hold"/>
                                        <p:tgtEl>
                                          <p:spTgt spid="39"/>
                                        </p:tgtEl>
                                        <p:attrNameLst>
                                          <p:attrName>ppt_y</p:attrName>
                                        </p:attrNameLst>
                                      </p:cBhvr>
                                      <p:tavLst>
                                        <p:tav tm="0">
                                          <p:val>
                                            <p:strVal val="#ppt_y"/>
                                          </p:val>
                                        </p:tav>
                                        <p:tav tm="100000">
                                          <p:val>
                                            <p:strVal val="#ppt_y"/>
                                          </p:val>
                                        </p:tav>
                                      </p:tavLst>
                                    </p:anim>
                                    <p:animEffect transition="in" filter="fade">
                                      <p:cBhvr>
                                        <p:cTn id="51" dur="500"/>
                                        <p:tgtEl>
                                          <p:spTgt spid="39"/>
                                        </p:tgtEl>
                                      </p:cBhvr>
                                    </p:animEffect>
                                  </p:childTnLst>
                                  <p:subTnLst>
                                    <p:audio>
                                      <p:cMediaNode>
                                        <p:cTn display="0" masterRel="sameClick">
                                          <p:stCondLst>
                                            <p:cond evt="begin" delay="0">
                                              <p:tn val="46"/>
                                            </p:cond>
                                          </p:stCondLst>
                                          <p:endCondLst>
                                            <p:cond evt="onStopAudio" delay="0">
                                              <p:tgtEl>
                                                <p:sldTgt/>
                                              </p:tgtEl>
                                            </p:cond>
                                          </p:endCondLst>
                                        </p:cTn>
                                        <p:tgtEl>
                                          <p:sndTgt r:embed="rId10" name="استاذة...wav"/>
                                        </p:tgtEl>
                                      </p:cMediaNode>
                                    </p:audio>
                                  </p:subTnLst>
                                </p:cTn>
                              </p:par>
                            </p:childTnLst>
                          </p:cTn>
                        </p:par>
                      </p:childTnLst>
                    </p:cTn>
                  </p:par>
                  <p:par>
                    <p:cTn id="52" fill="hold">
                      <p:stCondLst>
                        <p:cond delay="indefinite"/>
                      </p:stCondLst>
                      <p:childTnLst>
                        <p:par>
                          <p:cTn id="53" fill="hold">
                            <p:stCondLst>
                              <p:cond delay="0"/>
                            </p:stCondLst>
                            <p:childTnLst>
                              <p:par>
                                <p:cTn id="54" presetID="52" presetClass="entr" presetSubtype="0" fill="hold" grpId="0" nodeType="clickEffect">
                                  <p:stCondLst>
                                    <p:cond delay="0"/>
                                  </p:stCondLst>
                                  <p:childTnLst>
                                    <p:set>
                                      <p:cBhvr>
                                        <p:cTn id="55" dur="1" fill="hold">
                                          <p:stCondLst>
                                            <p:cond delay="0"/>
                                          </p:stCondLst>
                                        </p:cTn>
                                        <p:tgtEl>
                                          <p:spTgt spid="40"/>
                                        </p:tgtEl>
                                        <p:attrNameLst>
                                          <p:attrName>style.visibility</p:attrName>
                                        </p:attrNameLst>
                                      </p:cBhvr>
                                      <p:to>
                                        <p:strVal val="visible"/>
                                      </p:to>
                                    </p:set>
                                    <p:animScale>
                                      <p:cBhvr>
                                        <p:cTn id="56" dur="5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500" decel="50000" fill="hold">
                                          <p:stCondLst>
                                            <p:cond delay="0"/>
                                          </p:stCondLst>
                                        </p:cTn>
                                        <p:tgtEl>
                                          <p:spTgt spid="40"/>
                                        </p:tgtEl>
                                        <p:attrNameLst>
                                          <p:attrName>ppt_x</p:attrName>
                                          <p:attrName>ppt_y</p:attrName>
                                        </p:attrNameLst>
                                      </p:cBhvr>
                                    </p:animMotion>
                                    <p:animEffect transition="in" filter="fade">
                                      <p:cBhvr>
                                        <p:cTn id="58" dur="500"/>
                                        <p:tgtEl>
                                          <p:spTgt spid="40"/>
                                        </p:tgtEl>
                                      </p:cBhvr>
                                    </p:animEffect>
                                  </p:childTnLst>
                                  <p:subTnLst>
                                    <p:audio>
                                      <p:cMediaNode>
                                        <p:cTn display="0" masterRel="sameClick">
                                          <p:stCondLst>
                                            <p:cond evt="begin" delay="0">
                                              <p:tn val="54"/>
                                            </p:cond>
                                          </p:stCondLst>
                                          <p:endCondLst>
                                            <p:cond evt="onStopAudio" delay="0">
                                              <p:tgtEl>
                                                <p:sldTgt/>
                                              </p:tgtEl>
                                            </p:cond>
                                          </p:endCondLst>
                                        </p:cTn>
                                        <p:tgtEl>
                                          <p:sndTgt r:embed="rId11" name="صرخ 19.wav"/>
                                        </p:tgtEl>
                                      </p:cMediaNode>
                                    </p:audio>
                                  </p:subTnLst>
                                </p:cTn>
                              </p:par>
                            </p:childTnLst>
                          </p:cTn>
                        </p:par>
                      </p:childTnLst>
                    </p:cTn>
                  </p:par>
                  <p:par>
                    <p:cTn id="59" fill="hold">
                      <p:stCondLst>
                        <p:cond delay="indefinite"/>
                      </p:stCondLst>
                      <p:childTnLst>
                        <p:par>
                          <p:cTn id="60" fill="hold">
                            <p:stCondLst>
                              <p:cond delay="0"/>
                            </p:stCondLst>
                            <p:childTnLst>
                              <p:par>
                                <p:cTn id="61" presetID="54" presetClass="entr" presetSubtype="0" accel="100000" fill="hold" grpId="0" nodeType="click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strVal val="#ppt_w*0.05"/>
                                          </p:val>
                                        </p:tav>
                                        <p:tav tm="100000">
                                          <p:val>
                                            <p:strVal val="#ppt_w"/>
                                          </p:val>
                                        </p:tav>
                                      </p:tavLst>
                                    </p:anim>
                                    <p:anim calcmode="lin" valueType="num">
                                      <p:cBhvr>
                                        <p:cTn id="64" dur="500" fill="hold"/>
                                        <p:tgtEl>
                                          <p:spTgt spid="41"/>
                                        </p:tgtEl>
                                        <p:attrNameLst>
                                          <p:attrName>ppt_h</p:attrName>
                                        </p:attrNameLst>
                                      </p:cBhvr>
                                      <p:tavLst>
                                        <p:tav tm="0">
                                          <p:val>
                                            <p:strVal val="#ppt_h"/>
                                          </p:val>
                                        </p:tav>
                                        <p:tav tm="100000">
                                          <p:val>
                                            <p:strVal val="#ppt_h"/>
                                          </p:val>
                                        </p:tav>
                                      </p:tavLst>
                                    </p:anim>
                                    <p:anim calcmode="lin" valueType="num">
                                      <p:cBhvr>
                                        <p:cTn id="65" dur="500" fill="hold"/>
                                        <p:tgtEl>
                                          <p:spTgt spid="41"/>
                                        </p:tgtEl>
                                        <p:attrNameLst>
                                          <p:attrName>ppt_x</p:attrName>
                                        </p:attrNameLst>
                                      </p:cBhvr>
                                      <p:tavLst>
                                        <p:tav tm="0">
                                          <p:val>
                                            <p:strVal val="#ppt_x-.2"/>
                                          </p:val>
                                        </p:tav>
                                        <p:tav tm="100000">
                                          <p:val>
                                            <p:strVal val="#ppt_x"/>
                                          </p:val>
                                        </p:tav>
                                      </p:tavLst>
                                    </p:anim>
                                    <p:anim calcmode="lin" valueType="num">
                                      <p:cBhvr>
                                        <p:cTn id="66" dur="500" fill="hold"/>
                                        <p:tgtEl>
                                          <p:spTgt spid="41"/>
                                        </p:tgtEl>
                                        <p:attrNameLst>
                                          <p:attrName>ppt_y</p:attrName>
                                        </p:attrNameLst>
                                      </p:cBhvr>
                                      <p:tavLst>
                                        <p:tav tm="0">
                                          <p:val>
                                            <p:strVal val="#ppt_y"/>
                                          </p:val>
                                        </p:tav>
                                        <p:tav tm="100000">
                                          <p:val>
                                            <p:strVal val="#ppt_y"/>
                                          </p:val>
                                        </p:tav>
                                      </p:tavLst>
                                    </p:anim>
                                    <p:animEffect transition="in" filter="fade">
                                      <p:cBhvr>
                                        <p:cTn id="67" dur="500"/>
                                        <p:tgtEl>
                                          <p:spTgt spid="41"/>
                                        </p:tgtEl>
                                      </p:cBhvr>
                                    </p:animEffect>
                                  </p:childTnLst>
                                  <p:subTnLst>
                                    <p:audio>
                                      <p:cMediaNode>
                                        <p:cTn display="0" masterRel="sameClick">
                                          <p:stCondLst>
                                            <p:cond evt="begin" delay="0">
                                              <p:tn val="61"/>
                                            </p:cond>
                                          </p:stCondLst>
                                          <p:endCondLst>
                                            <p:cond evt="onStopAudio" delay="0">
                                              <p:tgtEl>
                                                <p:sldTgt/>
                                              </p:tgtEl>
                                            </p:cond>
                                          </p:endCondLst>
                                        </p:cTn>
                                        <p:tgtEl>
                                          <p:sndTgt r:embed="rId12" name="ابن حيان لا...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18"/>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4758" fill="hold"/>
                                        <p:tgtEl>
                                          <p:spTgt spid="18"/>
                                        </p:tgtEl>
                                      </p:cBhvr>
                                    </p:cmd>
                                  </p:childTnLst>
                                </p:cTn>
                              </p:par>
                            </p:childTnLst>
                          </p:cTn>
                        </p:par>
                      </p:childTnLst>
                    </p:cTn>
                  </p:par>
                </p:childTnLst>
              </p:cTn>
              <p:nextCondLst>
                <p:cond evt="onClick" delay="0">
                  <p:tgtEl>
                    <p:spTgt spid="18"/>
                  </p:tgtEl>
                </p:cond>
              </p:nextCondLst>
            </p:seq>
            <p:audio>
              <p:cMediaNode vol="80000">
                <p:cTn id="73" fill="hold" display="0">
                  <p:stCondLst>
                    <p:cond delay="indefinite"/>
                  </p:stCondLst>
                  <p:endCondLst>
                    <p:cond evt="onStopAudio" delay="0">
                      <p:tgtEl>
                        <p:sldTgt/>
                      </p:tgtEl>
                    </p:cond>
                  </p:endCondLst>
                </p:cTn>
                <p:tgtEl>
                  <p:spTgt spid="18"/>
                </p:tgtEl>
              </p:cMediaNode>
            </p:audio>
          </p:childTnLst>
        </p:cTn>
      </p:par>
    </p:tnLst>
    <p:bldLst>
      <p:bldP spid="30" grpId="0"/>
      <p:bldP spid="33" grpId="0"/>
      <p:bldP spid="36" grpId="0"/>
      <p:bldP spid="37" grpId="0"/>
      <p:bldP spid="38" grpId="0"/>
      <p:bldP spid="39" grpId="0"/>
      <p:bldP spid="40"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5">
            <a:alphaModFix/>
          </a:blip>
          <a:srcRect l="19798" t="13608" r="18640" b="19550"/>
          <a:stretch/>
        </p:blipFill>
        <p:spPr>
          <a:xfrm>
            <a:off x="1757736" y="431025"/>
            <a:ext cx="8241624" cy="5336294"/>
          </a:xfrm>
          <a:prstGeom prst="rect">
            <a:avLst/>
          </a:prstGeom>
          <a:noFill/>
          <a:ln>
            <a:noFill/>
          </a:ln>
        </p:spPr>
      </p:pic>
      <p:pic>
        <p:nvPicPr>
          <p:cNvPr id="24" name="Google Shape;77;p13"/>
          <p:cNvPicPr preferRelativeResize="0"/>
          <p:nvPr/>
        </p:nvPicPr>
        <p:blipFill>
          <a:blip r:embed="rId6">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7">
            <a:alphaModFix/>
          </a:blip>
          <a:stretch>
            <a:fillRect/>
          </a:stretch>
        </p:blipFill>
        <p:spPr>
          <a:xfrm>
            <a:off x="1191493"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3470"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38724" y="4550812"/>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23" name="Google Shape;535;p42"/>
          <p:cNvPicPr preferRelativeResize="0"/>
          <p:nvPr/>
        </p:nvPicPr>
        <p:blipFill>
          <a:blip r:embed="rId10">
            <a:alphaModFix/>
          </a:blip>
          <a:stretch>
            <a:fillRect/>
          </a:stretch>
        </p:blipFill>
        <p:spPr>
          <a:xfrm>
            <a:off x="10268294" y="564737"/>
            <a:ext cx="1159790" cy="924695"/>
          </a:xfrm>
          <a:prstGeom prst="rect">
            <a:avLst/>
          </a:prstGeom>
          <a:noFill/>
          <a:ln>
            <a:noFill/>
          </a:ln>
        </p:spPr>
      </p:pic>
      <p:pic>
        <p:nvPicPr>
          <p:cNvPr id="26" name="WhatsApp Video 2020-11-12 at 3.43.53 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biLevel thresh="75000"/>
          </a:blip>
          <a:stretch>
            <a:fillRect/>
          </a:stretch>
        </p:blipFill>
        <p:spPr>
          <a:xfrm>
            <a:off x="1997450" y="5650292"/>
            <a:ext cx="457200" cy="609600"/>
          </a:xfrm>
          <a:prstGeom prst="rect">
            <a:avLst/>
          </a:prstGeom>
        </p:spPr>
      </p:pic>
      <p:pic>
        <p:nvPicPr>
          <p:cNvPr id="29" name="Google Shape;473;p38">
            <a:extLst>
              <a:ext uri="{FF2B5EF4-FFF2-40B4-BE49-F238E27FC236}">
                <a16:creationId xmlns:a16="http://schemas.microsoft.com/office/drawing/2014/main" id="{356890DE-A612-4728-8D3A-9C44A8A35471}"/>
              </a:ext>
            </a:extLst>
          </p:cNvPr>
          <p:cNvPicPr preferRelativeResize="0"/>
          <p:nvPr/>
        </p:nvPicPr>
        <p:blipFill>
          <a:blip r:embed="rId12">
            <a:alphaModFix/>
          </a:blip>
          <a:stretch>
            <a:fillRect/>
          </a:stretch>
        </p:blipFill>
        <p:spPr>
          <a:xfrm>
            <a:off x="351877" y="3142939"/>
            <a:ext cx="1512584" cy="2624380"/>
          </a:xfrm>
          <a:prstGeom prst="rect">
            <a:avLst/>
          </a:prstGeom>
          <a:noFill/>
          <a:ln>
            <a:noFill/>
          </a:ln>
        </p:spPr>
      </p:pic>
      <p:pic>
        <p:nvPicPr>
          <p:cNvPr id="30" name="Picture 10">
            <a:extLst>
              <a:ext uri="{FF2B5EF4-FFF2-40B4-BE49-F238E27FC236}">
                <a16:creationId xmlns:a16="http://schemas.microsoft.com/office/drawing/2014/main" id="{A338D744-3E7B-470B-86BA-6E0BD725CFFC}"/>
              </a:ext>
            </a:extLst>
          </p:cNvPr>
          <p:cNvPicPr>
            <a:picLocks noChangeAspect="1"/>
          </p:cNvPicPr>
          <p:nvPr/>
        </p:nvPicPr>
        <p:blipFill>
          <a:blip r:embed="rId13"/>
          <a:srcRect/>
          <a:stretch>
            <a:fillRect/>
          </a:stretch>
        </p:blipFill>
        <p:spPr>
          <a:xfrm flipH="1">
            <a:off x="-253968" y="4195317"/>
            <a:ext cx="2626256" cy="2249946"/>
          </a:xfrm>
          <a:prstGeom prst="rect">
            <a:avLst/>
          </a:prstGeom>
        </p:spPr>
      </p:pic>
      <p:pic>
        <p:nvPicPr>
          <p:cNvPr id="28" name="Picture 2">
            <a:extLst>
              <a:ext uri="{FF2B5EF4-FFF2-40B4-BE49-F238E27FC236}">
                <a16:creationId xmlns:a16="http://schemas.microsoft.com/office/drawing/2014/main" id="{71424132-ED44-4992-916A-0AED0D3BB86D}"/>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4" descr="https://lh4.googleusercontent.com/jnrcwdD1_xG_7q7d9o_iHdU79MOW8I7Xq2ZQMeR5Kxo0XBydrDer7L0e1N6xem--7T5qE-kdhO8kmxAYrkowfXVrq47f2CNWtZcUq6VQgGrFalT9IO-eSzPRbz9zdCDmtuOAPWOU8eU">
            <a:extLst>
              <a:ext uri="{FF2B5EF4-FFF2-40B4-BE49-F238E27FC236}">
                <a16:creationId xmlns:a16="http://schemas.microsoft.com/office/drawing/2014/main" id="{B3D541CF-BB2D-4889-B2A3-8F408F316D11}"/>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781936" y="6389038"/>
            <a:ext cx="5152769" cy="468962"/>
          </a:xfrm>
          <a:prstGeom prst="rect">
            <a:avLst/>
          </a:prstGeom>
          <a:noFill/>
          <a:extLst>
            <a:ext uri="{909E8E84-426E-40DD-AFC4-6F175D3DCCD1}">
              <a14:hiddenFill xmlns:a14="http://schemas.microsoft.com/office/drawing/2010/main">
                <a:solidFill>
                  <a:srgbClr val="FFFFFF"/>
                </a:solidFill>
              </a14:hiddenFill>
            </a:ext>
          </a:extLst>
        </p:spPr>
      </p:pic>
      <p:pic>
        <p:nvPicPr>
          <p:cNvPr id="2" name="صورة 1">
            <a:extLst>
              <a:ext uri="{FF2B5EF4-FFF2-40B4-BE49-F238E27FC236}">
                <a16:creationId xmlns:a16="http://schemas.microsoft.com/office/drawing/2014/main" id="{1B3E05ED-E970-4D43-8A96-8BC3CAAD318F}"/>
              </a:ext>
            </a:extLst>
          </p:cNvPr>
          <p:cNvPicPr>
            <a:picLocks noChangeAspect="1"/>
          </p:cNvPicPr>
          <p:nvPr/>
        </p:nvPicPr>
        <p:blipFill>
          <a:blip r:embed="rId16"/>
          <a:stretch>
            <a:fillRect/>
          </a:stretch>
        </p:blipFill>
        <p:spPr>
          <a:xfrm>
            <a:off x="2372289" y="1750707"/>
            <a:ext cx="7107918" cy="3239260"/>
          </a:xfrm>
          <a:prstGeom prst="round2DiagRect">
            <a:avLst>
              <a:gd name="adj1" fmla="val 16667"/>
              <a:gd name="adj2" fmla="val 0"/>
            </a:avLst>
          </a:prstGeom>
          <a:ln w="88900" cap="sq">
            <a:solidFill>
              <a:srgbClr val="FF0000"/>
            </a:solidFill>
            <a:miter lim="800000"/>
          </a:ln>
          <a:effectLst>
            <a:outerShdw blurRad="254000" algn="tl" rotWithShape="0">
              <a:srgbClr val="000000">
                <a:alpha val="43000"/>
              </a:srgbClr>
            </a:outerShdw>
          </a:effectLst>
        </p:spPr>
      </p:pic>
      <p:sp>
        <p:nvSpPr>
          <p:cNvPr id="3" name="مستطيل 2">
            <a:extLst>
              <a:ext uri="{FF2B5EF4-FFF2-40B4-BE49-F238E27FC236}">
                <a16:creationId xmlns:a16="http://schemas.microsoft.com/office/drawing/2014/main" id="{81839930-713E-45FD-A8CE-843529AF4574}"/>
              </a:ext>
            </a:extLst>
          </p:cNvPr>
          <p:cNvSpPr/>
          <p:nvPr/>
        </p:nvSpPr>
        <p:spPr>
          <a:xfrm>
            <a:off x="3583045" y="827377"/>
            <a:ext cx="4916731" cy="923330"/>
          </a:xfrm>
          <a:prstGeom prst="rect">
            <a:avLst/>
          </a:prstGeom>
          <a:noFill/>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latin typeface="Sakkal Majalla" panose="02000000000000000000" pitchFamily="2" charset="-78"/>
                <a:cs typeface="Sakkal Majalla" panose="02000000000000000000" pitchFamily="2" charset="-78"/>
              </a:rPr>
              <a:t>استراتيجية اخفض يدك</a:t>
            </a:r>
          </a:p>
        </p:txBody>
      </p:sp>
    </p:spTree>
    <p:extLst>
      <p:ext uri="{BB962C8B-B14F-4D97-AF65-F5344CB8AC3E}">
        <p14:creationId xmlns:p14="http://schemas.microsoft.com/office/powerpoint/2010/main" val="268771672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6"/>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754" fill="hold"/>
                                        <p:tgtEl>
                                          <p:spTgt spid="26"/>
                                        </p:tgtEl>
                                      </p:cBhvr>
                                    </p:cmd>
                                  </p:childTnLst>
                                </p:cTn>
                              </p:par>
                            </p:childTnLst>
                          </p:cTn>
                        </p:par>
                      </p:childTnLst>
                    </p:cTn>
                  </p:par>
                </p:childTnLst>
              </p:cTn>
              <p:nextCondLst>
                <p:cond evt="onClick" delay="0">
                  <p:tgtEl>
                    <p:spTgt spid="26"/>
                  </p:tgtEl>
                </p:cond>
              </p:nextCondLst>
            </p:seq>
            <p:audio>
              <p:cMediaNode vol="80000">
                <p:cTn id="18" fill="hold" display="0">
                  <p:stCondLst>
                    <p:cond delay="indefinite"/>
                  </p:stCondLst>
                  <p:endCondLst>
                    <p:cond evt="onStopAudio" delay="0">
                      <p:tgtEl>
                        <p:sldTgt/>
                      </p:tgtEl>
                    </p:cond>
                  </p:endCondLst>
                </p:cTn>
                <p:tgtEl>
                  <p:spTgt spid="2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زهرة, نبات&#10;&#10;تم إنشاء الوصف تلقائياً">
            <a:extLst>
              <a:ext uri="{FF2B5EF4-FFF2-40B4-BE49-F238E27FC236}">
                <a16:creationId xmlns:a16="http://schemas.microsoft.com/office/drawing/2014/main" id="{CCB0413C-EF26-4F56-A537-7B123CC1D6EA}"/>
              </a:ext>
            </a:extLst>
          </p:cNvPr>
          <p:cNvPicPr>
            <a:picLocks noChangeAspect="1"/>
          </p:cNvPicPr>
          <p:nvPr/>
        </p:nvPicPr>
        <p:blipFill rotWithShape="1">
          <a:blip r:embed="rId2">
            <a:extLst>
              <a:ext uri="{28A0092B-C50C-407E-A947-70E740481C1C}">
                <a14:useLocalDpi xmlns:a14="http://schemas.microsoft.com/office/drawing/2010/main" val="0"/>
              </a:ext>
            </a:extLst>
          </a:blip>
          <a:srcRect t="2192"/>
          <a:stretch/>
        </p:blipFill>
        <p:spPr>
          <a:xfrm>
            <a:off x="0" y="1282"/>
            <a:ext cx="12191980" cy="6856718"/>
          </a:xfrm>
          <a:prstGeom prst="rect">
            <a:avLst/>
          </a:prstGeom>
        </p:spPr>
      </p:pic>
      <p:sp>
        <p:nvSpPr>
          <p:cNvPr id="4" name="مستطيل 3">
            <a:extLst>
              <a:ext uri="{FF2B5EF4-FFF2-40B4-BE49-F238E27FC236}">
                <a16:creationId xmlns:a16="http://schemas.microsoft.com/office/drawing/2014/main" id="{08AADF6F-6361-45E1-BB90-C4127D6E9DF5}"/>
              </a:ext>
            </a:extLst>
          </p:cNvPr>
          <p:cNvSpPr/>
          <p:nvPr/>
        </p:nvSpPr>
        <p:spPr>
          <a:xfrm>
            <a:off x="8027117" y="3244334"/>
            <a:ext cx="184731" cy="369332"/>
          </a:xfrm>
          <a:prstGeom prst="rect">
            <a:avLst/>
          </a:prstGeom>
        </p:spPr>
        <p:txBody>
          <a:bodyPr wrap="none">
            <a:spAutoFit/>
          </a:bodyPr>
          <a:lstStyle/>
          <a:p>
            <a:endParaRPr lang="en-US" dirty="0"/>
          </a:p>
        </p:txBody>
      </p:sp>
      <p:sp>
        <p:nvSpPr>
          <p:cNvPr id="5" name="مستطيل 4">
            <a:extLst>
              <a:ext uri="{FF2B5EF4-FFF2-40B4-BE49-F238E27FC236}">
                <a16:creationId xmlns:a16="http://schemas.microsoft.com/office/drawing/2014/main" id="{9E659877-BB64-4311-8E37-98D87A7D09D7}"/>
              </a:ext>
            </a:extLst>
          </p:cNvPr>
          <p:cNvSpPr/>
          <p:nvPr/>
        </p:nvSpPr>
        <p:spPr>
          <a:xfrm>
            <a:off x="3079694" y="2478590"/>
            <a:ext cx="3326553" cy="1200329"/>
          </a:xfrm>
          <a:prstGeom prst="rect">
            <a:avLst/>
          </a:prstGeom>
        </p:spPr>
        <p:txBody>
          <a:bodyPr wrap="none">
            <a:spAutoFit/>
          </a:bodyPr>
          <a:lstStyle/>
          <a:p>
            <a:r>
              <a:rPr lang="ar-SA" sz="7200" b="1" dirty="0">
                <a:solidFill>
                  <a:srgbClr val="C00000"/>
                </a:solidFill>
              </a:rPr>
              <a:t>اضغط هنا </a:t>
            </a:r>
          </a:p>
        </p:txBody>
      </p:sp>
      <p:pic>
        <p:nvPicPr>
          <p:cNvPr id="6" name="صورة 5">
            <a:hlinkClick r:id="rId3"/>
            <a:extLst>
              <a:ext uri="{FF2B5EF4-FFF2-40B4-BE49-F238E27FC236}">
                <a16:creationId xmlns:a16="http://schemas.microsoft.com/office/drawing/2014/main" id="{B2392317-3B1A-493A-B138-0804426C39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2968" y="3678919"/>
            <a:ext cx="2456329" cy="2456329"/>
          </a:xfrm>
          <a:prstGeom prst="rect">
            <a:avLst/>
          </a:prstGeom>
        </p:spPr>
      </p:pic>
      <p:sp>
        <p:nvSpPr>
          <p:cNvPr id="7" name="مستطيل 6">
            <a:extLst>
              <a:ext uri="{FF2B5EF4-FFF2-40B4-BE49-F238E27FC236}">
                <a16:creationId xmlns:a16="http://schemas.microsoft.com/office/drawing/2014/main" id="{5C697467-377C-4F14-97D4-6A678F60FA9B}"/>
              </a:ext>
            </a:extLst>
          </p:cNvPr>
          <p:cNvSpPr/>
          <p:nvPr/>
        </p:nvSpPr>
        <p:spPr>
          <a:xfrm>
            <a:off x="3926974" y="722752"/>
            <a:ext cx="6070893" cy="923330"/>
          </a:xfrm>
          <a:prstGeom prst="rect">
            <a:avLst/>
          </a:prstGeom>
          <a:noFill/>
        </p:spPr>
        <p:txBody>
          <a:bodyPr wrap="none" lIns="91440" tIns="45720" rIns="91440" bIns="45720">
            <a:spAutoFit/>
          </a:bodyPr>
          <a:lstStyle/>
          <a:p>
            <a:pPr algn="ctr"/>
            <a:r>
              <a:rPr lang="ar-SA" sz="5400" dirty="0">
                <a:ln w="0"/>
                <a:solidFill>
                  <a:schemeClr val="accent1"/>
                </a:solidFill>
                <a:effectLst>
                  <a:outerShdw blurRad="38100" dist="25400" dir="5400000" algn="ctr" rotWithShape="0">
                    <a:srgbClr val="6E747A">
                      <a:alpha val="43000"/>
                    </a:srgbClr>
                  </a:outerShdw>
                </a:effectLst>
              </a:rPr>
              <a:t>أميري لنلعب بالوورد وول</a:t>
            </a:r>
          </a:p>
        </p:txBody>
      </p:sp>
      <p:pic>
        <p:nvPicPr>
          <p:cNvPr id="8" name="صورة 7">
            <a:extLst>
              <a:ext uri="{FF2B5EF4-FFF2-40B4-BE49-F238E27FC236}">
                <a16:creationId xmlns:a16="http://schemas.microsoft.com/office/drawing/2014/main" id="{CB7AF1A0-2FC6-43DE-97DB-F5141DEF7844}"/>
              </a:ext>
            </a:extLst>
          </p:cNvPr>
          <p:cNvPicPr>
            <a:picLocks noChangeAspect="1"/>
          </p:cNvPicPr>
          <p:nvPr/>
        </p:nvPicPr>
        <p:blipFill>
          <a:blip r:embed="rId5"/>
          <a:stretch>
            <a:fillRect/>
          </a:stretch>
        </p:blipFill>
        <p:spPr>
          <a:xfrm>
            <a:off x="392017" y="588596"/>
            <a:ext cx="2604480" cy="849286"/>
          </a:xfrm>
          <a:prstGeom prst="rect">
            <a:avLst/>
          </a:prstGeom>
          <a:ln w="88900" cap="sq" cmpd="thickThin">
            <a:solidFill>
              <a:srgbClr val="000000"/>
            </a:solidFill>
            <a:prstDash val="solid"/>
            <a:miter lim="800000"/>
          </a:ln>
          <a:effectLst>
            <a:innerShdw blurRad="76200">
              <a:srgbClr val="000000"/>
            </a:innerShdw>
          </a:effectLst>
        </p:spPr>
      </p:pic>
      <p:grpSp>
        <p:nvGrpSpPr>
          <p:cNvPr id="9" name="مجموعة 8">
            <a:extLst>
              <a:ext uri="{FF2B5EF4-FFF2-40B4-BE49-F238E27FC236}">
                <a16:creationId xmlns:a16="http://schemas.microsoft.com/office/drawing/2014/main" id="{72A18D40-53D0-42E0-8DEC-85880CF7189E}"/>
              </a:ext>
            </a:extLst>
          </p:cNvPr>
          <p:cNvGrpSpPr/>
          <p:nvPr/>
        </p:nvGrpSpPr>
        <p:grpSpPr>
          <a:xfrm>
            <a:off x="-1295197" y="4023546"/>
            <a:ext cx="4200976" cy="883537"/>
            <a:chOff x="7034981" y="5234354"/>
            <a:chExt cx="4354061" cy="1249118"/>
          </a:xfrm>
        </p:grpSpPr>
        <p:sp>
          <p:nvSpPr>
            <p:cNvPr id="10" name="مربع نص 9">
              <a:extLst>
                <a:ext uri="{FF2B5EF4-FFF2-40B4-BE49-F238E27FC236}">
                  <a16:creationId xmlns:a16="http://schemas.microsoft.com/office/drawing/2014/main" id="{CABA7B88-2D69-4E05-B664-F0D5B2C5875D}"/>
                </a:ext>
              </a:extLst>
            </p:cNvPr>
            <p:cNvSpPr txBox="1"/>
            <p:nvPr/>
          </p:nvSpPr>
          <p:spPr>
            <a:xfrm>
              <a:off x="7034981" y="5560142"/>
              <a:ext cx="4262284" cy="923330"/>
            </a:xfrm>
            <a:prstGeom prst="rect">
              <a:avLst/>
            </a:prstGeom>
            <a:noFill/>
          </p:spPr>
          <p:txBody>
            <a:bodyPr wrap="square" rtlCol="0">
              <a:spAutoFit/>
            </a:bodyPr>
            <a:lstStyle/>
            <a:p>
              <a:endParaRPr lang="ar-SA" dirty="0">
                <a:hlinkClick r:id="rId6"/>
              </a:endParaRPr>
            </a:p>
            <a:p>
              <a:r>
                <a:rPr lang="en-US" dirty="0">
                  <a:hlinkClick r:id="rId6"/>
                </a:rPr>
                <a:t>https://t.me/Hasaaah</a:t>
              </a:r>
              <a:endParaRPr lang="ar-SA" dirty="0"/>
            </a:p>
            <a:p>
              <a:endParaRPr lang="en-US" dirty="0"/>
            </a:p>
          </p:txBody>
        </p:sp>
        <p:pic>
          <p:nvPicPr>
            <p:cNvPr id="11" name="صورة 10">
              <a:extLst>
                <a:ext uri="{FF2B5EF4-FFF2-40B4-BE49-F238E27FC236}">
                  <a16:creationId xmlns:a16="http://schemas.microsoft.com/office/drawing/2014/main" id="{1E6A7E09-028B-40C2-B976-101B6566CFB8}"/>
                </a:ext>
              </a:extLst>
            </p:cNvPr>
            <p:cNvPicPr>
              <a:picLocks noChangeAspect="1"/>
            </p:cNvPicPr>
            <p:nvPr/>
          </p:nvPicPr>
          <p:blipFill>
            <a:blip r:embed="rId7"/>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119837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صورة تحتوي على نص&#10;&#10;تم إنشاء الوصف تلقائياً">
            <a:extLst>
              <a:ext uri="{FF2B5EF4-FFF2-40B4-BE49-F238E27FC236}">
                <a16:creationId xmlns:a16="http://schemas.microsoft.com/office/drawing/2014/main" id="{307549EB-4A64-4ED0-BFDE-58EF495057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3025" y="1757922"/>
            <a:ext cx="4752975" cy="4752975"/>
          </a:xfrm>
          <a:prstGeom prst="rect">
            <a:avLst/>
          </a:prstGeom>
        </p:spPr>
      </p:pic>
      <p:sp>
        <p:nvSpPr>
          <p:cNvPr id="4" name="مستطيل 3">
            <a:extLst>
              <a:ext uri="{FF2B5EF4-FFF2-40B4-BE49-F238E27FC236}">
                <a16:creationId xmlns:a16="http://schemas.microsoft.com/office/drawing/2014/main" id="{FB201E90-0E5F-44F7-A17A-FE66726C8136}"/>
              </a:ext>
            </a:extLst>
          </p:cNvPr>
          <p:cNvSpPr/>
          <p:nvPr/>
        </p:nvSpPr>
        <p:spPr>
          <a:xfrm>
            <a:off x="3096570" y="1420298"/>
            <a:ext cx="6505307" cy="923330"/>
          </a:xfrm>
          <a:prstGeom prst="rect">
            <a:avLst/>
          </a:prstGeom>
          <a:noFill/>
        </p:spPr>
        <p:txBody>
          <a:bodyPr wrap="none" lIns="91440" tIns="45720" rIns="91440" bIns="45720">
            <a:spAutoFit/>
          </a:bodyPr>
          <a:lstStyle/>
          <a:p>
            <a:pPr algn="ctr"/>
            <a:r>
              <a:rPr lang="ar-SA" sz="5400" b="0" cap="none" spc="0" dirty="0">
                <a:ln w="0"/>
                <a:solidFill>
                  <a:schemeClr val="tx1"/>
                </a:solidFill>
                <a:effectLst>
                  <a:outerShdw blurRad="38100" dist="19050" dir="2700000" algn="tl" rotWithShape="0">
                    <a:schemeClr val="dk1">
                      <a:alpha val="40000"/>
                    </a:schemeClr>
                  </a:outerShdw>
                </a:effectLst>
              </a:rPr>
              <a:t>أميرتي ماذا تعلمنا من الدرس</a:t>
            </a:r>
          </a:p>
        </p:txBody>
      </p:sp>
    </p:spTree>
    <p:extLst>
      <p:ext uri="{BB962C8B-B14F-4D97-AF65-F5344CB8AC3E}">
        <p14:creationId xmlns:p14="http://schemas.microsoft.com/office/powerpoint/2010/main" val="182758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0.28737 0.16412 L 0.28737 -0.08588 " pathEditMode="relative" rAng="0" ptsTypes="AA">
                                      <p:cBhvr>
                                        <p:cTn id="11" dur="2000" fill="hold"/>
                                        <p:tgtEl>
                                          <p:spTgt spid="3"/>
                                        </p:tgtEl>
                                        <p:attrNameLst>
                                          <p:attrName>ppt_x</p:attrName>
                                          <p:attrName>ppt_y</p:attrName>
                                        </p:attrNameLst>
                                      </p:cBhvr>
                                      <p:rCtr x="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a:extLst>
              <a:ext uri="{FF2B5EF4-FFF2-40B4-BE49-F238E27FC236}">
                <a16:creationId xmlns:a16="http://schemas.microsoft.com/office/drawing/2014/main" id="{925661C6-C11F-47F2-BEF6-9258F1A009D6}"/>
              </a:ext>
            </a:extLst>
          </p:cNvPr>
          <p:cNvSpPr txBox="1"/>
          <p:nvPr/>
        </p:nvSpPr>
        <p:spPr>
          <a:xfrm>
            <a:off x="5584209" y="2702256"/>
            <a:ext cx="914400" cy="369332"/>
          </a:xfrm>
          <a:prstGeom prst="rect">
            <a:avLst/>
          </a:prstGeom>
          <a:noFill/>
        </p:spPr>
        <p:txBody>
          <a:bodyPr wrap="square" rtlCol="1">
            <a:spAutoFit/>
          </a:bodyPr>
          <a:lstStyle/>
          <a:p>
            <a:endParaRPr lang="ar-SA"/>
          </a:p>
        </p:txBody>
      </p:sp>
      <p:pic>
        <p:nvPicPr>
          <p:cNvPr id="35" name="Google Shape;215;p22"/>
          <p:cNvPicPr preferRelativeResize="0"/>
          <p:nvPr/>
        </p:nvPicPr>
        <p:blipFill rotWithShape="1">
          <a:blip r:embed="rId3">
            <a:alphaModFix/>
          </a:blip>
          <a:srcRect l="19798" t="13608" r="18640" b="19550"/>
          <a:stretch/>
        </p:blipFill>
        <p:spPr>
          <a:xfrm>
            <a:off x="1158240" y="446266"/>
            <a:ext cx="8538160" cy="5708716"/>
          </a:xfrm>
          <a:prstGeom prst="rect">
            <a:avLst/>
          </a:prstGeom>
          <a:noFill/>
          <a:ln>
            <a:noFill/>
          </a:ln>
        </p:spPr>
      </p:pic>
      <p:pic>
        <p:nvPicPr>
          <p:cNvPr id="24" name="Google Shape;77;p13"/>
          <p:cNvPicPr preferRelativeResize="0"/>
          <p:nvPr/>
        </p:nvPicPr>
        <p:blipFill>
          <a:blip r:embed="rId4">
            <a:alphaModFix/>
          </a:blip>
          <a:stretch>
            <a:fillRect/>
          </a:stretch>
        </p:blipFill>
        <p:spPr>
          <a:xfrm>
            <a:off x="2192640" y="4721059"/>
            <a:ext cx="198325" cy="355029"/>
          </a:xfrm>
          <a:prstGeom prst="rect">
            <a:avLst/>
          </a:prstGeom>
          <a:noFill/>
          <a:ln>
            <a:noFill/>
          </a:ln>
        </p:spPr>
      </p:pic>
      <p:pic>
        <p:nvPicPr>
          <p:cNvPr id="25" name="Google Shape;78;p13"/>
          <p:cNvPicPr preferRelativeResize="0"/>
          <p:nvPr/>
        </p:nvPicPr>
        <p:blipFill>
          <a:blip r:embed="rId5">
            <a:alphaModFix/>
          </a:blip>
          <a:stretch>
            <a:fillRect/>
          </a:stretch>
        </p:blipFill>
        <p:spPr>
          <a:xfrm>
            <a:off x="2499788" y="4731767"/>
            <a:ext cx="198324" cy="333614"/>
          </a:xfrm>
          <a:prstGeom prst="rect">
            <a:avLst/>
          </a:prstGeom>
          <a:noFill/>
          <a:ln>
            <a:noFill/>
          </a:ln>
        </p:spPr>
      </p:pic>
      <p:pic>
        <p:nvPicPr>
          <p:cNvPr id="31" name="Picture 22" descr="https://lh5.googleusercontent.com/YYm79rPHA3tNltb9ima9pACC8Dr4tbhbiB4jrnPBvVi29rr1f9luI5oqOn5zWdMEi6TRk_in3-_fGBWSn-cc9uREGKHXOE85CaptYRzNu1ACuSIQlVA623ey1PWOXB2yPGEJwtcwOm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91765" y="4590858"/>
            <a:ext cx="600037" cy="449449"/>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40" descr="https://lh4.googleusercontent.com/b1vKxXhTN9biOcq_nzOsrm-JGQMPqleFzni1LI1XGZ74Wi-8ygPJflgt0mQArFbYeoxdXcziGMcHR1lmOA9LRRg5jrXXhnNNr-DuHBsRe5cUcgyG2GiOMfp2R-YTQzryGcpvhPz7IU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3935" y="4798195"/>
            <a:ext cx="515946" cy="534372"/>
          </a:xfrm>
          <a:prstGeom prst="rect">
            <a:avLst/>
          </a:prstGeom>
          <a:noFill/>
          <a:extLst>
            <a:ext uri="{909E8E84-426E-40DD-AFC4-6F175D3DCCD1}">
              <a14:hiddenFill xmlns:a14="http://schemas.microsoft.com/office/drawing/2010/main">
                <a:solidFill>
                  <a:srgbClr val="FFFFFF"/>
                </a:solidFill>
              </a14:hiddenFill>
            </a:ext>
          </a:extLst>
        </p:spPr>
      </p:pic>
      <p:pic>
        <p:nvPicPr>
          <p:cNvPr id="18" name="Google Shape;535;p42"/>
          <p:cNvPicPr preferRelativeResize="0"/>
          <p:nvPr/>
        </p:nvPicPr>
        <p:blipFill>
          <a:blip r:embed="rId8">
            <a:alphaModFix/>
          </a:blip>
          <a:stretch>
            <a:fillRect/>
          </a:stretch>
        </p:blipFill>
        <p:spPr>
          <a:xfrm>
            <a:off x="10488489" y="984820"/>
            <a:ext cx="1159790" cy="924695"/>
          </a:xfrm>
          <a:prstGeom prst="rect">
            <a:avLst/>
          </a:prstGeom>
          <a:noFill/>
          <a:ln>
            <a:noFill/>
          </a:ln>
        </p:spPr>
      </p:pic>
      <p:pic>
        <p:nvPicPr>
          <p:cNvPr id="19" name="Picture 14" descr="https://lh4.googleusercontent.com/jnrcwdD1_xG_7q7d9o_iHdU79MOW8I7Xq2ZQMeR5Kxo0XBydrDer7L0e1N6xem--7T5qE-kdhO8kmxAYrkowfXVrq47f2CNWtZcUq6VQgGrFalT9IO-eSzPRbz9zdCDmtuOAPWOU8eU"/>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56709" y="6371284"/>
            <a:ext cx="4483801" cy="4096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a:extLst>
              <a:ext uri="{FF2B5EF4-FFF2-40B4-BE49-F238E27FC236}">
                <a16:creationId xmlns:a16="http://schemas.microsoft.com/office/drawing/2014/main" id="{A40CFF95-4222-48AE-940C-3281A1F52E4F}"/>
              </a:ext>
            </a:extLst>
          </p:cNvPr>
          <p:cNvPicPr>
            <a:picLocks noChangeAspect="1"/>
          </p:cNvPicPr>
          <p:nvPr/>
        </p:nvPicPr>
        <p:blipFill>
          <a:blip r:embed="rId10"/>
          <a:srcRect/>
          <a:stretch>
            <a:fillRect/>
          </a:stretch>
        </p:blipFill>
        <p:spPr>
          <a:xfrm flipH="1">
            <a:off x="283146" y="4287793"/>
            <a:ext cx="2626256" cy="2249946"/>
          </a:xfrm>
          <a:prstGeom prst="rect">
            <a:avLst/>
          </a:prstGeom>
        </p:spPr>
      </p:pic>
      <p:pic>
        <p:nvPicPr>
          <p:cNvPr id="17" name="Picture 2">
            <a:extLst>
              <a:ext uri="{FF2B5EF4-FFF2-40B4-BE49-F238E27FC236}">
                <a16:creationId xmlns:a16="http://schemas.microsoft.com/office/drawing/2014/main" id="{B199CB57-B83A-4CE8-A834-949CD2CB7B7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79" t="12790" r="-279" b="62767"/>
          <a:stretch/>
        </p:blipFill>
        <p:spPr bwMode="auto">
          <a:xfrm>
            <a:off x="872950" y="-129191"/>
            <a:ext cx="10739930" cy="82752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9">
            <a:extLst>
              <a:ext uri="{FF2B5EF4-FFF2-40B4-BE49-F238E27FC236}">
                <a16:creationId xmlns:a16="http://schemas.microsoft.com/office/drawing/2014/main" id="{7B9D710A-22C9-4E47-9DB8-FD72DAEE0FC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96000" y="823185"/>
            <a:ext cx="2795828" cy="3339752"/>
          </a:xfrm>
          <a:prstGeom prst="rect">
            <a:avLst/>
          </a:prstGeom>
        </p:spPr>
      </p:pic>
      <p:pic>
        <p:nvPicPr>
          <p:cNvPr id="4" name="صورة 3" descr="صورة تحتوي على سهم&#10;&#10;تم إنشاء الوصف تلقائياً">
            <a:extLst>
              <a:ext uri="{FF2B5EF4-FFF2-40B4-BE49-F238E27FC236}">
                <a16:creationId xmlns:a16="http://schemas.microsoft.com/office/drawing/2014/main" id="{FEE6DFA7-A483-44D6-9AA6-74C225F8F606}"/>
              </a:ext>
            </a:extLst>
          </p:cNvPr>
          <p:cNvPicPr>
            <a:picLocks noChangeAspect="1"/>
          </p:cNvPicPr>
          <p:nvPr/>
        </p:nvPicPr>
        <p:blipFill>
          <a:blip r:embed="rId1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2967560" y="1195820"/>
            <a:ext cx="3362325" cy="2857500"/>
          </a:xfrm>
          <a:prstGeom prst="rect">
            <a:avLst/>
          </a:prstGeom>
        </p:spPr>
      </p:pic>
      <p:sp>
        <p:nvSpPr>
          <p:cNvPr id="26" name="Rectangle 1">
            <a:extLst>
              <a:ext uri="{FF2B5EF4-FFF2-40B4-BE49-F238E27FC236}">
                <a16:creationId xmlns:a16="http://schemas.microsoft.com/office/drawing/2014/main" id="{1E6D57A5-A2B2-4A81-A7CE-C3B227379316}"/>
              </a:ext>
            </a:extLst>
          </p:cNvPr>
          <p:cNvSpPr/>
          <p:nvPr/>
        </p:nvSpPr>
        <p:spPr>
          <a:xfrm>
            <a:off x="3727242" y="1714507"/>
            <a:ext cx="1773242" cy="923330"/>
          </a:xfrm>
          <a:prstGeom prst="rect">
            <a:avLst/>
          </a:prstGeom>
          <a:noFill/>
        </p:spPr>
        <p:txBody>
          <a:bodyPr wrap="none" lIns="91440" tIns="45720" rIns="91440" bIns="45720">
            <a:spAutoFit/>
          </a:bodyPr>
          <a:lstStyle/>
          <a:p>
            <a:pPr algn="ctr"/>
            <a:r>
              <a:rPr lang="ar-SA" sz="5400" b="1">
                <a:ln w="1905"/>
                <a:solidFill>
                  <a:schemeClr val="tx1">
                    <a:lumMod val="95000"/>
                    <a:lumOff val="5000"/>
                  </a:schemeClr>
                </a:solidFill>
                <a:effectLst>
                  <a:innerShdw blurRad="69850" dist="43180" dir="5400000">
                    <a:srgbClr val="000000">
                      <a:alpha val="65000"/>
                    </a:srgbClr>
                  </a:innerShdw>
                </a:effectLst>
              </a:rPr>
              <a:t>الواجب</a:t>
            </a:r>
            <a:endParaRPr lang="en-US" sz="5400" b="1" dirty="0">
              <a:ln w="1905"/>
              <a:solidFill>
                <a:schemeClr val="tx1">
                  <a:lumMod val="95000"/>
                  <a:lumOff val="5000"/>
                </a:schemeClr>
              </a:solidFill>
              <a:effectLst>
                <a:innerShdw blurRad="69850" dist="43180" dir="5400000">
                  <a:srgbClr val="000000">
                    <a:alpha val="65000"/>
                  </a:srgbClr>
                </a:innerShdw>
              </a:effectLst>
            </a:endParaRPr>
          </a:p>
        </p:txBody>
      </p:sp>
      <p:grpSp>
        <p:nvGrpSpPr>
          <p:cNvPr id="15" name="مجموعة 14">
            <a:extLst>
              <a:ext uri="{FF2B5EF4-FFF2-40B4-BE49-F238E27FC236}">
                <a16:creationId xmlns:a16="http://schemas.microsoft.com/office/drawing/2014/main" id="{708BD68A-7309-4F87-A66C-3CB68344437E}"/>
              </a:ext>
            </a:extLst>
          </p:cNvPr>
          <p:cNvGrpSpPr/>
          <p:nvPr/>
        </p:nvGrpSpPr>
        <p:grpSpPr>
          <a:xfrm>
            <a:off x="7707878" y="5821365"/>
            <a:ext cx="4200976" cy="883537"/>
            <a:chOff x="7034981" y="5234354"/>
            <a:chExt cx="4354061" cy="1249118"/>
          </a:xfrm>
        </p:grpSpPr>
        <p:sp>
          <p:nvSpPr>
            <p:cNvPr id="16" name="مربع نص 15">
              <a:extLst>
                <a:ext uri="{FF2B5EF4-FFF2-40B4-BE49-F238E27FC236}">
                  <a16:creationId xmlns:a16="http://schemas.microsoft.com/office/drawing/2014/main" id="{C9468D98-5B06-428E-98E5-D4462C5E7CB8}"/>
                </a:ext>
              </a:extLst>
            </p:cNvPr>
            <p:cNvSpPr txBox="1"/>
            <p:nvPr/>
          </p:nvSpPr>
          <p:spPr>
            <a:xfrm>
              <a:off x="7034981" y="5560142"/>
              <a:ext cx="4262284" cy="923330"/>
            </a:xfrm>
            <a:prstGeom prst="rect">
              <a:avLst/>
            </a:prstGeom>
            <a:noFill/>
          </p:spPr>
          <p:txBody>
            <a:bodyPr wrap="square" rtlCol="0">
              <a:spAutoFit/>
            </a:bodyPr>
            <a:lstStyle/>
            <a:p>
              <a:endParaRPr lang="ar-SA" dirty="0">
                <a:hlinkClick r:id="rId14"/>
              </a:endParaRPr>
            </a:p>
            <a:p>
              <a:r>
                <a:rPr lang="en-US" dirty="0">
                  <a:hlinkClick r:id="rId14"/>
                </a:rPr>
                <a:t>https://t.me/Hasaaah</a:t>
              </a:r>
              <a:endParaRPr lang="ar-SA" dirty="0"/>
            </a:p>
            <a:p>
              <a:endParaRPr lang="en-US" dirty="0"/>
            </a:p>
          </p:txBody>
        </p:sp>
        <p:pic>
          <p:nvPicPr>
            <p:cNvPr id="21" name="صورة 20">
              <a:extLst>
                <a:ext uri="{FF2B5EF4-FFF2-40B4-BE49-F238E27FC236}">
                  <a16:creationId xmlns:a16="http://schemas.microsoft.com/office/drawing/2014/main" id="{9DC1718D-8E13-41A9-A102-3203FBAF9CF1}"/>
                </a:ext>
              </a:extLst>
            </p:cNvPr>
            <p:cNvPicPr>
              <a:picLocks noChangeAspect="1"/>
            </p:cNvPicPr>
            <p:nvPr/>
          </p:nvPicPr>
          <p:blipFill>
            <a:blip r:embed="rId15"/>
            <a:stretch>
              <a:fillRect/>
            </a:stretch>
          </p:blipFill>
          <p:spPr>
            <a:xfrm>
              <a:off x="8756197" y="5234354"/>
              <a:ext cx="2632845" cy="598141"/>
            </a:xfrm>
            <a:prstGeom prst="rect">
              <a:avLst/>
            </a:prstGeom>
          </p:spPr>
        </p:pic>
      </p:grpSp>
    </p:spTree>
    <p:extLst>
      <p:ext uri="{BB962C8B-B14F-4D97-AF65-F5344CB8AC3E}">
        <p14:creationId xmlns:p14="http://schemas.microsoft.com/office/powerpoint/2010/main" val="2294941674"/>
      </p:ext>
    </p:extLst>
  </p:cSld>
  <p:clrMapOvr>
    <a:masterClrMapping/>
  </p:clrMapOvr>
  <p:transition spd="slow">
    <p:randomBar dir="vert"/>
  </p:transition>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385</Words>
  <Application>Microsoft Office PowerPoint</Application>
  <PresentationFormat>شاشة عريضة</PresentationFormat>
  <Paragraphs>107</Paragraphs>
  <Slides>17</Slides>
  <Notes>10</Notes>
  <HiddenSlides>0</HiddenSlides>
  <MMClips>4</MMClips>
  <ScaleCrop>false</ScaleCrop>
  <HeadingPairs>
    <vt:vector size="4" baseType="variant">
      <vt:variant>
        <vt:lpstr>نسق</vt:lpstr>
      </vt:variant>
      <vt:variant>
        <vt:i4>1</vt:i4>
      </vt:variant>
      <vt:variant>
        <vt:lpstr>عناوين الشرائح</vt:lpstr>
      </vt:variant>
      <vt:variant>
        <vt:i4>17</vt:i4>
      </vt:variant>
    </vt:vector>
  </HeadingPairs>
  <TitlesOfParts>
    <vt:vector size="18"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Mohamed Esam</dc:creator>
  <cp:lastModifiedBy>حصة الزهراني</cp:lastModifiedBy>
  <cp:revision>7</cp:revision>
  <dcterms:created xsi:type="dcterms:W3CDTF">2021-03-13T22:53:42Z</dcterms:created>
  <dcterms:modified xsi:type="dcterms:W3CDTF">2022-04-09T11:20:33Z</dcterms:modified>
</cp:coreProperties>
</file>