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8" r:id="rId6"/>
    <p:sldId id="298" r:id="rId7"/>
    <p:sldId id="261" r:id="rId8"/>
    <p:sldId id="301" r:id="rId9"/>
    <p:sldId id="262" r:id="rId10"/>
    <p:sldId id="263" r:id="rId11"/>
    <p:sldId id="299" r:id="rId12"/>
    <p:sldId id="294" r:id="rId13"/>
    <p:sldId id="266" r:id="rId14"/>
    <p:sldId id="295" r:id="rId15"/>
    <p:sldId id="296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A095B1"/>
    <a:srgbClr val="E1E5E7"/>
    <a:srgbClr val="ECD6D4"/>
    <a:srgbClr val="E2F2E4"/>
    <a:srgbClr val="FDE9D7"/>
    <a:srgbClr val="E2EAFE"/>
    <a:srgbClr val="FDEDF5"/>
    <a:srgbClr val="EFFFEF"/>
    <a:srgbClr val="6D7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28/03/47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91754-4CA6-B7F7-3E23-9174B76E4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6FBB886-FF46-6238-14E8-02DAD1DD4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05381D4-770B-B995-92DC-9F05A843D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B6680E-866F-FE29-9185-87A0BB6A4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220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50AFA-985A-9DF8-C49A-2FFF06365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BB2AD7C-AE81-A3DB-9915-53F017381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92D4391-8199-E75E-1BE4-444F194F2C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92E7AD1-F31E-F3A9-7AB7-ED0BE51A7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333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051B-B795-2319-DC77-E952DF84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1FA2C44-12FA-003D-D433-AD4B772C5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4E5B3B0-873E-E1EB-7A06-6C57A178D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7EB08C-4E06-ADCE-1437-9AE93C899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907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7323B-A8C9-F6C8-AF7D-8D46D4D5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27CFC5-12ED-758D-450C-8B69C9903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7B7CF0-3703-592F-6606-28A1A4490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93A685-D5C7-9694-519F-75F9A264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07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99205-25D0-05FC-8C79-8ACD6236B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A85AEDD-BA0F-6603-8E62-658E63D6C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5E83537-A8A6-6DF3-900B-40C0378381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461D2E8-7FFE-9792-FC9E-28B10A6A5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6838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19567-4505-3C3D-ECE0-FAB9FC656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FFA63D-E69A-5C5A-CEF5-68B67D365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F719C5D-D43B-CB29-5654-1F5F6E081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872F040-6D8C-ABF8-D746-7EEBDFFF8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044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28/03/47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28/03/47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18970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1447/03/29ه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التقريب إلى أقرب عشر وأقرب ألف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F322573-9D7A-8782-2BC7-3A43CF00C28F}"/>
              </a:ext>
            </a:extLst>
          </p:cNvPr>
          <p:cNvSpPr txBox="1"/>
          <p:nvPr/>
        </p:nvSpPr>
        <p:spPr>
          <a:xfrm>
            <a:off x="8830977" y="2785240"/>
            <a:ext cx="2748237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13) 10</a:t>
            </a:r>
          </a:p>
          <a:p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14) 20</a:t>
            </a:r>
          </a:p>
          <a:p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15) 290</a:t>
            </a:r>
          </a:p>
          <a:p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16) 200</a:t>
            </a:r>
          </a:p>
          <a:p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17) 160</a:t>
            </a:r>
          </a:p>
          <a:p>
            <a:r>
              <a:rPr lang="ar-SA" sz="36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18) 680</a:t>
            </a:r>
            <a:endParaRPr lang="ar-SA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C0D6A-8975-5650-7586-285987AA3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A9E38D9-03DE-B4C7-023F-732289EB4A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22303FE-71FF-30FE-001D-6645F99AA87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068ABFA-5C4A-527C-A9C5-8A51DDF1F66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08FE246-E283-0132-8EEA-8EC949D75DE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88DC701-F683-FB21-587F-44C5C7AA843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0502B7B-B0E0-446E-B68A-374E88A7AE5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4DD3011-12EA-6CA3-5F14-0CD31F25E7A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4DB8B49-D2D0-8733-52AF-F80970AB100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069099-3E92-5F77-D6AB-0D2126C2159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F1775C7-045D-AB3A-F039-393158E9A43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C8E525-7051-7A42-E82E-9CE4F373A3B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6925D47-B874-3690-9855-4C8AAE35EC7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C9F8382-6E4E-BD07-6CC5-3FEDEA61DC9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514CAD5-B3C4-D7CE-7BF7-A6AE8F6DE3E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F647161-F243-C899-B3B1-57901CA728E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9244FA2-08E0-C93B-A79E-811C0133A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20756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0E226A4C-A8DA-9ACA-8030-8BC055C629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DB80D267-239B-8F32-B561-86B3198C3443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F15F1C49-2FBD-121D-87E3-65711F517F7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82718F2-0DDC-86D0-B366-9B99853DD718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58FB61D-DDD7-6298-587D-E81427280B8C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83F9579D-0827-14BA-9BFA-1BA95D2E9048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A70DB7D9-D15E-735B-22D2-73B2B5F07459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100F8DB8-2F00-6E9F-E892-CC5075AA19B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24ABB0E6-0ED2-BDC1-CE38-8597F5B5C576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CEEECBA-EE95-7F13-1237-185BC95A915B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032E33E-5B0C-C6A8-39F1-55EA8ED63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4405E56-2B99-84F6-81FA-1A6B7E91808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6F3B03B-C9E5-992F-8626-A77F4A6DB3A5}"/>
              </a:ext>
            </a:extLst>
          </p:cNvPr>
          <p:cNvSpPr txBox="1"/>
          <p:nvPr/>
        </p:nvSpPr>
        <p:spPr>
          <a:xfrm>
            <a:off x="9435500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1447/03/29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87EFE8F-D719-370A-F55B-35FE39BD6A0D}"/>
              </a:ext>
            </a:extLst>
          </p:cNvPr>
          <p:cNvSpPr txBox="1"/>
          <p:nvPr/>
        </p:nvSpPr>
        <p:spPr>
          <a:xfrm>
            <a:off x="9505592" y="4322511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 أقرب مئة.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2C2935D-CD84-64CA-F5F2-E24D6E55D4D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6274"/>
          <a:stretch>
            <a:fillRect/>
          </a:stretch>
        </p:blipFill>
        <p:spPr>
          <a:xfrm>
            <a:off x="9531592" y="2884296"/>
            <a:ext cx="2338236" cy="120032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A0955E2-6AEA-0CB0-68DF-A1B75AB49B6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658" y="1114946"/>
            <a:ext cx="4875848" cy="19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0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4EAC-EACA-9C07-D6E7-AEAD530A8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B1195E0-618A-582D-D1C0-7AE30A782FF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0F8BB2-ADE7-0564-B6EF-CF290FB14D1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3571EF7-4F2C-25F7-F48F-33768932056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6CD86F-41B8-3A33-18C0-135B8FDCC69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0C5D38-D6F7-4AEC-56DB-6031E2D9DB7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4425181-A7A7-F30C-1BE5-62172EA8127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AD4C086-1DC0-7ED8-51C2-CA780AE0A68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52DE4AC-6FCD-5C46-BB3A-BE89292E327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9385F32-506F-59FC-2248-388AC58CEAF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32F1D12-20EA-B804-0B2E-47FD9CEABFC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B03CEE-F345-E56A-6D9E-9733407B08D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78428F8-B70C-E63B-0E42-812F84264B1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FE25829-F536-A4BA-6B41-7F80F901FD2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278E0DA-0625-E54C-E164-52F7541D766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59D68B9-9070-AF78-5E32-A19CEBFC7B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5A785D5-0F11-E048-4E75-F7322496945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FE9F7385-F97B-2888-471A-A0744D1041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AD5B8E90-1AC6-6818-E934-C538582F923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85F1CEF2-C131-00C5-1B6F-0C8F1ADB4BE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C2B7291-8576-C8F0-388D-C054DB564B0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3106337-9AD9-B925-8E78-455F7841A17E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F59F54A3-B80C-AACA-4799-F2FC0C4DBCBB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22561C63-A979-9421-B755-906018E42B6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4030D09B-71DE-A057-9798-2694CC41C829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99DAA5FA-CDDA-597F-C5F7-89C50DDDDA6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C7BA3433-E5E8-D649-8356-523645CEDE3C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44F7C52-C135-1D4A-EDCC-AE1C36406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4D6BD8D-8F62-6621-B833-A7EDF7FD16D9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CE44F3C-86A3-369F-7166-B4D1649D9EDE}"/>
              </a:ext>
            </a:extLst>
          </p:cNvPr>
          <p:cNvSpPr txBox="1"/>
          <p:nvPr/>
        </p:nvSpPr>
        <p:spPr>
          <a:xfrm>
            <a:off x="9435500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1447/03/29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6D050FD-A0BF-AA61-92F6-93BD38E117E1}"/>
              </a:ext>
            </a:extLst>
          </p:cNvPr>
          <p:cNvSpPr txBox="1"/>
          <p:nvPr/>
        </p:nvSpPr>
        <p:spPr>
          <a:xfrm>
            <a:off x="9505592" y="4322511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 أقرب مئة.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EBF734A-F9A6-6565-2B96-F263B907D6F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6274"/>
          <a:stretch>
            <a:fillRect/>
          </a:stretch>
        </p:blipFill>
        <p:spPr>
          <a:xfrm>
            <a:off x="9531592" y="2884296"/>
            <a:ext cx="2338236" cy="120032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F117A28-C250-A018-B376-9D5484ED234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085" y="1225256"/>
            <a:ext cx="9153847" cy="14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1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A5B9FE-E984-0E0E-46E8-AA126BC18FEE}"/>
              </a:ext>
            </a:extLst>
          </p:cNvPr>
          <p:cNvSpPr txBox="1"/>
          <p:nvPr/>
        </p:nvSpPr>
        <p:spPr>
          <a:xfrm>
            <a:off x="5795011" y="1131292"/>
            <a:ext cx="35483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نافس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C2D4AF4-376E-DC9B-46C0-068733A80A38}"/>
              </a:ext>
            </a:extLst>
          </p:cNvPr>
          <p:cNvSpPr txBox="1"/>
          <p:nvPr/>
        </p:nvSpPr>
        <p:spPr>
          <a:xfrm>
            <a:off x="9435500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1447/03/29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CB9C8A8-3F4F-622B-C190-4061DFB1E408}"/>
              </a:ext>
            </a:extLst>
          </p:cNvPr>
          <p:cNvSpPr txBox="1"/>
          <p:nvPr/>
        </p:nvSpPr>
        <p:spPr>
          <a:xfrm>
            <a:off x="9505592" y="4322511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 أقرب مئة.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943ABC5-0AA1-0A72-F0F3-1965312B9D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6274"/>
          <a:stretch>
            <a:fillRect/>
          </a:stretch>
        </p:blipFill>
        <p:spPr>
          <a:xfrm>
            <a:off x="9531592" y="2884296"/>
            <a:ext cx="2338236" cy="120032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3C7B988-295B-9D13-D0E9-A77F411121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34" y="1716067"/>
            <a:ext cx="8909990" cy="1569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CD20825-3EEB-D77B-B030-00A67F06257C}"/>
              </a:ext>
            </a:extLst>
          </p:cNvPr>
          <p:cNvSpPr txBox="1"/>
          <p:nvPr/>
        </p:nvSpPr>
        <p:spPr>
          <a:xfrm>
            <a:off x="9435500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1447/03/29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7194CED-CBBE-3DED-B0BF-B5EB6EE76190}"/>
              </a:ext>
            </a:extLst>
          </p:cNvPr>
          <p:cNvSpPr txBox="1"/>
          <p:nvPr/>
        </p:nvSpPr>
        <p:spPr>
          <a:xfrm>
            <a:off x="9505592" y="4322511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 أقرب مئة.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B0D4D6A-F79C-E246-1B1C-5925275749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6274"/>
          <a:stretch>
            <a:fillRect/>
          </a:stretch>
        </p:blipFill>
        <p:spPr>
          <a:xfrm>
            <a:off x="9531592" y="2884296"/>
            <a:ext cx="2338236" cy="120032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42BFDDF-4591-D90F-AED6-BD20046DB8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81" y="1496222"/>
            <a:ext cx="9215811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F3CC9F7-C3CB-0255-7339-3156BC7E1873}"/>
              </a:ext>
            </a:extLst>
          </p:cNvPr>
          <p:cNvSpPr txBox="1"/>
          <p:nvPr/>
        </p:nvSpPr>
        <p:spPr>
          <a:xfrm>
            <a:off x="9435500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1447/03/29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DD9D9D1-E029-4F27-E8D8-1D4DB0FFADEE}"/>
              </a:ext>
            </a:extLst>
          </p:cNvPr>
          <p:cNvSpPr txBox="1"/>
          <p:nvPr/>
        </p:nvSpPr>
        <p:spPr>
          <a:xfrm>
            <a:off x="9505592" y="4322511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 أقرب مئة.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D64F460-A186-20A0-764D-DD4ECE07B8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6274"/>
          <a:stretch>
            <a:fillRect/>
          </a:stretch>
        </p:blipFill>
        <p:spPr>
          <a:xfrm>
            <a:off x="9531592" y="2884296"/>
            <a:ext cx="2338236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عبارات عن النظافة المدرسية مع الصور - موسوعة اقرأ | عبارات عن النظافة  المدرسية مع الصور">
            <a:extLst>
              <a:ext uri="{FF2B5EF4-FFF2-40B4-BE49-F238E27FC236}">
                <a16:creationId xmlns:a16="http://schemas.microsoft.com/office/drawing/2014/main" id="{6C90504B-3AED-F58F-814B-4DE1A6EC6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07" y="788992"/>
            <a:ext cx="4521350" cy="54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5D6F64A-94FD-C8A0-45E4-E0F2F738ADC5}"/>
              </a:ext>
            </a:extLst>
          </p:cNvPr>
          <p:cNvSpPr txBox="1"/>
          <p:nvPr/>
        </p:nvSpPr>
        <p:spPr>
          <a:xfrm>
            <a:off x="9435500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314BE58-2150-2AE9-6690-9FFA3B476620}"/>
              </a:ext>
            </a:extLst>
          </p:cNvPr>
          <p:cNvSpPr txBox="1"/>
          <p:nvPr/>
        </p:nvSpPr>
        <p:spPr>
          <a:xfrm>
            <a:off x="9505592" y="4322511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 أقرب مئة.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C78F1A6-11B3-64B0-3DE3-160EC3C509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6274"/>
          <a:stretch>
            <a:fillRect/>
          </a:stretch>
        </p:blipFill>
        <p:spPr>
          <a:xfrm>
            <a:off x="9531592" y="2884296"/>
            <a:ext cx="2338236" cy="1200329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67B1F0E-AC1B-FBAB-5262-22FB56A88053}"/>
              </a:ext>
            </a:extLst>
          </p:cNvPr>
          <p:cNvSpPr txBox="1"/>
          <p:nvPr/>
        </p:nvSpPr>
        <p:spPr>
          <a:xfrm>
            <a:off x="6641186" y="2299521"/>
            <a:ext cx="27482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 – 28 – 30 </a:t>
            </a:r>
          </a:p>
          <a:p>
            <a:pPr algn="ctr"/>
            <a:endParaRPr lang="ar-SA" sz="32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39 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046231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1447/03/29ه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التقريب إلى أقرب عشر وأقرب ألف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0F3A5F3-1D59-4E30-C3EE-946D7653212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90" y="2567241"/>
            <a:ext cx="6094094" cy="90649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7E74692-98EE-189C-D217-06FB20BA7F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234" y="3285961"/>
            <a:ext cx="10986247" cy="136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158023"/>
              </p:ext>
            </p:extLst>
          </p:nvPr>
        </p:nvGraphicFramePr>
        <p:xfrm>
          <a:off x="377190" y="656440"/>
          <a:ext cx="11442349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3088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6632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1447/03/29ه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التقريب إلى أقرب عشر وأقرب ألف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3767470" y="2039819"/>
            <a:ext cx="539342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 أقرب مئة.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00D42F0-44B0-C5A3-672F-045EF6BB69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44650" y="1895261"/>
            <a:ext cx="2268466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547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35500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1447/03/29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505592" y="4322511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 أقرب مئة.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90BDE72-35D0-8B87-FEE0-A1C7DF6EB5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6274"/>
          <a:stretch>
            <a:fillRect/>
          </a:stretch>
        </p:blipFill>
        <p:spPr>
          <a:xfrm>
            <a:off x="9531592" y="2884296"/>
            <a:ext cx="2338236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D71AB03-9C75-3308-A5CF-26C21412FED8}"/>
              </a:ext>
            </a:extLst>
          </p:cNvPr>
          <p:cNvSpPr txBox="1"/>
          <p:nvPr/>
        </p:nvSpPr>
        <p:spPr>
          <a:xfrm>
            <a:off x="9435500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1447/03/29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473B412-8FF3-D635-1392-6AEF37F4028C}"/>
              </a:ext>
            </a:extLst>
          </p:cNvPr>
          <p:cNvSpPr txBox="1"/>
          <p:nvPr/>
        </p:nvSpPr>
        <p:spPr>
          <a:xfrm>
            <a:off x="9505592" y="4322511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 أقرب مئة.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1DB6D47-C540-90B9-5F84-F4B6933958DC}"/>
              </a:ext>
            </a:extLst>
          </p:cNvPr>
          <p:cNvSpPr txBox="1"/>
          <p:nvPr/>
        </p:nvSpPr>
        <p:spPr>
          <a:xfrm>
            <a:off x="9524539" y="2726091"/>
            <a:ext cx="23902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سبق وتعلمت:</a:t>
            </a:r>
          </a:p>
          <a:p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تقريب الاعداد الى أقرب عشرة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809C89E-393B-3261-9534-10AC4C137FC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64" y="1281568"/>
            <a:ext cx="9519784" cy="40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964F5-9AF9-6C24-89B8-505B34393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9F0218A-6D1E-3A31-37CB-F5B2680F5E4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12EF7B-B1B2-5936-BFC5-7EA1ABAF79D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38BC555-38B1-74A0-40C0-D4E20539841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F088340-21CF-C90A-93B5-C1B59CD986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2D9DFAC-7B2F-2D66-CBE8-593161E50E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E0C23FD-6D20-77F1-6FCE-657063C97AE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486C132-4B97-CFB0-9A8A-5B6CAFD546E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E98438B-0B95-DA8A-0D37-B7F4974941B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AB2662D-FF23-39F5-BD5E-E03BA116CB4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B0AEA5C-EFB5-EFF4-2699-00364C97C9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8B82FA2-A73C-5D1A-1BF9-275F824DFA3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DE5B79D-485D-5688-1998-76A4AEE2BD1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AF9DCB-B874-A142-C105-78D66F113DB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F918DE1-21DA-8C9F-D66A-55F1392D906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AB82121-D1C1-1D4C-1571-566AF7FEFCD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EDB370A-B8C1-B5CA-368E-1E5E61C8C66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1E530CDE-55F7-AC26-F674-315B06FB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7AD7971-F2C2-D634-DB06-A30B04AD39D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CAB2F7A-D1E9-9CDC-C07B-8DCBF92A6F4C}"/>
              </a:ext>
            </a:extLst>
          </p:cNvPr>
          <p:cNvSpPr txBox="1"/>
          <p:nvPr/>
        </p:nvSpPr>
        <p:spPr>
          <a:xfrm>
            <a:off x="9435500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1447/03/29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4D367BE-D908-3103-1FDB-5CB3649D861F}"/>
              </a:ext>
            </a:extLst>
          </p:cNvPr>
          <p:cNvSpPr txBox="1"/>
          <p:nvPr/>
        </p:nvSpPr>
        <p:spPr>
          <a:xfrm>
            <a:off x="9505592" y="4322511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 أقرب مئة.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0B0E1AF-61C8-AE9F-2053-29BA328567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6274"/>
          <a:stretch>
            <a:fillRect/>
          </a:stretch>
        </p:blipFill>
        <p:spPr>
          <a:xfrm>
            <a:off x="9531592" y="2884296"/>
            <a:ext cx="2338236" cy="120032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393F83E-E7A1-1CD7-ADE0-615AE2DAAAC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9466" y="2858300"/>
            <a:ext cx="6333651" cy="11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6E91-8F37-B16D-A4DC-49BC66BF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9EF6DEC-B32C-66C2-DC88-3D377A19BA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2C74A9-B983-67A0-D757-32C919DB6DC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A3ED2C2E-1C3F-932B-93D7-90D1AC315F1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6271AC-A7E1-A9E9-51A4-F83E85B7A7C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F1833AB-6F71-F307-4475-B57547D87CE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7775932-46A9-E80B-87B0-841C40D7D77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8C573E6-0A1F-33BB-B5FD-73557AE8086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3502B70-0947-1327-3A4F-31CD59F391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6E2C33-21E5-DFDC-1A96-A34F970544A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80D438B-1907-9A1B-D95C-3C1B11366EF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99D171E-1B1F-029C-8390-2D6F27D9AC2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1EEFD80-DE0E-5A5D-FA3B-152F2831DB9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DCCEE3-170F-1978-D573-435C7A42CC0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6BDC47C-2530-66F7-4830-BCA9DDEE672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6F42166-5CC4-C952-B7D2-0D5F912554F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58E539D5-DAF9-5387-78CB-5A3FCBF7D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46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944684-1A25-DC73-E3B2-4DBFF5D88A2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83241BC5-EF99-9AD5-3424-F2DB902E51D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E1AC9061-641E-2424-3186-DE7E2C99208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4B3B161-CFD3-856E-CA55-E2F7CD611675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5714FCFC-A5AF-BB8B-3521-E982CD2D75E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FAE34E-5FA0-27D2-F0FE-914BD48100DD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9D24F72-7382-04BB-F230-D00670DBF7F1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DA44549-D642-5193-2560-7F3E9B1B2393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0AAED41B-A883-497C-069E-2A5E90B7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B08D211-A3F3-0810-2EBB-4D4E944DCB9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BD7D643-998D-87E4-3FD7-1511C85CBF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E7D0E46-09B1-F7D0-D76C-B0DB431DF9C8}"/>
              </a:ext>
            </a:extLst>
          </p:cNvPr>
          <p:cNvSpPr txBox="1"/>
          <p:nvPr/>
        </p:nvSpPr>
        <p:spPr>
          <a:xfrm>
            <a:off x="9435500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1447/03/29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EBF335E1-4AED-426C-4E80-48B90AD694C8}"/>
              </a:ext>
            </a:extLst>
          </p:cNvPr>
          <p:cNvSpPr txBox="1"/>
          <p:nvPr/>
        </p:nvSpPr>
        <p:spPr>
          <a:xfrm>
            <a:off x="9505592" y="4322511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 أقرب مئة.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9B2B6BB1-C3AE-E743-D0D5-88068581FF7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6274"/>
          <a:stretch>
            <a:fillRect/>
          </a:stretch>
        </p:blipFill>
        <p:spPr>
          <a:xfrm>
            <a:off x="9531592" y="2884296"/>
            <a:ext cx="2338236" cy="120032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9F5A7BC-D6B6-2ED9-1C26-2C88F976374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145" y="1331810"/>
            <a:ext cx="8606125" cy="147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D49C0-1B99-30FA-7BF2-942334DC3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8BCD7E4-86C8-E621-E800-B22BA732884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DBAD065-E271-4FA0-BE25-ABA2098243C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09DFD0-2120-80B6-0C78-AF491A57560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8B8DE14-E2CE-6256-2A4D-F921574788E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DF624D7-FB82-60AB-667B-93A5942889F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21F3F91-5EA8-D783-6223-F1659146E3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5BE9BA5-D699-0232-8763-BAB21294124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7153FF3-BA72-01B5-AEA4-FB6662700F6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6F58CBD-0C1F-4E3D-D94B-E93BD9C8281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6C7BE50-33D9-0941-C47F-792CF105B46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78349DD-243E-7159-8677-DAD3FCFDD68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462E1CF-C6B3-C1E5-8FB0-54494E06339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A0C7680-A6F9-461B-0927-C3B0898C553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1D00852-3F94-E6E4-C604-FDB19866755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4C5B1D1-65BA-F144-987C-3E7ED1CC298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904DC4F6-7075-6D81-2198-9B420D1E0A3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2B6BB70-063F-799E-B31A-E3519C76E898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CB518BB4-F473-17D1-AD83-AA9A99BC6434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8A764A90-803C-75C6-057B-8EBAFC9F5190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مثال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240F8615-2685-D927-A802-C70DC3B93A22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C0150B56-7EFE-6FDA-3028-F0CA93AA7828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16B36EEE-C47B-D13A-C9BE-8929117A2F40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1803D362-0702-CA40-C031-7AFE1203A72F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B1D03C6-6676-9F2D-97FB-C25C35A71D8D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34271560-4B8A-B1C4-B83B-093FF9B4F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15DBF6BA-4ACD-002F-6061-FDA5EB7453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878FE87-6E76-5C8F-EA03-37E07D53019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2FC923DD-40DF-7281-DFFD-8FC2392B31AC}"/>
              </a:ext>
            </a:extLst>
          </p:cNvPr>
          <p:cNvSpPr txBox="1"/>
          <p:nvPr/>
        </p:nvSpPr>
        <p:spPr>
          <a:xfrm>
            <a:off x="9435500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1447/03/29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E941871-92F4-E77A-2F0F-88C66FA906D4}"/>
              </a:ext>
            </a:extLst>
          </p:cNvPr>
          <p:cNvSpPr txBox="1"/>
          <p:nvPr/>
        </p:nvSpPr>
        <p:spPr>
          <a:xfrm>
            <a:off x="9505592" y="4322511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 أقرب مئة.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E0EA05EF-F7FA-71E2-C3D7-C79A2884BF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6274"/>
          <a:stretch>
            <a:fillRect/>
          </a:stretch>
        </p:blipFill>
        <p:spPr>
          <a:xfrm>
            <a:off x="9531592" y="2884296"/>
            <a:ext cx="2338236" cy="120032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48FC1E9-8E61-0F62-2B7E-191FE76D39C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79" r="1552"/>
          <a:stretch>
            <a:fillRect/>
          </a:stretch>
        </p:blipFill>
        <p:spPr>
          <a:xfrm>
            <a:off x="377745" y="1378159"/>
            <a:ext cx="9118525" cy="1499082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4836C3C1-E782-47B7-ED9D-4EDC674B6E7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815" y="1983348"/>
            <a:ext cx="2932001" cy="435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C5614-F730-8E57-E348-9D354799F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2172709-B135-325E-40D3-545621C7CA9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CE3F495-2A68-2005-8C42-90F70D4AF9A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54E8CD4-4968-2956-C965-60846722AE6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30B7984-2CAD-2534-20C5-82123F07FB1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23A71C0-B175-7A96-7114-59F0AE01371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E3FD2BA-4A36-7AB8-776D-A4B5203D12F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54462F7-4D2C-A230-EC48-05773B521FD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9AE4C2-25C5-E9B2-FC28-E1BF3BD804F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02E06B1-55DB-5664-FC49-D16ABA22704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A1BCE7-63F7-7C96-68EE-3C825680C3F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75567A5-7B9F-2162-A9E0-A58AF20532B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A515FAA-5100-B132-E107-0C7C9EB9478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C66C724-BE15-8688-470A-4D49EE17F08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11B74CE-9C0B-A53B-BCB5-4D70C4A5FF4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5EC7617-90A7-94FF-37B9-A228C5C315D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43AF43F-A838-3053-A775-DF6293112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20756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A34F737-6A3C-A9AD-07FE-649FED8CB75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CC660444-2282-917B-E4DC-B7FDE68646AD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6E1FEB8-3333-72C3-4363-27B89A127D8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72AC39F-3CA1-474B-12A9-E811495708C4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DA22FB21-6954-5F04-2607-E7EBA4F5A40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0DBD7AD3-66B1-FFD2-EECD-D2DAD9557C0E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76F600F0-9D01-E44E-0995-98606081FB7A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9264BF2C-FC62-0939-4BB1-D6974DC7EF99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26E7C740-62B2-9E66-027E-7FD0DC2DA9F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6602B01-622E-4F25-81D5-04CE86A73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56BA999-09B1-681F-E187-FB53196C26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70A6338-9877-A2D5-1336-599E5DE662C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4DCFAD-4F81-6D59-5974-E644ADEAC499}"/>
              </a:ext>
            </a:extLst>
          </p:cNvPr>
          <p:cNvSpPr txBox="1"/>
          <p:nvPr/>
        </p:nvSpPr>
        <p:spPr>
          <a:xfrm>
            <a:off x="9435500" y="1076749"/>
            <a:ext cx="25304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عشر وأقرب ألف</a:t>
            </a:r>
          </a:p>
          <a:p>
            <a:pPr lvl="0" algn="ctr">
              <a:defRPr/>
            </a:pPr>
            <a:r>
              <a:rPr lang="ar-SA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1447/03/29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A1989CC-0FB0-916A-58A4-682292BF8062}"/>
              </a:ext>
            </a:extLst>
          </p:cNvPr>
          <p:cNvSpPr txBox="1"/>
          <p:nvPr/>
        </p:nvSpPr>
        <p:spPr>
          <a:xfrm>
            <a:off x="9505592" y="4322511"/>
            <a:ext cx="239023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إلى أقرب مئة.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69D7B469-A641-744D-9B70-75B9241485F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BE9"/>
              </a:clrFrom>
              <a:clrTo>
                <a:srgbClr val="FDFBE9">
                  <a:alpha val="0"/>
                </a:srgbClr>
              </a:clrTo>
            </a:clrChange>
          </a:blip>
          <a:srcRect b="46274"/>
          <a:stretch>
            <a:fillRect/>
          </a:stretch>
        </p:blipFill>
        <p:spPr>
          <a:xfrm>
            <a:off x="9531592" y="2884296"/>
            <a:ext cx="2338236" cy="120032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45512E3-B872-0CE2-D966-4BE7EC4D5F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036" y="1314532"/>
            <a:ext cx="9271418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4489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558</Words>
  <Application>Microsoft Office PowerPoint</Application>
  <PresentationFormat>شاشة عريضة</PresentationFormat>
  <Paragraphs>242</Paragraphs>
  <Slides>15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AGA Aladdin Regular</vt:lpstr>
      <vt:lpstr>Aptos</vt:lpstr>
      <vt:lpstr>Aptos Display</vt:lpstr>
      <vt:lpstr>Arial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56</cp:revision>
  <dcterms:created xsi:type="dcterms:W3CDTF">2024-08-19T04:20:33Z</dcterms:created>
  <dcterms:modified xsi:type="dcterms:W3CDTF">2025-09-20T18:22:42Z</dcterms:modified>
</cp:coreProperties>
</file>