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0" r:id="rId2"/>
  </p:sldIdLst>
  <p:sldSz cx="7596188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5DFE9"/>
    <a:srgbClr val="FAF0F5"/>
    <a:srgbClr val="F1D3E1"/>
    <a:srgbClr val="EFCDDC"/>
    <a:srgbClr val="C3457B"/>
    <a:srgbClr val="DB8DAE"/>
    <a:srgbClr val="C92577"/>
    <a:srgbClr val="BA0A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100" d="100"/>
          <a:sy n="100" d="100"/>
        </p:scale>
        <p:origin x="1435" y="-25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714" y="1749795"/>
            <a:ext cx="6456760" cy="3722335"/>
          </a:xfrm>
        </p:spPr>
        <p:txBody>
          <a:bodyPr anchor="b"/>
          <a:lstStyle>
            <a:lvl1pPr algn="ctr">
              <a:defRPr sz="4984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9524" y="5615678"/>
            <a:ext cx="5697141" cy="2581379"/>
          </a:xfrm>
        </p:spPr>
        <p:txBody>
          <a:bodyPr/>
          <a:lstStyle>
            <a:lvl1pPr marL="0" indent="0" algn="ctr">
              <a:buNone/>
              <a:defRPr sz="1994"/>
            </a:lvl1pPr>
            <a:lvl2pPr marL="379796" indent="0" algn="ctr">
              <a:buNone/>
              <a:defRPr sz="1661"/>
            </a:lvl2pPr>
            <a:lvl3pPr marL="759592" indent="0" algn="ctr">
              <a:buNone/>
              <a:defRPr sz="1495"/>
            </a:lvl3pPr>
            <a:lvl4pPr marL="1139388" indent="0" algn="ctr">
              <a:buNone/>
              <a:defRPr sz="1329"/>
            </a:lvl4pPr>
            <a:lvl5pPr marL="1519184" indent="0" algn="ctr">
              <a:buNone/>
              <a:defRPr sz="1329"/>
            </a:lvl5pPr>
            <a:lvl6pPr marL="1898980" indent="0" algn="ctr">
              <a:buNone/>
              <a:defRPr sz="1329"/>
            </a:lvl6pPr>
            <a:lvl7pPr marL="2278776" indent="0" algn="ctr">
              <a:buNone/>
              <a:defRPr sz="1329"/>
            </a:lvl7pPr>
            <a:lvl8pPr marL="2658572" indent="0" algn="ctr">
              <a:buNone/>
              <a:defRPr sz="1329"/>
            </a:lvl8pPr>
            <a:lvl9pPr marL="3038368" indent="0" algn="ctr">
              <a:buNone/>
              <a:defRPr sz="1329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0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36022" y="569240"/>
            <a:ext cx="1637928" cy="906081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238" y="569240"/>
            <a:ext cx="4818832" cy="906081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5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282" y="2665532"/>
            <a:ext cx="6551712" cy="4447496"/>
          </a:xfrm>
        </p:spPr>
        <p:txBody>
          <a:bodyPr anchor="b"/>
          <a:lstStyle>
            <a:lvl1pPr>
              <a:defRPr sz="4984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282" y="7155103"/>
            <a:ext cx="6551712" cy="2338833"/>
          </a:xfrm>
        </p:spPr>
        <p:txBody>
          <a:bodyPr/>
          <a:lstStyle>
            <a:lvl1pPr marL="0" indent="0">
              <a:buNone/>
              <a:defRPr sz="1994">
                <a:solidFill>
                  <a:schemeClr val="tx1"/>
                </a:solidFill>
              </a:defRPr>
            </a:lvl1pPr>
            <a:lvl2pPr marL="379796" indent="0">
              <a:buNone/>
              <a:defRPr sz="1661">
                <a:solidFill>
                  <a:schemeClr val="tx1">
                    <a:tint val="75000"/>
                  </a:schemeClr>
                </a:solidFill>
              </a:defRPr>
            </a:lvl2pPr>
            <a:lvl3pPr marL="759592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3pPr>
            <a:lvl4pPr marL="1139388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4pPr>
            <a:lvl5pPr marL="1519184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5pPr>
            <a:lvl6pPr marL="1898980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6pPr>
            <a:lvl7pPr marL="2278776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7pPr>
            <a:lvl8pPr marL="2658572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8pPr>
            <a:lvl9pPr marL="3038368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8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238" y="2846200"/>
            <a:ext cx="3228380" cy="678385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5570" y="2846200"/>
            <a:ext cx="3228380" cy="678385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5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7" y="569242"/>
            <a:ext cx="6551712" cy="20665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228" y="2620980"/>
            <a:ext cx="3213543" cy="1284502"/>
          </a:xfrm>
        </p:spPr>
        <p:txBody>
          <a:bodyPr anchor="b"/>
          <a:lstStyle>
            <a:lvl1pPr marL="0" indent="0">
              <a:buNone/>
              <a:defRPr sz="1994" b="1"/>
            </a:lvl1pPr>
            <a:lvl2pPr marL="379796" indent="0">
              <a:buNone/>
              <a:defRPr sz="1661" b="1"/>
            </a:lvl2pPr>
            <a:lvl3pPr marL="759592" indent="0">
              <a:buNone/>
              <a:defRPr sz="1495" b="1"/>
            </a:lvl3pPr>
            <a:lvl4pPr marL="1139388" indent="0">
              <a:buNone/>
              <a:defRPr sz="1329" b="1"/>
            </a:lvl4pPr>
            <a:lvl5pPr marL="1519184" indent="0">
              <a:buNone/>
              <a:defRPr sz="1329" b="1"/>
            </a:lvl5pPr>
            <a:lvl6pPr marL="1898980" indent="0">
              <a:buNone/>
              <a:defRPr sz="1329" b="1"/>
            </a:lvl6pPr>
            <a:lvl7pPr marL="2278776" indent="0">
              <a:buNone/>
              <a:defRPr sz="1329" b="1"/>
            </a:lvl7pPr>
            <a:lvl8pPr marL="2658572" indent="0">
              <a:buNone/>
              <a:defRPr sz="1329" b="1"/>
            </a:lvl8pPr>
            <a:lvl9pPr marL="3038368" indent="0">
              <a:buNone/>
              <a:defRPr sz="1329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228" y="3905482"/>
            <a:ext cx="3213543" cy="574437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5571" y="2620980"/>
            <a:ext cx="3229369" cy="1284502"/>
          </a:xfrm>
        </p:spPr>
        <p:txBody>
          <a:bodyPr anchor="b"/>
          <a:lstStyle>
            <a:lvl1pPr marL="0" indent="0">
              <a:buNone/>
              <a:defRPr sz="1994" b="1"/>
            </a:lvl1pPr>
            <a:lvl2pPr marL="379796" indent="0">
              <a:buNone/>
              <a:defRPr sz="1661" b="1"/>
            </a:lvl2pPr>
            <a:lvl3pPr marL="759592" indent="0">
              <a:buNone/>
              <a:defRPr sz="1495" b="1"/>
            </a:lvl3pPr>
            <a:lvl4pPr marL="1139388" indent="0">
              <a:buNone/>
              <a:defRPr sz="1329" b="1"/>
            </a:lvl4pPr>
            <a:lvl5pPr marL="1519184" indent="0">
              <a:buNone/>
              <a:defRPr sz="1329" b="1"/>
            </a:lvl5pPr>
            <a:lvl6pPr marL="1898980" indent="0">
              <a:buNone/>
              <a:defRPr sz="1329" b="1"/>
            </a:lvl6pPr>
            <a:lvl7pPr marL="2278776" indent="0">
              <a:buNone/>
              <a:defRPr sz="1329" b="1"/>
            </a:lvl7pPr>
            <a:lvl8pPr marL="2658572" indent="0">
              <a:buNone/>
              <a:defRPr sz="1329" b="1"/>
            </a:lvl8pPr>
            <a:lvl9pPr marL="3038368" indent="0">
              <a:buNone/>
              <a:defRPr sz="1329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5571" y="3905482"/>
            <a:ext cx="3229369" cy="574437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0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6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0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7" y="712788"/>
            <a:ext cx="2449968" cy="2494756"/>
          </a:xfrm>
        </p:spPr>
        <p:txBody>
          <a:bodyPr anchor="b"/>
          <a:lstStyle>
            <a:lvl1pPr>
              <a:defRPr sz="2658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9369" y="1539425"/>
            <a:ext cx="3845570" cy="7598117"/>
          </a:xfrm>
        </p:spPr>
        <p:txBody>
          <a:bodyPr/>
          <a:lstStyle>
            <a:lvl1pPr>
              <a:defRPr sz="2658"/>
            </a:lvl1pPr>
            <a:lvl2pPr>
              <a:defRPr sz="2326"/>
            </a:lvl2pPr>
            <a:lvl3pPr>
              <a:defRPr sz="1994"/>
            </a:lvl3pPr>
            <a:lvl4pPr>
              <a:defRPr sz="1661"/>
            </a:lvl4pPr>
            <a:lvl5pPr>
              <a:defRPr sz="1661"/>
            </a:lvl5pPr>
            <a:lvl6pPr>
              <a:defRPr sz="1661"/>
            </a:lvl6pPr>
            <a:lvl7pPr>
              <a:defRPr sz="1661"/>
            </a:lvl7pPr>
            <a:lvl8pPr>
              <a:defRPr sz="1661"/>
            </a:lvl8pPr>
            <a:lvl9pPr>
              <a:defRPr sz="166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227" y="3207544"/>
            <a:ext cx="2449968" cy="5942372"/>
          </a:xfrm>
        </p:spPr>
        <p:txBody>
          <a:bodyPr/>
          <a:lstStyle>
            <a:lvl1pPr marL="0" indent="0">
              <a:buNone/>
              <a:defRPr sz="1329"/>
            </a:lvl1pPr>
            <a:lvl2pPr marL="379796" indent="0">
              <a:buNone/>
              <a:defRPr sz="1163"/>
            </a:lvl2pPr>
            <a:lvl3pPr marL="759592" indent="0">
              <a:buNone/>
              <a:defRPr sz="997"/>
            </a:lvl3pPr>
            <a:lvl4pPr marL="1139388" indent="0">
              <a:buNone/>
              <a:defRPr sz="831"/>
            </a:lvl4pPr>
            <a:lvl5pPr marL="1519184" indent="0">
              <a:buNone/>
              <a:defRPr sz="831"/>
            </a:lvl5pPr>
            <a:lvl6pPr marL="1898980" indent="0">
              <a:buNone/>
              <a:defRPr sz="831"/>
            </a:lvl6pPr>
            <a:lvl7pPr marL="2278776" indent="0">
              <a:buNone/>
              <a:defRPr sz="831"/>
            </a:lvl7pPr>
            <a:lvl8pPr marL="2658572" indent="0">
              <a:buNone/>
              <a:defRPr sz="831"/>
            </a:lvl8pPr>
            <a:lvl9pPr marL="3038368" indent="0">
              <a:buNone/>
              <a:defRPr sz="83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9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7" y="712788"/>
            <a:ext cx="2449968" cy="2494756"/>
          </a:xfrm>
        </p:spPr>
        <p:txBody>
          <a:bodyPr anchor="b"/>
          <a:lstStyle>
            <a:lvl1pPr>
              <a:defRPr sz="2658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29369" y="1539425"/>
            <a:ext cx="3845570" cy="7598117"/>
          </a:xfrm>
        </p:spPr>
        <p:txBody>
          <a:bodyPr anchor="t"/>
          <a:lstStyle>
            <a:lvl1pPr marL="0" indent="0">
              <a:buNone/>
              <a:defRPr sz="2658"/>
            </a:lvl1pPr>
            <a:lvl2pPr marL="379796" indent="0">
              <a:buNone/>
              <a:defRPr sz="2326"/>
            </a:lvl2pPr>
            <a:lvl3pPr marL="759592" indent="0">
              <a:buNone/>
              <a:defRPr sz="1994"/>
            </a:lvl3pPr>
            <a:lvl4pPr marL="1139388" indent="0">
              <a:buNone/>
              <a:defRPr sz="1661"/>
            </a:lvl4pPr>
            <a:lvl5pPr marL="1519184" indent="0">
              <a:buNone/>
              <a:defRPr sz="1661"/>
            </a:lvl5pPr>
            <a:lvl6pPr marL="1898980" indent="0">
              <a:buNone/>
              <a:defRPr sz="1661"/>
            </a:lvl6pPr>
            <a:lvl7pPr marL="2278776" indent="0">
              <a:buNone/>
              <a:defRPr sz="1661"/>
            </a:lvl7pPr>
            <a:lvl8pPr marL="2658572" indent="0">
              <a:buNone/>
              <a:defRPr sz="1661"/>
            </a:lvl8pPr>
            <a:lvl9pPr marL="3038368" indent="0">
              <a:buNone/>
              <a:defRPr sz="1661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227" y="3207544"/>
            <a:ext cx="2449968" cy="5942372"/>
          </a:xfrm>
        </p:spPr>
        <p:txBody>
          <a:bodyPr/>
          <a:lstStyle>
            <a:lvl1pPr marL="0" indent="0">
              <a:buNone/>
              <a:defRPr sz="1329"/>
            </a:lvl1pPr>
            <a:lvl2pPr marL="379796" indent="0">
              <a:buNone/>
              <a:defRPr sz="1163"/>
            </a:lvl2pPr>
            <a:lvl3pPr marL="759592" indent="0">
              <a:buNone/>
              <a:defRPr sz="997"/>
            </a:lvl3pPr>
            <a:lvl4pPr marL="1139388" indent="0">
              <a:buNone/>
              <a:defRPr sz="831"/>
            </a:lvl4pPr>
            <a:lvl5pPr marL="1519184" indent="0">
              <a:buNone/>
              <a:defRPr sz="831"/>
            </a:lvl5pPr>
            <a:lvl6pPr marL="1898980" indent="0">
              <a:buNone/>
              <a:defRPr sz="831"/>
            </a:lvl6pPr>
            <a:lvl7pPr marL="2278776" indent="0">
              <a:buNone/>
              <a:defRPr sz="831"/>
            </a:lvl7pPr>
            <a:lvl8pPr marL="2658572" indent="0">
              <a:buNone/>
              <a:defRPr sz="831"/>
            </a:lvl8pPr>
            <a:lvl9pPr marL="3038368" indent="0">
              <a:buNone/>
              <a:defRPr sz="83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4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238" y="569242"/>
            <a:ext cx="6551712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238" y="2846200"/>
            <a:ext cx="655171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2238" y="9909729"/>
            <a:ext cx="170914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C1105-3E7A-45AB-B534-41EAC2B3587D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238" y="9909729"/>
            <a:ext cx="256371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64808" y="9909729"/>
            <a:ext cx="170914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6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9592" rtl="0" eaLnBrk="1" latinLnBrk="0" hangingPunct="1">
        <a:lnSpc>
          <a:spcPct val="90000"/>
        </a:lnSpc>
        <a:spcBef>
          <a:spcPct val="0"/>
        </a:spcBef>
        <a:buNone/>
        <a:defRPr sz="36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898" indent="-189898" algn="l" defTabSz="759592" rtl="0" eaLnBrk="1" latinLnBrk="0" hangingPunct="1">
        <a:lnSpc>
          <a:spcPct val="90000"/>
        </a:lnSpc>
        <a:spcBef>
          <a:spcPts val="831"/>
        </a:spcBef>
        <a:buFont typeface="Arial" panose="020B0604020202020204" pitchFamily="34" charset="0"/>
        <a:buChar char="•"/>
        <a:defRPr sz="2326" kern="1200">
          <a:solidFill>
            <a:schemeClr val="tx1"/>
          </a:solidFill>
          <a:latin typeface="+mn-lt"/>
          <a:ea typeface="+mn-ea"/>
          <a:cs typeface="+mn-cs"/>
        </a:defRPr>
      </a:lvl1pPr>
      <a:lvl2pPr marL="569694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94" kern="1200">
          <a:solidFill>
            <a:schemeClr val="tx1"/>
          </a:solidFill>
          <a:latin typeface="+mn-lt"/>
          <a:ea typeface="+mn-ea"/>
          <a:cs typeface="+mn-cs"/>
        </a:defRPr>
      </a:lvl2pPr>
      <a:lvl3pPr marL="949490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329286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4pPr>
      <a:lvl5pPr marL="1709082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5pPr>
      <a:lvl6pPr marL="2088878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6pPr>
      <a:lvl7pPr marL="2468674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7pPr>
      <a:lvl8pPr marL="2848470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8pPr>
      <a:lvl9pPr marL="3228266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1pPr>
      <a:lvl2pPr marL="379796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2pPr>
      <a:lvl3pPr marL="759592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3pPr>
      <a:lvl4pPr marL="1139388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4pPr>
      <a:lvl5pPr marL="1519184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5pPr>
      <a:lvl6pPr marL="1898980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6pPr>
      <a:lvl7pPr marL="2278776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7pPr>
      <a:lvl8pPr marL="2658572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8pPr>
      <a:lvl9pPr marL="3038368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50D3BEC8-3A26-43F4-9BA2-B017A7C3D0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19" b="24260"/>
          <a:stretch/>
        </p:blipFill>
        <p:spPr bwMode="auto">
          <a:xfrm>
            <a:off x="3104978" y="38482"/>
            <a:ext cx="1577604" cy="9878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مربع نص 2">
            <a:extLst>
              <a:ext uri="{FF2B5EF4-FFF2-40B4-BE49-F238E27FC236}">
                <a16:creationId xmlns:a16="http://schemas.microsoft.com/office/drawing/2014/main" id="{EB1C9399-971E-45AF-B739-7CEE54BF2B2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27018" y="154786"/>
            <a:ext cx="1669357" cy="80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/>
            <a:r>
              <a:rPr lang="ar-SA" sz="12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المملكة العربية السعودية</a:t>
            </a:r>
            <a:endParaRPr lang="en-US" sz="12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/>
            <a:r>
              <a:rPr lang="ar-SA" sz="12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  <a:endParaRPr lang="en-US" sz="12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/>
            <a:r>
              <a:rPr lang="ar-SA" sz="12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التعليم بجدة</a:t>
            </a:r>
            <a:endParaRPr lang="en-US" sz="12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/>
            <a:r>
              <a:rPr lang="ar-SA" sz="12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المدرسة: ب/ ١٤٨ </a:t>
            </a:r>
            <a:endParaRPr lang="en-US" sz="12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/>
            <a:r>
              <a:rPr lang="en-US" sz="12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 </a:t>
            </a:r>
            <a:endParaRPr lang="en-US" sz="12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12AEBD6C-9D94-4E72-B187-29F6B1109E64}"/>
              </a:ext>
            </a:extLst>
          </p:cNvPr>
          <p:cNvSpPr txBox="1"/>
          <p:nvPr/>
        </p:nvSpPr>
        <p:spPr>
          <a:xfrm>
            <a:off x="4513476" y="10137744"/>
            <a:ext cx="1898853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1800" b="1" dirty="0">
                <a:solidFill>
                  <a:srgbClr val="00B05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المعلمة: </a:t>
            </a:r>
            <a:r>
              <a:rPr lang="ar-SA" sz="1800" b="1" dirty="0">
                <a:solidFill>
                  <a:srgbClr val="00000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منيرة العمري</a:t>
            </a:r>
            <a:endParaRPr lang="en-US" sz="14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62B355FA-2A4E-486C-B04E-4FF9F644691C}"/>
              </a:ext>
            </a:extLst>
          </p:cNvPr>
          <p:cNvSpPr/>
          <p:nvPr/>
        </p:nvSpPr>
        <p:spPr>
          <a:xfrm>
            <a:off x="342092" y="1269024"/>
            <a:ext cx="6912000" cy="447961"/>
          </a:xfrm>
          <a:prstGeom prst="roundRect">
            <a:avLst/>
          </a:prstGeom>
          <a:solidFill>
            <a:srgbClr val="C3457B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4400" rtl="1">
              <a:defRPr/>
            </a:pPr>
            <a:r>
              <a:rPr kumimoji="0" lang="ar-SA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خطة التعلم الأسبوعية لمادة لغتي الصف الثاني الفصل الدراسي الأول لعام 1447هـ </a:t>
            </a: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2302BB26-0D7E-4C72-89BD-DF3905F4B37C}"/>
              </a:ext>
            </a:extLst>
          </p:cNvPr>
          <p:cNvSpPr/>
          <p:nvPr/>
        </p:nvSpPr>
        <p:spPr>
          <a:xfrm>
            <a:off x="1879282" y="1844635"/>
            <a:ext cx="3837622" cy="315075"/>
          </a:xfrm>
          <a:prstGeom prst="roundRect">
            <a:avLst>
              <a:gd name="adj" fmla="val 50000"/>
            </a:avLst>
          </a:prstGeom>
          <a:solidFill>
            <a:srgbClr val="DB8DAE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الرابع      من  29 / 3 – 3/ 4/ 1447هـ </a:t>
            </a:r>
          </a:p>
        </p:txBody>
      </p:sp>
      <p:sp>
        <p:nvSpPr>
          <p:cNvPr id="54" name="مربع نص 53">
            <a:extLst>
              <a:ext uri="{FF2B5EF4-FFF2-40B4-BE49-F238E27FC236}">
                <a16:creationId xmlns:a16="http://schemas.microsoft.com/office/drawing/2014/main" id="{4623728B-E8DC-4BF4-8BE0-4D9100C88ABB}"/>
              </a:ext>
            </a:extLst>
          </p:cNvPr>
          <p:cNvSpPr txBox="1"/>
          <p:nvPr/>
        </p:nvSpPr>
        <p:spPr>
          <a:xfrm>
            <a:off x="922868" y="10138101"/>
            <a:ext cx="2178986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1800" b="1" dirty="0">
                <a:solidFill>
                  <a:srgbClr val="00B05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مديرة المدرسة: </a:t>
            </a:r>
            <a:r>
              <a:rPr lang="ar-SA" sz="18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هدى الغامدي</a:t>
            </a:r>
            <a:endParaRPr lang="en-US" sz="14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B03297FC-DDD1-47D9-ADAA-D0C82C3A9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997814"/>
              </p:ext>
            </p:extLst>
          </p:nvPr>
        </p:nvGraphicFramePr>
        <p:xfrm>
          <a:off x="342092" y="2249177"/>
          <a:ext cx="6912002" cy="73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277">
                  <a:extLst>
                    <a:ext uri="{9D8B030D-6E8A-4147-A177-3AD203B41FA5}">
                      <a16:colId xmlns:a16="http://schemas.microsoft.com/office/drawing/2014/main" val="3758752792"/>
                    </a:ext>
                  </a:extLst>
                </a:gridCol>
                <a:gridCol w="2325096">
                  <a:extLst>
                    <a:ext uri="{9D8B030D-6E8A-4147-A177-3AD203B41FA5}">
                      <a16:colId xmlns:a16="http://schemas.microsoft.com/office/drawing/2014/main" val="3971249302"/>
                    </a:ext>
                  </a:extLst>
                </a:gridCol>
                <a:gridCol w="2325096">
                  <a:extLst>
                    <a:ext uri="{9D8B030D-6E8A-4147-A177-3AD203B41FA5}">
                      <a16:colId xmlns:a16="http://schemas.microsoft.com/office/drawing/2014/main" val="29246468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179850756"/>
                    </a:ext>
                  </a:extLst>
                </a:gridCol>
                <a:gridCol w="518013">
                  <a:extLst>
                    <a:ext uri="{9D8B030D-6E8A-4147-A177-3AD203B41FA5}">
                      <a16:colId xmlns:a16="http://schemas.microsoft.com/office/drawing/2014/main" val="97401745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الواجب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الأهداف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الدرس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المادة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اليوم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8137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ان يقرأ الطالب النص قراءة صحيحة 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عذراً يا جدي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لغتي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الأحد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38818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حفظ الآيات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تلاوة وحفظ الآيات حفظًا صحيحًا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سورة الشمس من 7 إلى 10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قرآن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68059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الوقوف على الساكن في القراءة</a:t>
                      </a:r>
                    </a:p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التفريق بين ( ال ) الشمسية والقمرية 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عذراً يا جدي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لغتي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الاثنين 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3903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حفظ الآيات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تلاوة وحفظ الآيات حفظًا صحيحًا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سورة الشمس من 7 إلى 10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قرآن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931047"/>
                  </a:ext>
                </a:extLst>
              </a:tr>
              <a:tr h="540000">
                <a:tc rowSpan="3" gridSpan="3">
                  <a:txBody>
                    <a:bodyPr/>
                    <a:lstStyle/>
                    <a:p>
                      <a:pPr marL="0" algn="ctr" defTabSz="759592" rtl="1" eaLnBrk="1" latinLnBrk="0" hangingPunct="1"/>
                      <a:endParaRPr kumimoji="0" lang="en-U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algn="ctr" defTabSz="759592" rtl="1" eaLnBrk="1" latinLnBrk="0" hangingPunct="1"/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لغتي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الثلاثاء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086770"/>
                  </a:ext>
                </a:extLst>
              </a:tr>
              <a:tr h="540000">
                <a:tc gridSpan="3" vMerge="1">
                  <a:txBody>
                    <a:bodyPr/>
                    <a:lstStyle/>
                    <a:p>
                      <a:pPr algn="ctr" rtl="1"/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rtl="1"/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قرآن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896209"/>
                  </a:ext>
                </a:extLst>
              </a:tr>
              <a:tr h="540000">
                <a:tc gridSpan="3" vMerge="1"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بدنية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8809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استعمال أسلوب التوكيد</a:t>
                      </a:r>
                    </a:p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التدريب على تذكير وتأنيث الفعل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عذراً يا جدي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لغتي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الأربعاء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7795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حفظ الآيات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تلاوة وحفظ الآيات حفظًا صحيحًا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سورة الشمس من 11 إلى 15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قرآن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06872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تتعرف الطالبة على </a:t>
                      </a: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كيفية اختيار الغذاء الصحي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الوحدة الأولى: كيفية اختيار الغذاء الصحي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بدنية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37148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-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كتابة المقطع الساكن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تعزيز مهارات الاملاء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لغتي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الخميس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48206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تتعرف الطالبة على معنى الرحمن الرحيم 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الوحدة الأولى / التعامل مع الناس</a:t>
                      </a:r>
                    </a:p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الدرس الثاني : الله الرحمن الرحيم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توحيد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999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تتعرف الطالبة على </a:t>
                      </a: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كيفية اختيار الغذاء الصحي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الوحدة الأولى: كيفية اختيار الغذاء الصحي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بدنية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076943"/>
                  </a:ext>
                </a:extLst>
              </a:tr>
            </a:tbl>
          </a:graphicData>
        </a:graphic>
      </p:graphicFrame>
      <p:pic>
        <p:nvPicPr>
          <p:cNvPr id="6" name="صورة 5">
            <a:extLst>
              <a:ext uri="{FF2B5EF4-FFF2-40B4-BE49-F238E27FC236}">
                <a16:creationId xmlns:a16="http://schemas.microsoft.com/office/drawing/2014/main" id="{2B780E37-5FEA-4D17-9CDF-F665CA2E31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350" y="4902176"/>
            <a:ext cx="2940232" cy="137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3848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216</Words>
  <Application>Microsoft Office PowerPoint</Application>
  <PresentationFormat>مخصص</PresentationFormat>
  <Paragraphs>65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Sakkal Majalla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acer</dc:creator>
  <cp:lastModifiedBy>acer</cp:lastModifiedBy>
  <cp:revision>70</cp:revision>
  <dcterms:created xsi:type="dcterms:W3CDTF">2025-08-29T23:41:18Z</dcterms:created>
  <dcterms:modified xsi:type="dcterms:W3CDTF">2025-09-18T12:38:28Z</dcterms:modified>
</cp:coreProperties>
</file>