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8" r:id="rId6"/>
    <p:sldId id="331" r:id="rId7"/>
    <p:sldId id="336" r:id="rId8"/>
    <p:sldId id="322" r:id="rId9"/>
    <p:sldId id="303" r:id="rId10"/>
    <p:sldId id="304" r:id="rId11"/>
    <p:sldId id="332" r:id="rId12"/>
    <p:sldId id="309" r:id="rId13"/>
    <p:sldId id="316" r:id="rId14"/>
    <p:sldId id="333" r:id="rId15"/>
    <p:sldId id="334" r:id="rId16"/>
    <p:sldId id="335" r:id="rId17"/>
    <p:sldId id="294" r:id="rId18"/>
    <p:sldId id="266" r:id="rId19"/>
    <p:sldId id="295" r:id="rId20"/>
    <p:sldId id="29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5B1"/>
    <a:srgbClr val="6D7A89"/>
    <a:srgbClr val="FFFFCC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7434-6E41-75CA-6742-447FD654A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9F46030-A478-1D38-0EC8-0A5121911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505A35A-0946-0498-9B8C-303E7CF5D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F1614C-EB24-583A-DA8F-B6C3A2D6D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9612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CF7C6-3EC0-982D-7FF8-97CAAE8C1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CACA8F-EF9C-AF82-D591-6A9D68DAA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7F37FC1-3DFB-6397-24F1-FBD9AB1AE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D3AE5F-36D0-F830-8C05-3FFE2B4FF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361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BB21-DAE7-8AC2-1E76-D86C5C63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68FE2A1-C453-4582-69E0-D3A1B651C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30AF92-24B9-8E5B-58A1-1B6D624B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5DA0E-638F-FBFA-3B96-B12B285FE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99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20F4-25E7-BE48-D2D6-81B98A63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CDC6288-BFAA-2556-0947-B0048F88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C635C27-FD7B-A540-24A0-EDD0B71D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13E783-112C-0CCB-A64F-7D6E33983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465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1DD68-6726-8F3C-4C30-4D0134A08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DEA72A2-7035-0D15-E184-E100C5EDA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9C16626-7677-F0AC-FB94-2AAC797B1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FD2B8C-202F-2EFE-7680-5DDCFF1DA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56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EAE6-6A37-828F-D4D7-354DCC3B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02011C-64EE-71F8-7CDE-491C4DCBD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FB6455A-B69F-6420-7BC5-A06A99439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D48C5-91C0-9EAA-3F75-EF210A0C1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041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3FA2A-AC0F-B485-00F8-1E6E86CB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8069F1A-5764-285F-D0ED-0CB734448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6632CC1-C94C-DC85-A3B8-C1939E7C4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CEEF5C2-7803-565B-E6E6-D611C3CF4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436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79AB7-6045-E152-DEC1-9D3EF38D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BA1D3E-FA3A-D920-9F3D-F32C5B707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C2C464-E3B7-ECDF-DFC6-FCB1DAD6E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232605-1ED6-7CEA-B32B-A75E67245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68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F8E23-7908-4485-8208-B43051561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7F8FBF5-055A-0A69-C1B9-4CB6F12D1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43A5652-8537-42C7-035F-FE3EB880E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1A1A31-F3A9-A45D-A09A-69BEB7723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57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1FBF6-FFED-1AD0-E931-42ED3D1DF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AFFEBF1-E860-F968-BD6C-DC9C94C6A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16DD1A-A1BB-522F-63A6-BD46D7BA2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C24A16C-64AC-4C80-7F02-2D3E0B961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27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0982D-EECF-8C29-F6B3-C25DCAAD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D5D25F-D33B-43DB-4AC2-A864D85DE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3D1F019-BBFC-072E-82E6-20C265CED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CF79C5-A4DB-A871-9A15-2EF7CB71E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7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52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88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79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07/04/47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7901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العمليات على الدوال وتركيب دالتين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F9FC422-F4FB-7E5C-11CF-03A8D93341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1095" y="2848900"/>
            <a:ext cx="2485529" cy="25533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A0D89ED-1715-8FDD-C613-ABFD477296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5372" y="1941489"/>
            <a:ext cx="5212080" cy="4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BA2C3-1F67-EF55-16F7-50DB9273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F136F92-6BB7-A22F-432A-7A208871B8A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0B05BC-4B89-CD2C-CF76-1048C4F33EA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D24D181-44DE-6962-546D-16D4EF862F0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39DFDAB-511C-69A0-5497-483305D48D3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AF40CC0-D52B-30B7-8F8A-5EC2650A76D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609056-7121-029A-9F31-3683B13AA8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4BB257C-ACE5-4083-FD4A-3BDC8F90EA0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2D204AA-E1E9-3C42-60CA-03682253BDF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22103C0-2D13-23A5-0D2B-AF96A9EBA3E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6FE0AF-16C0-6A33-5E02-8FA4A8BDAA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880B4BD-06E0-C667-493C-AA99747F6D0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472321-3446-C656-B4B7-99FB7BF008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18C775C-FA10-C9B3-0F90-3072A73F06F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956886-034F-AA29-F99D-244E1AC0029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65FA44E-E117-D3A8-A8D2-37E3904A37F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139090-5C2B-8A22-D980-B328C8CE8A4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9AB77A6-5272-B492-4217-6050A3BA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893F0FA-2DDF-3CD4-00B4-1B5629A8F1F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B70ECD3C-2743-8C02-2BA2-4E7EC1C14F5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4DDB05D-8CB6-209D-2E11-3FC84D9801F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8FD35BA-95C0-3D1F-CF86-B2B5338FB33A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94DE76F-D62F-62C5-68F3-E4925B68804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84A5AA-BE33-E93D-6226-D62CA32CFA8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9ECFBEFA-2894-3478-40A8-37BDB220BFD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DE71EE7-1860-9CBB-664E-7A4CC3C6F38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9C0ECC5-F1EA-623C-D160-9B7D1181779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D4BFF05-3E3A-BB3A-BBB6-1E06017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3C22269-1BC9-F11B-AD21-14DC33EB728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A43AA63-E730-74D7-8182-B7BBFFE576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822"/>
          <a:stretch/>
        </p:blipFill>
        <p:spPr>
          <a:xfrm>
            <a:off x="831062" y="1263712"/>
            <a:ext cx="8665208" cy="2073580"/>
          </a:xfrm>
          <a:custGeom>
            <a:avLst/>
            <a:gdLst>
              <a:gd name="connsiteX0" fmla="*/ 0 w 8503758"/>
              <a:gd name="connsiteY0" fmla="*/ 0 h 2034945"/>
              <a:gd name="connsiteX1" fmla="*/ 8503758 w 8503758"/>
              <a:gd name="connsiteY1" fmla="*/ 0 h 2034945"/>
              <a:gd name="connsiteX2" fmla="*/ 8503758 w 8503758"/>
              <a:gd name="connsiteY2" fmla="*/ 2034945 h 2034945"/>
              <a:gd name="connsiteX3" fmla="*/ 7151064 w 8503758"/>
              <a:gd name="connsiteY3" fmla="*/ 2034945 h 2034945"/>
              <a:gd name="connsiteX4" fmla="*/ 7151064 w 8503758"/>
              <a:gd name="connsiteY4" fmla="*/ 1492723 h 2034945"/>
              <a:gd name="connsiteX5" fmla="*/ 5825474 w 8503758"/>
              <a:gd name="connsiteY5" fmla="*/ 1492723 h 2034945"/>
              <a:gd name="connsiteX6" fmla="*/ 5825474 w 8503758"/>
              <a:gd name="connsiteY6" fmla="*/ 2034945 h 2034945"/>
              <a:gd name="connsiteX7" fmla="*/ 0 w 8503758"/>
              <a:gd name="connsiteY7" fmla="*/ 2034945 h 20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3758" h="2034945">
                <a:moveTo>
                  <a:pt x="0" y="0"/>
                </a:moveTo>
                <a:lnTo>
                  <a:pt x="8503758" y="0"/>
                </a:lnTo>
                <a:lnTo>
                  <a:pt x="8503758" y="2034945"/>
                </a:lnTo>
                <a:lnTo>
                  <a:pt x="7151064" y="2034945"/>
                </a:lnTo>
                <a:lnTo>
                  <a:pt x="7151064" y="1492723"/>
                </a:lnTo>
                <a:lnTo>
                  <a:pt x="5825474" y="1492723"/>
                </a:lnTo>
                <a:lnTo>
                  <a:pt x="5825474" y="2034945"/>
                </a:lnTo>
                <a:lnTo>
                  <a:pt x="0" y="2034945"/>
                </a:lnTo>
                <a:close/>
              </a:path>
            </a:pathLst>
          </a:cu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B65DC42-4C94-4754-9646-A260F5FE99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721" t="73191" r="2721" b="920"/>
          <a:stretch/>
        </p:blipFill>
        <p:spPr>
          <a:xfrm>
            <a:off x="786208" y="3167918"/>
            <a:ext cx="8665209" cy="1370215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B27D3FC-F5B2-01AC-7408-39324CC69F2C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292DB4A-91BB-1712-9194-224B9F9E296B}"/>
              </a:ext>
            </a:extLst>
          </p:cNvPr>
          <p:cNvSpPr txBox="1"/>
          <p:nvPr/>
        </p:nvSpPr>
        <p:spPr>
          <a:xfrm>
            <a:off x="9660300" y="4068644"/>
            <a:ext cx="227185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B1E7D5B-CA99-A3AD-B770-9CAB385F55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8D0A3-CEC2-9472-6BAA-ADBC2E402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467FE72-B104-346F-45C3-727E2886341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753B79A-3102-3B5D-8296-8BC2B2F78E5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B66D2EC-965B-EC06-F808-D5293E53282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BB1C4DA-248D-7A2E-FB67-B1FE9BD93D9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4065B9E-665E-D90F-82C5-0D46C25525F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AE4B8B-7E3E-68E0-B2F5-9432225382A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8C3C0B1-417A-7F25-0EC6-0A898668363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AC8FC67-DBFE-E597-7594-F87F3C87B95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F5FEAD6-3D5E-2E2E-06EB-54FBE9F48C9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CEB7501-42C7-5C94-DE94-460593664E2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E72327-5B0F-8AD7-47B4-81A221F2713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1C513A4-4257-9E5C-D7E3-5EFF70C6B79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7D1D366-F413-4F87-7F2D-91E9DE86189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30AEF39-B916-A79F-3443-AC851787A55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578BA7A-AC08-9CFB-3C84-8A83524AEDA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9819C35-CD15-2DA3-B5E9-AAC39AA339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0FAB3D0-016E-D5B1-8052-30A4CF31DC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A215CA-2AB7-3384-EA42-87F3A1A7B7D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92F6FB3-FD18-23C9-F556-A5A8C2768DF8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622EE-C26D-07EB-5085-B1C94502A91E}"/>
              </a:ext>
            </a:extLst>
          </p:cNvPr>
          <p:cNvSpPr txBox="1"/>
          <p:nvPr/>
        </p:nvSpPr>
        <p:spPr>
          <a:xfrm>
            <a:off x="9660300" y="4068644"/>
            <a:ext cx="227185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EE953A7-F1AF-102C-2515-80C73BCCA8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A486A16-B1B1-0209-CD6A-33A58AC822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0224" y="862625"/>
            <a:ext cx="7494310" cy="407027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0473426-30E7-D740-846D-FAA4EEAC94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69" y="4428818"/>
            <a:ext cx="1564029" cy="18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0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C5E3-592D-68A8-0865-A9C5360C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B97FA7-E34F-D7C2-6B5F-7F5C09862D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95F171-F27C-8BBA-13FF-1A9A13F056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D33B17-E13C-1E71-F126-8F60285ABE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5BCBE1-0935-5485-491D-3384B1C197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678E559-F70A-B0FA-7074-55DDA1A5EF8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396728-DFA4-9D67-7F38-4EC019D7D6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1EFF10-A2FA-276F-E98D-581DB56D22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8B18F9-F968-6ABE-CE66-2531D923C16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E7779F-9B78-60C0-6018-92D1ACF652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BB98894-CB34-F495-61AE-021B64FC1C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7A3CD4-BD9A-C1FB-4354-BABB4CE8717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DD0274-D0AA-A1A4-4A1F-E493571F24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13C232A-F862-5421-67D4-C56DEB730B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3D66C76-0A4C-F587-9DFD-C4AD186F4C6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6B5E88-53CA-7BB3-E95F-4AE2B929BAB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D8D082-0739-59DC-0525-0520D2AF07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9D5D301-AE08-4CBB-31CD-3B6B165656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C69C15-1F21-43FB-B418-0901D8ABB8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A747FCAE-6604-0025-2411-F8D34EFB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4" y="1009523"/>
            <a:ext cx="1827752" cy="18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شعار رؤية 2030 | شعارات المملكة">
            <a:extLst>
              <a:ext uri="{FF2B5EF4-FFF2-40B4-BE49-F238E27FC236}">
                <a16:creationId xmlns:a16="http://schemas.microsoft.com/office/drawing/2014/main" id="{460F9C91-7E44-E095-4DEB-0B2AE614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50" y="255671"/>
            <a:ext cx="3553703" cy="35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BEEF91-08B3-2DEF-2796-42F8D45F9633}"/>
              </a:ext>
            </a:extLst>
          </p:cNvPr>
          <p:cNvSpPr txBox="1"/>
          <p:nvPr/>
        </p:nvSpPr>
        <p:spPr>
          <a:xfrm>
            <a:off x="985519" y="2762596"/>
            <a:ext cx="43496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تشبه التعاون بين مؤسسات الدولة وتركيبها يعكس التكامل الوطني فمثلا التعليم والتنمية تركيبهما يعطي نهضة وطنية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5ABA6C-A439-4E9B-2819-CD67BD25B523}"/>
              </a:ext>
            </a:extLst>
          </p:cNvPr>
          <p:cNvSpPr txBox="1"/>
          <p:nvPr/>
        </p:nvSpPr>
        <p:spPr>
          <a:xfrm>
            <a:off x="5767063" y="2762596"/>
            <a:ext cx="324471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تشبيه الدوال بتكامل الأفعال الصالحة فمثلا النية الصالحة والعمل الصالح تركيبهما يعطي الجزاء الحسن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117F10-8A6C-9A63-9BE6-4B16A492662B}"/>
              </a:ext>
            </a:extLst>
          </p:cNvPr>
          <p:cNvSpPr txBox="1"/>
          <p:nvPr/>
        </p:nvSpPr>
        <p:spPr>
          <a:xfrm>
            <a:off x="322474" y="4819888"/>
            <a:ext cx="634839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الحياة مليئة بالعمليات المركبة فمثلا اتخاذ قرار بناء على عدة عوامل يعطي نتيجة نهائية فمثلا الوقت والجهد تركيبهما يعطي النجاح </a:t>
            </a:r>
          </a:p>
        </p:txBody>
      </p:sp>
      <p:pic>
        <p:nvPicPr>
          <p:cNvPr id="1026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AE25D9DA-730B-F20E-227F-283DD9D47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203970" y="4610253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F2E944F-24D6-CF32-0B5E-BCA629B27831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85471B-A044-956F-706C-B54CF550B835}"/>
              </a:ext>
            </a:extLst>
          </p:cNvPr>
          <p:cNvSpPr txBox="1"/>
          <p:nvPr/>
        </p:nvSpPr>
        <p:spPr>
          <a:xfrm>
            <a:off x="9660300" y="4068644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099D819-D760-8420-8458-D25C2205A4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6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74C4-E631-691D-CFF5-00E0738E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307359E-9BB8-2F09-E261-791B1FA2681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ADDEBB-5BB4-0CF3-FD08-45599F632CA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B3EBF6A-2440-3551-ED90-E6E41F66C0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153EFDB-7CDA-624D-14AE-5886BE925BA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6F52E2-23AB-AD8A-1FBA-B12102E13F0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A1BEB5C-95B4-349F-AE44-4121D1987C0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7E3FC2-2976-3F3D-4F93-8E5DBA06AF6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14DC8AA-08FC-2031-4BA9-7DB4805C8F8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B9A3CA-F480-5B5A-07BA-7ED36B705D1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52EB3C1-16D7-44D4-A67B-36A3A4921E1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F0430CE-11F4-ADE5-0E9C-3E0C62FD05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34550B-7CFC-F1B3-A6F8-7B58AE41A18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34ED33-BC1A-421C-8347-54D1F4D1EFC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ED6ED49-8F3E-E882-ED8C-43C91D2D3CD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9251E1D-3DA4-2102-C592-EC71562C25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66AC245-7C45-19CA-2188-A21E4AC4AC0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3C7983E-8F9E-7CC2-B54E-CF6C7EA7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3E3E50-ED78-DBF6-9B12-5223532DF32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87F5312-D313-ED60-8DE4-37B29A927F76}"/>
              </a:ext>
            </a:extLst>
          </p:cNvPr>
          <p:cNvGrpSpPr/>
          <p:nvPr/>
        </p:nvGrpSpPr>
        <p:grpSpPr>
          <a:xfrm>
            <a:off x="309797" y="656318"/>
            <a:ext cx="9747826" cy="5742843"/>
            <a:chOff x="527564" y="586544"/>
            <a:chExt cx="9747826" cy="5742843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F5C558F-6D50-C704-AB3A-CD07C3294C7A}"/>
                </a:ext>
              </a:extLst>
            </p:cNvPr>
            <p:cNvSpPr txBox="1"/>
            <p:nvPr/>
          </p:nvSpPr>
          <p:spPr>
            <a:xfrm>
              <a:off x="4616265" y="3780605"/>
              <a:ext cx="85862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ar-SA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9186DFED-BF93-0258-5515-DC405464C71A}"/>
                </a:ext>
              </a:extLst>
            </p:cNvPr>
            <p:cNvSpPr txBox="1"/>
            <p:nvPr/>
          </p:nvSpPr>
          <p:spPr>
            <a:xfrm>
              <a:off x="4570285" y="1538514"/>
              <a:ext cx="85862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endParaRPr lang="ar-SA" sz="4400" dirty="0">
                <a:solidFill>
                  <a:srgbClr val="86177A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54F78DDB-8BDA-94CC-08DF-A85FCEC7596F}"/>
                </a:ext>
              </a:extLst>
            </p:cNvPr>
            <p:cNvCxnSpPr/>
            <p:nvPr/>
          </p:nvCxnSpPr>
          <p:spPr>
            <a:xfrm>
              <a:off x="5326380" y="1619434"/>
              <a:ext cx="0" cy="460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67A24408-E90C-D69A-F6CD-851F01BFB44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52608" y="1188904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83EB270F-AAD4-C36C-7DB2-B53BC4DED09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85565" y="-1051121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2" descr="قواعد فن الزخرفة الإسلامية | موقع اسكتشات">
              <a:extLst>
                <a:ext uri="{FF2B5EF4-FFF2-40B4-BE49-F238E27FC236}">
                  <a16:creationId xmlns:a16="http://schemas.microsoft.com/office/drawing/2014/main" id="{8166080D-BD22-924C-5DC6-FFF43E1CE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191" y="4146341"/>
              <a:ext cx="3479771" cy="191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C994979B-8620-FD77-8E82-1EEFA02295DF}"/>
                </a:ext>
              </a:extLst>
            </p:cNvPr>
            <p:cNvSpPr txBox="1"/>
            <p:nvPr/>
          </p:nvSpPr>
          <p:spPr>
            <a:xfrm>
              <a:off x="527564" y="1653213"/>
              <a:ext cx="2430211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الفيزياء تمثل السرعة كذلة للمسافة والزمن وتركيب الدوال يعكس العلاقة بين المتغيرات فمثلا الكتلة والتسارع تركيبهما القوة 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56794E3E-5B57-35BA-82C2-6ACA012CBA8E}"/>
                </a:ext>
              </a:extLst>
            </p:cNvPr>
            <p:cNvSpPr txBox="1"/>
            <p:nvPr/>
          </p:nvSpPr>
          <p:spPr>
            <a:xfrm>
              <a:off x="621250" y="4133772"/>
              <a:ext cx="2664318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تركيب الألوان أو الأنغام يعطي لوحة أو مقطوعة متكاملة فمثلا اللون الأزرق والأصفر تركيبهما اللون الأخضر </a:t>
              </a: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9F0EC131-6808-DF4D-D033-21EB3FB90871}"/>
                </a:ext>
              </a:extLst>
            </p:cNvPr>
            <p:cNvGrpSpPr/>
            <p:nvPr/>
          </p:nvGrpSpPr>
          <p:grpSpPr>
            <a:xfrm>
              <a:off x="6676493" y="586544"/>
              <a:ext cx="3598897" cy="925830"/>
              <a:chOff x="6676493" y="586544"/>
              <a:chExt cx="3598897" cy="925830"/>
            </a:xfrm>
          </p:grpSpPr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E4737F9-5AD8-57BF-ECC6-CEADFC10397A}"/>
                  </a:ext>
                </a:extLst>
              </p:cNvPr>
              <p:cNvSpPr txBox="1"/>
              <p:nvPr/>
            </p:nvSpPr>
            <p:spPr>
              <a:xfrm>
                <a:off x="6765778" y="626773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86177A"/>
                    </a:solidFill>
                    <a:latin typeface="Arial Black" panose="020B0A04020102020204" pitchFamily="34" charset="0"/>
                  </a:rPr>
                  <a:t>S</a:t>
                </a:r>
                <a:r>
                  <a:rPr lang="en-US" sz="44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4400" dirty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A</a:t>
                </a:r>
                <a:r>
                  <a:rPr lang="en-US" sz="44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M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37" name="Picture 4" descr="الكيمياء: 8 من أفكار خلفيات يُمكنك حفظها اليوم | العلوم، والفيزياء وأكثر من  ذلك">
                <a:extLst>
                  <a:ext uri="{FF2B5EF4-FFF2-40B4-BE49-F238E27FC236}">
                    <a16:creationId xmlns:a16="http://schemas.microsoft.com/office/drawing/2014/main" id="{F385C84C-0D1C-B548-E6CD-847832345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6493" y="586544"/>
                <a:ext cx="925830" cy="925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6" descr="عالم يجري تجربة كيمياء ملونة, كرتون, عالم, كيمياء PNG صورة للتحميل مجانا">
              <a:extLst>
                <a:ext uri="{FF2B5EF4-FFF2-40B4-BE49-F238E27FC236}">
                  <a16:creationId xmlns:a16="http://schemas.microsoft.com/office/drawing/2014/main" id="{D41222B7-332A-1C2E-CCD3-C57A25583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15" y="161091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البرمجة للأطفال: استثمار للمستقبل - لمة">
              <a:extLst>
                <a:ext uri="{FF2B5EF4-FFF2-40B4-BE49-F238E27FC236}">
                  <a16:creationId xmlns:a16="http://schemas.microsoft.com/office/drawing/2014/main" id="{2FA4431E-1B8E-3DD8-0AE2-6B68124F9B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1" r="30580"/>
            <a:stretch>
              <a:fillRect/>
            </a:stretch>
          </p:blipFill>
          <p:spPr bwMode="auto">
            <a:xfrm>
              <a:off x="5612207" y="1642276"/>
              <a:ext cx="1913372" cy="231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E0431B1-084A-D983-075E-EC1B8244E69B}"/>
                </a:ext>
              </a:extLst>
            </p:cNvPr>
            <p:cNvSpPr txBox="1"/>
            <p:nvPr/>
          </p:nvSpPr>
          <p:spPr>
            <a:xfrm>
              <a:off x="7589515" y="1762974"/>
              <a:ext cx="2007130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تستخدم الدواء بكثرة في التكنولوجيا وتركيبها يعكس تسلسل العمليات في البرامج </a:t>
              </a:r>
            </a:p>
          </p:txBody>
        </p:sp>
        <p:pic>
          <p:nvPicPr>
            <p:cNvPr id="34" name="Picture 22" descr="Golden Gate Bridge Svg San Francisco Wall Art Modern City Skyline Digital  Download Black and White Urban Decor Architecture Drawing Vector - Etsy">
              <a:extLst>
                <a:ext uri="{FF2B5EF4-FFF2-40B4-BE49-F238E27FC236}">
                  <a16:creationId xmlns:a16="http://schemas.microsoft.com/office/drawing/2014/main" id="{A21AC5D7-224B-CCDA-112F-28F1ADDFB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2"/>
            <a:stretch>
              <a:fillRect/>
            </a:stretch>
          </p:blipFill>
          <p:spPr bwMode="auto">
            <a:xfrm>
              <a:off x="5032538" y="4078081"/>
              <a:ext cx="2855675" cy="192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B4130D9-D470-92C2-3BF4-E81349C9A66A}"/>
                </a:ext>
              </a:extLst>
            </p:cNvPr>
            <p:cNvSpPr txBox="1"/>
            <p:nvPr/>
          </p:nvSpPr>
          <p:spPr>
            <a:xfrm>
              <a:off x="7331595" y="4021063"/>
              <a:ext cx="2380887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تستخدم الدوال الرياضية لتحديد الأبعاد والشكل وتركيبهما يعطي نموذج نهائي فمثلا الطول والعرض تركيبه ما يعطي المساحة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323846F-6C16-6504-23BD-35D87C10E5C1}"/>
                </a:ext>
              </a:extLst>
            </p:cNvPr>
            <p:cNvSpPr txBox="1"/>
            <p:nvPr/>
          </p:nvSpPr>
          <p:spPr>
            <a:xfrm>
              <a:off x="5240922" y="1538514"/>
              <a:ext cx="91793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F45740F1-B825-13CC-3506-68BFB0CB366C}"/>
                </a:ext>
              </a:extLst>
            </p:cNvPr>
            <p:cNvSpPr txBox="1"/>
            <p:nvPr/>
          </p:nvSpPr>
          <p:spPr>
            <a:xfrm>
              <a:off x="5234726" y="3779703"/>
              <a:ext cx="91793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196C13E-9483-C71A-50A3-6FA2D130DD76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C79482B-83B9-0049-04CA-9BD04A20E74D}"/>
              </a:ext>
            </a:extLst>
          </p:cNvPr>
          <p:cNvSpPr txBox="1"/>
          <p:nvPr/>
        </p:nvSpPr>
        <p:spPr>
          <a:xfrm>
            <a:off x="9660300" y="4068644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F27D65E-AFD4-5EBB-A2E3-F494B746284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B116-46D2-01A2-1E48-E0E9D43AE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08E1D1A-A202-32FC-DE69-0AC5706B455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8E6ED53-FB1B-3B86-E853-0EE0B487BB1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81825D8-F846-9D3A-2B64-139507DA8F3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D2EBE13-3C00-84BD-1C60-C8A8AB6A0AD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A14F980-57B3-BA48-8E66-D256755C8BB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8B83AA8-7CD4-5929-25AD-551C2639DD8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8CDF98C-2CD2-9A56-29D0-132A763002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153663F-2488-3634-CF91-615EF709175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8C48DAB-421B-6EFA-3F63-EC4BE58BA2C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03D8B96-A44B-019D-D0A9-9D3B9D87224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839C204-208A-4F31-119F-08B4D374CD6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09D4E60-BA9A-FB11-868B-AB02E9FA823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F8A25D7-95A3-ED10-9D33-4DEF47F70BA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FF8C59D-F38A-A9E3-E40B-92653415146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685185-FB2F-DF4A-28E1-FD17F314558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E1D0962A-499A-56E7-E984-58F66358161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4E634CC-CA71-C9C4-A508-DA06502C24C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11322CA-6EE1-E648-1DDE-86F196F6AD9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5623340-9DBB-5810-3C6E-3316EA53709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043A4E4-6BFF-2193-4A43-DCD1F4B4A308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B6E103A-DB55-CD2A-84DE-889A9CC0662D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AE1A75C-2769-455F-AF9F-BBDA1D525728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321955EA-3E26-FCC8-8A99-597F71865F1F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F082F91-11FE-0C84-7171-1CA24844D181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62EDDCC-E45A-C07E-B98B-E10D28001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C29FB42-0DC9-3000-D111-9976D060ED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65EA6E3-F0E4-5EF1-A3FC-EE67C9CFADC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9FF1D95-FAA3-BBC1-683C-1BACF6057A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805" y="1314129"/>
            <a:ext cx="9085649" cy="131053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34DFDE4-70FB-5838-1FB8-CA272220166C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B3B4191-6365-5A48-9D17-A41DA3DAA678}"/>
              </a:ext>
            </a:extLst>
          </p:cNvPr>
          <p:cNvSpPr txBox="1"/>
          <p:nvPr/>
        </p:nvSpPr>
        <p:spPr>
          <a:xfrm>
            <a:off x="9660300" y="4068644"/>
            <a:ext cx="227185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F6F7BC0-C0D0-964C-1DF4-FD6C98986F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C7DE0-2382-96BB-8DA0-CDD147D7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91A1063-E841-3107-7BDD-C78425090EC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EF5E582-DE85-7F2B-D05A-036047253DE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101303C-D776-C2A8-A136-A685D173658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6A8CF5-37D4-7985-F3F6-AA16966ED8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8CC977A-4586-49B5-A5AA-974629F672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97B6CD5-13E1-A9C6-CB2F-3AA63BCAEE8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A96B079-4AC2-2AA4-4EB1-B7B36D76F88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8DEC918-0418-740D-CDCD-7BEB0CFF243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8467F02-8B0A-3A22-C26A-A0A7B98AA53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1E17987-466A-CF47-4D24-F682B598AB6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7CE7F4-C666-9711-C402-11ABE60F703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09A8F47-0936-B0CE-4A12-20CA25478D0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A69420A-0CDE-73B0-BCC0-D3FB7BE8D59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732B98F-1AFE-F1F8-6231-F1847A2008B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BE728D6-AE65-0A15-4592-6BC4C89F9D9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AF174D5-87A8-2A8C-2656-7C7ED13E798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961BC5B-A16E-7A0C-0068-85EACD3F836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1B05A04-EDDD-ECCC-E802-D51C2AB698C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9B7111C-FF36-B85A-5451-A5AA60DB9E8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DD0C83F-6594-1D13-DC80-2A6F8CBC26F8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8FE7F52-DFBE-00B0-7E6C-0BCE79B5C1C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E75D1FA-EE96-642E-012E-6963AD9CB46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5FE73AB5-8663-43EB-381E-B49118CD749F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9336923-918C-8B13-5DF2-610A7588632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EBBD7D2-94FD-7DE8-74F5-126CC0C3FC4E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7E3231D-2408-E8EB-76A7-7D2458A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CC59E59-BB0D-0F0D-0F87-070A6C44EC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39094A7-7818-0681-5632-C07217ED03F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7093CE9-2FF9-1662-36FC-7A39DE5B89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312"/>
          <a:stretch/>
        </p:blipFill>
        <p:spPr>
          <a:xfrm>
            <a:off x="1183717" y="943707"/>
            <a:ext cx="8499001" cy="108204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F720E59-63DE-2E32-7F37-BCCF21717F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83" r="49553" b="38629"/>
          <a:stretch/>
        </p:blipFill>
        <p:spPr>
          <a:xfrm>
            <a:off x="5266327" y="1912388"/>
            <a:ext cx="4287522" cy="141132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D87BA5-2552-F460-091C-B42BBFDFE098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62600DE-0488-F988-78E5-70B5186E53B0}"/>
              </a:ext>
            </a:extLst>
          </p:cNvPr>
          <p:cNvSpPr txBox="1"/>
          <p:nvPr/>
        </p:nvSpPr>
        <p:spPr>
          <a:xfrm>
            <a:off x="9660300" y="4068644"/>
            <a:ext cx="227185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BBACD89-C04A-3E0D-597E-8FF4B606C14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1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4197-2712-9D84-6EDF-86658F73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30DA73C-5C46-913C-2A07-DE5B40B6263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DCD8445-78DB-02BD-1BCD-073DB7CAE08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10E3F98-C25F-E1F1-FF99-327A76296B0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8CD671A-F517-63B1-4B45-101A68C1A0A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7175FA4-E5C7-878D-8C08-A959F80C275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C85D22-A079-3BD8-3E89-00B8B8D2AAC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C525C0C-9D61-8C11-E82D-61EC6436EE9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2B81442-A87D-4DD2-A4E8-435E20F150F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0586E07-1045-A73B-E294-74A07F50984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FE0475C-028F-1133-0BE4-E1E70E310D8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64294C5-A404-0CA1-C4EE-A65EBBB6699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5E4D293-7599-D65D-0B04-379473EB924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51E9964-F758-6DF8-9148-9BF0362BADB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F753275-1372-0DBC-AE35-8885163A77C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FFDF894-C829-F3D8-6B08-5091E8FB621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46925C5-855F-97C8-554F-40049348BF2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4B63A404-6FD4-AA88-A4DD-862E116A59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D74E96E-7FF8-DBCE-8415-301874A8E6D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5C55B303-2681-8D8B-F7CB-4B4400B9A3A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D6997EBA-49B6-B3B6-689C-717CBB42FEF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633AC38-8977-7C74-EC55-BA4A68D7717A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2B65977-18D6-C01E-4A56-2412A9AD154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BD99167E-7FC9-4BC9-FBB5-B5DFBB111DF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62C0B38B-A586-81BB-4298-B22CCD99DC2E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F19E245-57B1-EDE9-14B4-FD4D36D4711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6140D0A-339C-BDB8-5DB8-F711E1F4CE1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C220DBB-A1CC-06DD-0C68-D17FE710D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A89FC3D-6414-E48D-0155-8A65CD56A10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ECCADE3-4B7C-4BAF-D587-8C2FB3A028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312"/>
          <a:stretch/>
        </p:blipFill>
        <p:spPr>
          <a:xfrm>
            <a:off x="1137742" y="989768"/>
            <a:ext cx="8499001" cy="108204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8F83991-5316-1E98-744B-202888DC8A8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764" r="49553" b="6066"/>
          <a:stretch/>
        </p:blipFill>
        <p:spPr>
          <a:xfrm>
            <a:off x="5245098" y="2048903"/>
            <a:ext cx="4287522" cy="13555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CF0EBF3-1B31-5E2F-95DF-164F2AFE8FFA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6C77B2-2909-B0EB-7687-EC42D2EB3510}"/>
              </a:ext>
            </a:extLst>
          </p:cNvPr>
          <p:cNvSpPr txBox="1"/>
          <p:nvPr/>
        </p:nvSpPr>
        <p:spPr>
          <a:xfrm>
            <a:off x="9660300" y="4068644"/>
            <a:ext cx="227185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BD47C840-1A55-9AD5-FAD7-20EFF3D71D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0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E37FECA-682C-6374-0A5F-8AA33959F6AF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B5CCE65-32F7-FA65-7CEB-923094544382}"/>
              </a:ext>
            </a:extLst>
          </p:cNvPr>
          <p:cNvSpPr txBox="1"/>
          <p:nvPr/>
        </p:nvSpPr>
        <p:spPr>
          <a:xfrm>
            <a:off x="9660300" y="4068644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A61B669-9FDB-7347-2B32-AE1392846B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5E15FC5-FC8A-D9DE-4E79-501E09A79D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447" y="1725279"/>
            <a:ext cx="8824900" cy="27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324914" y="443913"/>
            <a:ext cx="3287787" cy="595662"/>
          </a:xfrm>
          <a:custGeom>
            <a:avLst/>
            <a:gdLst>
              <a:gd name="connsiteX0" fmla="*/ 0 w 3287787"/>
              <a:gd name="connsiteY0" fmla="*/ 595662 h 595662"/>
              <a:gd name="connsiteX1" fmla="*/ 148916 w 3287787"/>
              <a:gd name="connsiteY1" fmla="*/ 0 h 595662"/>
              <a:gd name="connsiteX2" fmla="*/ 682524 w 3287787"/>
              <a:gd name="connsiteY2" fmla="*/ 0 h 595662"/>
              <a:gd name="connsiteX3" fmla="*/ 1341687 w 3287787"/>
              <a:gd name="connsiteY3" fmla="*/ 0 h 595662"/>
              <a:gd name="connsiteX4" fmla="*/ 1875295 w 3287787"/>
              <a:gd name="connsiteY4" fmla="*/ 0 h 595662"/>
              <a:gd name="connsiteX5" fmla="*/ 2471681 w 3287787"/>
              <a:gd name="connsiteY5" fmla="*/ 0 h 595662"/>
              <a:gd name="connsiteX6" fmla="*/ 3287787 w 3287787"/>
              <a:gd name="connsiteY6" fmla="*/ 0 h 595662"/>
              <a:gd name="connsiteX7" fmla="*/ 3138872 w 3287787"/>
              <a:gd name="connsiteY7" fmla="*/ 595662 h 595662"/>
              <a:gd name="connsiteX8" fmla="*/ 2573875 w 3287787"/>
              <a:gd name="connsiteY8" fmla="*/ 595662 h 595662"/>
              <a:gd name="connsiteX9" fmla="*/ 2008878 w 3287787"/>
              <a:gd name="connsiteY9" fmla="*/ 595662 h 595662"/>
              <a:gd name="connsiteX10" fmla="*/ 1381104 w 3287787"/>
              <a:gd name="connsiteY10" fmla="*/ 595662 h 595662"/>
              <a:gd name="connsiteX11" fmla="*/ 784718 w 3287787"/>
              <a:gd name="connsiteY11" fmla="*/ 595662 h 595662"/>
              <a:gd name="connsiteX12" fmla="*/ 0 w 328778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78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5995" y="5044"/>
                  <a:pt x="432821" y="23185"/>
                  <a:pt x="682524" y="0"/>
                </a:cubicBezTo>
                <a:cubicBezTo>
                  <a:pt x="932227" y="-23185"/>
                  <a:pt x="1075560" y="20579"/>
                  <a:pt x="1341687" y="0"/>
                </a:cubicBezTo>
                <a:cubicBezTo>
                  <a:pt x="1607814" y="-20579"/>
                  <a:pt x="1762847" y="23572"/>
                  <a:pt x="1875295" y="0"/>
                </a:cubicBezTo>
                <a:cubicBezTo>
                  <a:pt x="1987743" y="-23572"/>
                  <a:pt x="2266241" y="-7623"/>
                  <a:pt x="2471681" y="0"/>
                </a:cubicBezTo>
                <a:cubicBezTo>
                  <a:pt x="2677121" y="7623"/>
                  <a:pt x="3044704" y="32882"/>
                  <a:pt x="3287787" y="0"/>
                </a:cubicBezTo>
                <a:cubicBezTo>
                  <a:pt x="3228728" y="168032"/>
                  <a:pt x="3187232" y="356244"/>
                  <a:pt x="3138872" y="595662"/>
                </a:cubicBezTo>
                <a:cubicBezTo>
                  <a:pt x="2924088" y="618540"/>
                  <a:pt x="2701610" y="604200"/>
                  <a:pt x="2573875" y="595662"/>
                </a:cubicBezTo>
                <a:cubicBezTo>
                  <a:pt x="2446140" y="587124"/>
                  <a:pt x="2242965" y="574683"/>
                  <a:pt x="2008878" y="595662"/>
                </a:cubicBezTo>
                <a:cubicBezTo>
                  <a:pt x="1774791" y="616641"/>
                  <a:pt x="1599764" y="569162"/>
                  <a:pt x="1381104" y="595662"/>
                </a:cubicBezTo>
                <a:cubicBezTo>
                  <a:pt x="1162444" y="622162"/>
                  <a:pt x="971578" y="624472"/>
                  <a:pt x="784718" y="595662"/>
                </a:cubicBezTo>
                <a:cubicBezTo>
                  <a:pt x="597858" y="566852"/>
                  <a:pt x="222035" y="571419"/>
                  <a:pt x="0" y="595662"/>
                </a:cubicBezTo>
                <a:close/>
              </a:path>
              <a:path w="328778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04473" y="18476"/>
                  <a:pt x="536187" y="-15836"/>
                  <a:pt x="808079" y="0"/>
                </a:cubicBezTo>
                <a:cubicBezTo>
                  <a:pt x="1079971" y="15836"/>
                  <a:pt x="1248809" y="27107"/>
                  <a:pt x="1373076" y="0"/>
                </a:cubicBezTo>
                <a:cubicBezTo>
                  <a:pt x="1497343" y="-27107"/>
                  <a:pt x="1728661" y="-7860"/>
                  <a:pt x="1906684" y="0"/>
                </a:cubicBezTo>
                <a:cubicBezTo>
                  <a:pt x="2084707" y="7860"/>
                  <a:pt x="2250734" y="-3188"/>
                  <a:pt x="2503069" y="0"/>
                </a:cubicBezTo>
                <a:cubicBezTo>
                  <a:pt x="2755405" y="3188"/>
                  <a:pt x="3110076" y="18394"/>
                  <a:pt x="3287787" y="0"/>
                </a:cubicBezTo>
                <a:cubicBezTo>
                  <a:pt x="3216412" y="236470"/>
                  <a:pt x="3182382" y="461100"/>
                  <a:pt x="3138872" y="595662"/>
                </a:cubicBezTo>
                <a:cubicBezTo>
                  <a:pt x="2796533" y="569641"/>
                  <a:pt x="2738496" y="620725"/>
                  <a:pt x="2448320" y="595662"/>
                </a:cubicBezTo>
                <a:cubicBezTo>
                  <a:pt x="2158144" y="570599"/>
                  <a:pt x="2021766" y="614740"/>
                  <a:pt x="1851934" y="595662"/>
                </a:cubicBezTo>
                <a:cubicBezTo>
                  <a:pt x="1682102" y="576584"/>
                  <a:pt x="1547425" y="585776"/>
                  <a:pt x="1255549" y="595662"/>
                </a:cubicBezTo>
                <a:cubicBezTo>
                  <a:pt x="963673" y="605548"/>
                  <a:pt x="869217" y="581022"/>
                  <a:pt x="564997" y="595662"/>
                </a:cubicBezTo>
                <a:cubicBezTo>
                  <a:pt x="260777" y="610302"/>
                  <a:pt x="120407" y="58766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A7CC2E4-DD20-1799-1D1C-CB8924FC0843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B762FDE-37F2-B391-2CBD-EC39FBE57057}"/>
              </a:ext>
            </a:extLst>
          </p:cNvPr>
          <p:cNvSpPr txBox="1"/>
          <p:nvPr/>
        </p:nvSpPr>
        <p:spPr>
          <a:xfrm>
            <a:off x="9660300" y="4068644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9550BC9-B074-6EF4-BD82-29ABACF60B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7BAD53F-0889-6B87-4129-6B986B6C40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4941" y="1039575"/>
            <a:ext cx="8135084" cy="21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EFDD9FB-5E75-6FD4-E1A8-1EDB9EA33326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2A9051-9880-F6F6-3CD1-E2E20453429E}"/>
              </a:ext>
            </a:extLst>
          </p:cNvPr>
          <p:cNvSpPr txBox="1"/>
          <p:nvPr/>
        </p:nvSpPr>
        <p:spPr>
          <a:xfrm>
            <a:off x="9660300" y="4068644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66E2018-6B2F-601A-9392-8A49AC5BB7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8473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العمليات على الدوال وتركيب دالتين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EF0ABCF-20E2-A2C5-CB78-CCEC98DEB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993" y="2522470"/>
            <a:ext cx="11422069" cy="31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 – 33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62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93810"/>
            <a:ext cx="618814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الأشياء الصغيرة تصنع أيامًا عظيمة.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E3BFCC-A596-3F36-D11B-8CC844A6832A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D1F26E1-7433-02A8-2D66-A38E0D5FA0F4}"/>
              </a:ext>
            </a:extLst>
          </p:cNvPr>
          <p:cNvSpPr txBox="1"/>
          <p:nvPr/>
        </p:nvSpPr>
        <p:spPr>
          <a:xfrm>
            <a:off x="9660300" y="4068644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1F191D2-5770-E75D-8F9F-439C8096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1094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24146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789420">
                  <a:extLst>
                    <a:ext uri="{9D8B030D-6E8A-4147-A177-3AD203B41FA5}">
                      <a16:colId xmlns:a16="http://schemas.microsoft.com/office/drawing/2014/main" val="458134492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العمليات على الدوال وتركيب دالتين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2882235" y="1976104"/>
            <a:ext cx="425838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8CF514C-5AE7-1FF4-498C-7E105BCF1A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33" b="37033"/>
          <a:stretch/>
        </p:blipFill>
        <p:spPr>
          <a:xfrm>
            <a:off x="9566581" y="1537255"/>
            <a:ext cx="2161109" cy="26862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30CADB3-41AB-FE67-3ADC-F5F433879B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64249" b="1955"/>
          <a:stretch/>
        </p:blipFill>
        <p:spPr>
          <a:xfrm>
            <a:off x="7313624" y="2000543"/>
            <a:ext cx="2161109" cy="15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7E95D4-4EE8-97CF-B24C-24DEA28AD0DD}"/>
              </a:ext>
            </a:extLst>
          </p:cNvPr>
          <p:cNvSpPr txBox="1"/>
          <p:nvPr/>
        </p:nvSpPr>
        <p:spPr>
          <a:xfrm>
            <a:off x="9660300" y="4068644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C01492B-3F79-02EB-9FCC-C5E000CAF3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715E4D6-A295-B5DF-B0D3-6AD5004AE749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FFE8ED3-285B-67B1-BFEC-81C354405ED1}"/>
              </a:ext>
            </a:extLst>
          </p:cNvPr>
          <p:cNvSpPr txBox="1"/>
          <p:nvPr/>
        </p:nvSpPr>
        <p:spPr>
          <a:xfrm>
            <a:off x="9622162" y="3522545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B527693-00BC-58F6-C27A-A73EAD6FF5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-3968" t="3280" r="3968" b="78341"/>
          <a:stretch>
            <a:fillRect/>
          </a:stretch>
        </p:blipFill>
        <p:spPr>
          <a:xfrm>
            <a:off x="9715671" y="2490985"/>
            <a:ext cx="2161109" cy="82371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5CDCC95-F177-6878-F06B-F53A0BB4B7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344" y="1380755"/>
            <a:ext cx="9067648" cy="11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45155-3E95-FDDD-6D52-A977B670E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1C769F4-3BFF-3992-5883-AFE729E27C8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8B97B3-25CB-916B-9EF8-9156C74B0EC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F1155A-4155-5F92-698B-9D13DDF39B4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552BE98-BD7F-F92B-4AC8-B0D3B9E33B8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AFF38E0-8DEA-2196-6D01-7D7FB64C971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186DBCD-F067-F2AB-242E-979453489BB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4CC2A0-E82D-3D76-ACCB-848890DD215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7620C49-1738-C27A-F2C8-5BC96E2CB9D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B1861BA-07B0-BEB6-A875-8AC75099E04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3F211E5-7191-384B-B71E-E9856281949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511E073-3F02-8AAE-A6D9-BBD0DB378E4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938FEF6-B5D9-B6AA-6492-20A15F6DE7A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7CF04BA-9D66-EC53-9580-8E6BAABD217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40CB6C1-DB79-23E5-EE29-38E74063512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F747D8D-8F07-D3E9-5A82-13F6103DE89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5A937A9-C5EC-114B-4CB1-78C5C45F20D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C90EDD0-1664-87AB-259B-E69CAE1891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9B21107-D468-84A4-A5CB-70C0AF39480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C66FE6-1F68-3F3A-6B85-93F8F84994F4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AB8F5C8-5B9A-8018-1A0D-5AFC11E25E5E}"/>
              </a:ext>
            </a:extLst>
          </p:cNvPr>
          <p:cNvSpPr txBox="1"/>
          <p:nvPr/>
        </p:nvSpPr>
        <p:spPr>
          <a:xfrm>
            <a:off x="9660300" y="4068644"/>
            <a:ext cx="2271851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تركيب دالتين.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48ED6DF-F2FA-9381-535B-2C29C8683A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B89CE52-7D7A-C2B8-1A15-33C18610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373" y="1020441"/>
            <a:ext cx="8608316" cy="54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55263-370D-25B5-E92F-A2BE6F9B7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89C725D-CDEE-DC1C-475B-6CDEF82E642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FA6E29-9953-6F95-0EC3-30CF503EF9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B7C4845-7827-7D6B-37AA-196DBB7A432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5A43142-8A23-3B1B-0CD9-75C406FC9BE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7E4FF32-6E4D-980D-EB16-909CFFAC0EC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A8B192A-C7DD-0353-04D3-8999303DE84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8AF3C66-B81C-506E-072A-3DD62063F2E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BBEE908-F56E-6836-2DE4-0026DF2D3A0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46BA3D-92BD-D86E-BA1A-D57E379C014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1DF987C-C86B-8912-803F-28CF388B6BA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589304-1E6A-809C-BDE7-4E721F08363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1019D55-A2A7-4D16-EBD3-53AE0355FE8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8C3941F-7638-2D59-F828-05E0E800FC8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67D940-9BFE-6820-FEA6-72E4A4D4438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C0BA62C-9697-27CB-F2A1-4120E53417C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0E0B9C5-D144-0C14-E966-25DBC965196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E489E48-7553-97C9-F4CE-126F7C4FB6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943C8D8-F7F3-5478-A0C3-1EF8A0DB72A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294BF9A-903C-4976-F9CB-2F11B319149D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5861FD-646E-95F4-623F-C11477829F48}"/>
              </a:ext>
            </a:extLst>
          </p:cNvPr>
          <p:cNvSpPr txBox="1"/>
          <p:nvPr/>
        </p:nvSpPr>
        <p:spPr>
          <a:xfrm>
            <a:off x="9660300" y="4068644"/>
            <a:ext cx="227185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620822B-B9D2-0DE2-966C-01D9EBBE4C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75CDCD3-5D48-2998-13AD-990073143F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691" y="850258"/>
            <a:ext cx="8444199" cy="55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B243F-EED5-6229-E804-2BC6EBE7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8C8E9D6-D12F-C650-8E15-DF2B0C3FEB7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A06641-28E3-86DF-6F13-33986299816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34B5D12-0490-6A17-1D65-03E4434AFB9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22FEFD1-5EFA-B6DF-B019-75CA8B937C3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D643CE0-4E9B-33B3-3A74-D0003C66C89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19D186-F14A-09E7-BBDF-2D9CC13B59C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C8254F6-4C93-575C-988C-1523CB510C9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A2D371F-4E19-0F69-FF40-1FA957B9EE8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3FDA0B4-55AA-DA23-4C3C-6B894BDDA3B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19B5D43-3600-619E-8C09-D0DC89E44E4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96A788F-DED4-038F-51CB-C9E161D4491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AAF881C-8941-5C71-C6AD-D05F4D198CD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EEE1172-F47C-9DF7-353A-2A7E4B9A6CE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1E4CE1B-AF55-2B57-EDF9-3B8F459510D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B0EE3D8-D1F0-14AB-FCF7-DEABA7E139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254034C-1979-749F-FED0-D2203D43DB1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CFB517A-69A2-8350-B7E1-66C75EB192A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20C07B19-201F-60C1-9E7C-E77317E079F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16F371E-8A60-8ACF-815B-C992A0EEEFB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9119EA4-FCC1-83FB-707D-BEDCC76CAD46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2777C02-99BF-1ED6-45EC-1187FCDADF8B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F513579-330C-29FE-DE93-7F9A97A827A5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0C3E5BA1-8F7F-0C1A-1B9D-BAC5E55A4D29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D6AE1C9-B613-BCD0-D5A3-BBC97819BC9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5D16A0C-24DD-530E-43F7-925B7FA0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032D7C3-1775-9931-5DD7-9CF58F158B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FD06D22-3164-5551-473F-824F8EB1EB5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475198C-9B4F-211D-A305-D330C912A3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33" y="1380755"/>
            <a:ext cx="8972021" cy="1517386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512E0CF-B5F4-06C0-B0DE-545517F04100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A53B426-F7C9-A2D8-2D10-18E8A6925500}"/>
              </a:ext>
            </a:extLst>
          </p:cNvPr>
          <p:cNvSpPr txBox="1"/>
          <p:nvPr/>
        </p:nvSpPr>
        <p:spPr>
          <a:xfrm>
            <a:off x="9660300" y="4068644"/>
            <a:ext cx="227185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C8AEE8B-DC2D-762B-E9D3-D56FEBBB196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05A0-FF17-AA86-583B-8A8011480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13A5BB-A634-FD43-5902-50C1C82D6E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2F5B5B-8EE4-796E-A621-12F099A0B6D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0424D28-0D14-90D2-439D-B41FFE674AE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D92AC5D-F40D-2F7F-1EC5-673616DB43C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F2D558A-6883-C7BD-A49D-D0988AF514B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FBF5F9A-04E7-1296-C0C7-5772DCD5D42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6063EA-ED3E-D83A-19BA-7F095BC0B1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148E29D-AC6E-37DB-7FFB-0B8FDF1A266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F2C272A-24F0-A2AC-F312-9EFAA336EE7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F5C7B62-BB35-6D20-8F4B-6546470112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CAAC17B-E6D4-E1FD-F556-99BBC323F94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1FA3C30-5221-1DFF-1ED4-2AD0EAF0A14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5B64FBA-322B-F5BD-CCB9-E976E1B6250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7AE8CFF-EFC0-0CDA-81C2-69C706FD1F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FDFBBF-3707-879E-DF87-D5A2BD106C5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D5C8BEC-09F1-BE35-3CF4-154CCF1205A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C7FBD79-A532-C032-B964-B834BC7B9AA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59054FC-CF34-DEAE-4A4A-CF94906230C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B3D2916-E1E3-F572-50CB-97C5B1FAFDB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D4C0E9E-DADF-37C3-6FEA-FB2C45D0A36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7D406F0E-C5CB-1FE0-E7D1-2BB8C2D13F3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EB6A55D-1C71-120D-0D57-7B5BEC0C820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9F03D6E-386E-4012-4F7E-29C58D40EF4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6135012-59D5-AFE7-33A6-851304CC104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41B3580-5B22-ECE3-1EF8-FF59571F6C7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3825714-60F7-192D-079B-09628C692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812615D-62E4-F78B-4914-DE0A02F84B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523AC68-CDE2-23E6-4133-A29D1D19745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B782848-055E-2728-8209-66993EA1FDB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822"/>
          <a:stretch/>
        </p:blipFill>
        <p:spPr>
          <a:xfrm>
            <a:off x="1017014" y="1264025"/>
            <a:ext cx="8503758" cy="2034945"/>
          </a:xfrm>
          <a:custGeom>
            <a:avLst/>
            <a:gdLst>
              <a:gd name="connsiteX0" fmla="*/ 0 w 8503758"/>
              <a:gd name="connsiteY0" fmla="*/ 0 h 2034945"/>
              <a:gd name="connsiteX1" fmla="*/ 8503758 w 8503758"/>
              <a:gd name="connsiteY1" fmla="*/ 0 h 2034945"/>
              <a:gd name="connsiteX2" fmla="*/ 8503758 w 8503758"/>
              <a:gd name="connsiteY2" fmla="*/ 2034945 h 2034945"/>
              <a:gd name="connsiteX3" fmla="*/ 7151064 w 8503758"/>
              <a:gd name="connsiteY3" fmla="*/ 2034945 h 2034945"/>
              <a:gd name="connsiteX4" fmla="*/ 7151064 w 8503758"/>
              <a:gd name="connsiteY4" fmla="*/ 1492723 h 2034945"/>
              <a:gd name="connsiteX5" fmla="*/ 5825474 w 8503758"/>
              <a:gd name="connsiteY5" fmla="*/ 1492723 h 2034945"/>
              <a:gd name="connsiteX6" fmla="*/ 5825474 w 8503758"/>
              <a:gd name="connsiteY6" fmla="*/ 2034945 h 2034945"/>
              <a:gd name="connsiteX7" fmla="*/ 0 w 8503758"/>
              <a:gd name="connsiteY7" fmla="*/ 2034945 h 20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3758" h="2034945">
                <a:moveTo>
                  <a:pt x="0" y="0"/>
                </a:moveTo>
                <a:lnTo>
                  <a:pt x="8503758" y="0"/>
                </a:lnTo>
                <a:lnTo>
                  <a:pt x="8503758" y="2034945"/>
                </a:lnTo>
                <a:lnTo>
                  <a:pt x="7151064" y="2034945"/>
                </a:lnTo>
                <a:lnTo>
                  <a:pt x="7151064" y="1492723"/>
                </a:lnTo>
                <a:lnTo>
                  <a:pt x="5825474" y="1492723"/>
                </a:lnTo>
                <a:lnTo>
                  <a:pt x="5825474" y="2034945"/>
                </a:lnTo>
                <a:lnTo>
                  <a:pt x="0" y="2034945"/>
                </a:lnTo>
                <a:close/>
              </a:path>
            </a:pathLst>
          </a:cu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B21B521-DA20-ACA6-3E63-DC142D56FB3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58" t="40349" r="3158" b="28696"/>
          <a:stretch/>
        </p:blipFill>
        <p:spPr>
          <a:xfrm>
            <a:off x="1122048" y="3251784"/>
            <a:ext cx="8503758" cy="1607837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257DD0-A8FA-0948-8FAE-7FD9A9E728D5}"/>
              </a:ext>
            </a:extLst>
          </p:cNvPr>
          <p:cNvSpPr txBox="1"/>
          <p:nvPr/>
        </p:nvSpPr>
        <p:spPr>
          <a:xfrm>
            <a:off x="9531015" y="862625"/>
            <a:ext cx="253042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 وتركيب دالتين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1447/04/08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877177B-9EFE-0C7D-F6EE-DA4C169647D8}"/>
              </a:ext>
            </a:extLst>
          </p:cNvPr>
          <p:cNvSpPr txBox="1"/>
          <p:nvPr/>
        </p:nvSpPr>
        <p:spPr>
          <a:xfrm>
            <a:off x="9660300" y="4068644"/>
            <a:ext cx="2271851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3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على الدوال.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7978050F-9E32-6A3A-0812-06027938FB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0449" b="37033"/>
          <a:stretch>
            <a:fillRect/>
          </a:stretch>
        </p:blipFill>
        <p:spPr>
          <a:xfrm>
            <a:off x="9715671" y="2490985"/>
            <a:ext cx="2161109" cy="14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59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810</Words>
  <Application>Microsoft Office PowerPoint</Application>
  <PresentationFormat>شاشة عريضة</PresentationFormat>
  <Paragraphs>328</Paragraphs>
  <Slides>20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70</cp:revision>
  <dcterms:created xsi:type="dcterms:W3CDTF">2024-08-19T04:20:33Z</dcterms:created>
  <dcterms:modified xsi:type="dcterms:W3CDTF">2025-09-29T21:10:05Z</dcterms:modified>
</cp:coreProperties>
</file>