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90" r:id="rId2"/>
    <p:sldId id="258" r:id="rId3"/>
    <p:sldId id="259" r:id="rId4"/>
    <p:sldId id="266" r:id="rId5"/>
    <p:sldId id="268" r:id="rId6"/>
    <p:sldId id="291" r:id="rId7"/>
    <p:sldId id="304" r:id="rId8"/>
    <p:sldId id="260" r:id="rId9"/>
    <p:sldId id="262" r:id="rId10"/>
    <p:sldId id="299" r:id="rId11"/>
    <p:sldId id="300" r:id="rId12"/>
    <p:sldId id="301" r:id="rId13"/>
    <p:sldId id="302" r:id="rId14"/>
    <p:sldId id="264" r:id="rId15"/>
    <p:sldId id="275" r:id="rId16"/>
    <p:sldId id="274" r:id="rId17"/>
    <p:sldId id="273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CAC"/>
    <a:srgbClr val="80C687"/>
    <a:srgbClr val="FF6600"/>
    <a:srgbClr val="CE88C2"/>
    <a:srgbClr val="869170"/>
    <a:srgbClr val="F2F2F2"/>
    <a:srgbClr val="D561C7"/>
    <a:srgbClr val="B8DFBC"/>
    <a:srgbClr val="E1E5E7"/>
    <a:srgbClr val="EC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9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18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1129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8375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0478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598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53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99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381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08/03/46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3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5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7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8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0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2.pn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71903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1446/03/09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المصفوفات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044EA8F-F730-0210-A75C-46C0F6DFA98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00" y="3080448"/>
            <a:ext cx="1024956" cy="10675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B55B14A7-A41A-D034-FC21-11DC95A9AC17}"/>
                  </a:ext>
                </a:extLst>
              </p:cNvPr>
              <p:cNvSpPr txBox="1"/>
              <p:nvPr/>
            </p:nvSpPr>
            <p:spPr>
              <a:xfrm>
                <a:off x="4177491" y="1802218"/>
                <a:ext cx="4886985" cy="44481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600" dirty="0">
                    <a:solidFill>
                      <a:srgbClr val="BC5CAC"/>
                    </a:solidFill>
                  </a:rPr>
                  <a:t>13)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rgbClr val="BC5CA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3600" b="0" i="1" smtClean="0">
                                      <a:solidFill>
                                        <a:srgbClr val="BC5CA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BC5CAC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BC5CAC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solidFill>
                    <a:srgbClr val="BC5CAC"/>
                  </a:solidFill>
                </a:endParaRPr>
              </a:p>
              <a:p>
                <a:pPr algn="l" rtl="0"/>
                <a:r>
                  <a:rPr lang="en-US" sz="3600" dirty="0">
                    <a:solidFill>
                      <a:srgbClr val="BC5CAC"/>
                    </a:solidFill>
                  </a:rPr>
                  <a:t>15) </a:t>
                </a:r>
                <a:r>
                  <a:rPr lang="ar-SA" sz="3600" dirty="0">
                    <a:solidFill>
                      <a:srgbClr val="BC5CAC"/>
                    </a:solidFill>
                  </a:rPr>
                  <a:t>غير ممكن</a:t>
                </a:r>
                <a:endParaRPr lang="en-US" sz="3600" dirty="0">
                  <a:solidFill>
                    <a:srgbClr val="BC5CAC"/>
                  </a:solidFill>
                </a:endParaRPr>
              </a:p>
              <a:p>
                <a:pPr algn="l" rtl="0"/>
                <a:r>
                  <a:rPr lang="en-US" sz="3600" dirty="0">
                    <a:solidFill>
                      <a:srgbClr val="BC5CAC"/>
                    </a:solidFill>
                  </a:rPr>
                  <a:t>20)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rgbClr val="BC5CA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rgbClr val="BC5CA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09</m:t>
                              </m:r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b="0" i="1" smtClean="0">
                                  <a:solidFill>
                                    <a:srgbClr val="BC5CA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SA" sz="3600" dirty="0">
                  <a:solidFill>
                    <a:srgbClr val="BC5CAC"/>
                  </a:solidFill>
                </a:endParaRP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B55B14A7-A41A-D034-FC21-11DC95A9A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491" y="1802218"/>
                <a:ext cx="4886985" cy="4448141"/>
              </a:xfrm>
              <a:prstGeom prst="rect">
                <a:avLst/>
              </a:prstGeom>
              <a:blipFill>
                <a:blip r:embed="rId10"/>
                <a:stretch>
                  <a:fillRect l="-374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D42DADC-B1A7-445D-E214-E9774CB64E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E7A314-A1C8-4675-CD08-08127624C49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6730C-A30D-8121-A1E0-3F8F5A6EA35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437C07-92F6-77E0-9C50-988725DC983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834301-5A66-7209-F352-C1CE1644315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FEEE120-B7D8-42C1-E158-B6C803F4B23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95AD8F-38AD-0E4F-A448-9FB0356549B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75043D6-4549-7786-A499-84CB923C53FB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71B0D7-33B1-9947-A696-827E4ECDA57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D84B1A-6E40-B819-FDA0-89CC5852C95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B081EC0-E58E-609F-6EFB-62E181A031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E15B324-BF8D-1E14-A107-4AF61D12026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E50C79CD-1069-6274-E4C2-E2077C61D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1C40609-2CBB-E990-0B30-925426218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48345EB-65A4-59D5-68EC-0277BA8582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AA81230-E482-4B82-6DE4-B2CF35B2C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B225B7A-02BF-C561-944F-F6F28577897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B8A6EFC-9E58-7AB5-1496-5F8E0B2EE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491FB-6FC9-ED44-51D0-253A0478AFD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C7AB4D06-371D-FC02-FDD0-8A7EB63C29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9C0BDE5-F803-5337-A9B1-072FA37AAC4C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697F36C-00CC-F32C-5049-4AC62AB54B1D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31F05818-3144-942F-D6AE-EB7FCC4BCA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0E9C1A9-8751-3114-9923-2C34309A2BA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697"/>
          <a:stretch/>
        </p:blipFill>
        <p:spPr>
          <a:xfrm>
            <a:off x="558249" y="1293657"/>
            <a:ext cx="8339155" cy="69875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6141F657-23A3-E37B-E675-151D989CA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45" t="58432" b="-4041"/>
          <a:stretch/>
        </p:blipFill>
        <p:spPr>
          <a:xfrm>
            <a:off x="4655245" y="1930247"/>
            <a:ext cx="4249204" cy="15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D7965058-B697-23A9-DE49-C184E5DF38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02845A1-304C-8F75-DCF6-94555254D634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0C07F2-140F-0AFB-0315-A54A60307F2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0CF5667-9EE9-E4D6-3103-8B558609F2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9654963-CB5D-F0D4-FEB9-3E954CCD5D1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25" y="2555063"/>
            <a:ext cx="7788807" cy="8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2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55081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9105E9-FB9A-333C-0CE8-803E67A8BD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E94924E-BB02-9997-A656-8DD76241B1A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7FB9C5-49C5-771F-756C-B68919489587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955E276-0496-4E59-29FB-68449E018111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FF38FC9-7A80-8670-4754-6EA05718878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57DCFD8-AF5C-F126-0E97-5546F6273B0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8052" y="3751032"/>
            <a:ext cx="8309352" cy="1047750"/>
          </a:xfrm>
          <a:custGeom>
            <a:avLst/>
            <a:gdLst>
              <a:gd name="connsiteX0" fmla="*/ 0 w 8309352"/>
              <a:gd name="connsiteY0" fmla="*/ 0 h 1047750"/>
              <a:gd name="connsiteX1" fmla="*/ 8309352 w 8309352"/>
              <a:gd name="connsiteY1" fmla="*/ 0 h 1047750"/>
              <a:gd name="connsiteX2" fmla="*/ 8309352 w 8309352"/>
              <a:gd name="connsiteY2" fmla="*/ 1047750 h 1047750"/>
              <a:gd name="connsiteX3" fmla="*/ 6524861 w 8309352"/>
              <a:gd name="connsiteY3" fmla="*/ 1047750 h 1047750"/>
              <a:gd name="connsiteX4" fmla="*/ 6524861 w 8309352"/>
              <a:gd name="connsiteY4" fmla="*/ 591917 h 1047750"/>
              <a:gd name="connsiteX5" fmla="*/ 5359001 w 8309352"/>
              <a:gd name="connsiteY5" fmla="*/ 591917 h 1047750"/>
              <a:gd name="connsiteX6" fmla="*/ 5359001 w 8309352"/>
              <a:gd name="connsiteY6" fmla="*/ 1047750 h 1047750"/>
              <a:gd name="connsiteX7" fmla="*/ 0 w 8309352"/>
              <a:gd name="connsiteY7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9352" h="1047750">
                <a:moveTo>
                  <a:pt x="0" y="0"/>
                </a:moveTo>
                <a:lnTo>
                  <a:pt x="8309352" y="0"/>
                </a:lnTo>
                <a:lnTo>
                  <a:pt x="8309352" y="1047750"/>
                </a:lnTo>
                <a:lnTo>
                  <a:pt x="6524861" y="1047750"/>
                </a:lnTo>
                <a:lnTo>
                  <a:pt x="6524861" y="591917"/>
                </a:lnTo>
                <a:lnTo>
                  <a:pt x="5359001" y="591917"/>
                </a:lnTo>
                <a:lnTo>
                  <a:pt x="5359001" y="1047750"/>
                </a:lnTo>
                <a:lnTo>
                  <a:pt x="0" y="1047750"/>
                </a:lnTo>
                <a:close/>
              </a:path>
            </a:pathLst>
          </a:cu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22371B2F-748A-92B4-6AF1-3E2DB8DE01E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770" y="1329442"/>
            <a:ext cx="8156894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1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D52081B8-776E-8AAA-2143-B7710A6813A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9B5FD11-6F4B-1674-F256-32D07C1F2917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EEEE1B2-D50A-FAB4-BBAB-F9814243D3BA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824415C-2B3E-9851-D638-2E1E0380B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C2C498E-1DAE-5A9E-9841-D22CCA991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07" y="1245131"/>
            <a:ext cx="838508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5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6F2CFFC-DB9C-A20D-BA7F-46E547F8C29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B0CC15C-8A92-28FB-0A62-A8AADBC87317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6BB3520-C274-BB3A-198F-108F3F4B49F4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E94B8D1-3819-822C-B740-FCCB2A74915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084871B-2E15-25A6-9735-C7E605A614F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65" y="1434277"/>
            <a:ext cx="7778886" cy="2135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30" name="صورة 29">
            <a:extLst>
              <a:ext uri="{FF2B5EF4-FFF2-40B4-BE49-F238E27FC236}">
                <a16:creationId xmlns:a16="http://schemas.microsoft.com/office/drawing/2014/main" id="{434351B6-EE52-5018-DA6F-52D02AAADDB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607" y="1037205"/>
            <a:ext cx="685866" cy="73569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A1CADE5-4A10-EB13-4919-B99723E57F04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6D94C0C-BF6A-7B3C-0408-19C5B0D948BA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52801D88-B0FB-31C0-A355-BB6D6DB13B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A8E51EF-E2F3-F678-5806-A4030550C7A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53" y="1208986"/>
            <a:ext cx="8300278" cy="7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649B7045-ADDC-1266-5112-265D385C67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2019" y="413904"/>
            <a:ext cx="679627" cy="707886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5157141-D899-E024-7074-42CC5A3713BF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C9725EC-37C7-30CB-9C50-5660D9937833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48F6A5B3-44F8-32ED-927A-A526E14CDFA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506743" y="286951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21 – 23 - 25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73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0AA115C-518B-4511-E8F5-D6FF88FE4A6B}"/>
              </a:ext>
            </a:extLst>
          </p:cNvPr>
          <p:cNvSpPr txBox="1"/>
          <p:nvPr/>
        </p:nvSpPr>
        <p:spPr>
          <a:xfrm>
            <a:off x="596917" y="4420047"/>
            <a:ext cx="848869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0" i="0" dirty="0">
                <a:solidFill>
                  <a:srgbClr val="D561C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وتذكري يا جميلتي</a:t>
            </a:r>
            <a:r>
              <a:rPr lang="ar-SA" sz="3600" dirty="0">
                <a:solidFill>
                  <a:srgbClr val="D561C7"/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:</a:t>
            </a:r>
          </a:p>
          <a:p>
            <a:pPr algn="ctr" rtl="0"/>
            <a:r>
              <a:rPr lang="ar-SA" sz="3600" b="0" i="0" dirty="0">
                <a:solidFill>
                  <a:srgbClr val="80C687"/>
                </a:solidFill>
                <a:effectLst/>
                <a:latin typeface="-apple-system"/>
                <a:cs typeface="AGA Aladdin Regular" pitchFamily="2" charset="-78"/>
              </a:rPr>
              <a:t>لن ترتقي بمكانتك يومًا ما دمت تحط من قدر الآخرين كلما سنحت لك الفرصة.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5E007FC8-5519-E606-6311-76E55D2E3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992" y="415392"/>
            <a:ext cx="2530421" cy="2635636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57B6C65-EE3F-3608-2592-D2ED61AA62DD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F45029E-73DD-F7D9-65AA-7BAED613ADBC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31A5EAD1-AF6B-262A-6B72-B79DCE6E4B9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921252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1446/03/09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المصفوفات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1FBABFB-5B4E-D2AA-924C-29C18D69CAF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47" y="1741824"/>
            <a:ext cx="1024956" cy="106757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5641194-EE04-41D2-E2A0-F031FF4F23F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73585" y="2125044"/>
            <a:ext cx="9167659" cy="4071438"/>
          </a:xfrm>
          <a:custGeom>
            <a:avLst/>
            <a:gdLst>
              <a:gd name="connsiteX0" fmla="*/ 8193073 w 9167659"/>
              <a:gd name="connsiteY0" fmla="*/ 2164413 h 4071438"/>
              <a:gd name="connsiteX1" fmla="*/ 8193073 w 9167659"/>
              <a:gd name="connsiteY1" fmla="*/ 3124875 h 4071438"/>
              <a:gd name="connsiteX2" fmla="*/ 8710228 w 9167659"/>
              <a:gd name="connsiteY2" fmla="*/ 3124875 h 4071438"/>
              <a:gd name="connsiteX3" fmla="*/ 8710228 w 9167659"/>
              <a:gd name="connsiteY3" fmla="*/ 2164413 h 4071438"/>
              <a:gd name="connsiteX4" fmla="*/ 0 w 9167659"/>
              <a:gd name="connsiteY4" fmla="*/ 0 h 4071438"/>
              <a:gd name="connsiteX5" fmla="*/ 9167659 w 9167659"/>
              <a:gd name="connsiteY5" fmla="*/ 0 h 4071438"/>
              <a:gd name="connsiteX6" fmla="*/ 9167659 w 9167659"/>
              <a:gd name="connsiteY6" fmla="*/ 4071438 h 4071438"/>
              <a:gd name="connsiteX7" fmla="*/ 0 w 9167659"/>
              <a:gd name="connsiteY7" fmla="*/ 4071438 h 407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7659" h="4071438">
                <a:moveTo>
                  <a:pt x="8193073" y="2164413"/>
                </a:moveTo>
                <a:lnTo>
                  <a:pt x="8193073" y="3124875"/>
                </a:lnTo>
                <a:lnTo>
                  <a:pt x="8710228" y="3124875"/>
                </a:lnTo>
                <a:lnTo>
                  <a:pt x="8710228" y="2164413"/>
                </a:lnTo>
                <a:close/>
                <a:moveTo>
                  <a:pt x="0" y="0"/>
                </a:moveTo>
                <a:lnTo>
                  <a:pt x="9167659" y="0"/>
                </a:lnTo>
                <a:lnTo>
                  <a:pt x="9167659" y="4071438"/>
                </a:lnTo>
                <a:lnTo>
                  <a:pt x="0" y="40714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587668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29743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346568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الخميس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1446/03/09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العمليات على المصفوفات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1228939" y="1808283"/>
            <a:ext cx="5393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32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F3EC96E-F936-1EF9-49BA-3C9C214186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147" y="1741824"/>
            <a:ext cx="1024956" cy="106757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57E17A1-F2B5-052C-CE10-397C8052D96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0312" y="1583219"/>
            <a:ext cx="2466975" cy="341947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5FBD8C8-A598-94FD-7BF0-902BEB8F0C4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3338" y="1734943"/>
            <a:ext cx="20383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EF334B-B68A-7CB5-0112-C5CB392144FC}"/>
              </a:ext>
            </a:extLst>
          </p:cNvPr>
          <p:cNvSpPr txBox="1"/>
          <p:nvPr/>
        </p:nvSpPr>
        <p:spPr>
          <a:xfrm>
            <a:off x="8981408" y="4079096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F004B1DB-18F9-F75D-B2DF-A0590830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2019" y="413904"/>
            <a:ext cx="679627" cy="70788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D62AEE0-8718-7F12-98BA-982ADC770A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pic>
        <p:nvPicPr>
          <p:cNvPr id="39" name="صورة 38">
            <a:extLst>
              <a:ext uri="{FF2B5EF4-FFF2-40B4-BE49-F238E27FC236}">
                <a16:creationId xmlns:a16="http://schemas.microsoft.com/office/drawing/2014/main" id="{D7965058-B697-23A9-DE49-C184E5DF380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2CE7C03-3679-A08D-DEEE-1046B336D75D}"/>
              </a:ext>
            </a:extLst>
          </p:cNvPr>
          <p:cNvSpPr txBox="1"/>
          <p:nvPr/>
        </p:nvSpPr>
        <p:spPr>
          <a:xfrm>
            <a:off x="8975857" y="2795724"/>
            <a:ext cx="22718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 المصفوفات وطرحها.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ضرب مصفوفة في عدد ثابت.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31A31E71-8DBF-8F8D-EA8F-8600C895363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-3500" t="2755" r="3500" b="80676"/>
          <a:stretch/>
        </p:blipFill>
        <p:spPr>
          <a:xfrm>
            <a:off x="9090306" y="2357730"/>
            <a:ext cx="2000560" cy="459442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9DD237F-8B52-39DF-8768-23E089C4DE48}"/>
              </a:ext>
            </a:extLst>
          </p:cNvPr>
          <p:cNvSpPr txBox="1"/>
          <p:nvPr/>
        </p:nvSpPr>
        <p:spPr>
          <a:xfrm>
            <a:off x="8960371" y="4446143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العمليات على المصفوفات.</a:t>
            </a:r>
            <a:endParaRPr lang="en-US" sz="2000" dirty="0">
              <a:solidFill>
                <a:srgbClr val="7030A0"/>
              </a:solidFill>
              <a:cs typeface="AGA Aladdin Regular" pitchFamily="2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F9E2C83-98E5-C5CA-FCAB-5B52342BA738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35736584-9EDC-CDAE-1B6D-B785A36CC38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302" y="1359101"/>
            <a:ext cx="5752122" cy="2193143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425F2709-2473-BEEE-B2DC-F8161D5E4F0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949" y="2938603"/>
            <a:ext cx="8771972" cy="170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D7965058-B697-23A9-DE49-C184E5DF38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02845A1-304C-8F75-DCF6-94555254D634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0C07F2-140F-0AFB-0315-A54A60307F2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0CF5667-9EE9-E4D6-3103-8B558609F2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607837A-F153-8054-4820-37A193A8851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260" y="641014"/>
            <a:ext cx="7823682" cy="55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D7965058-B697-23A9-DE49-C184E5DF38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02845A1-304C-8F75-DCF6-94555254D634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10C07F2-140F-0AFB-0315-A54A60307F2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B0CF5667-9EE9-E4D6-3103-8B558609F2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AB36C9D-0146-FB3F-1E62-128A02DA93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63" y="2315693"/>
            <a:ext cx="8807334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400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43254" y="555081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9105E9-FB9A-333C-0CE8-803E67A8BDB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2E94924E-BB02-9997-A656-8DD76241B1A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D4E071-A6C6-8286-6A69-96512D287DA8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D4E5221-03DD-66E8-B86D-35892BB7400E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125F8B5-ACB6-CBF4-7ECC-1304F08290C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0F7DC4E-4705-25F8-9B54-193294A5F10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522" y="1250776"/>
            <a:ext cx="9052401" cy="147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C71022-AEAC-5C7D-3BF6-88D33C17E3B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252D53-398A-DC4B-F611-1818815C8E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623722A-CD2B-AA64-D532-62F0322FB6C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0B9BBE-A843-2D20-5DC3-00D3DFE79C1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0CC152-5A06-CBA5-EDB9-DED560F59EB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F3737-016B-647A-91D3-AFF86E36A5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E8CB76-FB80-CF70-3E11-F52CBBBB7D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C0C2D6-A300-6DCC-5C0C-92B88E9CAB0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77B912F-A1D3-4F25-0C4F-117BAEB0D2A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742E32-F682-6C9E-1AFF-3C6CA1C17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400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375FBA-4361-A40E-2389-505B910E61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5BA67EE-8C10-2B3F-941F-245C301BDB0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0A2AC6AC-818B-BE6B-554F-21BD45769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8849C8D-F709-DDF3-5465-2D5B08EB4082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99AA67C-E87D-F71E-3C06-2263A6C3657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158BB1F-52AC-D193-9B1D-112C585A5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A444E60-40A6-62CC-AD3D-CFFF5E3DCA7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9D6EA995-D067-6231-B42B-629DFF0E6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DF466B9-D089-DC3D-B8C4-B3BD94E9740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D52081B8-776E-8AAA-2143-B7710A6813A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22" y="922930"/>
            <a:ext cx="758332" cy="789864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9FDDF73-ADA7-7761-766D-69865EAD5C62}"/>
              </a:ext>
            </a:extLst>
          </p:cNvPr>
          <p:cNvSpPr txBox="1"/>
          <p:nvPr/>
        </p:nvSpPr>
        <p:spPr>
          <a:xfrm>
            <a:off x="8981408" y="4079096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العمليات على المصفوفات.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E556328-77B5-9F10-3072-3F3FF3C69184}"/>
              </a:ext>
            </a:extLst>
          </p:cNvPr>
          <p:cNvSpPr txBox="1"/>
          <p:nvPr/>
        </p:nvSpPr>
        <p:spPr>
          <a:xfrm>
            <a:off x="9034572" y="115943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العمليات على المصفوفات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1446/03/09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380656A5-C3D1-3F3F-A960-BD94E7581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3393"/>
          <a:stretch/>
        </p:blipFill>
        <p:spPr>
          <a:xfrm>
            <a:off x="9313015" y="2378191"/>
            <a:ext cx="2000560" cy="156969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2EA864DF-4608-33F8-E1CF-5FB77E1C00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270" y="1272432"/>
            <a:ext cx="8081953" cy="21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1864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625</Words>
  <Application>Microsoft Office PowerPoint</Application>
  <PresentationFormat>شاشة عريضة</PresentationFormat>
  <Paragraphs>291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AGA Aladdin Regular</vt:lpstr>
      <vt:lpstr>-apple-system</vt:lpstr>
      <vt:lpstr>Aptos</vt:lpstr>
      <vt:lpstr>Aptos Display</vt:lpstr>
      <vt:lpstr>Arial</vt:lpstr>
      <vt:lpstr>Calibri</vt:lpstr>
      <vt:lpstr>Cambria Math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93</cp:revision>
  <dcterms:created xsi:type="dcterms:W3CDTF">2024-08-19T04:20:33Z</dcterms:created>
  <dcterms:modified xsi:type="dcterms:W3CDTF">2024-09-11T19:01:30Z</dcterms:modified>
</cp:coreProperties>
</file>