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8" r:id="rId6"/>
    <p:sldId id="308" r:id="rId7"/>
    <p:sldId id="309" r:id="rId8"/>
    <p:sldId id="310" r:id="rId9"/>
    <p:sldId id="311" r:id="rId10"/>
    <p:sldId id="297" r:id="rId11"/>
    <p:sldId id="312" r:id="rId12"/>
    <p:sldId id="298" r:id="rId13"/>
    <p:sldId id="299" r:id="rId14"/>
    <p:sldId id="300" r:id="rId15"/>
    <p:sldId id="294" r:id="rId16"/>
    <p:sldId id="306" r:id="rId17"/>
    <p:sldId id="305" r:id="rId18"/>
    <p:sldId id="266" r:id="rId19"/>
    <p:sldId id="295" r:id="rId20"/>
    <p:sldId id="307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177A"/>
    <a:srgbClr val="A7599E"/>
    <a:srgbClr val="B06BA8"/>
    <a:srgbClr val="FFFFCC"/>
    <a:srgbClr val="A095B1"/>
    <a:srgbClr val="E1E5E7"/>
    <a:srgbClr val="ECD6D4"/>
    <a:srgbClr val="E2F2E4"/>
    <a:srgbClr val="FDE9D7"/>
    <a:srgbClr val="E2E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9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70670-CD51-7BAB-D4A8-FFC41D666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A7BCF3B-1429-E030-6C1D-AEA6BAEA52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989B213-1DC2-AC25-CC46-C3FE73747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C12E813-6CA7-A719-6E45-183967DB8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3681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40A87-83E3-F05A-B6C9-BEB0AF105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434EEDF-A01A-AB2F-C1E4-CA5A0BEC8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85B8849-ADAD-C6ED-A64A-36822CE64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DBACDF4-D68D-91A3-E187-8FCDB6F4E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0541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ECC04-EDC9-0205-1051-E84143BB8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1F3E39A-E9FF-27C1-2FA6-4745AE1BD4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B3982DC-E703-FEA1-9B42-38EB19EB2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8BA79D-2F97-E26E-1057-8666A23A3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4311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D3AEE-9397-F817-BA44-78D8D979D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AD58242-ECFF-A675-370C-99173FEB26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A24B3D7-59A4-523E-AAA6-6A369380F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F84740-00E2-8082-54CF-1173D317F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6547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67A38-D4EF-00CE-2263-912F3D239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AF4B00C-F860-791D-F861-68DA69FC0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494D379-BAF4-F839-8BD3-F6C081A8D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E01D4B7-611A-FAD4-6C45-6BB71D884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9132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11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DE0CD-5E46-243A-9F16-705CC5A32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18D2014-F28F-8A49-178E-0FCEFD0B9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D921444-BD7C-68E8-F0F8-28D80C059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15FBB20-CE1C-A9FA-6824-C8B9F43FE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9973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BE3E-F2DD-670B-C2DB-C00410E4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0A914BD-48E8-94E9-3B6A-9356EF357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65D713-5CD7-AD83-6311-A49378BBB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6CC4EB6-E143-D1A5-4AAA-E07AFDF8A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224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F044B-CE09-17B4-78AE-F80F5D351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CD76162-FD22-4716-BF1F-80C272ABB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35C6F47-2F83-EBCD-D08E-B1A4484BD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36F67F5-9D0C-8407-58FD-5636C74E1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937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8BE69-EFCE-AF83-E7BB-573D00087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688D0F8-1FCE-7082-A1E1-43F8D4F4A7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A7E13DA-E571-261A-9FB3-AE778F75F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77F117A-876F-4299-2FED-F8714DE7E3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6888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5F507-0A6E-D569-9565-2E4C20A4C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ED01D97-7EEF-6257-C905-C2E5E42B0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61771D0-28EC-814B-29C3-2B04EE05B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733F8F4-48C8-897A-54E1-F81DE2DAC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5917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A72FE-0784-9D09-2227-B33503AA7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04E7C0E-0131-B6CF-F160-F1E9B95C7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C7FF501-2DA0-CA40-5F08-0341D5A8D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786A67C-8F40-8E7A-34E6-8FFDF2AE0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30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523C8-4F66-80CF-1E01-A9BA3FFFA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6CAD2E1-9EDD-A5E7-7196-4D2D6CF8C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0F431EC-0FA4-4DA1-B835-36ADA6F2D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8FD528-3821-5A02-FE03-595B97B50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931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524022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1447/03/30ه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الأولى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البرهان الجبري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F21A3-0CF0-4E29-DE72-57EA2B1C4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E49AE74-AD88-68ED-7A20-13994BC3726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9214B2D-2808-BEF6-2AC3-B2BF15058B4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0A1778A-0E07-DE75-5D7F-0B2751A1E31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149B5E8-1650-2651-561B-A2AB2470B74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2DB1B6-BF93-09EC-CFA9-D566E7844AA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F849169-D417-134A-36C9-6D19239151B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96FD4DF-7A3E-632A-B56E-F7010ED8174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F410AD1-4C78-75BD-A60A-1FA81B807B9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D6209DA-B5D8-EC83-03AD-AA7A7748135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9750B3D-3700-1F66-56AF-37B3C1580FB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A21B92F-09E2-3065-D2EE-C276A7DCE80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8C04349-8D1D-A4BE-F868-4DF2EC61810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8BA082E-DD86-73E5-FD3B-D980E3E079C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CE1E299-E3DE-51FB-3EE0-8FB24D8C1AE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19F2C2D-4F34-5C75-3C48-58FDCF75CA7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F39A4FA-9EA6-51F2-83AA-A5A473AF35A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E217E814-3371-A464-A4DF-D386ABC2A2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3DEF110-9095-C568-06CD-0803969C028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BAFECDC-2092-30BF-A07D-EF88D9D4C68F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البرهان الجبري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95C95D3-5ECD-694A-D6E2-672E7C4B994C}"/>
              </a:ext>
            </a:extLst>
          </p:cNvPr>
          <p:cNvSpPr txBox="1"/>
          <p:nvPr/>
        </p:nvSpPr>
        <p:spPr>
          <a:xfrm>
            <a:off x="9521403" y="4475095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البرهان الهندسي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D316E97-CD94-39D9-D978-AB1CDC1C39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7923"/>
          <a:stretch>
            <a:fillRect/>
          </a:stretch>
        </p:blipFill>
        <p:spPr>
          <a:xfrm>
            <a:off x="9693921" y="2106604"/>
            <a:ext cx="2045200" cy="226470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B963E37-26EC-A04A-E7F9-7AE0C3AA07C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080" y="969403"/>
            <a:ext cx="9111939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5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8D657-C3CF-1A90-5177-12187DB97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5041BB3-0F1C-6D3F-A397-97D6BC0FF25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A81372-F5C3-0EA1-3B0D-215443D4106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9A73920-B974-60D1-307D-7C04023A33D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8A771A0-70D5-A3EF-86AC-1DE02F9B4C1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39CC98E-BB41-0719-44B0-41523BCEBDA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2A1DE30-8884-11DA-1267-83FC1173735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8126C61-E851-E6C2-980E-4557171AB93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399BA50-6D51-8C7F-B642-BB1A39BC7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712BCC1-395E-CF76-1EB9-190B36579DF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DE79561-C322-7332-43D4-495449D51FB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996A912-B976-5E45-5D2D-E6DCD9FC42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17847ED-F9EE-5E76-7128-96E1723B2F4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DD38A5-F443-9292-C02E-9F4C1E5F406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E1E81DF-0627-0597-D5D1-6A58190CAC8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4189C76-7319-7059-EE39-381E4195526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698D7A5-CBCF-EE45-9B2C-58EFFDFDDD1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39534165-CCDC-502D-B193-EB98C89118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BD1B785-285C-67A6-5132-E1CE50F2D36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677C07C-A728-0613-F927-972D9796B5FB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البرهان الجبري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0DA8383-6DFB-A9F5-02EC-BC55326CB425}"/>
              </a:ext>
            </a:extLst>
          </p:cNvPr>
          <p:cNvSpPr txBox="1"/>
          <p:nvPr/>
        </p:nvSpPr>
        <p:spPr>
          <a:xfrm>
            <a:off x="9521403" y="4475095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البرهان الهندسي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88D2A6C-7332-3DA2-707D-8D6D1F1BDD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7923"/>
          <a:stretch>
            <a:fillRect/>
          </a:stretch>
        </p:blipFill>
        <p:spPr>
          <a:xfrm>
            <a:off x="9693921" y="2106604"/>
            <a:ext cx="2045200" cy="226470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8BC9597-535C-FB2A-C128-18EEDF279E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3736" y="640995"/>
            <a:ext cx="2588368" cy="581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0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6F782-B2F6-00B8-93AD-094B2BE41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C83C1F7-2613-7941-91EE-CDBB7CCF103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DA98F64-9884-A064-2C4E-0A1257EE027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E4EA58A-FF44-CA1A-D269-55FB85A6D6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8C122E4-C86B-463B-4062-C27F01EFB0D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E7AA9CF-D9DA-72FC-E887-9164BDD4C2E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19144BF-D5A8-F9B0-0BFE-E2BE2EF4392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F368F0C-5251-E256-9953-E7CFB508FFC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7411EBC-0484-A3D6-155D-7588D6B99AF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54DF050-15EA-05C4-4BEE-7B4C675E712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13FE31-F324-1E45-8C65-588F1780820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AD8825A-EB62-78F0-CB85-29B9C37ABEC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DE19BB2-5624-C585-8580-889F9B3B556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AE80302-C50B-7453-FED7-9BCA738388E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47C21F7-927B-B6AA-0D02-DE8F9044424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2457486-FABE-1AFF-3C37-36F81A1D55D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CC578EED-4E14-08F7-7436-D8288FFF587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8AA9FBB4-83CA-8B92-AC83-3331244ACD13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0C1B602C-E5DF-3954-3F63-D93BA7684E3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C584E989-A3BD-D32B-B008-61614BF24F5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9986781-3D56-D10C-67CA-E62DC3E4E4A4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86BBE51-53CA-8487-AF2F-D3326263FAA8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ABA32E25-73A0-158C-2247-5D0B44941105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0B095066-CD65-E3AF-AAF2-F3B0AE10EC0C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183B244-9EB8-439C-2216-F4E09FFC9C26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25F748D9-EA4C-0331-F2B6-29A426817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807DDF19-1547-3E8F-53E5-BAB3435D87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3F1D3BF-13C0-B2EB-C6FE-963D51F6DB0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4E550EE-C4B0-BD78-D4F1-38B3D1AA5B3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031" y="1315858"/>
            <a:ext cx="9174074" cy="299085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E78F1C4-A7D4-C886-E314-76E8BF937F8E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البرهان الجبري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E276920-ECBC-D759-4EA3-7E3226DFC19D}"/>
              </a:ext>
            </a:extLst>
          </p:cNvPr>
          <p:cNvSpPr txBox="1"/>
          <p:nvPr/>
        </p:nvSpPr>
        <p:spPr>
          <a:xfrm>
            <a:off x="9521403" y="4475095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البرهان الهندسي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56A7799-AD3C-4B2F-FABD-6291B9F211A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7923"/>
          <a:stretch>
            <a:fillRect/>
          </a:stretch>
        </p:blipFill>
        <p:spPr>
          <a:xfrm>
            <a:off x="9693921" y="2106604"/>
            <a:ext cx="2045200" cy="22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9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F7CFD-AE28-E07B-BAA9-1712E6737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CA0864D-9A2C-336B-2108-01BD144C016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723916B-3EFC-54F4-7F96-881F5427624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7EC3F39-2311-E177-8183-93D24431182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7E70973-A96F-2F9A-A945-BC7DCCF2509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6401818-E65C-BCF7-6DDE-216A3768691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F593049-19A5-9AC4-D6A4-A37E701FFBA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6C60A8E-1AFB-7548-5B84-5AF1FB2047A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F28962A-0ECE-3DE1-F6C7-E7812B25723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E6927D-1A6A-1FE2-EDFC-7054E41EE0E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3EF13D1-2FFD-DC3D-3E28-252A1329313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93ACCB2-2737-276B-4F19-6AA0C41ED5D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D191ED3-34C5-3C64-11DC-55947BDF72F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CED1AAE-8433-E47E-385E-A7F9784DBFA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8726206-BB91-743E-3507-F8DFFF9EF2B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24A914E-C70E-A1D2-0E21-9E8F01D7144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23268BD-E879-C235-CE36-441EA4C9050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591C15A7-A114-8834-BADD-DBB801CB791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C9EFF2DE-345F-8EB3-2AF7-1369BA54407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2A9AEE58-BBE8-2D2D-F6F0-D3D6FCC64A03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9C8B3EA-6CBC-E6DF-4F91-9009B95FC3A1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618A6758-54A6-B177-A988-11B744B88DCC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E4D59BB7-D72D-6D9E-D8AD-3ADABACEC1B1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D5023909-1F92-EBE8-FDC7-42FEFAA0A0B6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F3E9A4A8-1ED5-5D1A-F427-4668DCE61081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D555D751-9D1F-B3C3-BAC8-FEF4F92824A0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45615AF0-090A-1B18-9B55-39EC1ACE3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C66CBF3C-BDC8-AB0F-D729-CAB2E1BDD61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6E6B737-5566-0693-9CD5-9CF81D7CEB7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DBF8BA0-61F2-DA8A-1E61-9CB17207D3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2881" y="1330417"/>
            <a:ext cx="9634191" cy="212407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B6376EB-32C7-D685-5935-E15D587309BE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البرهان الجبري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D13E23A-6556-0A80-BB40-A1B3F290B868}"/>
              </a:ext>
            </a:extLst>
          </p:cNvPr>
          <p:cNvSpPr txBox="1"/>
          <p:nvPr/>
        </p:nvSpPr>
        <p:spPr>
          <a:xfrm>
            <a:off x="9521403" y="4475095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البرهان الهندسي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D32B0624-D1DB-A882-6601-85A2F65C5CA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7923"/>
          <a:stretch>
            <a:fillRect/>
          </a:stretch>
        </p:blipFill>
        <p:spPr>
          <a:xfrm>
            <a:off x="9693921" y="2106604"/>
            <a:ext cx="2045200" cy="22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1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E17CA-C587-DFAB-E9C0-996026751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268616F-C043-B67F-25C2-97B8764B7C6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F265501-8093-1DAA-93C8-AF5C0FA1683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FB24AB7-AC83-8758-15BF-8602E1D27BD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25B7FD4-EA2A-5EB4-E834-8D436863E82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CD4838-3A7D-3888-01CC-4FF6ADE7AFE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23ACCC6-7603-B83B-02CA-B4CF71EA608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02FCA62-20F9-CF55-D33A-FA9E73A0033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B1C5207-0F6F-3782-4940-A6E1CA631BB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393E922-CC43-6262-FD62-F2AD6F4B541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79F14D8-BFDB-D273-0813-002EB428E13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A64C67A-8791-0753-8BFD-7C144EE6A1A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88A311C-11A1-9FF9-89CD-232E2DE9EB6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6E63539-3816-63CB-FE75-EFD9A4D9F66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8AEDEAB-CA9A-EEDD-DE7A-C386D07CE6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8E0E5E9-B085-0E7B-4EE4-78252EBB35E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4AAFED6-F331-F91B-12C5-7F813A28B45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CBE3AF37-BB4A-2EBF-BB03-742EEF5490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20A6526-D09E-F8D1-4255-DC3CF96A45F0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9EB35662-8CD7-9478-5563-DBDC719F1CF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DDEF6CB-B508-772C-02AB-696D9A7C80B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ACC50DA3-64C3-A921-905F-18F966FC7CA3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650B03F2-24D6-E302-9719-EA1FEF42F02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592BA15C-B572-12E9-76F8-F00527238EC2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6A954EA3-86FA-67E4-E083-A1CA3472529B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74C7BBB1-0F37-2FE5-61E3-CC8A8E5C9C18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9D225297-5C93-3054-06B4-8FE1ED851CE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4FE3217B-DE24-6500-3FB2-1DD6C2560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758B989-BB64-30FA-EDFA-5249C4C967A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BAB08D1-12EC-F032-28D2-981566A6DC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048"/>
          <a:stretch>
            <a:fillRect/>
          </a:stretch>
        </p:blipFill>
        <p:spPr>
          <a:xfrm>
            <a:off x="2025909" y="1241633"/>
            <a:ext cx="7591425" cy="566366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67221B1-B4DF-AF80-6E42-B40FE5D833F0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البرهان الجبري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0B90403-92D7-329E-185E-E53078F6E51E}"/>
              </a:ext>
            </a:extLst>
          </p:cNvPr>
          <p:cNvSpPr txBox="1"/>
          <p:nvPr/>
        </p:nvSpPr>
        <p:spPr>
          <a:xfrm>
            <a:off x="9521403" y="4475095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البرهان الهندسي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38D6868-6307-09EC-79BF-29DD542E6B1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7923"/>
          <a:stretch>
            <a:fillRect/>
          </a:stretch>
        </p:blipFill>
        <p:spPr>
          <a:xfrm>
            <a:off x="9693921" y="2106604"/>
            <a:ext cx="2045200" cy="226470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4E54A29-0E2F-29A8-1FC9-5F1E6F2B8A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68" t="54780" b="-1628"/>
          <a:stretch>
            <a:fillRect/>
          </a:stretch>
        </p:blipFill>
        <p:spPr>
          <a:xfrm>
            <a:off x="4713257" y="1835367"/>
            <a:ext cx="4693925" cy="55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2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0" name="Picture 2" descr="مؤسسة الشارقة للقرآن الكريم والسنة النبوية | Sharjah">
            <a:extLst>
              <a:ext uri="{FF2B5EF4-FFF2-40B4-BE49-F238E27FC236}">
                <a16:creationId xmlns:a16="http://schemas.microsoft.com/office/drawing/2014/main" id="{830D1684-0DB7-2E07-83A5-032BE124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55" y="1026948"/>
            <a:ext cx="2153569" cy="21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66413289-9346-E554-4710-02B665268D8F}"/>
              </a:ext>
            </a:extLst>
          </p:cNvPr>
          <p:cNvSpPr txBox="1"/>
          <p:nvPr/>
        </p:nvSpPr>
        <p:spPr>
          <a:xfrm>
            <a:off x="4789506" y="3272234"/>
            <a:ext cx="441141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قال تعالى : (إن في خلق السماوات والأرض واختلاف الليل والنهار الآيات اللي أولي الألباب ) البرهان الهندسي يعلمنا أن لكل شيء سبب ومنطق وهذا يتماشى مع دعوة الإسلام للتفكر والتدبر في خلق الله 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BBD475B-9A57-38B9-4257-9BAECAEF5274}"/>
              </a:ext>
            </a:extLst>
          </p:cNvPr>
          <p:cNvSpPr txBox="1"/>
          <p:nvPr/>
        </p:nvSpPr>
        <p:spPr>
          <a:xfrm>
            <a:off x="900717" y="3274062"/>
            <a:ext cx="388878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يعلم البرهان الهندسي المواطن كيف يكون منظما لو دقيقا في عملي مما ينعكس إيجابا على خدمة الوطن </a:t>
            </a:r>
          </a:p>
        </p:txBody>
      </p:sp>
      <p:pic>
        <p:nvPicPr>
          <p:cNvPr id="2054" name="Picture 6" descr="شعار رؤية 2030 | شعارات المملكة">
            <a:extLst>
              <a:ext uri="{FF2B5EF4-FFF2-40B4-BE49-F238E27FC236}">
                <a16:creationId xmlns:a16="http://schemas.microsoft.com/office/drawing/2014/main" id="{89BF403D-1ACE-093C-19C3-BCFE068E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6" y="64338"/>
            <a:ext cx="418719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A28E735-3DB1-02B6-E341-0718D189ADA5}"/>
              </a:ext>
            </a:extLst>
          </p:cNvPr>
          <p:cNvSpPr txBox="1"/>
          <p:nvPr/>
        </p:nvSpPr>
        <p:spPr>
          <a:xfrm>
            <a:off x="479382" y="5240972"/>
            <a:ext cx="6024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 تصميم المنزل أو ترتيب الأثاث نستخدم مبادئ هندسية مثل التناظر والتوازي البرهان الهندسي يساعدنا على حل المشكلات اليومية بطريقة منظمة مثل قياس المساحات أو توزيع الوقت </a:t>
            </a:r>
          </a:p>
        </p:txBody>
      </p:sp>
      <p:pic>
        <p:nvPicPr>
          <p:cNvPr id="14" name="Picture 2" descr="Nwf.com: الرياضيات في حياتنا ؛ طرائق وألعاب: محمد عبد العظيم: كتب">
            <a:extLst>
              <a:ext uri="{FF2B5EF4-FFF2-40B4-BE49-F238E27FC236}">
                <a16:creationId xmlns:a16="http://schemas.microsoft.com/office/drawing/2014/main" id="{745714FB-FBEC-48F5-13D7-2BD933773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33"/>
          <a:stretch>
            <a:fillRect/>
          </a:stretch>
        </p:blipFill>
        <p:spPr bwMode="auto">
          <a:xfrm>
            <a:off x="6118508" y="4950849"/>
            <a:ext cx="3289645" cy="13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D94D2ED-9A6A-6A93-70A4-A5E84A46530C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البرهان الجبري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8DDC170-1A92-C2DD-B3DB-FFB46B90A67D}"/>
              </a:ext>
            </a:extLst>
          </p:cNvPr>
          <p:cNvSpPr txBox="1"/>
          <p:nvPr/>
        </p:nvSpPr>
        <p:spPr>
          <a:xfrm>
            <a:off x="9521403" y="4475095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كتابه البرهان الجبري.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البرهان الهندسي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B7C36913-AEAB-62F9-8BDC-A66DDF68D5F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7923"/>
          <a:stretch>
            <a:fillRect/>
          </a:stretch>
        </p:blipFill>
        <p:spPr>
          <a:xfrm>
            <a:off x="9693921" y="2106604"/>
            <a:ext cx="2045200" cy="22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1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549E0-07A0-3F2C-60C1-99667ED9A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BF45EA6-BDA5-2C65-976E-D0C170C37CD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6829B52-83E6-D70C-A8AB-DFF9CFBE18B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24ADC4D-48B5-6A6B-A38C-5DE99FEE947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5FC9CBC-2CD7-D26A-8BB4-3363A06D181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3F26278-5E64-A886-AF5F-E9EA4E57A1A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835B56C-484C-0C59-621F-F60CC519225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669D0E1-5A59-E6A9-EFBF-F1488331A6E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B80DB5C-3A1E-064E-EC1A-2202F1D7765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EAD1FF6-6060-C782-9901-4130E86AA58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D02563A-26BF-F525-734D-4DD69BC3F22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A55CA2E-F720-9714-9B6F-60E117733DB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B69DDBB-1A57-81DB-78FA-2BA78148832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90DD437-7C2B-5762-E53A-DCE7F66C556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0F7D0C9-E49E-F5F4-3410-3B606CEE401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A4E1AA4-0DA1-C814-E905-0624F143397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5DE22A6-B278-E672-F751-85C48DAC10D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36EA02EA-13D2-DF1A-AFD2-26DFE96B448E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0DB3A37-0DC5-290B-CBB9-B81BAF1DF4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6C580D0-0E5A-194D-A1D1-980375DDB53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BC8A5640-A1A9-7E42-7D2B-33F975DFD54C}"/>
              </a:ext>
            </a:extLst>
          </p:cNvPr>
          <p:cNvGrpSpPr/>
          <p:nvPr/>
        </p:nvGrpSpPr>
        <p:grpSpPr>
          <a:xfrm>
            <a:off x="450817" y="917077"/>
            <a:ext cx="9610970" cy="5640890"/>
            <a:chOff x="664420" y="586544"/>
            <a:chExt cx="9610970" cy="5640890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FF08DEF8-1EB9-1828-C377-58325483AB41}"/>
                </a:ext>
              </a:extLst>
            </p:cNvPr>
            <p:cNvSpPr txBox="1"/>
            <p:nvPr/>
          </p:nvSpPr>
          <p:spPr>
            <a:xfrm>
              <a:off x="4645453" y="3780605"/>
              <a:ext cx="90867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ar-SA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AF429866-7ED9-5C38-A74A-922D37B00556}"/>
                </a:ext>
              </a:extLst>
            </p:cNvPr>
            <p:cNvSpPr txBox="1"/>
            <p:nvPr/>
          </p:nvSpPr>
          <p:spPr>
            <a:xfrm>
              <a:off x="4599473" y="1538514"/>
              <a:ext cx="90867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86177A"/>
                  </a:solidFill>
                  <a:latin typeface="Arial Black" panose="020B0A04020102020204" pitchFamily="34" charset="0"/>
                </a:rPr>
                <a:t>S</a:t>
              </a:r>
              <a:endParaRPr lang="ar-SA" sz="4400" dirty="0">
                <a:solidFill>
                  <a:srgbClr val="86177A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671D2B82-B9A0-F260-0B2B-7404316A1822}"/>
                </a:ext>
              </a:extLst>
            </p:cNvPr>
            <p:cNvCxnSpPr/>
            <p:nvPr/>
          </p:nvCxnSpPr>
          <p:spPr>
            <a:xfrm>
              <a:off x="5326380" y="1619434"/>
              <a:ext cx="0" cy="460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CA7DAE6D-C527-FA15-AF72-FEC3189FC96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52608" y="1188904"/>
              <a:ext cx="0" cy="53999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5B01AB42-5BC0-A1F9-9201-EF6F4ADD68D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85565" y="-1051121"/>
              <a:ext cx="0" cy="53999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26" name="Picture 2" descr="قواعد فن الزخرفة الإسلامية | موقع اسكتشات">
              <a:extLst>
                <a:ext uri="{FF2B5EF4-FFF2-40B4-BE49-F238E27FC236}">
                  <a16:creationId xmlns:a16="http://schemas.microsoft.com/office/drawing/2014/main" id="{60B38909-9DE7-31EE-C97A-D663D8E5B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828" y="4268937"/>
              <a:ext cx="3153675" cy="173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75F84F96-D286-AA3A-3EA8-8304B7C11775}"/>
                </a:ext>
              </a:extLst>
            </p:cNvPr>
            <p:cNvSpPr txBox="1"/>
            <p:nvPr/>
          </p:nvSpPr>
          <p:spPr>
            <a:xfrm>
              <a:off x="865247" y="1702371"/>
              <a:ext cx="2068228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يستخدم البرهان الهندسي في فهم الظواهر الطبيعية مثل حركة الكواكب الضوء الصوت </a:t>
              </a: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67FC693-E1E8-029D-B3B4-8F0599F27B37}"/>
                </a:ext>
              </a:extLst>
            </p:cNvPr>
            <p:cNvSpPr txBox="1"/>
            <p:nvPr/>
          </p:nvSpPr>
          <p:spPr>
            <a:xfrm>
              <a:off x="664420" y="4261658"/>
              <a:ext cx="2543669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الزخرفة الإسلامية مثال رائع على البرهان الهندسي في الفن حيث يستخدم التناظر التكرار التوازي </a:t>
              </a:r>
            </a:p>
          </p:txBody>
        </p:sp>
        <p:grpSp>
          <p:nvGrpSpPr>
            <p:cNvPr id="37" name="مجموعة 36">
              <a:extLst>
                <a:ext uri="{FF2B5EF4-FFF2-40B4-BE49-F238E27FC236}">
                  <a16:creationId xmlns:a16="http://schemas.microsoft.com/office/drawing/2014/main" id="{EF4BA44A-0838-95F6-3C7D-DE21CF79B26D}"/>
                </a:ext>
              </a:extLst>
            </p:cNvPr>
            <p:cNvGrpSpPr/>
            <p:nvPr/>
          </p:nvGrpSpPr>
          <p:grpSpPr>
            <a:xfrm>
              <a:off x="6676493" y="586544"/>
              <a:ext cx="3598897" cy="925830"/>
              <a:chOff x="6676493" y="586544"/>
              <a:chExt cx="3598897" cy="925830"/>
            </a:xfrm>
          </p:grpSpPr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CF8FCD71-F199-E07A-6D7F-77948958D06D}"/>
                  </a:ext>
                </a:extLst>
              </p:cNvPr>
              <p:cNvSpPr txBox="1"/>
              <p:nvPr/>
            </p:nvSpPr>
            <p:spPr>
              <a:xfrm>
                <a:off x="6765778" y="626773"/>
                <a:ext cx="3509612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4400" dirty="0">
                    <a:solidFill>
                      <a:srgbClr val="86177A"/>
                    </a:solidFill>
                    <a:latin typeface="Arial Black" panose="020B0A04020102020204" pitchFamily="34" charset="0"/>
                  </a:rPr>
                  <a:t>S</a:t>
                </a:r>
                <a:r>
                  <a:rPr lang="en-US" sz="4400" dirty="0">
                    <a:solidFill>
                      <a:srgbClr val="0070C0"/>
                    </a:solidFill>
                    <a:latin typeface="Arial Black" panose="020B0A04020102020204" pitchFamily="34" charset="0"/>
                  </a:rPr>
                  <a:t>T</a:t>
                </a:r>
                <a:r>
                  <a:rPr lang="en-US" sz="4400" dirty="0">
                    <a:solidFill>
                      <a:schemeClr val="accent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A</a:t>
                </a:r>
                <a:r>
                  <a:rPr lang="en-US" sz="4400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M</a:t>
                </a:r>
                <a:endParaRPr lang="ar-SA" sz="4400" dirty="0">
                  <a:solidFill>
                    <a:srgbClr val="00B050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1028" name="Picture 4" descr="الكيمياء: 8 من أفكار خلفيات يُمكنك حفظها اليوم | العلوم، والفيزياء وأكثر من  ذلك">
                <a:extLst>
                  <a:ext uri="{FF2B5EF4-FFF2-40B4-BE49-F238E27FC236}">
                    <a16:creationId xmlns:a16="http://schemas.microsoft.com/office/drawing/2014/main" id="{7CF5EF8E-65B7-5985-F7B4-5DAC9D9041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6493" y="586544"/>
                <a:ext cx="925830" cy="925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0" name="Picture 6" descr="عالم يجري تجربة كيمياء ملونة, كرتون, عالم, كيمياء PNG صورة للتحميل مجانا">
              <a:extLst>
                <a:ext uri="{FF2B5EF4-FFF2-40B4-BE49-F238E27FC236}">
                  <a16:creationId xmlns:a16="http://schemas.microsoft.com/office/drawing/2014/main" id="{4A49AAE1-842A-71E9-01B7-044F06E521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515" y="1610910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البرمجة للأطفال: استثمار للمستقبل - لمة">
              <a:extLst>
                <a:ext uri="{FF2B5EF4-FFF2-40B4-BE49-F238E27FC236}">
                  <a16:creationId xmlns:a16="http://schemas.microsoft.com/office/drawing/2014/main" id="{2C2DA084-EED5-3547-DC82-004E16C87D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21" r="30580"/>
            <a:stretch>
              <a:fillRect/>
            </a:stretch>
          </p:blipFill>
          <p:spPr bwMode="auto">
            <a:xfrm>
              <a:off x="5612207" y="1642276"/>
              <a:ext cx="1913372" cy="231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A891BBC-3148-D507-C038-CF862ABCF49B}"/>
                </a:ext>
              </a:extLst>
            </p:cNvPr>
            <p:cNvSpPr txBox="1"/>
            <p:nvPr/>
          </p:nvSpPr>
          <p:spPr>
            <a:xfrm>
              <a:off x="7509760" y="1829725"/>
              <a:ext cx="2139335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يستخدم البرهان الهندسي في تطوير البنية التحتية الذكية وإنشاء مدن ذكية وما باني مستدامة 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1E8921E4-DD80-9D6A-1176-B6C6810838FE}"/>
                </a:ext>
              </a:extLst>
            </p:cNvPr>
            <p:cNvSpPr txBox="1"/>
            <p:nvPr/>
          </p:nvSpPr>
          <p:spPr>
            <a:xfrm>
              <a:off x="7424373" y="4063649"/>
              <a:ext cx="2243289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البرهان الهندسي يعلمنا التفكير المنطقي المنظم ودقة وهذه المهارات تستخدم في الحياة اليومية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C19BA0F-27E1-4BE7-256B-6959C89D7B04}"/>
                </a:ext>
              </a:extLst>
            </p:cNvPr>
            <p:cNvSpPr txBox="1"/>
            <p:nvPr/>
          </p:nvSpPr>
          <p:spPr>
            <a:xfrm>
              <a:off x="5203278" y="1538514"/>
              <a:ext cx="9441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T</a:t>
              </a:r>
              <a:endParaRPr lang="ar-SA" sz="44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74490B69-E0AC-ABEA-1AC4-B2C00116D1F5}"/>
                </a:ext>
              </a:extLst>
            </p:cNvPr>
            <p:cNvSpPr txBox="1"/>
            <p:nvPr/>
          </p:nvSpPr>
          <p:spPr>
            <a:xfrm>
              <a:off x="5197082" y="3779703"/>
              <a:ext cx="9441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M</a:t>
              </a:r>
              <a:endParaRPr lang="ar-SA" sz="44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4" name="Picture 2" descr="رياضيات متوسط">
            <a:extLst>
              <a:ext uri="{FF2B5EF4-FFF2-40B4-BE49-F238E27FC236}">
                <a16:creationId xmlns:a16="http://schemas.microsoft.com/office/drawing/2014/main" id="{CED97A5A-F239-F3CB-C4BB-411DCE2F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7" y="4475097"/>
            <a:ext cx="1961301" cy="196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308FBC7-6AA6-D06B-7B3F-873B2F5CFB1D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البرهان الجبري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6EFAFE3-8962-DE66-0EED-B9BD71C7B8AD}"/>
              </a:ext>
            </a:extLst>
          </p:cNvPr>
          <p:cNvSpPr txBox="1"/>
          <p:nvPr/>
        </p:nvSpPr>
        <p:spPr>
          <a:xfrm>
            <a:off x="9521403" y="4475095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كتابه البرهان الجبري.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البرهان الهندسي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A985DE9-87B7-233E-BE62-6FA367EBB67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7923"/>
          <a:stretch>
            <a:fillRect/>
          </a:stretch>
        </p:blipFill>
        <p:spPr>
          <a:xfrm>
            <a:off x="9693921" y="2106604"/>
            <a:ext cx="2045200" cy="22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35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0D90-5F14-20EF-5F21-B4B4622E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3CF1E85-4B40-8147-8869-5D2E24E3005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1276DC0-9942-6484-7122-7C5F40DE871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9961DD3-021C-C9F3-21E4-70E9A28BD2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7DED40C-2F81-C5DA-528A-F6B9F3EBF5E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1824E0D-C734-BA7E-E99B-32890E07B4A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765FAF3-B51C-7805-C78F-159B4F2286B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9CE4607-0152-E482-CD2D-C394FFF9733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A6A21BD-E8FF-0FFA-0F8B-F9846C5FF83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0E3FE17-7963-4EE3-1329-8C6D39B903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7EB3FCB-8DCD-9F2A-73C8-BAE71019217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B957842-58BF-520D-1088-DFEA4FE5C02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BF60663-DBCA-5CAB-41D7-BB29C4842C4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582B2AC-94F4-5352-606F-B18EA466F15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6588633-EAD5-2F32-010F-57E7754B4F3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5EDA483-B413-BD7F-CCC8-D985C5A6E6C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87F489F-FD24-6F40-EAE6-B60EDA54A2D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D769413-90F6-874B-2C7B-DDDD22B786B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F040569-AF9F-267D-D446-65A78913D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0DA7F4-3DCF-4BCE-3473-8E2DED21AEC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734806E-1A06-6178-6242-6219AAC040E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2168" y="1529752"/>
            <a:ext cx="8006762" cy="476201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00B65C1-1DA8-2277-ECC3-5F9B676A1C04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البرهان الجبري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648A400-5C2A-829A-D7A4-80F5DD641186}"/>
              </a:ext>
            </a:extLst>
          </p:cNvPr>
          <p:cNvSpPr txBox="1"/>
          <p:nvPr/>
        </p:nvSpPr>
        <p:spPr>
          <a:xfrm>
            <a:off x="9521403" y="4475095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كتابه البرهان الجبري.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البرهان الهندسي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95B415F-B960-3319-AC80-225BA18EB9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7923"/>
          <a:stretch>
            <a:fillRect/>
          </a:stretch>
        </p:blipFill>
        <p:spPr>
          <a:xfrm>
            <a:off x="9693921" y="2106604"/>
            <a:ext cx="2045200" cy="22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92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BAF627D9-5F4A-B20F-D706-BD3D276BBE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369" y="1548446"/>
            <a:ext cx="9122942" cy="117173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B864F86-68CD-82C3-CDD1-58E172538E9F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البرهان الجبري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57EE831-4FF0-7ACA-4191-844DAA45BBB7}"/>
              </a:ext>
            </a:extLst>
          </p:cNvPr>
          <p:cNvSpPr txBox="1"/>
          <p:nvPr/>
        </p:nvSpPr>
        <p:spPr>
          <a:xfrm>
            <a:off x="9521403" y="4475095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كتابه البرهان الجبري.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البرهان الهندسي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5F0F983-169D-B488-03F5-3A594AFDAB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7923"/>
          <a:stretch>
            <a:fillRect/>
          </a:stretch>
        </p:blipFill>
        <p:spPr>
          <a:xfrm>
            <a:off x="9693921" y="2106604"/>
            <a:ext cx="2045200" cy="22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4E4AE78-6C74-EFDD-9DEF-803B71238FB1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البرهان الجبري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4236D20-752E-5863-08EC-A2E966480F67}"/>
              </a:ext>
            </a:extLst>
          </p:cNvPr>
          <p:cNvSpPr txBox="1"/>
          <p:nvPr/>
        </p:nvSpPr>
        <p:spPr>
          <a:xfrm>
            <a:off x="9521403" y="4475095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كتابه البرهان الجبري.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البرهان الهندسي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6793956-AD7D-5AE2-2AD0-426F693E94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7923"/>
          <a:stretch>
            <a:fillRect/>
          </a:stretch>
        </p:blipFill>
        <p:spPr>
          <a:xfrm>
            <a:off x="9693921" y="2106604"/>
            <a:ext cx="2045200" cy="22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558968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1447/03/30ه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الأولى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البرهان الجبري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4B997CAB-7A79-29CC-2343-51393B3A1F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7540" y="2598896"/>
            <a:ext cx="68199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FD2B3-456E-6C5C-E146-9C45DF273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AEE71FC-425E-EB3D-9C87-8B684A31B6B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BE89598-B808-556E-3565-4E000BB381E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D4F4E45-D639-E2E8-274B-BF91F5D2E1E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EBE9BAC-E5C7-E158-9E5E-B6FC932F1AE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4540539-D519-1EDA-2624-E30AE092619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382121D-E22A-859D-6C48-37265D00202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F3CDC36-6A2D-7ADB-9375-33B8AFC461D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A395836-7E40-70AF-FE88-74AE08965DC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ABA8E28-2CD9-1752-64BC-4B11B9BD24D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82DAE2A-A1DF-BD20-7A68-936E088B36F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999C79B-7378-E39B-4118-FF41F13EB2A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80947CF-B92F-F934-9BF8-9378F2158DF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237AB77-5329-A660-FE54-C4668733707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7620615-6844-F48E-B55D-08BE98B337E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D946827-86E1-9CC6-2367-87A851F448D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1A9C00-01F9-6F12-513B-6C0460A0C10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10F40151-4DC1-34DF-9E99-D17C293A6AC3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A058F4F-27F3-7B95-E784-38A322BE89B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2F26986-CFB7-9475-F97A-8DB17F491D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3FAFDFC-8623-32A0-94A5-9463468C6B2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E056D76-ABAE-31D5-6E67-0496CD83055C}"/>
              </a:ext>
            </a:extLst>
          </p:cNvPr>
          <p:cNvSpPr txBox="1"/>
          <p:nvPr/>
        </p:nvSpPr>
        <p:spPr>
          <a:xfrm>
            <a:off x="269039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 –  17 – 20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56 - 57 </a:t>
            </a:r>
          </a:p>
        </p:txBody>
      </p:sp>
      <p:sp>
        <p:nvSpPr>
          <p:cNvPr id="9" name="مربع نص 4">
            <a:extLst>
              <a:ext uri="{FF2B5EF4-FFF2-40B4-BE49-F238E27FC236}">
                <a16:creationId xmlns:a16="http://schemas.microsoft.com/office/drawing/2014/main" id="{55C6FCD1-A656-8904-161C-1D979FBEE962}"/>
              </a:ext>
            </a:extLst>
          </p:cNvPr>
          <p:cNvSpPr txBox="1"/>
          <p:nvPr/>
        </p:nvSpPr>
        <p:spPr>
          <a:xfrm>
            <a:off x="2080438" y="3328914"/>
            <a:ext cx="618814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</a:t>
            </a: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ar-SA" sz="4000" b="1" i="0" dirty="0">
              <a:solidFill>
                <a:schemeClr val="accent2">
                  <a:lumMod val="75000"/>
                </a:schemeClr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فكّري قبل أن تحركِ لسانكِ؛ فيمكن لكلماتكِ أن تكون بلسم للجروح أو ملحًا حارقًا.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638018B-9007-87D8-CE4E-85D9D21401FD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البرهان الجبري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9F0099E-C023-BE33-45C5-8FEA6E1B4D71}"/>
              </a:ext>
            </a:extLst>
          </p:cNvPr>
          <p:cNvSpPr txBox="1"/>
          <p:nvPr/>
        </p:nvSpPr>
        <p:spPr>
          <a:xfrm>
            <a:off x="9521403" y="4475095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كتابه البرهان الجبري.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البرهان الهندسي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674574E4-C31F-1987-EBD1-AB5668AC5D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7923"/>
          <a:stretch>
            <a:fillRect/>
          </a:stretch>
        </p:blipFill>
        <p:spPr>
          <a:xfrm>
            <a:off x="9693921" y="2106604"/>
            <a:ext cx="2045200" cy="22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2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508796"/>
              </p:ext>
            </p:extLst>
          </p:nvPr>
        </p:nvGraphicFramePr>
        <p:xfrm>
          <a:off x="377190" y="656440"/>
          <a:ext cx="11442349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40025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630630">
                  <a:extLst>
                    <a:ext uri="{9D8B030D-6E8A-4147-A177-3AD203B41FA5}">
                      <a16:colId xmlns:a16="http://schemas.microsoft.com/office/drawing/2014/main" val="3405380083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1447/03/30ه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الأولى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البرهان الجبري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1567876" y="2068538"/>
            <a:ext cx="53934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كتابه البرهان الجبري.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البرهان الهندسي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3932CD7-8E24-9BB1-DF78-875C3C8A7B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7931" y="1398270"/>
            <a:ext cx="2329367" cy="4953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D03EE5A-C5E8-9524-700B-B2585E60F74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8822" y="1917382"/>
            <a:ext cx="18931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البرهان الجبري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521403" y="4475095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كتابه البرهان الجبري.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البرهان الهندسي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54F27F8-B176-FF3F-AD73-826116EAAF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7923"/>
          <a:stretch>
            <a:fillRect/>
          </a:stretch>
        </p:blipFill>
        <p:spPr>
          <a:xfrm>
            <a:off x="9693921" y="2106604"/>
            <a:ext cx="2045200" cy="22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C63B831-9F89-1E38-FC75-F4B74C9813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394" b="88385"/>
          <a:stretch>
            <a:fillRect/>
          </a:stretch>
        </p:blipFill>
        <p:spPr>
          <a:xfrm>
            <a:off x="9693921" y="2106604"/>
            <a:ext cx="2045200" cy="48800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DB56E83-F17B-3F6B-3F36-10218FE983E9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البرهان الجبري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B552900-8A2C-AF45-97D5-FB61D38DACDE}"/>
              </a:ext>
            </a:extLst>
          </p:cNvPr>
          <p:cNvSpPr txBox="1"/>
          <p:nvPr/>
        </p:nvSpPr>
        <p:spPr>
          <a:xfrm>
            <a:off x="9451311" y="3673833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كتابه البرهان الجبري.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البرهان الهندسي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99EF745-066A-D8D5-A136-D60A3BEC48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59145" b="24267"/>
          <a:stretch>
            <a:fillRect/>
          </a:stretch>
        </p:blipFill>
        <p:spPr>
          <a:xfrm>
            <a:off x="9693921" y="2594609"/>
            <a:ext cx="2045200" cy="72137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DB31F0F-FB5E-9620-4532-D625BA88AD3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434" y="1233701"/>
            <a:ext cx="9159877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8FE6D-98BA-EB30-B33F-DDD01A870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1A320D9-82C9-44EF-CAD2-EB19211892C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CB5E7E0-1B16-1F27-CB52-3CA35B44110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58C5CC2-971D-37FF-0C1E-21B872804A2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A877405-D6BA-734D-B180-D1017A56D36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F515B8D-C6F4-4E8F-9EC1-3F51D4CB04D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DA435E1-743B-C2F3-2A9B-4DB68BE5B04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F4C266B-3AC9-8FCC-8633-3EB68A3077D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F52E73-2337-4EFD-6AB8-B660011F2E8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7392AC8-9FF5-B129-E7D8-0F2C562A6A4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78F2232-9641-09D2-5AB9-79E451D54E7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6610CD3-CEA4-77E4-6D02-75C67F8610D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2CDDC6F-6AD9-FE9E-21B9-CD4F35E1782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8116FBC-4B56-7785-7A73-CACC1372E75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B29494D-A5C5-AEFB-6CD8-F3E57A888C7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33ED2AB-090C-4D50-AEAB-58FD598319F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6E03CD6-6084-3E70-CCD4-D646EEA327C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8F5DA228-ABCC-5DAB-0295-E2F3554A2B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2F61C3-E4F9-4033-B069-C5AE4D36CDC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C31D7AA-CF0E-E240-282B-9318FEDDF6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161"/>
          <a:stretch>
            <a:fillRect/>
          </a:stretch>
        </p:blipFill>
        <p:spPr>
          <a:xfrm>
            <a:off x="617220" y="1334990"/>
            <a:ext cx="8878803" cy="94107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0A42F2D-81B3-781F-3F3E-3EE6F96CF4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5749" y="2424779"/>
            <a:ext cx="2807971" cy="389305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47532CA-3A79-BD93-24FB-041EF633E5D5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البرهان الجبري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599E79A-A6A3-A1D8-1FB2-2D0CA1F198FA}"/>
              </a:ext>
            </a:extLst>
          </p:cNvPr>
          <p:cNvSpPr txBox="1"/>
          <p:nvPr/>
        </p:nvSpPr>
        <p:spPr>
          <a:xfrm>
            <a:off x="9521403" y="4475095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البرهان الهندسي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BB29512-A062-1330-C33D-9D28A94E500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7923"/>
          <a:stretch>
            <a:fillRect/>
          </a:stretch>
        </p:blipFill>
        <p:spPr>
          <a:xfrm>
            <a:off x="9693921" y="2106604"/>
            <a:ext cx="2045200" cy="22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9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5B4D2-60DD-CFCB-BFEC-57FBD9170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7775238-4278-B541-82E8-40A85186610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99A733E-058B-328B-24A1-8DB252D3820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FEA3C0E-C44B-4569-CC5D-4EB510B8AE7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716AB36-54EA-343E-7DC8-34634311F06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239E609-6D47-87DC-E19F-6881A520A7C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BBD8851-E219-1DE9-6EC6-9A2716CDF74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8F7B5C3-AB85-38FB-B0C2-D25458B4412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91C84CE-91E8-C850-D188-3D5909904F0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6F0DE14-5074-FDF3-AF73-3F9492386BB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7F24FFF-4564-CF80-8D2D-DAE5430C2BF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CB289B6-EE58-0905-8A46-0C5BC217879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3554256-5CCF-5502-C9D4-D20160F40A2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475F43B-1C22-0E41-C699-8CB2E7059D2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8D114AD-4850-F3AD-FEC7-9EE01610DE4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FB77311-499B-65D3-F123-E96FA397A8A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F41C2AC8-2066-1902-6ABB-6E9F99212AA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D43DC6F2-C30F-38B9-46CD-7388466DF44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6DBB4F19-1A77-AB8C-63A2-5B387C1D72A9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E91B2E6-7967-C10A-EB05-1C2EFC607C4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3CC1CC51-BF48-2C89-AF38-2D5432F53969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1B74340C-98DC-638A-B471-30C5FF43BF8F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8B1F55D0-5E85-DC8B-F710-B46007A25C54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FA753247-E671-397D-D112-5F81D61ECFB6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029D088E-6CD5-1594-09ED-BAB1D3B678D7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CE163B2C-75DF-B9F6-5A90-84533C158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C83F2D53-9180-7A9C-E1FF-190CB996C17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5BB522A-09BA-E851-6744-D5AF44537BE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C5A6273F-B7D9-8D03-8D37-884B1D343DA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28" y="1380755"/>
            <a:ext cx="9141881" cy="257175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05992E5-47F9-6501-8A6B-1644C4B9632C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البرهان الجبري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6597B42-34EC-E1F4-45CC-4234D031F418}"/>
              </a:ext>
            </a:extLst>
          </p:cNvPr>
          <p:cNvSpPr txBox="1"/>
          <p:nvPr/>
        </p:nvSpPr>
        <p:spPr>
          <a:xfrm>
            <a:off x="9521403" y="4475095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البرهان الهندسي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8B0C4C7-43EF-F400-778C-7CFCC02F5FF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7923"/>
          <a:stretch>
            <a:fillRect/>
          </a:stretch>
        </p:blipFill>
        <p:spPr>
          <a:xfrm>
            <a:off x="9693921" y="2106604"/>
            <a:ext cx="2045200" cy="22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1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7DF21-E697-FC81-DBE1-C7CEB6DC0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9E3A956-FA55-C858-47DE-98316C9C2C6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3B533C1-7D5E-EABA-15EB-2CD8F02D663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158F3F4-0EF7-0B09-17F1-E44109709C5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F0F247-8CB8-FCAC-8B42-974A4F08D16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0FBF510-CD8A-C934-0969-CFD5CCAAAC1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6318F8F-6797-5793-903A-06429F0B287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9FBA523-D72E-F9F0-2830-362762EDF4C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39D0DA3-09E4-8521-E11D-B98E588C9FD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976D382-6B2F-5EB7-6DD7-B3D1BFC0F98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7A68A96-DFA0-E7EE-772C-464302E7474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7798895-507F-939A-605D-F71BA392CCA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94DE1FC-C412-1357-F429-E4FE595FED2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412B713-924D-CF37-A0A7-0800F36B1DA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79C096C-3A12-E48F-EA2A-7A0CDAD9960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5A6089F-2C73-4426-C706-B89C5EC1E10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EC521D3-89F6-A379-9611-6F3CD6F3DF0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846709B-D93F-5CBF-19BA-E21105C3FBC8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9723EBCC-0DD0-B85C-2D4D-5E95E1DB33C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10FF941-347A-6A31-F3B6-6F565A50F79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8597FDB-2DDD-C68E-ADA3-4B4CE4AFC890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541C0E82-2BA9-5AA5-2086-D0EC008576D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60522BC6-CB7F-723A-0C46-4F9058D54C29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0D1DE751-FBF7-8ACF-4CF0-4551A066672F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3FA35374-D417-1CC3-B4C1-A097DE7A0D3C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11DA859-5128-CC44-F537-A5B435C95AAD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59954234-956A-74C5-F287-DC7CF6FC2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8A505883-4563-699E-C334-3D8E458A9F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7168513-D729-161B-08EC-39CF8EDF3E3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44B4C3B-37FB-3DAA-97AF-439E824E14B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082" y="1298708"/>
            <a:ext cx="8696997" cy="4895607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FCB50EA-069C-55C9-0804-DF331919926C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البرهان الجبري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0611459-5BDF-6E3E-450C-EA7CB1F5BFA8}"/>
              </a:ext>
            </a:extLst>
          </p:cNvPr>
          <p:cNvSpPr txBox="1"/>
          <p:nvPr/>
        </p:nvSpPr>
        <p:spPr>
          <a:xfrm>
            <a:off x="9521403" y="4475095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البرهان الهندسي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4A7EECD8-F7E5-ADA9-DC32-3C801522A6E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7923"/>
          <a:stretch>
            <a:fillRect/>
          </a:stretch>
        </p:blipFill>
        <p:spPr>
          <a:xfrm>
            <a:off x="9693921" y="2106604"/>
            <a:ext cx="2045200" cy="22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8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6524B-4EBB-B087-6385-762744984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FABAF69-6D0B-3D4C-86AA-759502A8DCB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89EFD29-D275-6E5D-D6CD-CC9EC4F44DD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CD92CF0-34A9-F5EA-A7FB-72135E3C88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9210148-7042-5F3A-9A61-CB310FB8BDD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0D0381F-E9E5-F7B3-1AFF-E3A0E1B9528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7F2EE06-C943-3D0C-220A-EEE34723768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30C69B-4DCE-2423-E8F9-7B16EC2EC64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73EF6D0-44D3-76B6-9296-D53FCD119F3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55D09E7-E1C4-8704-3D30-575BEB5E773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F1D6B6D-1654-F491-48B1-9A621F3D7CF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1392495-2383-8FBF-8E6A-E67C25FD543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2EEB145-700F-C594-04F7-BEA3A86EF2A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CFD8337-6106-4E2D-7CD4-0CF3FE678B6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A51F44A-A408-CEFF-CF5F-ED52984EC76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77F2ADA-D1EB-89DA-7E85-838CB36F1BE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3D52C07-6E64-0DD4-4B88-34CFB265A30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FBEE20C7-0C36-E959-84BE-F5ECCE21BB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317A449-4A65-8CE2-F0E0-B23F47F854B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D6067CDC-0C4D-93DB-9807-A5989BCD7AF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3202A4F-3030-83FE-3440-DCFB34D12FE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7C0269F-8A7E-26F5-EB42-77F56ECF33DD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AC38BE55-21BA-F6B7-2F0D-A60B81E10AB1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88A9D923-7D3D-2D7E-547D-4AC6078588C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87197DCD-B619-467E-C090-FE4BF75BE23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22593FB0-88FF-D928-B7CB-62B36B3EBFDE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112AA339-1423-A9B1-A266-4A2E4E626166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4C54B32-C8C1-D698-89D5-0ED7BCC42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F9F0AF3-709A-FCF3-1B17-85A44510FF3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68B00D3-F8BD-3289-F182-7694E15913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234" y="1200336"/>
            <a:ext cx="9212472" cy="201005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2F3CC5A-D38E-FAAA-22DF-B810D30BB997}"/>
              </a:ext>
            </a:extLst>
          </p:cNvPr>
          <p:cNvSpPr txBox="1"/>
          <p:nvPr/>
        </p:nvSpPr>
        <p:spPr>
          <a:xfrm>
            <a:off x="9451311" y="8024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البرهان الجبري</a:t>
            </a:r>
            <a:endParaRPr lang="ar-SA" sz="2400" b="1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5EDC745-4883-0816-A58D-96246F25231E}"/>
              </a:ext>
            </a:extLst>
          </p:cNvPr>
          <p:cNvSpPr txBox="1"/>
          <p:nvPr/>
        </p:nvSpPr>
        <p:spPr>
          <a:xfrm>
            <a:off x="9521403" y="4475095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البرهان الهندسي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0788E997-F853-9EF4-937F-6974D422F3C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7923"/>
          <a:stretch>
            <a:fillRect/>
          </a:stretch>
        </p:blipFill>
        <p:spPr>
          <a:xfrm>
            <a:off x="9693921" y="2106604"/>
            <a:ext cx="2045200" cy="22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8645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773</Words>
  <Application>Microsoft Office PowerPoint</Application>
  <PresentationFormat>شاشة عريضة</PresentationFormat>
  <Paragraphs>330</Paragraphs>
  <Slides>20</Slides>
  <Notes>20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AGA Aladdin Regular</vt:lpstr>
      <vt:lpstr>Aptos</vt:lpstr>
      <vt:lpstr>Aptos Display</vt:lpstr>
      <vt:lpstr>Arial</vt:lpstr>
      <vt:lpstr>Arial Black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64</cp:revision>
  <dcterms:created xsi:type="dcterms:W3CDTF">2024-08-19T04:20:33Z</dcterms:created>
  <dcterms:modified xsi:type="dcterms:W3CDTF">2025-09-21T16:15:33Z</dcterms:modified>
</cp:coreProperties>
</file>