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64" r:id="rId7"/>
    <p:sldId id="261" r:id="rId8"/>
    <p:sldId id="260" r:id="rId9"/>
    <p:sldId id="265" r:id="rId10"/>
    <p:sldId id="266" r:id="rId11"/>
    <p:sldId id="267" r:id="rId12"/>
    <p:sldId id="268" r:id="rId13"/>
    <p:sldId id="269" r:id="rId14"/>
    <p:sldId id="270" r:id="rId15"/>
    <p:sldId id="259" r:id="rId16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7"/>
    </p:embeddedFont>
    <p:embeddedFont>
      <p:font typeface="Bahnschrift" panose="020B0502040204020203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BC742-D181-4EA7-88BF-B84A5FD09BED}" type="datetimeFigureOut">
              <a:rPr lang="ar-SA" smtClean="0"/>
              <a:pPr/>
              <a:t>29/10/41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DA8A7-4EF0-44F1-929B-0AB045BECAB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2887669"/>
            <a:ext cx="7643866" cy="1470025"/>
          </a:xfrm>
        </p:spPr>
        <p:txBody>
          <a:bodyPr>
            <a:noAutofit/>
          </a:bodyPr>
          <a:lstStyle/>
          <a:p>
            <a:pPr rtl="0"/>
            <a:r>
              <a:rPr lang="en-US" sz="5400" b="1" dirty="0">
                <a:ln w="17780" cmpd="sng">
                  <a:solidFill>
                    <a:schemeClr val="bg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larendon Extended" pitchFamily="18" charset="0"/>
              </a:rPr>
              <a:t>Unit 5 Games </a:t>
            </a:r>
            <a:endParaRPr lang="ar-SA" sz="5400" b="1" dirty="0">
              <a:ln w="17780" cmpd="sng">
                <a:solidFill>
                  <a:schemeClr val="bg2">
                    <a:lumMod val="5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Clarendon Extended" pitchFamily="18" charset="0"/>
            </a:endParaRPr>
          </a:p>
        </p:txBody>
      </p:sp>
      <p:pic>
        <p:nvPicPr>
          <p:cNvPr id="4" name="صورة 3" descr="colored-pencil-corner-tab-246897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" y="4493280"/>
            <a:ext cx="2357454" cy="2364719"/>
          </a:xfrm>
          <a:prstGeom prst="rect">
            <a:avLst/>
          </a:prstGeom>
        </p:spPr>
      </p:pic>
      <p:pic>
        <p:nvPicPr>
          <p:cNvPr id="5" name="صورة 4" descr="StoriesAlive_Web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2198" y="78294"/>
            <a:ext cx="2971800" cy="31363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9994" y="124042"/>
            <a:ext cx="4071966" cy="928694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Can you spell ?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11" name="مجسم مشطوف الحواف 10"/>
          <p:cNvSpPr/>
          <p:nvPr/>
        </p:nvSpPr>
        <p:spPr>
          <a:xfrm>
            <a:off x="357158" y="4214818"/>
            <a:ext cx="8429684" cy="2357454"/>
          </a:xfrm>
          <a:prstGeom prst="bevel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38" y="857232"/>
            <a:ext cx="2694313" cy="3052831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857224" y="4572008"/>
            <a:ext cx="742955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8800" dirty="0"/>
              <a:t>_ _ _ _ _</a:t>
            </a:r>
            <a:endParaRPr lang="ar-SA" sz="8800" dirty="0"/>
          </a:p>
        </p:txBody>
      </p:sp>
    </p:spTree>
    <p:extLst>
      <p:ext uri="{BB962C8B-B14F-4D97-AF65-F5344CB8AC3E}">
        <p14:creationId xmlns:p14="http://schemas.microsoft.com/office/powerpoint/2010/main" val="1359434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9994" y="124042"/>
            <a:ext cx="4071966" cy="928694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Can you spell ?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11" name="مجسم مشطوف الحواف 10"/>
          <p:cNvSpPr/>
          <p:nvPr/>
        </p:nvSpPr>
        <p:spPr>
          <a:xfrm>
            <a:off x="357158" y="4214818"/>
            <a:ext cx="8429684" cy="2357454"/>
          </a:xfrm>
          <a:prstGeom prst="bevel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993" y="928670"/>
            <a:ext cx="4880014" cy="2932377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857224" y="4572008"/>
            <a:ext cx="742955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/>
              <a:t>_ _ _</a:t>
            </a:r>
            <a:endParaRPr lang="ar-SA" sz="8800" dirty="0"/>
          </a:p>
        </p:txBody>
      </p:sp>
    </p:spTree>
    <p:extLst>
      <p:ext uri="{BB962C8B-B14F-4D97-AF65-F5344CB8AC3E}">
        <p14:creationId xmlns:p14="http://schemas.microsoft.com/office/powerpoint/2010/main" val="1806912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9994" y="124042"/>
            <a:ext cx="4071966" cy="928694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Can you spell ?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11" name="مجسم مشطوف الحواف 10"/>
          <p:cNvSpPr/>
          <p:nvPr/>
        </p:nvSpPr>
        <p:spPr>
          <a:xfrm>
            <a:off x="357158" y="4214818"/>
            <a:ext cx="8429684" cy="2357454"/>
          </a:xfrm>
          <a:prstGeom prst="bevel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787" y="880225"/>
            <a:ext cx="4059615" cy="3052831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857224" y="4572008"/>
            <a:ext cx="742955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/>
              <a:t>_ _ _ _</a:t>
            </a:r>
            <a:endParaRPr lang="ar-SA" sz="8800" dirty="0"/>
          </a:p>
        </p:txBody>
      </p:sp>
    </p:spTree>
    <p:extLst>
      <p:ext uri="{BB962C8B-B14F-4D97-AF65-F5344CB8AC3E}">
        <p14:creationId xmlns:p14="http://schemas.microsoft.com/office/powerpoint/2010/main" val="3189934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9994" y="124042"/>
            <a:ext cx="4071966" cy="928694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Can you spell ?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11" name="مجسم مشطوف الحواف 10"/>
          <p:cNvSpPr/>
          <p:nvPr/>
        </p:nvSpPr>
        <p:spPr>
          <a:xfrm>
            <a:off x="357158" y="4214818"/>
            <a:ext cx="8429684" cy="2357454"/>
          </a:xfrm>
          <a:prstGeom prst="bevel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0" t="6404" r="8574" b="6323"/>
          <a:stretch/>
        </p:blipFill>
        <p:spPr>
          <a:xfrm>
            <a:off x="2699792" y="861017"/>
            <a:ext cx="3816424" cy="3137948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857224" y="4572008"/>
            <a:ext cx="742955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/>
              <a:t>_ _ _ _</a:t>
            </a:r>
            <a:endParaRPr lang="ar-SA" sz="8800" dirty="0"/>
          </a:p>
        </p:txBody>
      </p:sp>
    </p:spTree>
    <p:extLst>
      <p:ext uri="{BB962C8B-B14F-4D97-AF65-F5344CB8AC3E}">
        <p14:creationId xmlns:p14="http://schemas.microsoft.com/office/powerpoint/2010/main" val="3833242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9994" y="124042"/>
            <a:ext cx="4071966" cy="928694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Can you spell ?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11" name="مجسم مشطوف الحواف 10"/>
          <p:cNvSpPr/>
          <p:nvPr/>
        </p:nvSpPr>
        <p:spPr>
          <a:xfrm>
            <a:off x="357158" y="4214818"/>
            <a:ext cx="8429684" cy="2357454"/>
          </a:xfrm>
          <a:prstGeom prst="bevel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98" y="944842"/>
            <a:ext cx="4322593" cy="2877611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857224" y="4572008"/>
            <a:ext cx="742955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/>
              <a:t>_ _ _</a:t>
            </a:r>
            <a:endParaRPr lang="ar-SA" sz="8800" dirty="0"/>
          </a:p>
        </p:txBody>
      </p:sp>
    </p:spTree>
    <p:extLst>
      <p:ext uri="{BB962C8B-B14F-4D97-AF65-F5344CB8AC3E}">
        <p14:creationId xmlns:p14="http://schemas.microsoft.com/office/powerpoint/2010/main" val="2844405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3712" y="194918"/>
            <a:ext cx="4286280" cy="785810"/>
          </a:xfrm>
        </p:spPr>
        <p:txBody>
          <a:bodyPr>
            <a:normAutofit fontScale="90000"/>
          </a:bodyPr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Catch the word :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 rot="16200000" flipH="1">
            <a:off x="1857368" y="3643303"/>
            <a:ext cx="5357826" cy="928694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1357290" y="2000240"/>
            <a:ext cx="1587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Pink </a:t>
            </a:r>
            <a:endParaRPr lang="ar-SA" sz="5400" b="1" cap="none" spc="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6072198" y="5286388"/>
            <a:ext cx="15872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Pink </a:t>
            </a:r>
            <a:endParaRPr lang="ar-SA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571472" y="3077174"/>
            <a:ext cx="135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Old </a:t>
            </a:r>
            <a:endParaRPr lang="ar-SA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5357818" y="1785926"/>
            <a:ext cx="13516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Old </a:t>
            </a:r>
            <a:endParaRPr lang="ar-SA" sz="54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357290" y="4220182"/>
            <a:ext cx="2089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Green </a:t>
            </a:r>
            <a:endParaRPr lang="ar-SA" sz="54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857884" y="2786058"/>
            <a:ext cx="20892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Green </a:t>
            </a:r>
            <a:endParaRPr lang="ar-SA" sz="5400" b="1" cap="none" spc="0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1142976" y="5500702"/>
            <a:ext cx="1789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Book </a:t>
            </a:r>
            <a:endParaRPr lang="ar-SA" sz="5400" b="1" cap="none" spc="0" dirty="0">
              <a:ln w="1143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429256" y="4214818"/>
            <a:ext cx="17892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 w="11430"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Book </a:t>
            </a:r>
            <a:endParaRPr lang="ar-SA" sz="5400" b="1" cap="none" spc="0" dirty="0">
              <a:ln w="11430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984" y="122910"/>
            <a:ext cx="3851952" cy="785810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What is this ?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pic>
        <p:nvPicPr>
          <p:cNvPr id="1026" name="Picture 2" descr="C:\Users\PC\AppData\Local\Microsoft\Windows\Temporary Internet Files\Content.IE5\JRB061PC\vector___pencil_by_misteraibo-d4y9lvp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1714488"/>
            <a:ext cx="2143116" cy="214311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5" name="صورة 4" descr="notebook.jpg"/>
          <p:cNvPicPr>
            <a:picLocks noChangeAspect="1"/>
          </p:cNvPicPr>
          <p:nvPr/>
        </p:nvPicPr>
        <p:blipFill>
          <a:blip r:embed="rId3"/>
          <a:srcRect l="16725" t="11210" r="16014" b="7117"/>
          <a:stretch>
            <a:fillRect/>
          </a:stretch>
        </p:blipFill>
        <p:spPr>
          <a:xfrm rot="1110613">
            <a:off x="609506" y="1532897"/>
            <a:ext cx="1940169" cy="235592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1027" name="Picture 3" descr="C:\Users\PC\AppData\Local\Microsoft\Windows\Temporary Internet Files\Content.IE5\JRB061PC\pen-147980_64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572008"/>
            <a:ext cx="1619240" cy="151297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  <p:pic>
        <p:nvPicPr>
          <p:cNvPr id="1028" name="Picture 4" descr="C:\Users\PC\AppData\Local\Microsoft\Windows\Temporary Internet Files\Content.IE5\X799EHP1\mlp_resource__apple_by_mewtwo_ex-d5jomsj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929066"/>
            <a:ext cx="1857388" cy="2111327"/>
          </a:xfrm>
          <a:prstGeom prst="rect">
            <a:avLst/>
          </a:prstGeom>
          <a:noFill/>
          <a:effectLst>
            <a:glow rad="101600">
              <a:srgbClr val="FF0000">
                <a:alpha val="60000"/>
              </a:srgbClr>
            </a:glow>
            <a:innerShdw blurRad="114300">
              <a:prstClr val="black"/>
            </a:innerShdw>
          </a:effectLst>
        </p:spPr>
      </p:pic>
      <p:pic>
        <p:nvPicPr>
          <p:cNvPr id="1029" name="Picture 5" descr="C:\Users\PC\AppData\Local\Microsoft\Windows\Temporary Internet Files\Content.IE5\JRB061PC\Orange-Whole-&amp;-Split[1].jpg"/>
          <p:cNvPicPr>
            <a:picLocks noChangeAspect="1" noChangeArrowheads="1"/>
          </p:cNvPicPr>
          <p:nvPr/>
        </p:nvPicPr>
        <p:blipFill>
          <a:blip r:embed="rId6" cstate="print"/>
          <a:srcRect l="52344" t="15560" r="3906" b="6575"/>
          <a:stretch>
            <a:fillRect/>
          </a:stretch>
        </p:blipFill>
        <p:spPr bwMode="auto">
          <a:xfrm>
            <a:off x="3714014" y="2000240"/>
            <a:ext cx="2154130" cy="2000264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98576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Read </a:t>
            </a:r>
            <a:endParaRPr lang="ar-SA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491880" y="1417638"/>
            <a:ext cx="4546848" cy="132474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My name is Abdullah </a:t>
            </a:r>
          </a:p>
          <a:p>
            <a:pPr marL="0" indent="0" algn="l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ahnschrift" panose="020B0502040204020203" pitchFamily="34" charset="0"/>
              </a:rPr>
              <a:t>I am ten years old </a:t>
            </a:r>
            <a:endParaRPr lang="ar-SA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ahnschrift" panose="020B05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16832"/>
            <a:ext cx="2565534" cy="470841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0907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410944" cy="850106"/>
          </a:xfrm>
        </p:spPr>
        <p:txBody>
          <a:bodyPr>
            <a:normAutofit/>
          </a:bodyPr>
          <a:lstStyle/>
          <a:p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Rounded MT Bold" panose="020F0704030504030204" pitchFamily="34" charset="0"/>
              </a:rPr>
              <a:t>What’s this color ?</a:t>
            </a:r>
            <a:endParaRPr lang="ar-SA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66737"/>
            <a:ext cx="5112569" cy="5645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8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9994" y="124042"/>
            <a:ext cx="4071966" cy="928694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Can you spell ?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11" name="مجسم مشطوف الحواف 10"/>
          <p:cNvSpPr/>
          <p:nvPr/>
        </p:nvSpPr>
        <p:spPr>
          <a:xfrm>
            <a:off x="357158" y="4214818"/>
            <a:ext cx="8429684" cy="2357454"/>
          </a:xfrm>
          <a:prstGeom prst="bevel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 descr="FISHSHAP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857232"/>
            <a:ext cx="4322593" cy="3052831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857224" y="4572008"/>
            <a:ext cx="742955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/>
              <a:t>_ _ _ _</a:t>
            </a:r>
            <a:endParaRPr lang="ar-SA" sz="8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9994" y="124042"/>
            <a:ext cx="4071966" cy="928694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Can you spell ?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11" name="مجسم مشطوف الحواف 10"/>
          <p:cNvSpPr/>
          <p:nvPr/>
        </p:nvSpPr>
        <p:spPr>
          <a:xfrm>
            <a:off x="357158" y="4214818"/>
            <a:ext cx="8429684" cy="2357454"/>
          </a:xfrm>
          <a:prstGeom prst="bevel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13" y="857232"/>
            <a:ext cx="3880363" cy="3052831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857224" y="4572008"/>
            <a:ext cx="742955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8800" dirty="0"/>
              <a:t>_ _ _</a:t>
            </a:r>
            <a:endParaRPr lang="ar-SA" sz="8800" dirty="0"/>
          </a:p>
        </p:txBody>
      </p:sp>
    </p:spTree>
    <p:extLst>
      <p:ext uri="{BB962C8B-B14F-4D97-AF65-F5344CB8AC3E}">
        <p14:creationId xmlns:p14="http://schemas.microsoft.com/office/powerpoint/2010/main" val="3148025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9994" y="124042"/>
            <a:ext cx="4071966" cy="928694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Can you spell ?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11" name="مجسم مشطوف الحواف 10"/>
          <p:cNvSpPr/>
          <p:nvPr/>
        </p:nvSpPr>
        <p:spPr>
          <a:xfrm>
            <a:off x="357158" y="4214818"/>
            <a:ext cx="8429684" cy="2357454"/>
          </a:xfrm>
          <a:prstGeom prst="bevel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ربع نص 12"/>
          <p:cNvSpPr txBox="1"/>
          <p:nvPr/>
        </p:nvSpPr>
        <p:spPr>
          <a:xfrm>
            <a:off x="857224" y="4572008"/>
            <a:ext cx="742955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/>
              <a:t>_ _ _</a:t>
            </a:r>
            <a:endParaRPr lang="ar-SA" sz="8800" dirty="0"/>
          </a:p>
        </p:txBody>
      </p:sp>
      <p:pic>
        <p:nvPicPr>
          <p:cNvPr id="2050" name="Picture 2" descr="C:\Users\PC\AppData\Local\Microsoft\Windows\Temporary Internet Files\Content.IE5\UHKU83NF\cow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4918" y="980728"/>
            <a:ext cx="4383032" cy="3162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9994" y="124042"/>
            <a:ext cx="4071966" cy="928694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Can you spell ?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11" name="مجسم مشطوف الحواف 10"/>
          <p:cNvSpPr/>
          <p:nvPr/>
        </p:nvSpPr>
        <p:spPr>
          <a:xfrm>
            <a:off x="357158" y="4214818"/>
            <a:ext cx="8429684" cy="2357454"/>
          </a:xfrm>
          <a:prstGeom prst="bevel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 descr="FISHSHAPED.png"/>
          <p:cNvPicPr>
            <a:picLocks noChangeAspect="1"/>
          </p:cNvPicPr>
          <p:nvPr/>
        </p:nvPicPr>
        <p:blipFill rotWithShape="1">
          <a:blip r:embed="rId2" cstate="print"/>
          <a:srcRect t="14802" b="14496"/>
          <a:stretch/>
        </p:blipFill>
        <p:spPr>
          <a:xfrm>
            <a:off x="2483768" y="1052736"/>
            <a:ext cx="4073856" cy="2880320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857224" y="4572008"/>
            <a:ext cx="742955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/>
              <a:t>_ _ _</a:t>
            </a:r>
            <a:endParaRPr lang="ar-SA" sz="8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9994" y="124042"/>
            <a:ext cx="4071966" cy="928694"/>
          </a:xfrm>
        </p:spPr>
        <p:txBody>
          <a:bodyPr>
            <a:normAutofit/>
          </a:bodyPr>
          <a:lstStyle/>
          <a:p>
            <a:pPr algn="l" rtl="0"/>
            <a:r>
              <a:rPr lang="en-US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 BLANCA" pitchFamily="2" charset="0"/>
              </a:rPr>
              <a:t>Can you spell ?</a:t>
            </a:r>
            <a:endParaRPr lang="ar-SA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11" name="مجسم مشطوف الحواف 10"/>
          <p:cNvSpPr/>
          <p:nvPr/>
        </p:nvSpPr>
        <p:spPr>
          <a:xfrm>
            <a:off x="357158" y="4214818"/>
            <a:ext cx="8429684" cy="2357454"/>
          </a:xfrm>
          <a:prstGeom prst="bevel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9" r="25419"/>
          <a:stretch/>
        </p:blipFill>
        <p:spPr>
          <a:xfrm>
            <a:off x="3275856" y="794380"/>
            <a:ext cx="2592288" cy="322391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857224" y="4572008"/>
            <a:ext cx="7429552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8800" dirty="0"/>
              <a:t>_ _ _ _</a:t>
            </a:r>
            <a:endParaRPr lang="ar-SA" sz="8800" dirty="0"/>
          </a:p>
        </p:txBody>
      </p:sp>
    </p:spTree>
    <p:extLst>
      <p:ext uri="{BB962C8B-B14F-4D97-AF65-F5344CB8AC3E}">
        <p14:creationId xmlns:p14="http://schemas.microsoft.com/office/powerpoint/2010/main" val="4123032893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109</Words>
  <Application>Microsoft Office PowerPoint</Application>
  <PresentationFormat>عرض على الشاشة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2" baseType="lpstr">
      <vt:lpstr>Bahnschrift</vt:lpstr>
      <vt:lpstr>Arial</vt:lpstr>
      <vt:lpstr>Clarendon Extended</vt:lpstr>
      <vt:lpstr>Arial Rounded MT Bold</vt:lpstr>
      <vt:lpstr>AR BLANCA</vt:lpstr>
      <vt:lpstr>Calibri</vt:lpstr>
      <vt:lpstr>سمة Office</vt:lpstr>
      <vt:lpstr>Unit 5 Games </vt:lpstr>
      <vt:lpstr>What is this ?</vt:lpstr>
      <vt:lpstr>Read </vt:lpstr>
      <vt:lpstr>What’s this color ?</vt:lpstr>
      <vt:lpstr>Can you spell ?</vt:lpstr>
      <vt:lpstr>Can you spell ?</vt:lpstr>
      <vt:lpstr>Can you spell ?</vt:lpstr>
      <vt:lpstr>Can you spell ?</vt:lpstr>
      <vt:lpstr>Can you spell ?</vt:lpstr>
      <vt:lpstr>Can you spell ?</vt:lpstr>
      <vt:lpstr>Can you spell ?</vt:lpstr>
      <vt:lpstr>Can you spell ?</vt:lpstr>
      <vt:lpstr>Can you spell ?</vt:lpstr>
      <vt:lpstr>Can you spell ?</vt:lpstr>
      <vt:lpstr>Catch the word :</vt:lpstr>
    </vt:vector>
  </TitlesOfParts>
  <Company>Shamfuture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 Games</dc:title>
  <dc:creator>Shamfuture</dc:creator>
  <cp:lastModifiedBy>ڪپړۑآء اڷٲﻣير</cp:lastModifiedBy>
  <cp:revision>21</cp:revision>
  <dcterms:created xsi:type="dcterms:W3CDTF">2015-07-25T08:23:39Z</dcterms:created>
  <dcterms:modified xsi:type="dcterms:W3CDTF">2020-06-20T14:01:13Z</dcterms:modified>
</cp:coreProperties>
</file>