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87" r:id="rId1"/>
    <p:sldMasterId id="2147483699" r:id="rId2"/>
  </p:sldMasterIdLst>
  <p:notesMasterIdLst>
    <p:notesMasterId r:id="rId10"/>
  </p:notesMasterIdLst>
  <p:sldIdLst>
    <p:sldId id="1136" r:id="rId3"/>
    <p:sldId id="1170" r:id="rId4"/>
    <p:sldId id="1172" r:id="rId5"/>
    <p:sldId id="1171" r:id="rId6"/>
    <p:sldId id="1173" r:id="rId7"/>
    <p:sldId id="787" r:id="rId8"/>
    <p:sldId id="1137" r:id="rId9"/>
  </p:sldIdLst>
  <p:sldSz cx="9144000" cy="5143500" type="screen16x9"/>
  <p:notesSz cx="6858000" cy="9144000"/>
  <p:embeddedFontLst>
    <p:embeddedFont>
      <p:font typeface="Abadi" panose="020B0604020104020204" pitchFamily="34" charset="0"/>
      <p:regular r:id="rId11"/>
    </p:embeddedFont>
    <p:embeddedFont>
      <p:font typeface="Ara Hala Bo She'sha" panose="00000500000000000000" pitchFamily="50" charset="-78"/>
      <p:regular r:id="rId12"/>
    </p:embeddedFont>
    <p:embeddedFont>
      <p:font typeface="Calibri" panose="020F0502020204030204" pitchFamily="34" charset="0"/>
      <p:regular r:id="rId13"/>
      <p:bold r:id="rId14"/>
    </p:embeddedFont>
    <p:embeddedFont>
      <p:font typeface="Calibri Light" panose="020F0302020204030204" pitchFamily="34" charset="0"/>
      <p:regular r:id="rId15"/>
    </p:embeddedFont>
    <p:embeddedFont>
      <p:font typeface="M-Saber" panose="02000000000000000000" pitchFamily="2" charset="-78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DC6B"/>
    <a:srgbClr val="D51991"/>
    <a:srgbClr val="FF5050"/>
    <a:srgbClr val="EE7CC8"/>
    <a:srgbClr val="26B9C5"/>
    <a:srgbClr val="177E86"/>
    <a:srgbClr val="24BECA"/>
    <a:srgbClr val="64D9E2"/>
    <a:srgbClr val="18939C"/>
    <a:srgbClr val="32B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7A53C-2C55-494A-A1FD-C18C40E4BD25}" v="203" dt="2021-02-03T10:29:15.742"/>
  </p1510:revLst>
</p1510:revInfo>
</file>

<file path=ppt/tableStyles.xml><?xml version="1.0" encoding="utf-8"?>
<a:tblStyleLst xmlns:a="http://schemas.openxmlformats.org/drawingml/2006/main" def="{20E2DCCA-240C-4B05-8714-BEDC894E13FA}">
  <a:tblStyle styleId="{20E2DCCA-240C-4B05-8714-BEDC894E13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85" autoAdjust="0"/>
    <p:restoredTop sz="95000" autoAdjust="0"/>
  </p:normalViewPr>
  <p:slideViewPr>
    <p:cSldViewPr snapToGrid="0">
      <p:cViewPr>
        <p:scale>
          <a:sx n="78" d="100"/>
          <a:sy n="78" d="100"/>
        </p:scale>
        <p:origin x="1368" y="6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سليمان العنزي" userId="6de764d34316a750" providerId="LiveId" clId="{9317A53C-2C55-494A-A1FD-C18C40E4BD25}"/>
    <pc:docChg chg="undo redo custSel modSld">
      <pc:chgData name="سليمان العنزي" userId="6de764d34316a750" providerId="LiveId" clId="{9317A53C-2C55-494A-A1FD-C18C40E4BD25}" dt="2021-02-03T10:30:03.680" v="463" actId="1038"/>
      <pc:docMkLst>
        <pc:docMk/>
      </pc:docMkLst>
      <pc:sldChg chg="addSp modSp mod modAnim">
        <pc:chgData name="سليمان العنزي" userId="6de764d34316a750" providerId="LiveId" clId="{9317A53C-2C55-494A-A1FD-C18C40E4BD25}" dt="2021-02-03T10:10:20.215" v="20" actId="207"/>
        <pc:sldMkLst>
          <pc:docMk/>
          <pc:sldMk cId="0" sldId="257"/>
        </pc:sldMkLst>
        <pc:spChg chg="add mod">
          <ac:chgData name="سليمان العنزي" userId="6de764d34316a750" providerId="LiveId" clId="{9317A53C-2C55-494A-A1FD-C18C40E4BD25}" dt="2021-02-03T10:09:44.223" v="3" actId="20577"/>
          <ac:spMkLst>
            <pc:docMk/>
            <pc:sldMk cId="0" sldId="257"/>
            <ac:spMk id="39" creationId="{5F73E964-A43C-4905-81EF-457E669B55E9}"/>
          </ac:spMkLst>
        </pc:spChg>
        <pc:spChg chg="add mod">
          <ac:chgData name="سليمان العنزي" userId="6de764d34316a750" providerId="LiveId" clId="{9317A53C-2C55-494A-A1FD-C18C40E4BD25}" dt="2021-02-03T10:09:46.676" v="5" actId="20577"/>
          <ac:spMkLst>
            <pc:docMk/>
            <pc:sldMk cId="0" sldId="257"/>
            <ac:spMk id="40" creationId="{EAE88D95-CCDB-49C8-9111-F9ACF5067D24}"/>
          </ac:spMkLst>
        </pc:spChg>
        <pc:spChg chg="add mod">
          <ac:chgData name="سليمان العنزي" userId="6de764d34316a750" providerId="LiveId" clId="{9317A53C-2C55-494A-A1FD-C18C40E4BD25}" dt="2021-02-03T10:09:49.295" v="7" actId="20577"/>
          <ac:spMkLst>
            <pc:docMk/>
            <pc:sldMk cId="0" sldId="257"/>
            <ac:spMk id="41" creationId="{2CEFDFC9-56F5-42F6-8216-33AB43892F36}"/>
          </ac:spMkLst>
        </pc:spChg>
        <pc:spChg chg="add mod">
          <ac:chgData name="سليمان العنزي" userId="6de764d34316a750" providerId="LiveId" clId="{9317A53C-2C55-494A-A1FD-C18C40E4BD25}" dt="2021-02-03T10:10:20.215" v="20" actId="207"/>
          <ac:spMkLst>
            <pc:docMk/>
            <pc:sldMk cId="0" sldId="257"/>
            <ac:spMk id="42" creationId="{E5350D4B-B890-4EBB-8101-6F34190B5165}"/>
          </ac:spMkLst>
        </pc:spChg>
        <pc:spChg chg="add mod">
          <ac:chgData name="سليمان العنزي" userId="6de764d34316a750" providerId="LiveId" clId="{9317A53C-2C55-494A-A1FD-C18C40E4BD25}" dt="2021-02-03T10:10:15.294" v="19" actId="207"/>
          <ac:spMkLst>
            <pc:docMk/>
            <pc:sldMk cId="0" sldId="257"/>
            <ac:spMk id="43" creationId="{1D5A58E2-E5F4-49D4-B968-C3985195CC5D}"/>
          </ac:spMkLst>
        </pc:spChg>
        <pc:spChg chg="add mod">
          <ac:chgData name="سليمان العنزي" userId="6de764d34316a750" providerId="LiveId" clId="{9317A53C-2C55-494A-A1FD-C18C40E4BD25}" dt="2021-02-03T10:10:08.185" v="18" actId="207"/>
          <ac:spMkLst>
            <pc:docMk/>
            <pc:sldMk cId="0" sldId="257"/>
            <ac:spMk id="44" creationId="{A1751ACD-C060-4B0A-9C51-3CFA6C9916A9}"/>
          </ac:spMkLst>
        </pc:spChg>
      </pc:sldChg>
      <pc:sldChg chg="delSp modSp mod delAnim">
        <pc:chgData name="سليمان العنزي" userId="6de764d34316a750" providerId="LiveId" clId="{9317A53C-2C55-494A-A1FD-C18C40E4BD25}" dt="2021-02-03T10:13:31.944" v="52" actId="20577"/>
        <pc:sldMkLst>
          <pc:docMk/>
          <pc:sldMk cId="0" sldId="258"/>
        </pc:sldMkLst>
        <pc:spChg chg="mod">
          <ac:chgData name="سليمان العنزي" userId="6de764d34316a750" providerId="LiveId" clId="{9317A53C-2C55-494A-A1FD-C18C40E4BD25}" dt="2021-02-03T10:13:31.944" v="52" actId="20577"/>
          <ac:spMkLst>
            <pc:docMk/>
            <pc:sldMk cId="0" sldId="258"/>
            <ac:spMk id="3" creationId="{AC76F775-2EC5-4F72-854F-34DD36A15762}"/>
          </ac:spMkLst>
        </pc:spChg>
        <pc:spChg chg="del">
          <ac:chgData name="سليمان العنزي" userId="6de764d34316a750" providerId="LiveId" clId="{9317A53C-2C55-494A-A1FD-C18C40E4BD25}" dt="2021-02-03T10:13:28.597" v="50" actId="478"/>
          <ac:spMkLst>
            <pc:docMk/>
            <pc:sldMk cId="0" sldId="258"/>
            <ac:spMk id="8" creationId="{2ED458A4-98CD-45E5-8E8E-F01A43440FAA}"/>
          </ac:spMkLst>
        </pc:spChg>
      </pc:sldChg>
      <pc:sldChg chg="modSp">
        <pc:chgData name="سليمان العنزي" userId="6de764d34316a750" providerId="LiveId" clId="{9317A53C-2C55-494A-A1FD-C18C40E4BD25}" dt="2021-02-03T10:21:33.383" v="258" actId="20577"/>
        <pc:sldMkLst>
          <pc:docMk/>
          <pc:sldMk cId="0" sldId="259"/>
        </pc:sldMkLst>
        <pc:spChg chg="mod">
          <ac:chgData name="سليمان العنزي" userId="6de764d34316a750" providerId="LiveId" clId="{9317A53C-2C55-494A-A1FD-C18C40E4BD25}" dt="2021-02-03T10:21:18.811" v="252" actId="20577"/>
          <ac:spMkLst>
            <pc:docMk/>
            <pc:sldMk cId="0" sldId="259"/>
            <ac:spMk id="26" creationId="{71CD0D5F-3DAD-4C72-80B0-8DE83F7A2AB8}"/>
          </ac:spMkLst>
        </pc:spChg>
        <pc:spChg chg="mod">
          <ac:chgData name="سليمان العنزي" userId="6de764d34316a750" providerId="LiveId" clId="{9317A53C-2C55-494A-A1FD-C18C40E4BD25}" dt="2021-02-03T10:21:26.130" v="256" actId="20577"/>
          <ac:spMkLst>
            <pc:docMk/>
            <pc:sldMk cId="0" sldId="259"/>
            <ac:spMk id="38" creationId="{C0ED9F59-2C26-4AA9-BC87-1AD0E6A0AD21}"/>
          </ac:spMkLst>
        </pc:spChg>
        <pc:spChg chg="mod">
          <ac:chgData name="سليمان العنزي" userId="6de764d34316a750" providerId="LiveId" clId="{9317A53C-2C55-494A-A1FD-C18C40E4BD25}" dt="2021-02-03T10:21:30.297" v="257" actId="20577"/>
          <ac:spMkLst>
            <pc:docMk/>
            <pc:sldMk cId="0" sldId="259"/>
            <ac:spMk id="39" creationId="{00C5CB12-8E79-4121-89AA-B5D734875D96}"/>
          </ac:spMkLst>
        </pc:spChg>
        <pc:spChg chg="mod">
          <ac:chgData name="سليمان العنزي" userId="6de764d34316a750" providerId="LiveId" clId="{9317A53C-2C55-494A-A1FD-C18C40E4BD25}" dt="2021-02-03T10:21:33.383" v="258" actId="20577"/>
          <ac:spMkLst>
            <pc:docMk/>
            <pc:sldMk cId="0" sldId="259"/>
            <ac:spMk id="40" creationId="{CBA44407-F80D-42B4-B261-C46896464152}"/>
          </ac:spMkLst>
        </pc:spChg>
      </pc:sldChg>
      <pc:sldChg chg="modSp mod">
        <pc:chgData name="سليمان العنزي" userId="6de764d34316a750" providerId="LiveId" clId="{9317A53C-2C55-494A-A1FD-C18C40E4BD25}" dt="2021-02-03T10:27:17.680" v="403" actId="1036"/>
        <pc:sldMkLst>
          <pc:docMk/>
          <pc:sldMk cId="0" sldId="261"/>
        </pc:sldMkLst>
        <pc:spChg chg="mod">
          <ac:chgData name="سليمان العنزي" userId="6de764d34316a750" providerId="LiveId" clId="{9317A53C-2C55-494A-A1FD-C18C40E4BD25}" dt="2021-02-03T10:22:16.384" v="268" actId="207"/>
          <ac:spMkLst>
            <pc:docMk/>
            <pc:sldMk cId="0" sldId="261"/>
            <ac:spMk id="3" creationId="{FD69BF30-B882-4998-A90F-CD95CC640FAA}"/>
          </ac:spMkLst>
        </pc:spChg>
        <pc:spChg chg="mod">
          <ac:chgData name="سليمان العنزي" userId="6de764d34316a750" providerId="LiveId" clId="{9317A53C-2C55-494A-A1FD-C18C40E4BD25}" dt="2021-02-03T10:22:50.475" v="284" actId="207"/>
          <ac:spMkLst>
            <pc:docMk/>
            <pc:sldMk cId="0" sldId="261"/>
            <ac:spMk id="17" creationId="{6D393988-11F1-4FB2-B844-853DE96194B8}"/>
          </ac:spMkLst>
        </pc:spChg>
        <pc:spChg chg="mod">
          <ac:chgData name="سليمان العنزي" userId="6de764d34316a750" providerId="LiveId" clId="{9317A53C-2C55-494A-A1FD-C18C40E4BD25}" dt="2021-02-03T10:23:14.812" v="293" actId="207"/>
          <ac:spMkLst>
            <pc:docMk/>
            <pc:sldMk cId="0" sldId="261"/>
            <ac:spMk id="18" creationId="{239E8CC4-0095-4F44-BBCF-AAA1F8907EE6}"/>
          </ac:spMkLst>
        </pc:spChg>
        <pc:spChg chg="mod">
          <ac:chgData name="سليمان العنزي" userId="6de764d34316a750" providerId="LiveId" clId="{9317A53C-2C55-494A-A1FD-C18C40E4BD25}" dt="2021-02-03T10:27:17.680" v="403" actId="1036"/>
          <ac:spMkLst>
            <pc:docMk/>
            <pc:sldMk cId="0" sldId="261"/>
            <ac:spMk id="27" creationId="{26D72D71-CD24-4453-9C5B-26C5C8859A0A}"/>
          </ac:spMkLst>
        </pc:spChg>
        <pc:spChg chg="mod">
          <ac:chgData name="سليمان العنزي" userId="6de764d34316a750" providerId="LiveId" clId="{9317A53C-2C55-494A-A1FD-C18C40E4BD25}" dt="2021-02-03T10:23:43.649" v="299" actId="20577"/>
          <ac:spMkLst>
            <pc:docMk/>
            <pc:sldMk cId="0" sldId="261"/>
            <ac:spMk id="34" creationId="{730E561A-4C6A-44EC-9830-B4B44EB48FE8}"/>
          </ac:spMkLst>
        </pc:spChg>
        <pc:spChg chg="mod">
          <ac:chgData name="سليمان العنزي" userId="6de764d34316a750" providerId="LiveId" clId="{9317A53C-2C55-494A-A1FD-C18C40E4BD25}" dt="2021-02-03T10:24:04.011" v="328" actId="1038"/>
          <ac:spMkLst>
            <pc:docMk/>
            <pc:sldMk cId="0" sldId="261"/>
            <ac:spMk id="35" creationId="{AB768FBE-95B5-48C7-9201-A76AA89A6FEB}"/>
          </ac:spMkLst>
        </pc:spChg>
        <pc:spChg chg="mod">
          <ac:chgData name="سليمان العنزي" userId="6de764d34316a750" providerId="LiveId" clId="{9317A53C-2C55-494A-A1FD-C18C40E4BD25}" dt="2021-02-03T10:24:16.049" v="355" actId="1038"/>
          <ac:spMkLst>
            <pc:docMk/>
            <pc:sldMk cId="0" sldId="261"/>
            <ac:spMk id="37" creationId="{5B7C4E1C-C593-4531-BB21-D3DB32F36B59}"/>
          </ac:spMkLst>
        </pc:spChg>
        <pc:cxnChg chg="mod">
          <ac:chgData name="سليمان العنزي" userId="6de764d34316a750" providerId="LiveId" clId="{9317A53C-2C55-494A-A1FD-C18C40E4BD25}" dt="2021-02-03T10:25:42.870" v="387" actId="1035"/>
          <ac:cxnSpMkLst>
            <pc:docMk/>
            <pc:sldMk cId="0" sldId="261"/>
            <ac:cxnSpMk id="32" creationId="{E962BD21-B8B6-4D12-B6C0-0DBE14544946}"/>
          </ac:cxnSpMkLst>
        </pc:cxnChg>
      </pc:sldChg>
      <pc:sldChg chg="modSp mod">
        <pc:chgData name="سليمان العنزي" userId="6de764d34316a750" providerId="LiveId" clId="{9317A53C-2C55-494A-A1FD-C18C40E4BD25}" dt="2021-02-03T10:19:00.226" v="177" actId="207"/>
        <pc:sldMkLst>
          <pc:docMk/>
          <pc:sldMk cId="0" sldId="262"/>
        </pc:sldMkLst>
        <pc:spChg chg="mod">
          <ac:chgData name="سليمان العنزي" userId="6de764d34316a750" providerId="LiveId" clId="{9317A53C-2C55-494A-A1FD-C18C40E4BD25}" dt="2021-02-03T10:19:00.226" v="177" actId="207"/>
          <ac:spMkLst>
            <pc:docMk/>
            <pc:sldMk cId="0" sldId="262"/>
            <ac:spMk id="3" creationId="{28724923-BFA2-4077-8123-5414D733BD66}"/>
          </ac:spMkLst>
        </pc:spChg>
        <pc:spChg chg="mod">
          <ac:chgData name="سليمان العنزي" userId="6de764d34316a750" providerId="LiveId" clId="{9317A53C-2C55-494A-A1FD-C18C40E4BD25}" dt="2021-02-03T10:19:00.226" v="177" actId="207"/>
          <ac:spMkLst>
            <pc:docMk/>
            <pc:sldMk cId="0" sldId="262"/>
            <ac:spMk id="4" creationId="{53C91003-7811-494D-AACA-6E9BFC4426E2}"/>
          </ac:spMkLst>
        </pc:spChg>
        <pc:spChg chg="mod">
          <ac:chgData name="سليمان العنزي" userId="6de764d34316a750" providerId="LiveId" clId="{9317A53C-2C55-494A-A1FD-C18C40E4BD25}" dt="2021-02-03T10:19:00.226" v="177" actId="207"/>
          <ac:spMkLst>
            <pc:docMk/>
            <pc:sldMk cId="0" sldId="262"/>
            <ac:spMk id="5" creationId="{E2E734D3-133B-49B2-9D1B-B37AD1F76BAC}"/>
          </ac:spMkLst>
        </pc:spChg>
        <pc:spChg chg="mod">
          <ac:chgData name="سليمان العنزي" userId="6de764d34316a750" providerId="LiveId" clId="{9317A53C-2C55-494A-A1FD-C18C40E4BD25}" dt="2021-02-03T10:18:55.471" v="176" actId="207"/>
          <ac:spMkLst>
            <pc:docMk/>
            <pc:sldMk cId="0" sldId="262"/>
            <ac:spMk id="6" creationId="{C990A60F-B185-470A-B28F-9335153D9579}"/>
          </ac:spMkLst>
        </pc:spChg>
        <pc:spChg chg="mod">
          <ac:chgData name="سليمان العنزي" userId="6de764d34316a750" providerId="LiveId" clId="{9317A53C-2C55-494A-A1FD-C18C40E4BD25}" dt="2021-02-03T10:18:55.471" v="176" actId="207"/>
          <ac:spMkLst>
            <pc:docMk/>
            <pc:sldMk cId="0" sldId="262"/>
            <ac:spMk id="7" creationId="{BA7D15C8-DF5B-4722-963D-1500DF38B7A3}"/>
          </ac:spMkLst>
        </pc:spChg>
        <pc:spChg chg="mod">
          <ac:chgData name="سليمان العنزي" userId="6de764d34316a750" providerId="LiveId" clId="{9317A53C-2C55-494A-A1FD-C18C40E4BD25}" dt="2021-02-03T10:18:55.471" v="176" actId="207"/>
          <ac:spMkLst>
            <pc:docMk/>
            <pc:sldMk cId="0" sldId="262"/>
            <ac:spMk id="8" creationId="{67F281F0-B080-4730-8A00-3AAE3D5E6307}"/>
          </ac:spMkLst>
        </pc:spChg>
        <pc:spChg chg="mod">
          <ac:chgData name="سليمان العنزي" userId="6de764d34316a750" providerId="LiveId" clId="{9317A53C-2C55-494A-A1FD-C18C40E4BD25}" dt="2021-02-03T10:18:28.162" v="175" actId="403"/>
          <ac:spMkLst>
            <pc:docMk/>
            <pc:sldMk cId="0" sldId="262"/>
            <ac:spMk id="9" creationId="{025954F2-9EA2-42AB-B4A7-9AEF2EE2179D}"/>
          </ac:spMkLst>
        </pc:spChg>
        <pc:spChg chg="mod">
          <ac:chgData name="سليمان العنزي" userId="6de764d34316a750" providerId="LiveId" clId="{9317A53C-2C55-494A-A1FD-C18C40E4BD25}" dt="2021-02-03T10:18:28.162" v="175" actId="403"/>
          <ac:spMkLst>
            <pc:docMk/>
            <pc:sldMk cId="0" sldId="262"/>
            <ac:spMk id="10" creationId="{68330CAF-859B-4F7C-80BC-F586DB26CEA8}"/>
          </ac:spMkLst>
        </pc:spChg>
        <pc:spChg chg="mod">
          <ac:chgData name="سليمان العنزي" userId="6de764d34316a750" providerId="LiveId" clId="{9317A53C-2C55-494A-A1FD-C18C40E4BD25}" dt="2021-02-03T10:18:28.162" v="175" actId="403"/>
          <ac:spMkLst>
            <pc:docMk/>
            <pc:sldMk cId="0" sldId="262"/>
            <ac:spMk id="11" creationId="{C02F8045-197C-4052-816A-FC4172B565F5}"/>
          </ac:spMkLst>
        </pc:spChg>
        <pc:spChg chg="mod">
          <ac:chgData name="سليمان العنزي" userId="6de764d34316a750" providerId="LiveId" clId="{9317A53C-2C55-494A-A1FD-C18C40E4BD25}" dt="2021-02-03T10:18:28.162" v="175" actId="403"/>
          <ac:spMkLst>
            <pc:docMk/>
            <pc:sldMk cId="0" sldId="262"/>
            <ac:spMk id="12" creationId="{EEBDB8C1-62AD-45BE-9063-7AD62A73B4D5}"/>
          </ac:spMkLst>
        </pc:spChg>
      </pc:sldChg>
      <pc:sldChg chg="modSp mod">
        <pc:chgData name="سليمان العنزي" userId="6de764d34316a750" providerId="LiveId" clId="{9317A53C-2C55-494A-A1FD-C18C40E4BD25}" dt="2021-02-03T10:20:59.115" v="249" actId="20577"/>
        <pc:sldMkLst>
          <pc:docMk/>
          <pc:sldMk cId="4113492306" sldId="264"/>
        </pc:sldMkLst>
        <pc:spChg chg="mod">
          <ac:chgData name="سليمان العنزي" userId="6de764d34316a750" providerId="LiveId" clId="{9317A53C-2C55-494A-A1FD-C18C40E4BD25}" dt="2021-02-03T10:19:26.603" v="184" actId="20577"/>
          <ac:spMkLst>
            <pc:docMk/>
            <pc:sldMk cId="4113492306" sldId="264"/>
            <ac:spMk id="10" creationId="{E40745F3-ED5C-4AFE-9715-9EA29C4D611A}"/>
          </ac:spMkLst>
        </pc:spChg>
        <pc:spChg chg="mod">
          <ac:chgData name="سليمان العنزي" userId="6de764d34316a750" providerId="LiveId" clId="{9317A53C-2C55-494A-A1FD-C18C40E4BD25}" dt="2021-02-03T10:19:37.119" v="199" actId="20577"/>
          <ac:spMkLst>
            <pc:docMk/>
            <pc:sldMk cId="4113492306" sldId="264"/>
            <ac:spMk id="11" creationId="{828784CB-F122-48DC-9CE1-418C3B8B32B5}"/>
          </ac:spMkLst>
        </pc:spChg>
        <pc:spChg chg="mod">
          <ac:chgData name="سليمان العنزي" userId="6de764d34316a750" providerId="LiveId" clId="{9317A53C-2C55-494A-A1FD-C18C40E4BD25}" dt="2021-02-03T10:19:33.270" v="196" actId="1038"/>
          <ac:spMkLst>
            <pc:docMk/>
            <pc:sldMk cId="4113492306" sldId="264"/>
            <ac:spMk id="12" creationId="{C1CC013A-1A76-4C30-A960-DB13127506E4}"/>
          </ac:spMkLst>
        </pc:spChg>
        <pc:spChg chg="mod">
          <ac:chgData name="سليمان العنزي" userId="6de764d34316a750" providerId="LiveId" clId="{9317A53C-2C55-494A-A1FD-C18C40E4BD25}" dt="2021-02-03T10:19:47.584" v="207" actId="20577"/>
          <ac:spMkLst>
            <pc:docMk/>
            <pc:sldMk cId="4113492306" sldId="264"/>
            <ac:spMk id="27" creationId="{96FEFE89-3006-4CBF-859C-C508A790A42D}"/>
          </ac:spMkLst>
        </pc:spChg>
        <pc:spChg chg="mod">
          <ac:chgData name="سليمان العنزي" userId="6de764d34316a750" providerId="LiveId" clId="{9317A53C-2C55-494A-A1FD-C18C40E4BD25}" dt="2021-02-03T10:19:57.597" v="221" actId="20577"/>
          <ac:spMkLst>
            <pc:docMk/>
            <pc:sldMk cId="4113492306" sldId="264"/>
            <ac:spMk id="28" creationId="{D17C620E-D5DE-477E-B0F7-763B48302107}"/>
          </ac:spMkLst>
        </pc:spChg>
        <pc:spChg chg="mod">
          <ac:chgData name="سليمان العنزي" userId="6de764d34316a750" providerId="LiveId" clId="{9317A53C-2C55-494A-A1FD-C18C40E4BD25}" dt="2021-02-03T10:19:53.338" v="217" actId="1036"/>
          <ac:spMkLst>
            <pc:docMk/>
            <pc:sldMk cId="4113492306" sldId="264"/>
            <ac:spMk id="29" creationId="{61FB7F38-7772-4DF0-A9E5-52AF5BD0269A}"/>
          </ac:spMkLst>
        </pc:spChg>
        <pc:spChg chg="mod">
          <ac:chgData name="سليمان العنزي" userId="6de764d34316a750" providerId="LiveId" clId="{9317A53C-2C55-494A-A1FD-C18C40E4BD25}" dt="2021-02-03T10:20:22.202" v="228" actId="20577"/>
          <ac:spMkLst>
            <pc:docMk/>
            <pc:sldMk cId="4113492306" sldId="264"/>
            <ac:spMk id="35" creationId="{09DEA45D-B0A0-4068-AD85-402F83AB1F2E}"/>
          </ac:spMkLst>
        </pc:spChg>
        <pc:spChg chg="mod">
          <ac:chgData name="سليمان العنزي" userId="6de764d34316a750" providerId="LiveId" clId="{9317A53C-2C55-494A-A1FD-C18C40E4BD25}" dt="2021-02-03T10:20:32.824" v="239" actId="20577"/>
          <ac:spMkLst>
            <pc:docMk/>
            <pc:sldMk cId="4113492306" sldId="264"/>
            <ac:spMk id="36" creationId="{00660E25-E704-431C-85EF-9C9A7A72F74E}"/>
          </ac:spMkLst>
        </pc:spChg>
        <pc:spChg chg="mod">
          <ac:chgData name="سليمان العنزي" userId="6de764d34316a750" providerId="LiveId" clId="{9317A53C-2C55-494A-A1FD-C18C40E4BD25}" dt="2021-02-03T10:20:27.548" v="236" actId="1038"/>
          <ac:spMkLst>
            <pc:docMk/>
            <pc:sldMk cId="4113492306" sldId="264"/>
            <ac:spMk id="37" creationId="{3DABFEA0-50E0-497D-B18F-DBE6F6E6DEBD}"/>
          </ac:spMkLst>
        </pc:spChg>
        <pc:spChg chg="mod">
          <ac:chgData name="سليمان العنزي" userId="6de764d34316a750" providerId="LiveId" clId="{9317A53C-2C55-494A-A1FD-C18C40E4BD25}" dt="2021-02-03T10:20:41.458" v="244" actId="20577"/>
          <ac:spMkLst>
            <pc:docMk/>
            <pc:sldMk cId="4113492306" sldId="264"/>
            <ac:spMk id="39" creationId="{02E9D625-9D15-4D05-BA78-2DC621E62D6E}"/>
          </ac:spMkLst>
        </pc:spChg>
        <pc:spChg chg="mod">
          <ac:chgData name="سليمان العنزي" userId="6de764d34316a750" providerId="LiveId" clId="{9317A53C-2C55-494A-A1FD-C18C40E4BD25}" dt="2021-02-03T10:20:59.115" v="249" actId="20577"/>
          <ac:spMkLst>
            <pc:docMk/>
            <pc:sldMk cId="4113492306" sldId="264"/>
            <ac:spMk id="40" creationId="{15951E44-3833-43F9-A0CC-A98F1B74C6C3}"/>
          </ac:spMkLst>
        </pc:spChg>
        <pc:spChg chg="mod">
          <ac:chgData name="سليمان العنزي" userId="6de764d34316a750" providerId="LiveId" clId="{9317A53C-2C55-494A-A1FD-C18C40E4BD25}" dt="2021-02-03T10:20:51.719" v="247" actId="1037"/>
          <ac:spMkLst>
            <pc:docMk/>
            <pc:sldMk cId="4113492306" sldId="264"/>
            <ac:spMk id="41" creationId="{8564DF79-DB23-4C82-99DA-F3FB1151440D}"/>
          </ac:spMkLst>
        </pc:spChg>
      </pc:sldChg>
      <pc:sldChg chg="modSp">
        <pc:chgData name="سليمان العنزي" userId="6de764d34316a750" providerId="LiveId" clId="{9317A53C-2C55-494A-A1FD-C18C40E4BD25}" dt="2021-02-03T10:28:25.340" v="416" actId="20577"/>
        <pc:sldMkLst>
          <pc:docMk/>
          <pc:sldMk cId="1409393502" sldId="265"/>
        </pc:sldMkLst>
        <pc:spChg chg="mod">
          <ac:chgData name="سليمان العنزي" userId="6de764d34316a750" providerId="LiveId" clId="{9317A53C-2C55-494A-A1FD-C18C40E4BD25}" dt="2021-02-03T10:28:25.340" v="416" actId="20577"/>
          <ac:spMkLst>
            <pc:docMk/>
            <pc:sldMk cId="1409393502" sldId="265"/>
            <ac:spMk id="4" creationId="{8D158433-F0B6-4529-8C1B-3D03E44A525B}"/>
          </ac:spMkLst>
        </pc:spChg>
      </pc:sldChg>
      <pc:sldChg chg="modSp mod">
        <pc:chgData name="سليمان العنزي" userId="6de764d34316a750" providerId="LiveId" clId="{9317A53C-2C55-494A-A1FD-C18C40E4BD25}" dt="2021-02-03T10:28:33.765" v="423" actId="20577"/>
        <pc:sldMkLst>
          <pc:docMk/>
          <pc:sldMk cId="1255743803" sldId="266"/>
        </pc:sldMkLst>
        <pc:spChg chg="mod">
          <ac:chgData name="سليمان العنزي" userId="6de764d34316a750" providerId="LiveId" clId="{9317A53C-2C55-494A-A1FD-C18C40E4BD25}" dt="2021-02-03T10:27:20.038" v="405" actId="1076"/>
          <ac:spMkLst>
            <pc:docMk/>
            <pc:sldMk cId="1255743803" sldId="266"/>
            <ac:spMk id="4" creationId="{8D158433-F0B6-4529-8C1B-3D03E44A525B}"/>
          </ac:spMkLst>
        </pc:spChg>
        <pc:spChg chg="mod">
          <ac:chgData name="سليمان العنزي" userId="6de764d34316a750" providerId="LiveId" clId="{9317A53C-2C55-494A-A1FD-C18C40E4BD25}" dt="2021-02-03T10:28:33.765" v="423" actId="20577"/>
          <ac:spMkLst>
            <pc:docMk/>
            <pc:sldMk cId="1255743803" sldId="266"/>
            <ac:spMk id="10" creationId="{4541FF23-E7AB-4C4C-89EF-D0D9EA1DC6C1}"/>
          </ac:spMkLst>
        </pc:spChg>
      </pc:sldChg>
      <pc:sldChg chg="modSp mod">
        <pc:chgData name="سليمان العنزي" userId="6de764d34316a750" providerId="LiveId" clId="{9317A53C-2C55-494A-A1FD-C18C40E4BD25}" dt="2021-02-03T10:29:15.742" v="457" actId="20577"/>
        <pc:sldMkLst>
          <pc:docMk/>
          <pc:sldMk cId="3215961708" sldId="267"/>
        </pc:sldMkLst>
        <pc:spChg chg="mod">
          <ac:chgData name="سليمان العنزي" userId="6de764d34316a750" providerId="LiveId" clId="{9317A53C-2C55-494A-A1FD-C18C40E4BD25}" dt="2021-02-03T10:28:53.125" v="436" actId="1038"/>
          <ac:spMkLst>
            <pc:docMk/>
            <pc:sldMk cId="3215961708" sldId="267"/>
            <ac:spMk id="10" creationId="{4541FF23-E7AB-4C4C-89EF-D0D9EA1DC6C1}"/>
          </ac:spMkLst>
        </pc:spChg>
        <pc:spChg chg="mod">
          <ac:chgData name="سليمان العنزي" userId="6de764d34316a750" providerId="LiveId" clId="{9317A53C-2C55-494A-A1FD-C18C40E4BD25}" dt="2021-02-03T10:29:15.742" v="457" actId="20577"/>
          <ac:spMkLst>
            <pc:docMk/>
            <pc:sldMk cId="3215961708" sldId="267"/>
            <ac:spMk id="11" creationId="{CC6879B6-4F07-45BE-BDD8-BFE948C69F90}"/>
          </ac:spMkLst>
        </pc:spChg>
      </pc:sldChg>
      <pc:sldChg chg="modSp mod">
        <pc:chgData name="سليمان العنزي" userId="6de764d34316a750" providerId="LiveId" clId="{9317A53C-2C55-494A-A1FD-C18C40E4BD25}" dt="2021-02-03T10:30:03.680" v="463" actId="1038"/>
        <pc:sldMkLst>
          <pc:docMk/>
          <pc:sldMk cId="4058245565" sldId="268"/>
        </pc:sldMkLst>
        <pc:spChg chg="mod">
          <ac:chgData name="سليمان العنزي" userId="6de764d34316a750" providerId="LiveId" clId="{9317A53C-2C55-494A-A1FD-C18C40E4BD25}" dt="2021-02-03T10:29:25.967" v="458" actId="1076"/>
          <ac:spMkLst>
            <pc:docMk/>
            <pc:sldMk cId="4058245565" sldId="268"/>
            <ac:spMk id="10" creationId="{4541FF23-E7AB-4C4C-89EF-D0D9EA1DC6C1}"/>
          </ac:spMkLst>
        </pc:spChg>
        <pc:spChg chg="mod">
          <ac:chgData name="سليمان العنزي" userId="6de764d34316a750" providerId="LiveId" clId="{9317A53C-2C55-494A-A1FD-C18C40E4BD25}" dt="2021-02-03T10:30:03.680" v="463" actId="1038"/>
          <ac:spMkLst>
            <pc:docMk/>
            <pc:sldMk cId="4058245565" sldId="268"/>
            <ac:spMk id="11" creationId="{CC6879B6-4F07-45BE-BDD8-BFE948C69F90}"/>
          </ac:spMkLst>
        </pc:spChg>
      </pc:sldChg>
      <pc:sldChg chg="addSp delSp modSp mod delAnim">
        <pc:chgData name="سليمان العنزي" userId="6de764d34316a750" providerId="LiveId" clId="{9317A53C-2C55-494A-A1FD-C18C40E4BD25}" dt="2021-02-03T10:13:19.776" v="49" actId="14100"/>
        <pc:sldMkLst>
          <pc:docMk/>
          <pc:sldMk cId="2524119358" sldId="269"/>
        </pc:sldMkLst>
        <pc:spChg chg="add del mod">
          <ac:chgData name="سليمان العنزي" userId="6de764d34316a750" providerId="LiveId" clId="{9317A53C-2C55-494A-A1FD-C18C40E4BD25}" dt="2021-02-03T10:11:20.941" v="22" actId="478"/>
          <ac:spMkLst>
            <pc:docMk/>
            <pc:sldMk cId="2524119358" sldId="269"/>
            <ac:spMk id="3" creationId="{D89F814F-C94A-4D84-A8F3-E17FDADA3FDD}"/>
          </ac:spMkLst>
        </pc:spChg>
        <pc:spChg chg="add del mod">
          <ac:chgData name="سليمان العنزي" userId="6de764d34316a750" providerId="LiveId" clId="{9317A53C-2C55-494A-A1FD-C18C40E4BD25}" dt="2021-02-03T10:13:02.442" v="42" actId="478"/>
          <ac:spMkLst>
            <pc:docMk/>
            <pc:sldMk cId="2524119358" sldId="269"/>
            <ac:spMk id="5" creationId="{0B29F9B4-E156-42B2-9E2C-ACEF6B88EEA9}"/>
          </ac:spMkLst>
        </pc:spChg>
        <pc:picChg chg="del">
          <ac:chgData name="سليمان العنزي" userId="6de764d34316a750" providerId="LiveId" clId="{9317A53C-2C55-494A-A1FD-C18C40E4BD25}" dt="2021-02-03T10:12:16.120" v="25" actId="478"/>
          <ac:picMkLst>
            <pc:docMk/>
            <pc:sldMk cId="2524119358" sldId="269"/>
            <ac:picMk id="4" creationId="{50272E5C-07E0-4080-AC66-F2043A4FD490}"/>
          </ac:picMkLst>
        </pc:picChg>
        <pc:picChg chg="mod">
          <ac:chgData name="سليمان العنزي" userId="6de764d34316a750" providerId="LiveId" clId="{9317A53C-2C55-494A-A1FD-C18C40E4BD25}" dt="2021-02-03T10:13:19.776" v="49" actId="14100"/>
          <ac:picMkLst>
            <pc:docMk/>
            <pc:sldMk cId="2524119358" sldId="269"/>
            <ac:picMk id="6" creationId="{13CFD502-87AE-4D61-B512-2EB2F9D838D5}"/>
          </ac:picMkLst>
        </pc:picChg>
        <pc:picChg chg="mod">
          <ac:chgData name="سليمان العنزي" userId="6de764d34316a750" providerId="LiveId" clId="{9317A53C-2C55-494A-A1FD-C18C40E4BD25}" dt="2021-02-03T10:13:16.104" v="48" actId="14100"/>
          <ac:picMkLst>
            <pc:docMk/>
            <pc:sldMk cId="2524119358" sldId="269"/>
            <ac:picMk id="8" creationId="{F2FD366D-3098-41D9-8EB6-712B4FED58E7}"/>
          </ac:picMkLst>
        </pc:picChg>
      </pc:sldChg>
      <pc:sldChg chg="addSp modSp mod modAnim">
        <pc:chgData name="سليمان العنزي" userId="6de764d34316a750" providerId="LiveId" clId="{9317A53C-2C55-494A-A1FD-C18C40E4BD25}" dt="2021-02-03T10:16:20.976" v="151" actId="1035"/>
        <pc:sldMkLst>
          <pc:docMk/>
          <pc:sldMk cId="453895030" sldId="270"/>
        </pc:sldMkLst>
        <pc:spChg chg="mod">
          <ac:chgData name="سليمان العنزي" userId="6de764d34316a750" providerId="LiveId" clId="{9317A53C-2C55-494A-A1FD-C18C40E4BD25}" dt="2021-02-03T10:14:18.944" v="62" actId="1076"/>
          <ac:spMkLst>
            <pc:docMk/>
            <pc:sldMk cId="453895030" sldId="270"/>
            <ac:spMk id="3" creationId="{AC76F775-2EC5-4F72-854F-34DD36A15762}"/>
          </ac:spMkLst>
        </pc:spChg>
        <pc:spChg chg="mod">
          <ac:chgData name="سليمان العنزي" userId="6de764d34316a750" providerId="LiveId" clId="{9317A53C-2C55-494A-A1FD-C18C40E4BD25}" dt="2021-02-03T10:16:10.272" v="89" actId="1037"/>
          <ac:spMkLst>
            <pc:docMk/>
            <pc:sldMk cId="453895030" sldId="270"/>
            <ac:spMk id="8" creationId="{2ED458A4-98CD-45E5-8E8E-F01A43440FAA}"/>
          </ac:spMkLst>
        </pc:spChg>
        <pc:spChg chg="add mod">
          <ac:chgData name="سليمان العنزي" userId="6de764d34316a750" providerId="LiveId" clId="{9317A53C-2C55-494A-A1FD-C18C40E4BD25}" dt="2021-02-03T10:16:20.976" v="151" actId="1035"/>
          <ac:spMkLst>
            <pc:docMk/>
            <pc:sldMk cId="453895030" sldId="270"/>
            <ac:spMk id="9" creationId="{847C3A89-66B7-40C1-A0CF-6A608ECDE9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5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205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r">
              <a:defRPr sz="3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750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170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508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9551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529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246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434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295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5409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2628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4295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67576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3840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5601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2640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85640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963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6898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4669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220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927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685800" rtl="1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r" defTabSz="6858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r" defTabSz="685800" rtl="1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36327-911C-495F-9BA6-6D9C3CF3CC91}" type="datetimeFigureOut">
              <a:rPr lang="ar-SA" smtClean="0"/>
              <a:t>16/08/42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B06DB-4D75-4096-BD08-FBFD8150694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468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hyperlink" Target="https://drive.google.com/drive/u/2/folders/1cBeqGx_i9xLiYPw7GaxT_IhML0qXIVX3" TargetMode="External"/><Relationship Id="rId12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image" Target="../media/image4.png"/><Relationship Id="rId4" Type="http://schemas.microsoft.com/office/2007/relationships/hdphoto" Target="../media/hdphoto2.wdp"/><Relationship Id="rId9" Type="http://schemas.openxmlformats.org/officeDocument/2006/relationships/hyperlink" Target="https://twitter.com/YMogher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7A74EE21-D933-4BB4-9EAE-17A333A6B30B}"/>
              </a:ext>
            </a:extLst>
          </p:cNvPr>
          <p:cNvSpPr/>
          <p:nvPr/>
        </p:nvSpPr>
        <p:spPr>
          <a:xfrm>
            <a:off x="2507247" y="735531"/>
            <a:ext cx="4361111" cy="2261756"/>
          </a:xfrm>
          <a:prstGeom prst="roundRec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38100">
            <a:solidFill>
              <a:schemeClr val="bg1"/>
            </a:solidFill>
            <a:prstDash val="sys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132123DE-62B3-4A3B-99C8-C0A2C594F24E}"/>
              </a:ext>
            </a:extLst>
          </p:cNvPr>
          <p:cNvSpPr/>
          <p:nvPr/>
        </p:nvSpPr>
        <p:spPr>
          <a:xfrm>
            <a:off x="1803363" y="1191374"/>
            <a:ext cx="57688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rtl="1">
              <a:buClrTx/>
            </a:pPr>
            <a:r>
              <a:rPr lang="ar-SA" sz="96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ضَيْفٌ جَدِيدٌ</a:t>
            </a:r>
            <a:endParaRPr lang="ar-JO" sz="96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D9780E50-B1FE-4803-8AE0-30F96BB8B795}"/>
              </a:ext>
            </a:extLst>
          </p:cNvPr>
          <p:cNvGrpSpPr/>
          <p:nvPr/>
        </p:nvGrpSpPr>
        <p:grpSpPr>
          <a:xfrm>
            <a:off x="4933259" y="-69728"/>
            <a:ext cx="4949687" cy="764164"/>
            <a:chOff x="4933259" y="-69728"/>
            <a:chExt cx="4949687" cy="764164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7F5708AA-8AAD-447D-8035-08DF889BA9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1456" b="4808"/>
            <a:stretch/>
          </p:blipFill>
          <p:spPr>
            <a:xfrm>
              <a:off x="4933259" y="-69728"/>
              <a:ext cx="4949687" cy="764164"/>
            </a:xfrm>
            <a:prstGeom prst="rect">
              <a:avLst/>
            </a:prstGeom>
          </p:spPr>
        </p:pic>
        <p:sp>
          <p:nvSpPr>
            <p:cNvPr id="9" name="مستطيل 8">
              <a:extLst>
                <a:ext uri="{FF2B5EF4-FFF2-40B4-BE49-F238E27FC236}">
                  <a16:creationId xmlns:a16="http://schemas.microsoft.com/office/drawing/2014/main" id="{C58CA3B1-8D84-48D3-8AC9-AA8CFAFF3456}"/>
                </a:ext>
              </a:extLst>
            </p:cNvPr>
            <p:cNvSpPr/>
            <p:nvPr/>
          </p:nvSpPr>
          <p:spPr>
            <a:xfrm>
              <a:off x="6066832" y="36897"/>
              <a:ext cx="298753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 rtl="1">
                <a:buClrTx/>
              </a:pPr>
              <a:r>
                <a:rPr lang="ar-SA" sz="30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-Saber" panose="02000000000000000000" pitchFamily="2" charset="-78"/>
                  <a:cs typeface="M-Saber" panose="02000000000000000000" pitchFamily="2" charset="-78"/>
                </a:rPr>
                <a:t>وِحْدَةُ: مناسبات</a:t>
              </a:r>
              <a:endParaRPr lang="ar-JO" sz="3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endParaRPr>
            </a:p>
          </p:txBody>
        </p:sp>
      </p:grp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786E67C4-22D8-4698-899D-4C3F932DD517}"/>
              </a:ext>
            </a:extLst>
          </p:cNvPr>
          <p:cNvSpPr/>
          <p:nvPr/>
        </p:nvSpPr>
        <p:spPr>
          <a:xfrm>
            <a:off x="7669932" y="1040754"/>
            <a:ext cx="1277954" cy="16513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rgbClr val="177E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النص بالتلوين </a:t>
            </a:r>
            <a:r>
              <a:rPr lang="ar-SA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الْ</a:t>
            </a:r>
            <a:r>
              <a:rPr lang="ar-SA" sz="3200" dirty="0">
                <a:solidFill>
                  <a:srgbClr val="177E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مق</a:t>
            </a:r>
            <a:r>
              <a:rPr lang="ar-SA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ط</a:t>
            </a:r>
            <a:r>
              <a:rPr lang="ar-SA" sz="3200" dirty="0">
                <a:solidFill>
                  <a:srgbClr val="177E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عي</a:t>
            </a:r>
            <a:endParaRPr lang="ar-SA" sz="4000" dirty="0">
              <a:solidFill>
                <a:srgbClr val="177E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4CA75CFC-F668-4D25-8F4E-1EC21DCF1194}"/>
              </a:ext>
            </a:extLst>
          </p:cNvPr>
          <p:cNvSpPr/>
          <p:nvPr/>
        </p:nvSpPr>
        <p:spPr>
          <a:xfrm>
            <a:off x="283697" y="1040754"/>
            <a:ext cx="1475238" cy="16513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6B9C5"/>
            </a:solidFill>
            <a:prstDash val="sys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rgbClr val="177E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النص </a:t>
            </a:r>
          </a:p>
          <a:p>
            <a:pPr algn="ctr"/>
            <a:r>
              <a:rPr lang="ar-SA" sz="2800" dirty="0">
                <a:solidFill>
                  <a:srgbClr val="177E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كما </a:t>
            </a:r>
          </a:p>
          <a:p>
            <a:pPr algn="ctr"/>
            <a:r>
              <a:rPr lang="ar-SA" sz="2800" dirty="0">
                <a:solidFill>
                  <a:srgbClr val="177E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في الكتاب</a:t>
            </a:r>
          </a:p>
          <a:p>
            <a:pPr algn="ctr"/>
            <a:r>
              <a:rPr lang="ar-SA" sz="2800" dirty="0">
                <a:solidFill>
                  <a:srgbClr val="177E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cs typeface="M-Saber" panose="02000000000000000000" pitchFamily="2" charset="-78"/>
              </a:rPr>
              <a:t>+ مكبّر</a:t>
            </a:r>
            <a:endParaRPr lang="ar-SA" sz="3600" dirty="0">
              <a:solidFill>
                <a:srgbClr val="177E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F4EED1BB-A7CF-444E-B562-D3E91716B062}"/>
              </a:ext>
            </a:extLst>
          </p:cNvPr>
          <p:cNvSpPr txBox="1"/>
          <p:nvPr/>
        </p:nvSpPr>
        <p:spPr>
          <a:xfrm>
            <a:off x="-233619" y="4558725"/>
            <a:ext cx="436111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أسعد بالتواصل؛ لأي ملاحظة أو اقتراح.</a:t>
            </a:r>
          </a:p>
          <a:p>
            <a:pPr algn="ctr"/>
            <a:r>
              <a:rPr lang="ar-SA" sz="1600" b="1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وجزا الله خيرًا كل من نصح، ومن نَشَرَ الملف،  واستفاد منه.</a:t>
            </a:r>
            <a:endParaRPr lang="ar-SA" sz="1800" b="1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0E660225-1913-493C-A1F0-209E9128669E}"/>
              </a:ext>
            </a:extLst>
          </p:cNvPr>
          <p:cNvGrpSpPr/>
          <p:nvPr/>
        </p:nvGrpSpPr>
        <p:grpSpPr>
          <a:xfrm>
            <a:off x="3226197" y="3355777"/>
            <a:ext cx="2691605" cy="1049388"/>
            <a:chOff x="3151050" y="3005569"/>
            <a:chExt cx="2691605" cy="1049388"/>
          </a:xfrm>
        </p:grpSpPr>
        <p:pic>
          <p:nvPicPr>
            <p:cNvPr id="28" name="صورة 27">
              <a:extLst>
                <a:ext uri="{FF2B5EF4-FFF2-40B4-BE49-F238E27FC236}">
                  <a16:creationId xmlns:a16="http://schemas.microsoft.com/office/drawing/2014/main" id="{FB6F685A-DA26-4627-96DE-A63D40D40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8528" y="3390444"/>
              <a:ext cx="354985" cy="217768"/>
            </a:xfrm>
            <a:prstGeom prst="rect">
              <a:avLst/>
            </a:prstGeom>
          </p:spPr>
        </p:pic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2F12DE8C-AA8B-458D-A053-71D039F68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3972" y="3005569"/>
              <a:ext cx="508683" cy="353149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4B368549-95D3-45F2-A77C-5679EBC071C5}"/>
                </a:ext>
              </a:extLst>
            </p:cNvPr>
            <p:cNvSpPr txBox="1"/>
            <p:nvPr/>
          </p:nvSpPr>
          <p:spPr>
            <a:xfrm>
              <a:off x="3151050" y="3046663"/>
              <a:ext cx="2312032" cy="96949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>
                  <a:ln w="1143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إعداد/ ياسر المغيرة</a:t>
              </a:r>
            </a:p>
            <a:p>
              <a:pPr algn="ctr"/>
              <a:endParaRPr lang="en-US" sz="900" b="1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endParaRPr>
            </a:p>
            <a:p>
              <a:pPr algn="ctr"/>
              <a:r>
                <a:rPr lang="en-US" sz="2400" b="1" dirty="0">
                  <a:ln w="1143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@</a:t>
              </a:r>
              <a:r>
                <a:rPr lang="en-US" sz="2400" b="1" dirty="0">
                  <a:ln w="1143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badi" panose="020B0604020104020204" pitchFamily="34" charset="0"/>
                  <a:cs typeface="+mj-cs"/>
                </a:rPr>
                <a:t>YMoghera</a:t>
              </a:r>
              <a:r>
                <a:rPr lang="ar-SA" sz="2400" b="1" dirty="0">
                  <a:ln w="11430"/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  </a:t>
              </a:r>
            </a:p>
          </p:txBody>
        </p:sp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4332C9CA-DE67-4E35-8FA8-344349D03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54549" y="3657589"/>
              <a:ext cx="397368" cy="397368"/>
            </a:xfrm>
            <a:prstGeom prst="rect">
              <a:avLst/>
            </a:prstGeom>
          </p:spPr>
        </p:pic>
      </p:grp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D5B5830A-EBF2-41E9-8D9C-0E7AB4BD240D}"/>
              </a:ext>
            </a:extLst>
          </p:cNvPr>
          <p:cNvSpPr txBox="1"/>
          <p:nvPr/>
        </p:nvSpPr>
        <p:spPr>
          <a:xfrm>
            <a:off x="4782889" y="4288537"/>
            <a:ext cx="436111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أعتذر عن إكمال دروس الوحدة الأخيرة بالطريقة النموذجية،</a:t>
            </a:r>
          </a:p>
          <a:p>
            <a:pPr algn="ctr"/>
            <a:r>
              <a:rPr lang="ar-SA" sz="16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وذلك لتقديم موعد انتهاء الدراسة وضيق الوقت،</a:t>
            </a:r>
          </a:p>
          <a:p>
            <a:pPr algn="ctr"/>
            <a:r>
              <a:rPr lang="ar-SA" sz="16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 فتم التركيز على النص القرائي</a:t>
            </a:r>
            <a:endParaRPr lang="ar-SA" sz="1800" b="1" dirty="0">
              <a:ln w="1143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0086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1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مستطيل 26">
            <a:extLst>
              <a:ext uri="{FF2B5EF4-FFF2-40B4-BE49-F238E27FC236}">
                <a16:creationId xmlns:a16="http://schemas.microsoft.com/office/drawing/2014/main" id="{1AB4DDDA-C427-48B4-95C5-890A100648B0}"/>
              </a:ext>
            </a:extLst>
          </p:cNvPr>
          <p:cNvSpPr/>
          <p:nvPr/>
        </p:nvSpPr>
        <p:spPr>
          <a:xfrm>
            <a:off x="-90921" y="-21630"/>
            <a:ext cx="1027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rtl="1">
              <a:buClrTx/>
            </a:pPr>
            <a:r>
              <a:rPr lang="ar-SA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ص190</a:t>
            </a:r>
            <a:endParaRPr lang="ar-JO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58F3E18-BE73-45A0-9F94-D3AE29B6DD6C}"/>
              </a:ext>
            </a:extLst>
          </p:cNvPr>
          <p:cNvSpPr txBox="1"/>
          <p:nvPr/>
        </p:nvSpPr>
        <p:spPr>
          <a:xfrm>
            <a:off x="46130" y="1192453"/>
            <a:ext cx="9051740" cy="1015663"/>
          </a:xfrm>
          <a:prstGeom prst="rect">
            <a:avLst/>
          </a:prstGeom>
          <a:solidFill>
            <a:schemeClr val="bg1"/>
          </a:solidFill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خَ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لَ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تِ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ْمُ</a:t>
            </a:r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عَل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ِّمَ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ةُ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</a:t>
            </a:r>
            <a:r>
              <a:rPr lang="ar-SA" sz="60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فَص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ْلَ ، فَ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أَ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تِ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التِّل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مِي</a:t>
            </a:r>
            <a:r>
              <a:rPr lang="ar-SA" sz="6000" dirty="0">
                <a:solidFill>
                  <a:srgbClr val="92D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ذَا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تِ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8A57D765-D708-4FE1-99BC-A762C8356015}"/>
              </a:ext>
            </a:extLst>
          </p:cNvPr>
          <p:cNvSpPr/>
          <p:nvPr/>
        </p:nvSpPr>
        <p:spPr>
          <a:xfrm>
            <a:off x="577553" y="3791532"/>
            <a:ext cx="8346333" cy="1015663"/>
          </a:xfrm>
          <a:prstGeom prst="roundRect">
            <a:avLst/>
          </a:prstGeom>
          <a:gradFill>
            <a:gsLst>
              <a:gs pos="100000">
                <a:schemeClr val="bg1"/>
              </a:gs>
              <a:gs pos="50000">
                <a:schemeClr val="bg1">
                  <a:lumMod val="95000"/>
                </a:schemeClr>
              </a:gs>
              <a:gs pos="0">
                <a:srgbClr val="FEFAC9"/>
              </a:gs>
            </a:gsLst>
            <a:lin ang="8100000" scaled="1"/>
          </a:gradFill>
          <a:ln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570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FC59577-E3E4-4655-8ABE-3DA81F17822B}"/>
              </a:ext>
            </a:extLst>
          </p:cNvPr>
          <p:cNvSpPr txBox="1"/>
          <p:nvPr/>
        </p:nvSpPr>
        <p:spPr>
          <a:xfrm>
            <a:off x="1113277" y="3905406"/>
            <a:ext cx="7629586" cy="1015663"/>
          </a:xfrm>
          <a:prstGeom prst="rect">
            <a:avLst/>
          </a:prstGeom>
          <a:noFill/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سَ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أَ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لَ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تِ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الْ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مُ</a:t>
            </a:r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عَلّ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ِمَ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ةُ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: 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مَا   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 م</a:t>
            </a:r>
            <a:r>
              <a:rPr lang="ar-SA" sz="6000" dirty="0">
                <a:solidFill>
                  <a:srgbClr val="7030A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ْ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رُ ؟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E106CF70-8C24-4859-9165-613E7A385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3651" l="1737" r="97104">
                        <a14:foregroundMark x1="84749" y1="22222" x2="84749" y2="22222"/>
                        <a14:foregroundMark x1="97490" y1="16667" x2="89768" y2="88889"/>
                        <a14:foregroundMark x1="89768" y1="94444" x2="89768" y2="94444"/>
                        <a14:foregroundMark x1="9459" y1="15079" x2="1737" y2="80159"/>
                        <a14:foregroundMark x1="1737" y1="80159" x2="1737" y2="80159"/>
                        <a14:foregroundMark x1="73552" y1="55556" x2="73552" y2="55556"/>
                        <a14:foregroundMark x1="74903" y1="66667" x2="64865" y2="66667"/>
                        <a14:foregroundMark x1="74903" y1="66667" x2="57722" y2="66667"/>
                        <a14:foregroundMark x1="72973" y1="31746" x2="72973" y2="31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50" y="0"/>
            <a:ext cx="4175499" cy="101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6DD1862-C38A-449D-AF5B-A0D7B6C1827A}"/>
              </a:ext>
            </a:extLst>
          </p:cNvPr>
          <p:cNvSpPr txBox="1"/>
          <p:nvPr/>
        </p:nvSpPr>
        <p:spPr>
          <a:xfrm>
            <a:off x="4374593" y="2153054"/>
            <a:ext cx="4549293" cy="1015663"/>
          </a:xfrm>
          <a:prstGeom prst="rect">
            <a:avLst/>
          </a:prstGeom>
          <a:solidFill>
            <a:schemeClr val="bg1"/>
          </a:solidFill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يَ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تَ</a:t>
            </a:r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حَلَّقْ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نَ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حَو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ْلَ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 نُو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ةَ 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.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62746A42-0642-4191-B4EE-35064F8F6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330" y="3968906"/>
            <a:ext cx="511892" cy="51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52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17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9E5F0383-631C-4780-B585-2A267AA67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042" y="27098"/>
            <a:ext cx="4173958" cy="51435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AE972794-59CD-451F-8907-81EE954E2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820" y="-27099"/>
            <a:ext cx="4745180" cy="5197697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9930C76E-3332-4E8A-8B76-0D546B32A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28" t="32806" r="15822" b="51144"/>
          <a:stretch/>
        </p:blipFill>
        <p:spPr>
          <a:xfrm>
            <a:off x="1661940" y="867832"/>
            <a:ext cx="7482060" cy="19769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0AFDFDA8-B8B3-478F-A85B-3D30371CEE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2" t="56954" r="67750" b="25532"/>
          <a:stretch/>
        </p:blipFill>
        <p:spPr>
          <a:xfrm>
            <a:off x="2809132" y="3068964"/>
            <a:ext cx="2729653" cy="2074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57501047-CBF5-4143-9BDF-7BB6555F6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3651" l="1737" r="97104">
                        <a14:foregroundMark x1="84749" y1="22222" x2="84749" y2="22222"/>
                        <a14:foregroundMark x1="97490" y1="16667" x2="89768" y2="88889"/>
                        <a14:foregroundMark x1="89768" y1="94444" x2="89768" y2="94444"/>
                        <a14:foregroundMark x1="9459" y1="15079" x2="1737" y2="80159"/>
                        <a14:foregroundMark x1="1737" y1="80159" x2="1737" y2="80159"/>
                        <a14:foregroundMark x1="73552" y1="55556" x2="73552" y2="55556"/>
                        <a14:foregroundMark x1="74903" y1="66667" x2="64865" y2="66667"/>
                        <a14:foregroundMark x1="74903" y1="66667" x2="57722" y2="66667"/>
                        <a14:foregroundMark x1="72973" y1="31746" x2="72973" y2="31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50" y="0"/>
            <a:ext cx="4175499" cy="101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805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 descr="صورة تحتوي على نص, ملحق, حالة, إطار صورة&#10;&#10;تم إنشاء الوصف تلقائياً">
            <a:extLst>
              <a:ext uri="{FF2B5EF4-FFF2-40B4-BE49-F238E27FC236}">
                <a16:creationId xmlns:a16="http://schemas.microsoft.com/office/drawing/2014/main" id="{DAF00906-46B2-4038-BB53-DE9C8C3FC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511" y="-422787"/>
            <a:ext cx="5766394" cy="3832422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ADE4173A-08DF-4A5C-9C65-F10C77C23037}"/>
              </a:ext>
            </a:extLst>
          </p:cNvPr>
          <p:cNvSpPr txBox="1"/>
          <p:nvPr/>
        </p:nvSpPr>
        <p:spPr>
          <a:xfrm>
            <a:off x="5035040" y="116869"/>
            <a:ext cx="4673310" cy="1015663"/>
          </a:xfrm>
          <a:prstGeom prst="rect">
            <a:avLst/>
          </a:prstGeom>
          <a:noFill/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أَ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جَا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بَتْ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نُو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ةُ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:</a:t>
            </a:r>
          </a:p>
        </p:txBody>
      </p:sp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8A57D765-D708-4FE1-99BC-A762C8356015}"/>
              </a:ext>
            </a:extLst>
          </p:cNvPr>
          <p:cNvSpPr/>
          <p:nvPr/>
        </p:nvSpPr>
        <p:spPr>
          <a:xfrm>
            <a:off x="395764" y="3402708"/>
            <a:ext cx="8570068" cy="1699397"/>
          </a:xfrm>
          <a:prstGeom prst="roundRect">
            <a:avLst/>
          </a:prstGeom>
          <a:gradFill>
            <a:gsLst>
              <a:gs pos="100000">
                <a:schemeClr val="bg1"/>
              </a:gs>
              <a:gs pos="50000">
                <a:schemeClr val="bg1">
                  <a:lumMod val="95000"/>
                </a:schemeClr>
              </a:gs>
              <a:gs pos="0">
                <a:srgbClr val="FEFAC9"/>
              </a:gs>
            </a:gsLst>
            <a:lin ang="8100000" scaled="1"/>
          </a:gradFill>
          <a:ln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6000"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66A8ABA-4C76-4B53-88AB-B28EF0E27276}"/>
              </a:ext>
            </a:extLst>
          </p:cNvPr>
          <p:cNvSpPr txBox="1"/>
          <p:nvPr/>
        </p:nvSpPr>
        <p:spPr>
          <a:xfrm>
            <a:off x="-90921" y="3409635"/>
            <a:ext cx="9674888" cy="1015663"/>
          </a:xfrm>
          <a:prstGeom prst="rect">
            <a:avLst/>
          </a:prstGeom>
          <a:noFill/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ْمُ</a:t>
            </a:r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عَلّ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ِمَ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ةُ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: مُ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رَكٌ 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يَا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نُو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ةُ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، سَ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أَ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زُو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رُ </a:t>
            </a:r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أُم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َّكِ ،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1541E080-433E-4558-A3C9-CE840CCF7523}"/>
              </a:ext>
            </a:extLst>
          </p:cNvPr>
          <p:cNvSpPr txBox="1"/>
          <p:nvPr/>
        </p:nvSpPr>
        <p:spPr>
          <a:xfrm>
            <a:off x="4572000" y="787451"/>
            <a:ext cx="4673310" cy="1015663"/>
          </a:xfrm>
          <a:prstGeom prst="rect">
            <a:avLst/>
          </a:prstGeom>
          <a:noFill/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زَ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مِي</a:t>
            </a:r>
            <a:r>
              <a:rPr lang="ar-SA" sz="6000" dirty="0">
                <a:solidFill>
                  <a:srgbClr val="92D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لاَ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تِي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يُ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بَا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رِكْ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نَ 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لِي</a:t>
            </a:r>
            <a:endParaRPr lang="ar-SA" sz="6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DF5D93F5-0D41-43C2-B35B-84F4F529D4EA}"/>
              </a:ext>
            </a:extLst>
          </p:cNvPr>
          <p:cNvSpPr/>
          <p:nvPr/>
        </p:nvSpPr>
        <p:spPr>
          <a:xfrm>
            <a:off x="-90921" y="-21630"/>
            <a:ext cx="1027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rtl="1">
              <a:buClrTx/>
            </a:pPr>
            <a:r>
              <a:rPr lang="ar-SA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ص191</a:t>
            </a:r>
            <a:endParaRPr lang="ar-JO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8226C47-7429-4494-A88E-ED3E955E6CFF}"/>
              </a:ext>
            </a:extLst>
          </p:cNvPr>
          <p:cNvSpPr txBox="1"/>
          <p:nvPr/>
        </p:nvSpPr>
        <p:spPr>
          <a:xfrm>
            <a:off x="4292522" y="1665052"/>
            <a:ext cx="4673310" cy="1015663"/>
          </a:xfrm>
          <a:prstGeom prst="rect">
            <a:avLst/>
          </a:prstGeom>
          <a:noFill/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يَا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أُسْ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تَا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ذَ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ةُ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, فَ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قَد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أَن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ْجَ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بَتْ</a:t>
            </a:r>
            <a:endParaRPr lang="ar-SA" sz="60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68B682E-D7F1-4CCA-A693-5C878D1E02D7}"/>
              </a:ext>
            </a:extLst>
          </p:cNvPr>
          <p:cNvSpPr txBox="1"/>
          <p:nvPr/>
        </p:nvSpPr>
        <p:spPr>
          <a:xfrm>
            <a:off x="4789595" y="2296175"/>
            <a:ext cx="4673310" cy="1015663"/>
          </a:xfrm>
          <a:prstGeom prst="rect">
            <a:avLst/>
          </a:prstGeom>
          <a:noFill/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أُمِّي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مَو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ْ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لُو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دًا.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820D0C0-CF38-4777-8A54-C8ECAEC3DDFD}"/>
              </a:ext>
            </a:extLst>
          </p:cNvPr>
          <p:cNvSpPr txBox="1"/>
          <p:nvPr/>
        </p:nvSpPr>
        <p:spPr>
          <a:xfrm>
            <a:off x="1477281" y="4255882"/>
            <a:ext cx="5894414" cy="1015663"/>
          </a:xfrm>
          <a:prstGeom prst="rect">
            <a:avLst/>
          </a:prstGeom>
          <a:noFill/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وَأُ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رِ</a:t>
            </a:r>
            <a:r>
              <a:rPr lang="ar-SA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كُ 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لَ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هَا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إِنْ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0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شَا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ءَ</a:t>
            </a:r>
            <a:r>
              <a:rPr lang="ar-SA" sz="60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 الل</a:t>
            </a:r>
            <a:r>
              <a:rPr lang="ar-SA" sz="6000" dirty="0">
                <a:latin typeface="M-Saber" panose="02000000000000000000" pitchFamily="2" charset="-78"/>
                <a:cs typeface="M-Saber" panose="02000000000000000000" pitchFamily="2" charset="-78"/>
              </a:rPr>
              <a:t>َّهُ .</a:t>
            </a:r>
          </a:p>
        </p:txBody>
      </p:sp>
    </p:spTree>
    <p:extLst>
      <p:ext uri="{BB962C8B-B14F-4D97-AF65-F5344CB8AC3E}">
        <p14:creationId xmlns:p14="http://schemas.microsoft.com/office/powerpoint/2010/main" val="4112664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/>
      <p:bldP spid="14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مستطيل 26">
            <a:extLst>
              <a:ext uri="{FF2B5EF4-FFF2-40B4-BE49-F238E27FC236}">
                <a16:creationId xmlns:a16="http://schemas.microsoft.com/office/drawing/2014/main" id="{1AB4DDDA-C427-48B4-95C5-890A100648B0}"/>
              </a:ext>
            </a:extLst>
          </p:cNvPr>
          <p:cNvSpPr/>
          <p:nvPr/>
        </p:nvSpPr>
        <p:spPr>
          <a:xfrm>
            <a:off x="-90921" y="-21630"/>
            <a:ext cx="1027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rtl="1">
              <a:buClrTx/>
            </a:pPr>
            <a:r>
              <a:rPr lang="ar-SA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ص191</a:t>
            </a:r>
            <a:endParaRPr lang="ar-JO" sz="3600" kern="1200" dirty="0">
              <a:solidFill>
                <a:schemeClr val="tx1">
                  <a:lumMod val="65000"/>
                  <a:lumOff val="35000"/>
                </a:schemeClr>
              </a:solidFill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258F3E18-BE73-45A0-9F94-D3AE29B6DD6C}"/>
              </a:ext>
            </a:extLst>
          </p:cNvPr>
          <p:cNvSpPr txBox="1"/>
          <p:nvPr/>
        </p:nvSpPr>
        <p:spPr>
          <a:xfrm>
            <a:off x="2876941" y="244359"/>
            <a:ext cx="6267059" cy="1107996"/>
          </a:xfrm>
          <a:prstGeom prst="rect">
            <a:avLst/>
          </a:prstGeom>
          <a:solidFill>
            <a:schemeClr val="bg1"/>
          </a:solidFill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وَ 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فِي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 نِ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هَا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يَ</a:t>
            </a:r>
            <a:r>
              <a:rPr lang="ar-SA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ةِ  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  </a:t>
            </a:r>
            <a:r>
              <a:rPr lang="ar-SA" sz="6600" dirty="0">
                <a:solidFill>
                  <a:srgbClr val="7030A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سْ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بُو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عِ 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زَا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  <a:r>
              <a:rPr lang="ar-SA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تِ</a:t>
            </a:r>
            <a:endParaRPr lang="ar-SA" sz="6600" dirty="0">
              <a:latin typeface="M-Saber" panose="02000000000000000000" pitchFamily="2" charset="-78"/>
              <a:cs typeface="M-Saber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4D6F2E78-4A39-4688-BB07-11193CB3E5F6}"/>
              </a:ext>
            </a:extLst>
          </p:cNvPr>
          <p:cNvSpPr txBox="1"/>
          <p:nvPr/>
        </p:nvSpPr>
        <p:spPr>
          <a:xfrm>
            <a:off x="1848465" y="1363097"/>
            <a:ext cx="7462029" cy="1107996"/>
          </a:xfrm>
          <a:prstGeom prst="rect">
            <a:avLst/>
          </a:prstGeom>
          <a:solidFill>
            <a:schemeClr val="bg1"/>
          </a:solidFill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الْ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مُ</a:t>
            </a:r>
            <a:r>
              <a:rPr lang="ar-SA" sz="66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عَل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ِّمَ</a:t>
            </a:r>
            <a:r>
              <a:rPr lang="ar-SA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ةُ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6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أُس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ْرَةَ 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نُو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  <a:r>
              <a:rPr lang="ar-SA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ةَ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 , وَ 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بَا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رَ</a:t>
            </a:r>
            <a:r>
              <a:rPr lang="ar-SA" sz="66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كَت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ْ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201CD56-48A4-4C00-8CF8-7EAF4BF1CEBF}"/>
              </a:ext>
            </a:extLst>
          </p:cNvPr>
          <p:cNvSpPr txBox="1"/>
          <p:nvPr/>
        </p:nvSpPr>
        <p:spPr>
          <a:xfrm>
            <a:off x="3184432" y="2571750"/>
            <a:ext cx="6017908" cy="1107996"/>
          </a:xfrm>
          <a:prstGeom prst="rect">
            <a:avLst/>
          </a:prstGeom>
          <a:solidFill>
            <a:schemeClr val="bg1"/>
          </a:solidFill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لَ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هَا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 </a:t>
            </a:r>
            <a:r>
              <a:rPr lang="ar-SA" sz="66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الْ</a:t>
            </a:r>
            <a:r>
              <a:rPr lang="ar-SA" sz="6600" dirty="0">
                <a:solidFill>
                  <a:srgbClr val="C0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مَو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ْ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لُو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دَ </a:t>
            </a:r>
            <a:r>
              <a:rPr lang="ar-SA" sz="66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الْ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جَ</a:t>
            </a:r>
            <a:r>
              <a:rPr lang="ar-SA" sz="6600" dirty="0">
                <a:solidFill>
                  <a:srgbClr val="00B05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دِي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دَ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B565F0B-D11C-4E14-9AB6-01C07A4CABE3}"/>
              </a:ext>
            </a:extLst>
          </p:cNvPr>
          <p:cNvSpPr txBox="1"/>
          <p:nvPr/>
        </p:nvSpPr>
        <p:spPr>
          <a:xfrm>
            <a:off x="3718896" y="3724950"/>
            <a:ext cx="5307117" cy="1107996"/>
          </a:xfrm>
          <a:prstGeom prst="rect">
            <a:avLst/>
          </a:prstGeom>
          <a:solidFill>
            <a:schemeClr val="bg1"/>
          </a:solidFill>
          <a:effectLst>
            <a:softEdge rad="177800"/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وَ</a:t>
            </a:r>
            <a:r>
              <a:rPr lang="ar-SA" sz="66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قَد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َّ</a:t>
            </a:r>
            <a:r>
              <a:rPr lang="ar-SA" sz="6600" dirty="0">
                <a:solidFill>
                  <a:srgbClr val="FF000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مَت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ْ لَ</a:t>
            </a:r>
            <a:r>
              <a:rPr lang="ar-SA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هُ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 هَ</a:t>
            </a:r>
            <a:r>
              <a:rPr lang="ar-SA" sz="6600" dirty="0">
                <a:solidFill>
                  <a:srgbClr val="00B0F0"/>
                </a:solidFill>
                <a:latin typeface="M-Saber" panose="02000000000000000000" pitchFamily="2" charset="-78"/>
                <a:cs typeface="M-Saber" panose="02000000000000000000" pitchFamily="2" charset="-78"/>
              </a:rPr>
              <a:t>دِي</a:t>
            </a:r>
            <a:r>
              <a:rPr lang="ar-SA" sz="6600" dirty="0">
                <a:latin typeface="M-Saber" panose="02000000000000000000" pitchFamily="2" charset="-78"/>
                <a:cs typeface="M-Saber" panose="02000000000000000000" pitchFamily="2" charset="-78"/>
              </a:rPr>
              <a:t>َّةً .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68F43A53-7870-4A5D-807A-918D6843D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494" y="368755"/>
            <a:ext cx="511892" cy="51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71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0548C1D-4C4F-4AA8-99C8-F79E7264C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0042" y="0"/>
            <a:ext cx="4173958" cy="51435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8B27FADB-9D4A-442F-ADA0-5780BCB6D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820" y="-54197"/>
            <a:ext cx="4745180" cy="519769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F9D60CD-5F61-49B4-AFAE-BB42DFEAAB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87" t="42724" r="5772" b="41792"/>
          <a:stretch/>
        </p:blipFill>
        <p:spPr>
          <a:xfrm>
            <a:off x="5080503" y="2487562"/>
            <a:ext cx="3973154" cy="1160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2A64024E-71FC-43D7-AA0C-1B03D89627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35" t="12426" r="49232" b="60811"/>
          <a:stretch/>
        </p:blipFill>
        <p:spPr>
          <a:xfrm>
            <a:off x="6230079" y="-54197"/>
            <a:ext cx="2913921" cy="2487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9CBD9E61-B9D6-44B0-A59E-30F873F5B5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86" t="58017" r="3651" b="12927"/>
          <a:stretch/>
        </p:blipFill>
        <p:spPr>
          <a:xfrm>
            <a:off x="375475" y="2558643"/>
            <a:ext cx="3183802" cy="2507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4642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80476BB3-790F-4C4B-8AF5-5FE4F5EB617D}"/>
              </a:ext>
            </a:extLst>
          </p:cNvPr>
          <p:cNvSpPr/>
          <p:nvPr/>
        </p:nvSpPr>
        <p:spPr>
          <a:xfrm>
            <a:off x="2213429" y="3288903"/>
            <a:ext cx="4434114" cy="1477328"/>
          </a:xfrm>
          <a:prstGeom prst="roundRect">
            <a:avLst/>
          </a:prstGeom>
          <a:gradFill flip="none" rotWithShape="1">
            <a:gsLst>
              <a:gs pos="0">
                <a:srgbClr val="32B8C3">
                  <a:shade val="30000"/>
                  <a:satMod val="115000"/>
                </a:srgbClr>
              </a:gs>
              <a:gs pos="50000">
                <a:srgbClr val="32B8C3">
                  <a:shade val="67500"/>
                  <a:satMod val="115000"/>
                </a:srgbClr>
              </a:gs>
              <a:gs pos="100000">
                <a:srgbClr val="32B8C3">
                  <a:shade val="100000"/>
                  <a:satMod val="115000"/>
                </a:srgbClr>
              </a:gs>
            </a:gsLst>
            <a:lin ang="8100000" scaled="1"/>
            <a:tileRect/>
          </a:gradFill>
          <a:ln w="38100">
            <a:solidFill>
              <a:schemeClr val="bg1"/>
            </a:solidFill>
            <a:prstDash val="sys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76B1229E-FC9A-47D5-94E6-23F1E69BE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120" y="4085624"/>
            <a:ext cx="658663" cy="608026"/>
          </a:xfrm>
          <a:prstGeom prst="rect">
            <a:avLst/>
          </a:prstGeom>
        </p:spPr>
      </p:pic>
      <p:sp>
        <p:nvSpPr>
          <p:cNvPr id="20" name="مربع نص 19">
            <a:extLst>
              <a:ext uri="{FF2B5EF4-FFF2-40B4-BE49-F238E27FC236}">
                <a16:creationId xmlns:a16="http://schemas.microsoft.com/office/drawing/2014/main" id="{37CCDC09-E7AB-4F9E-8293-22E3C4B1EEE4}"/>
              </a:ext>
            </a:extLst>
          </p:cNvPr>
          <p:cNvSpPr txBox="1"/>
          <p:nvPr/>
        </p:nvSpPr>
        <p:spPr>
          <a:xfrm>
            <a:off x="2423000" y="3288901"/>
            <a:ext cx="3901085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buClrTx/>
              <a:buFontTx/>
              <a:buNone/>
            </a:pPr>
            <a:r>
              <a:rPr lang="ar-SA" sz="5400" b="1" kern="1200" dirty="0">
                <a:ln w="1143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-Saber" panose="02000000000000000000" pitchFamily="2" charset="-78"/>
                <a:ea typeface="+mn-ea"/>
                <a:cs typeface="M-Saber" panose="02000000000000000000" pitchFamily="2" charset="-78"/>
              </a:rPr>
              <a:t>إعداد/ ياسر المغيرة</a:t>
            </a:r>
            <a:endParaRPr lang="en-US" sz="5400" b="1" kern="1200" dirty="0">
              <a:ln w="11430"/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-Saber" panose="02000000000000000000" pitchFamily="2" charset="-78"/>
              <a:ea typeface="+mn-ea"/>
              <a:cs typeface="M-Saber" panose="02000000000000000000" pitchFamily="2" charset="-78"/>
            </a:endParaRPr>
          </a:p>
          <a:p>
            <a:pPr algn="ctr" rtl="1">
              <a:buClrTx/>
              <a:buFontTx/>
              <a:buNone/>
            </a:pPr>
            <a:r>
              <a:rPr lang="en-US" sz="3600" b="1" kern="1200" dirty="0">
                <a:ln w="1143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+mn-cs"/>
              </a:rPr>
              <a:t>@</a:t>
            </a:r>
            <a:r>
              <a:rPr lang="en-US" sz="3600" b="1" kern="1200" dirty="0" err="1">
                <a:ln w="1143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+mn-ea"/>
                <a:cs typeface="+mn-cs"/>
              </a:rPr>
              <a:t>YMoghera</a:t>
            </a:r>
            <a:r>
              <a:rPr lang="ar-SA" sz="2400" b="1" kern="1200" dirty="0">
                <a:ln w="11430"/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8F7B211C-6D31-49BA-8404-643783A16374}"/>
              </a:ext>
            </a:extLst>
          </p:cNvPr>
          <p:cNvGrpSpPr/>
          <p:nvPr/>
        </p:nvGrpSpPr>
        <p:grpSpPr>
          <a:xfrm>
            <a:off x="1568147" y="-304570"/>
            <a:ext cx="6007704" cy="1444883"/>
            <a:chOff x="1568147" y="-304570"/>
            <a:chExt cx="6007704" cy="1444883"/>
          </a:xfrm>
        </p:grpSpPr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B2704FF5-C996-4ABD-87DA-D7DBD69D8192}"/>
                </a:ext>
              </a:extLst>
            </p:cNvPr>
            <p:cNvGrpSpPr/>
            <p:nvPr/>
          </p:nvGrpSpPr>
          <p:grpSpPr>
            <a:xfrm>
              <a:off x="1568147" y="-304570"/>
              <a:ext cx="6007704" cy="1424370"/>
              <a:chOff x="4233467" y="-1525413"/>
              <a:chExt cx="4273707" cy="4293457"/>
            </a:xfrm>
          </p:grpSpPr>
          <p:pic>
            <p:nvPicPr>
              <p:cNvPr id="15" name="صورة 14">
                <a:extLst>
                  <a:ext uri="{FF2B5EF4-FFF2-40B4-BE49-F238E27FC236}">
                    <a16:creationId xmlns:a16="http://schemas.microsoft.com/office/drawing/2014/main" id="{C5A02645-39BC-4A95-A775-EE32AA0692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rgbClr val="ED7D31">
                    <a:lumMod val="60000"/>
                    <a:lumOff val="40000"/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GlowEdges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3467" y="-1525413"/>
                <a:ext cx="4273707" cy="4293457"/>
              </a:xfrm>
              <a:prstGeom prst="rect">
                <a:avLst/>
              </a:prstGeom>
            </p:spPr>
          </p:pic>
          <p:pic>
            <p:nvPicPr>
              <p:cNvPr id="16" name="صورة 15">
                <a:extLst>
                  <a:ext uri="{FF2B5EF4-FFF2-40B4-BE49-F238E27FC236}">
                    <a16:creationId xmlns:a16="http://schemas.microsoft.com/office/drawing/2014/main" id="{D5B1357C-B631-415D-85AF-B5F7520CAD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duotone>
                  <a:prstClr val="black"/>
                  <a:srgbClr val="ED7D31">
                    <a:lumMod val="60000"/>
                    <a:lumOff val="40000"/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01"/>
              <a:stretch/>
            </p:blipFill>
            <p:spPr>
              <a:xfrm>
                <a:off x="4274842" y="-1484733"/>
                <a:ext cx="4190956" cy="3708020"/>
              </a:xfrm>
              <a:prstGeom prst="rect">
                <a:avLst/>
              </a:prstGeom>
            </p:spPr>
          </p:pic>
        </p:grp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5303F6A7-04F1-417A-B930-057563584E3B}"/>
                </a:ext>
              </a:extLst>
            </p:cNvPr>
            <p:cNvSpPr txBox="1"/>
            <p:nvPr/>
          </p:nvSpPr>
          <p:spPr>
            <a:xfrm>
              <a:off x="2422998" y="124650"/>
              <a:ext cx="4112286" cy="1015663"/>
            </a:xfrm>
            <a:prstGeom prst="rect">
              <a:avLst/>
            </a:prstGeom>
            <a:noFill/>
            <a:effectLst>
              <a:softEdge rad="127000"/>
            </a:effectLst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60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a Hala Bo She'sha" panose="00000500000000000000" pitchFamily="50" charset="-78"/>
                  <a:ea typeface="+mn-ea"/>
                  <a:cs typeface="Ara Hala Bo She'sha" panose="00000500000000000000" pitchFamily="50" charset="-78"/>
                </a:rPr>
                <a:t>انتهى</a:t>
              </a:r>
              <a:r>
                <a:rPr kumimoji="0" lang="ar-SA" sz="60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M-Saber" panose="02000000000000000000" pitchFamily="2" charset="-78"/>
                  <a:ea typeface="+mn-ea"/>
                  <a:cs typeface="M-Saber" panose="02000000000000000000" pitchFamily="2" charset="-78"/>
                </a:rPr>
                <a:t> </a:t>
              </a:r>
              <a:r>
                <a:rPr kumimoji="0" lang="ar-SA" sz="60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a Hala Bo She'sha" panose="00000500000000000000" pitchFamily="50" charset="-78"/>
                  <a:ea typeface="+mn-ea"/>
                  <a:cs typeface="Ara Hala Bo She'sha" panose="00000500000000000000" pitchFamily="50" charset="-78"/>
                </a:rPr>
                <a:t>الدرس</a:t>
              </a:r>
            </a:p>
          </p:txBody>
        </p:sp>
      </p:grpSp>
      <p:pic>
        <p:nvPicPr>
          <p:cNvPr id="22" name="صورة 21">
            <a:extLst>
              <a:ext uri="{FF2B5EF4-FFF2-40B4-BE49-F238E27FC236}">
                <a16:creationId xmlns:a16="http://schemas.microsoft.com/office/drawing/2014/main" id="{BB5AE2AB-DE04-4798-9783-8E5D35C2A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17" y="1398515"/>
            <a:ext cx="8760083" cy="1187537"/>
          </a:xfrm>
          <a:prstGeom prst="rect">
            <a:avLst/>
          </a:prstGeom>
        </p:spPr>
      </p:pic>
      <p:pic>
        <p:nvPicPr>
          <p:cNvPr id="28" name="صورة 27">
            <a:hlinkClick r:id="rId7"/>
            <a:extLst>
              <a:ext uri="{FF2B5EF4-FFF2-40B4-BE49-F238E27FC236}">
                <a16:creationId xmlns:a16="http://schemas.microsoft.com/office/drawing/2014/main" id="{C91C3E44-D2FE-47CE-81AE-ED19CE7BF1D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345" t="29828" r="11501" b="25601"/>
          <a:stretch/>
        </p:blipFill>
        <p:spPr>
          <a:xfrm>
            <a:off x="-34788" y="2968121"/>
            <a:ext cx="2001474" cy="1015664"/>
          </a:xfrm>
          <a:prstGeom prst="rect">
            <a:avLst/>
          </a:prstGeom>
        </p:spPr>
      </p:pic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AC78B663-FCA7-4E45-8ED9-774DE7955DE4}"/>
              </a:ext>
            </a:extLst>
          </p:cNvPr>
          <p:cNvGrpSpPr/>
          <p:nvPr/>
        </p:nvGrpSpPr>
        <p:grpSpPr>
          <a:xfrm>
            <a:off x="6655053" y="3190637"/>
            <a:ext cx="1826470" cy="1284366"/>
            <a:chOff x="6655053" y="3190637"/>
            <a:chExt cx="1826470" cy="1284366"/>
          </a:xfrm>
        </p:grpSpPr>
        <p:pic>
          <p:nvPicPr>
            <p:cNvPr id="19" name="صورة 18">
              <a:hlinkClick r:id="rId9"/>
              <a:extLst>
                <a:ext uri="{FF2B5EF4-FFF2-40B4-BE49-F238E27FC236}">
                  <a16:creationId xmlns:a16="http://schemas.microsoft.com/office/drawing/2014/main" id="{486BD0BF-654B-44CC-8EB5-E75E52ECB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5053" y="3288901"/>
              <a:ext cx="920798" cy="850010"/>
            </a:xfrm>
            <a:prstGeom prst="rect">
              <a:avLst/>
            </a:prstGeom>
          </p:spPr>
        </p:pic>
        <p:pic>
          <p:nvPicPr>
            <p:cNvPr id="33" name="صورة 32">
              <a:hlinkClick r:id="rId9"/>
              <a:extLst>
                <a:ext uri="{FF2B5EF4-FFF2-40B4-BE49-F238E27FC236}">
                  <a16:creationId xmlns:a16="http://schemas.microsoft.com/office/drawing/2014/main" id="{702220D4-84F5-4700-B770-3D62FFBEF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7784971">
              <a:off x="7197157" y="3190637"/>
              <a:ext cx="1284366" cy="1284366"/>
            </a:xfrm>
            <a:prstGeom prst="rect">
              <a:avLst/>
            </a:prstGeom>
          </p:spPr>
        </p:pic>
      </p:grpSp>
      <p:sp>
        <p:nvSpPr>
          <p:cNvPr id="34" name="مربع نص 33">
            <a:hlinkClick r:id="rId7"/>
            <a:extLst>
              <a:ext uri="{FF2B5EF4-FFF2-40B4-BE49-F238E27FC236}">
                <a16:creationId xmlns:a16="http://schemas.microsoft.com/office/drawing/2014/main" id="{A8496154-AA3A-4B5C-93C6-1CFD7631E9E6}"/>
              </a:ext>
            </a:extLst>
          </p:cNvPr>
          <p:cNvSpPr txBox="1"/>
          <p:nvPr/>
        </p:nvSpPr>
        <p:spPr>
          <a:xfrm>
            <a:off x="327165" y="2968121"/>
            <a:ext cx="173388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ln w="11430"/>
                <a:solidFill>
                  <a:srgbClr val="FF0000"/>
                </a:solidFill>
                <a:cs typeface="+mj-cs"/>
              </a:rPr>
              <a:t>اضغط</a:t>
            </a:r>
          </a:p>
          <a:p>
            <a:pPr algn="ctr"/>
            <a:r>
              <a:rPr lang="ar-SA" sz="2000" b="1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للاطلاع على الأعمال الأخرى </a:t>
            </a:r>
          </a:p>
        </p:txBody>
      </p:sp>
    </p:spTree>
    <p:extLst>
      <p:ext uri="{BB962C8B-B14F-4D97-AF65-F5344CB8AC3E}">
        <p14:creationId xmlns:p14="http://schemas.microsoft.com/office/powerpoint/2010/main" val="420587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9443</TotalTime>
  <Words>144</Words>
  <Application>Microsoft Office PowerPoint</Application>
  <PresentationFormat>عرض على الشاشة (16:9)</PresentationFormat>
  <Paragraphs>36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7</vt:i4>
      </vt:variant>
    </vt:vector>
  </HeadingPairs>
  <TitlesOfParts>
    <vt:vector size="15" baseType="lpstr">
      <vt:lpstr>Arial</vt:lpstr>
      <vt:lpstr>Ara Hala Bo She'sha</vt:lpstr>
      <vt:lpstr>Calibri</vt:lpstr>
      <vt:lpstr>Abadi</vt:lpstr>
      <vt:lpstr>M-Saber</vt:lpstr>
      <vt:lpstr>Calibri Light</vt:lpstr>
      <vt:lpstr>سمة Office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ياسر المغيرة</dc:creator>
  <cp:lastModifiedBy>- -</cp:lastModifiedBy>
  <cp:revision>746</cp:revision>
  <dcterms:modified xsi:type="dcterms:W3CDTF">2021-03-29T06:52:49Z</dcterms:modified>
</cp:coreProperties>
</file>