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22F687-E153-DF91-F749-669DB3BB5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8652DAE-9CD8-B186-9916-2A023A7C9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D67D6E8-7EE3-8296-E305-B511924F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93FF5F-E070-F484-3AD8-70E6EB82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43FDB9-105F-7606-FA99-3F2DD763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23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0E434A-003B-5D79-1FC7-8078C2CE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2B80BFE-11FD-1B24-E26C-152B77FA2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239493-46AE-F782-F224-C78875178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4FF0D75-5BDB-2D2A-154E-3EDC4DE8F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4CCC61-DCB1-A26F-88F8-C11A8DAC8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5471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DE2763F-40D1-F3F6-6AA3-7738D23F1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159E154-3A02-2ED1-679C-132EB3A07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236AD7-F88E-E5C0-473E-D3466DAD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364B29-5047-272E-4777-D5DBDEE21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BBFAED-AE22-4601-3AA0-71FB01A69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003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A4DAA1-2264-E615-3AF0-5C6B6597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ABDB79-1473-9977-F3E6-EA82C1A72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844704-2213-C0D2-1BA3-514D99A0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7D413A-AEB2-DEDF-3612-DA845950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672565-A161-BAA2-B7F8-8EAA9D09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800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75B8E2-8C2C-0289-9B16-093A21CBA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95BF3B7-9A52-473C-F21A-A2750EC1B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0B8E61-6DE4-F55D-0432-0C3EB7551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C79498-0141-8B19-2D25-162C0D701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6B619D-A1ED-75A0-B28A-B14713C2C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590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F21A0E-2645-598B-E56A-42590E80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8CC80A-AF6E-09E0-23AA-542B3D974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0A2A9C8-C696-1BD4-A66A-7EB8FFB1C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6135D58-5D1C-5D65-AEC8-719B24F76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30A6E2A-A9AF-A3C7-9440-F8F846F8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CAB28E9-FEAE-7E7C-C625-EB18A36A4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00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0496E2-FF29-14AF-7839-DD623C2B5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89FAF98-E61A-52A8-A90F-5585DD000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E45BC15-0BF8-15FC-FB31-C559B15D0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84C8867-D796-CAF4-9218-55BB8C428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95B1B5-24F4-93B3-08D7-3BCBD792B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3BE6FFA-83F0-963A-584D-AA01CFDE4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803B115-DCB0-0920-6DA6-431A4C42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CDCBA6-9C86-4893-66C2-AB8B1B84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969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049DD2-AC39-DD4D-1E70-7734E8264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BABD95-B15C-8ED4-50A9-30B0C611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F87FB2C-AEF1-A988-797B-C22DD0B1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698E40E-D2C8-716A-BD4C-08B0C4ECE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2082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2F7B27F2-151D-CF27-8BFB-A911016A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636B1D3-E8BD-B6D2-5B0C-1C4E8822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A7EB296-2C0E-8133-FC40-F7B139FC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120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69929D-76EE-4234-D400-89ADFDC3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065C311-712D-CCD9-8FC8-A5D157CC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7D4D05F-E3EA-EDCF-E9EF-E956A719D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FC950D-BBCC-14C9-6339-25130D99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B61F882-8EF6-A84D-B591-EFF535E90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B1BB6E-BED7-9A5D-BC5D-38B988E3E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961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8FA042-CC86-01AC-D47D-BE4452A96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0AC496D-37F4-954F-8041-9D62D82DD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FE324A-451D-7D0D-9BD5-0153C162F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E2B34A4-3C64-F631-7617-62D1FE9A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A3366A-1A7B-51AE-5488-9EBFDF0B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95DCBE-A6FE-C7DC-26D7-C800B03A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4690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A680F56-7A10-A84A-0A28-C2145BD2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474C5E2-10DE-A70C-ECE3-DEDBC2B38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002CED-ABEE-0417-2C97-903A664C46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1B3D-333E-FD4F-A1F4-DE9C1F7E6B92}" type="datetimeFigureOut">
              <a:rPr lang="ar-SA" smtClean="0"/>
              <a:t>26/08/1444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F88FFD-E4AF-A562-53B2-79DE11146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FC9B422-BF10-B13E-1055-847C264955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E8700-D0EA-824E-A4B9-71E9ED8CE6C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712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168773-7A50-D7BD-CC5B-A267A6178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الطاقة والحرارة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C6641C0-6002-8DFF-5078-9429EB0D29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4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صفحة 54</a:t>
            </a: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6FC62639-D1AE-D612-9846-6E4055BF2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9164" y="6063967"/>
            <a:ext cx="354836" cy="354836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45AAC621-CFA2-2B51-BA71-9DF1723F2BD7}"/>
              </a:ext>
            </a:extLst>
          </p:cNvPr>
          <p:cNvSpPr txBox="1"/>
          <p:nvPr/>
        </p:nvSpPr>
        <p:spPr>
          <a:xfrm>
            <a:off x="1611503" y="6009524"/>
            <a:ext cx="1377067" cy="40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8276329-A075-F362-EF07-39BFD827B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772" y="565400"/>
            <a:ext cx="2458846" cy="196204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7875FC0-3B25-7BAF-5DD7-7E74048C1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307" y="3409128"/>
            <a:ext cx="21145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3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0091BC7A-6330-6265-6CBA-E3092B15F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15" y="0"/>
            <a:ext cx="67542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4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D05BB5-6888-C2DA-EB0B-B24ECEDAA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5788"/>
            <a:ext cx="5982594" cy="366552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C2C094E-E277-8841-A34C-296AD5BC1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9" y="1092807"/>
            <a:ext cx="5763802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74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917BE88-5955-2DC8-88A3-F241B376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437" y="5922035"/>
            <a:ext cx="3667125" cy="56197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075B295-D391-6F05-C4B4-BF4031D67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913" y="149460"/>
            <a:ext cx="4104687" cy="55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5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193E8008-A82F-0FE9-28A5-12C2A4993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713" y="-108857"/>
            <a:ext cx="9676190" cy="7075713"/>
          </a:xfrm>
          <a:prstGeom prst="rect">
            <a:avLst/>
          </a:prstGeom>
        </p:spPr>
      </p:pic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6CE1644-B27A-47BD-3666-6D5FB4E91A45}"/>
              </a:ext>
            </a:extLst>
          </p:cNvPr>
          <p:cNvSpPr/>
          <p:nvPr/>
        </p:nvSpPr>
        <p:spPr>
          <a:xfrm>
            <a:off x="280868" y="842481"/>
            <a:ext cx="3263716" cy="491104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الحرارة</a:t>
            </a:r>
            <a:br>
              <a:rPr lang="ar-SA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SA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والضوء</a:t>
            </a:r>
            <a:br>
              <a:rPr lang="ar-SA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SA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والصوت</a:t>
            </a:r>
            <a:br>
              <a:rPr lang="ar-SA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ar-SA" sz="48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والكهرباء</a:t>
            </a:r>
            <a:br>
              <a:rPr lang="ar-SA" sz="4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ar-SA" dirty="0"/>
            </a:br>
            <a:r>
              <a:rPr lang="ar-SA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من أشكال الطاقة</a:t>
            </a:r>
            <a:endParaRPr lang="ar-KW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5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27ACC2A7-1242-C76E-DC46-B55C5C56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04" y="46234"/>
            <a:ext cx="9404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09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CA608260-2A4E-90D6-1E12-1DE98C7B1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" y="0"/>
            <a:ext cx="100918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7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5BD35406-2624-9522-328D-B97B6621C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11784"/>
            <a:ext cx="10905066" cy="5234431"/>
          </a:xfrm>
          <a:prstGeom prst="rect">
            <a:avLst/>
          </a:prstGeom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B62793F8-FB4D-9C24-DBE3-D1DCCBA1F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076857" y="6091188"/>
            <a:ext cx="354836" cy="354836"/>
          </a:xfrm>
          <a:prstGeom prst="rect">
            <a:avLst/>
          </a:prstGeom>
        </p:spPr>
      </p:pic>
      <p:sp>
        <p:nvSpPr>
          <p:cNvPr id="6" name="TextBox 12">
            <a:extLst>
              <a:ext uri="{FF2B5EF4-FFF2-40B4-BE49-F238E27FC236}">
                <a16:creationId xmlns:a16="http://schemas.microsoft.com/office/drawing/2014/main" id="{EB2C8E7E-27DB-0E42-B77C-458EA971176D}"/>
              </a:ext>
            </a:extLst>
          </p:cNvPr>
          <p:cNvSpPr txBox="1"/>
          <p:nvPr/>
        </p:nvSpPr>
        <p:spPr>
          <a:xfrm>
            <a:off x="10539746" y="6036745"/>
            <a:ext cx="1377067" cy="409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5"/>
              </a:lnSpc>
            </a:pPr>
            <a:r>
              <a:rPr lang="en-US" sz="1637" dirty="0">
                <a:solidFill>
                  <a:srgbClr val="16213D"/>
                </a:solidFill>
                <a:latin typeface="Source Serif Pro"/>
              </a:rPr>
              <a:t>@SUL2N</a:t>
            </a:r>
          </a:p>
        </p:txBody>
      </p:sp>
    </p:spTree>
    <p:extLst>
      <p:ext uri="{BB962C8B-B14F-4D97-AF65-F5344CB8AC3E}">
        <p14:creationId xmlns:p14="http://schemas.microsoft.com/office/powerpoint/2010/main" val="3827806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0033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3AD5C503351442AA4A4FBBC0C91EEF" ma:contentTypeVersion="9" ma:contentTypeDescription="Create a new document." ma:contentTypeScope="" ma:versionID="7cd6a96f034c5fa4927848edf0b6d649">
  <xsd:schema xmlns:xsd="http://www.w3.org/2001/XMLSchema" xmlns:xs="http://www.w3.org/2001/XMLSchema" xmlns:p="http://schemas.microsoft.com/office/2006/metadata/properties" xmlns:ns3="77b54361-3e02-420d-8983-b57adc7d56cd" xmlns:ns4="396a517c-9f2a-4537-92c4-6e35d21d7b7d" targetNamespace="http://schemas.microsoft.com/office/2006/metadata/properties" ma:root="true" ma:fieldsID="3353b81fc3b0c90f6cf7b6a23d7085eb" ns3:_="" ns4:_="">
    <xsd:import namespace="77b54361-3e02-420d-8983-b57adc7d56cd"/>
    <xsd:import namespace="396a517c-9f2a-4537-92c4-6e35d21d7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b54361-3e02-420d-8983-b57adc7d56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a517c-9f2a-4537-92c4-6e35d21d7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EFCF17-D82F-43DE-B7CA-6CF72E090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913F79-5F26-4A20-A431-855FE11385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b54361-3e02-420d-8983-b57adc7d56cd"/>
    <ds:schemaRef ds:uri="396a517c-9f2a-4537-92c4-6e35d21d7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FCEE81-CD91-4013-A0C1-8F481F1D1713}">
  <ds:schemaRefs>
    <ds:schemaRef ds:uri="http://purl.org/dc/dcmitype/"/>
    <ds:schemaRef ds:uri="http://purl.org/dc/terms/"/>
    <ds:schemaRef ds:uri="396a517c-9f2a-4537-92c4-6e35d21d7b7d"/>
    <ds:schemaRef ds:uri="http://schemas.openxmlformats.org/package/2006/metadata/core-properties"/>
    <ds:schemaRef ds:uri="77b54361-3e02-420d-8983-b57adc7d56cd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شاشة عريضة</PresentationFormat>
  <Paragraphs>5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6" baseType="lpstr">
      <vt:lpstr>Arabic Typesetting</vt:lpstr>
      <vt:lpstr>Arial</vt:lpstr>
      <vt:lpstr>Calibri</vt:lpstr>
      <vt:lpstr>Calibri Light</vt:lpstr>
      <vt:lpstr>Segoe UI</vt:lpstr>
      <vt:lpstr>Source Serif Pro</vt:lpstr>
      <vt:lpstr>نسق Office</vt:lpstr>
      <vt:lpstr>الطاقة والحرارة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الطاقة والحرارة</dc:title>
  <dc:creator>سلطان الزهراني</dc:creator>
  <cp:lastModifiedBy>سلطان الزهراني</cp:lastModifiedBy>
  <cp:revision>4</cp:revision>
  <dcterms:created xsi:type="dcterms:W3CDTF">2022-05-16T15:51:31Z</dcterms:created>
  <dcterms:modified xsi:type="dcterms:W3CDTF">2023-03-18T03:28:59Z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0x010100CA3AD5C503351442AA4A4FBBC0C91EEF</vt:lpwstr>
  </property>
</Properties>
</file>