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9525" cap="flat">
              <a:solidFill>
                <a:srgbClr val="2581BD"/>
              </a:solidFill>
              <a:prstDash val="solid"/>
              <a:round/>
            </a:ln>
          </a:left>
          <a:right>
            <a:ln w="9525" cap="flat">
              <a:solidFill>
                <a:srgbClr val="2581BD"/>
              </a:solidFill>
              <a:prstDash val="solid"/>
              <a:round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chemeClr val="accent1"/>
              </a:solidFill>
              <a:prstDash val="solid"/>
              <a:round/>
            </a:ln>
          </a:top>
          <a:bottom>
            <a:ln w="9525" cap="flat">
              <a:solidFill>
                <a:srgbClr val="2581BD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9525" cap="flat">
              <a:solidFill>
                <a:srgbClr val="2581BD"/>
              </a:solidFill>
              <a:prstDash val="solid"/>
              <a:round/>
            </a:ln>
          </a:top>
          <a:bottom>
            <a:ln w="9525" cap="flat">
              <a:solidFill>
                <a:srgbClr val="2581BD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E0F8"/>
          </a:solidFill>
        </a:fill>
      </a:tcStyle>
    </a:wholeTbl>
    <a:band2H>
      <a:tcTxStyle b="def" i="def"/>
      <a:tcStyle>
        <a:tcBdr/>
        <a:fill>
          <a:solidFill>
            <a:srgbClr val="E7F0FC"/>
          </a:solidFill>
        </a:fill>
      </a:tcStyle>
    </a:band2H>
    <a:firstCol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E9D0"/>
          </a:solidFill>
        </a:fill>
      </a:tcStyle>
    </a:wholeTbl>
    <a:band2H>
      <a:tcTxStyle b="def" i="def"/>
      <a:tcStyle>
        <a:tcBdr/>
        <a:fill>
          <a:solidFill>
            <a:srgbClr val="EDF4E9"/>
          </a:solidFill>
        </a:fill>
      </a:tcStyle>
    </a:band2H>
    <a:firstCol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D1EE"/>
          </a:solidFill>
        </a:fill>
      </a:tcStyle>
    </a:wholeTbl>
    <a:band2H>
      <a:tcTxStyle b="def" i="def"/>
      <a:tcStyle>
        <a:tcBdr/>
        <a:fill>
          <a:solidFill>
            <a:srgbClr val="F0E9F7"/>
          </a:solidFill>
        </a:fill>
      </a:tcStyle>
    </a:band2H>
    <a:firstCol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1" name="Shape 2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itle Text"/>
          <p:cNvSpPr txBox="1"/>
          <p:nvPr>
            <p:ph type="title"/>
          </p:nvPr>
        </p:nvSpPr>
        <p:spPr>
          <a:xfrm>
            <a:off x="1751011" y="1300785"/>
            <a:ext cx="8689977" cy="2509213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16" name="Body Level One…"/>
          <p:cNvSpPr txBox="1"/>
          <p:nvPr>
            <p:ph type="body" sz="quarter" idx="1"/>
          </p:nvPr>
        </p:nvSpPr>
        <p:spPr>
          <a:xfrm>
            <a:off x="1751011" y="3886200"/>
            <a:ext cx="8689977" cy="1371600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2200">
                <a:solidFill>
                  <a:srgbClr val="808080"/>
                </a:solidFill>
              </a:defRPr>
            </a:lvl1pPr>
            <a:lvl2pPr marL="0" indent="457200" algn="ctr">
              <a:buClrTx/>
              <a:buSzTx/>
              <a:buFontTx/>
              <a:buNone/>
              <a:defRPr sz="2200">
                <a:solidFill>
                  <a:srgbClr val="808080"/>
                </a:solidFill>
              </a:defRPr>
            </a:lvl2pPr>
            <a:lvl3pPr marL="0" indent="914400" algn="ctr">
              <a:buClrTx/>
              <a:buSzTx/>
              <a:buFontTx/>
              <a:buNone/>
              <a:defRPr sz="2200">
                <a:solidFill>
                  <a:srgbClr val="808080"/>
                </a:solidFill>
              </a:defRPr>
            </a:lvl3pPr>
            <a:lvl4pPr marL="0" indent="1371600" algn="ctr">
              <a:buClrTx/>
              <a:buSzTx/>
              <a:buFontTx/>
              <a:buNone/>
              <a:defRPr sz="2200">
                <a:solidFill>
                  <a:srgbClr val="808080"/>
                </a:solidFill>
              </a:defRPr>
            </a:lvl4pPr>
            <a:lvl5pPr marL="0" indent="1828800" algn="ctr">
              <a:buClrTx/>
              <a:buSzTx/>
              <a:buFontTx/>
              <a:buNone/>
              <a:defRPr sz="2200">
                <a:solidFill>
                  <a:srgbClr val="80808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idx="1"/>
          </p:nvPr>
        </p:nvSpPr>
        <p:spPr>
          <a:xfrm>
            <a:off x="913773" y="2367091"/>
            <a:ext cx="10363828" cy="342410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Title Text"/>
          <p:cNvSpPr txBox="1"/>
          <p:nvPr>
            <p:ph type="title"/>
          </p:nvPr>
        </p:nvSpPr>
        <p:spPr>
          <a:xfrm>
            <a:off x="913773" y="828562"/>
            <a:ext cx="10351753" cy="2736820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pPr/>
            <a:r>
              <a:t>Title Text</a:t>
            </a:r>
          </a:p>
        </p:txBody>
      </p:sp>
      <p:sp>
        <p:nvSpPr>
          <p:cNvPr id="38" name="Body Level One…"/>
          <p:cNvSpPr txBox="1"/>
          <p:nvPr>
            <p:ph type="body" sz="quarter" idx="1"/>
          </p:nvPr>
        </p:nvSpPr>
        <p:spPr>
          <a:xfrm>
            <a:off x="913773" y="3657456"/>
            <a:ext cx="10351753" cy="1368184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>
                <a:solidFill>
                  <a:srgbClr val="808080"/>
                </a:solidFill>
              </a:defRPr>
            </a:lvl1pPr>
            <a:lvl2pPr marL="0" indent="457200" algn="ctr">
              <a:buClrTx/>
              <a:buSzTx/>
              <a:buFontTx/>
              <a:buNone/>
              <a:defRPr>
                <a:solidFill>
                  <a:srgbClr val="808080"/>
                </a:solidFill>
              </a:defRPr>
            </a:lvl2pPr>
            <a:lvl3pPr marL="0" indent="914400" algn="ctr">
              <a:buClrTx/>
              <a:buSzTx/>
              <a:buFontTx/>
              <a:buNone/>
              <a:defRPr>
                <a:solidFill>
                  <a:srgbClr val="808080"/>
                </a:solidFill>
              </a:defRPr>
            </a:lvl3pPr>
            <a:lvl4pPr marL="0" indent="1371600" algn="ctr">
              <a:buClrTx/>
              <a:buSzTx/>
              <a:buFontTx/>
              <a:buNone/>
              <a:defRPr>
                <a:solidFill>
                  <a:srgbClr val="808080"/>
                </a:solidFill>
              </a:defRPr>
            </a:lvl4pPr>
            <a:lvl5pPr marL="0" indent="1828800" algn="ctr">
              <a:buClrTx/>
              <a:buSzTx/>
              <a:buFontTx/>
              <a:buNone/>
              <a:defRPr>
                <a:solidFill>
                  <a:srgbClr val="80808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Body Level One…"/>
          <p:cNvSpPr txBox="1"/>
          <p:nvPr>
            <p:ph type="body" sz="half" idx="1"/>
          </p:nvPr>
        </p:nvSpPr>
        <p:spPr>
          <a:xfrm>
            <a:off x="913773" y="2367091"/>
            <a:ext cx="5106027" cy="342410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Picture 14" descr="Picture 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0" name="Body Level One…"/>
          <p:cNvSpPr txBox="1"/>
          <p:nvPr>
            <p:ph type="body" sz="quarter" idx="1"/>
          </p:nvPr>
        </p:nvSpPr>
        <p:spPr>
          <a:xfrm>
            <a:off x="1146327" y="2371018"/>
            <a:ext cx="4873475" cy="679995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5000"/>
              </a:lnSpc>
              <a:buClrTx/>
              <a:buSzTx/>
              <a:buFontTx/>
              <a:buNone/>
              <a:defRPr sz="2600"/>
            </a:lvl1pPr>
            <a:lvl2pPr marL="0" indent="457200">
              <a:lnSpc>
                <a:spcPct val="85000"/>
              </a:lnSpc>
              <a:buClrTx/>
              <a:buSzTx/>
              <a:buFontTx/>
              <a:buNone/>
              <a:defRPr sz="2600"/>
            </a:lvl2pPr>
            <a:lvl3pPr marL="0" indent="914400">
              <a:lnSpc>
                <a:spcPct val="85000"/>
              </a:lnSpc>
              <a:buClrTx/>
              <a:buSzTx/>
              <a:buFontTx/>
              <a:buNone/>
              <a:defRPr sz="2600"/>
            </a:lvl3pPr>
            <a:lvl4pPr marL="0" indent="1371600">
              <a:lnSpc>
                <a:spcPct val="85000"/>
              </a:lnSpc>
              <a:buClrTx/>
              <a:buSzTx/>
              <a:buFontTx/>
              <a:buNone/>
              <a:defRPr sz="2600"/>
            </a:lvl4pPr>
            <a:lvl5pPr marL="0" indent="1828800">
              <a:lnSpc>
                <a:spcPct val="85000"/>
              </a:lnSpc>
              <a:buClrTx/>
              <a:buSzTx/>
              <a:buFontTx/>
              <a:buNone/>
              <a:defRPr sz="2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Text Placeholder 4"/>
          <p:cNvSpPr/>
          <p:nvPr>
            <p:ph type="body" sz="quarter" idx="21"/>
          </p:nvPr>
        </p:nvSpPr>
        <p:spPr>
          <a:xfrm>
            <a:off x="6396423" y="2371018"/>
            <a:ext cx="4881805" cy="679995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85000"/>
              </a:lnSpc>
              <a:buClrTx/>
              <a:buSzTx/>
              <a:buFontTx/>
              <a:buNone/>
              <a:defRPr sz="2600"/>
            </a:pPr>
          </a:p>
        </p:txBody>
      </p:sp>
      <p:sp>
        <p:nvSpPr>
          <p:cNvPr id="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Title Text"/>
          <p:cNvSpPr txBox="1"/>
          <p:nvPr>
            <p:ph type="title"/>
          </p:nvPr>
        </p:nvSpPr>
        <p:spPr>
          <a:xfrm>
            <a:off x="913775" y="609600"/>
            <a:ext cx="3935689" cy="202325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7" name="Body Level One…"/>
          <p:cNvSpPr txBox="1"/>
          <p:nvPr>
            <p:ph type="body" sz="half" idx="1"/>
          </p:nvPr>
        </p:nvSpPr>
        <p:spPr>
          <a:xfrm>
            <a:off x="5078062" y="609600"/>
            <a:ext cx="6200164" cy="5181599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Text Placeholder 3"/>
          <p:cNvSpPr/>
          <p:nvPr>
            <p:ph type="body" sz="quarter" idx="21"/>
          </p:nvPr>
        </p:nvSpPr>
        <p:spPr>
          <a:xfrm>
            <a:off x="913773" y="2632852"/>
            <a:ext cx="3935690" cy="3158349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1600"/>
            </a:pPr>
          </a:p>
        </p:txBody>
      </p:sp>
      <p:sp>
        <p:nvSpPr>
          <p:cNvPr id="8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Title Text"/>
          <p:cNvSpPr txBox="1"/>
          <p:nvPr>
            <p:ph type="title"/>
          </p:nvPr>
        </p:nvSpPr>
        <p:spPr>
          <a:xfrm>
            <a:off x="913773" y="609600"/>
            <a:ext cx="5934971" cy="202325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99" name="Picture Placeholder 2"/>
          <p:cNvSpPr/>
          <p:nvPr>
            <p:ph type="pic" sz="half" idx="21"/>
          </p:nvPr>
        </p:nvSpPr>
        <p:spPr>
          <a:xfrm>
            <a:off x="7424803" y="609601"/>
            <a:ext cx="3255359" cy="5181601"/>
          </a:xfrm>
          <a:prstGeom prst="rect">
            <a:avLst/>
          </a:prstGeom>
          <a:ln w="82550" cap="sq">
            <a:solidFill>
              <a:srgbClr val="EAEAEA"/>
            </a:solidFill>
            <a:miter lim="800000"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00" name="Body Level One…"/>
          <p:cNvSpPr txBox="1"/>
          <p:nvPr>
            <p:ph type="body" sz="half" idx="1"/>
          </p:nvPr>
        </p:nvSpPr>
        <p:spPr>
          <a:xfrm>
            <a:off x="913794" y="2632852"/>
            <a:ext cx="5934950" cy="3158348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1600"/>
            </a:lvl1pPr>
            <a:lvl2pPr marL="0" indent="457200" algn="ctr">
              <a:buClrTx/>
              <a:buSzTx/>
              <a:buFontTx/>
              <a:buNone/>
              <a:defRPr sz="1600"/>
            </a:lvl2pPr>
            <a:lvl3pPr marL="0" indent="914400" algn="ctr">
              <a:buClrTx/>
              <a:buSzTx/>
              <a:buFontTx/>
              <a:buNone/>
              <a:defRPr sz="1600"/>
            </a:lvl3pPr>
            <a:lvl4pPr marL="0" indent="1371600" algn="ctr">
              <a:buClrTx/>
              <a:buSzTx/>
              <a:buFontTx/>
              <a:buNone/>
              <a:defRPr sz="1600"/>
            </a:lvl4pPr>
            <a:lvl5pPr marL="0" indent="1828800" algn="ctr">
              <a:buClrTx/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itle Text"/>
          <p:cNvSpPr txBox="1"/>
          <p:nvPr>
            <p:ph type="title"/>
          </p:nvPr>
        </p:nvSpPr>
        <p:spPr>
          <a:xfrm>
            <a:off x="913794" y="4289373"/>
            <a:ext cx="10364432" cy="811611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111" name="Picture Placeholder 2"/>
          <p:cNvSpPr/>
          <p:nvPr>
            <p:ph type="pic" sz="half" idx="21"/>
          </p:nvPr>
        </p:nvSpPr>
        <p:spPr>
          <a:xfrm>
            <a:off x="1184743" y="698261"/>
            <a:ext cx="9822534" cy="3214137"/>
          </a:xfrm>
          <a:prstGeom prst="rect">
            <a:avLst/>
          </a:prstGeom>
          <a:ln w="82550" cap="sq">
            <a:solidFill>
              <a:srgbClr val="EAEAEA"/>
            </a:solidFill>
            <a:miter lim="800000"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12" name="Body Level One…"/>
          <p:cNvSpPr txBox="1"/>
          <p:nvPr>
            <p:ph type="body" sz="quarter" idx="1"/>
          </p:nvPr>
        </p:nvSpPr>
        <p:spPr>
          <a:xfrm>
            <a:off x="913773" y="5108728"/>
            <a:ext cx="10364453" cy="682473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1600"/>
            </a:lvl1pPr>
            <a:lvl2pPr marL="0" indent="457200" algn="ctr">
              <a:buClrTx/>
              <a:buSzTx/>
              <a:buFontTx/>
              <a:buNone/>
              <a:defRPr sz="1600"/>
            </a:lvl2pPr>
            <a:lvl3pPr marL="0" indent="914400" algn="ctr">
              <a:buClrTx/>
              <a:buSzTx/>
              <a:buFontTx/>
              <a:buNone/>
              <a:defRPr sz="1600"/>
            </a:lvl3pPr>
            <a:lvl4pPr marL="0" indent="1371600" algn="ctr">
              <a:buClrTx/>
              <a:buSzTx/>
              <a:buFontTx/>
              <a:buNone/>
              <a:defRPr sz="1600"/>
            </a:lvl4pPr>
            <a:lvl5pPr marL="0" indent="1828800" algn="ctr">
              <a:buClrTx/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Title Text"/>
          <p:cNvSpPr txBox="1"/>
          <p:nvPr>
            <p:ph type="title"/>
          </p:nvPr>
        </p:nvSpPr>
        <p:spPr>
          <a:xfrm>
            <a:off x="913773" y="609598"/>
            <a:ext cx="10364453" cy="342724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123" name="Body Level One…"/>
          <p:cNvSpPr txBox="1"/>
          <p:nvPr>
            <p:ph type="body" sz="quarter" idx="1"/>
          </p:nvPr>
        </p:nvSpPr>
        <p:spPr>
          <a:xfrm>
            <a:off x="913775" y="4204820"/>
            <a:ext cx="10364452" cy="1586381"/>
          </a:xfrm>
          <a:prstGeom prst="rect">
            <a:avLst/>
          </a:prstGeom>
        </p:spPr>
        <p:txBody>
          <a:bodyPr anchor="ctr"/>
          <a:lstStyle>
            <a:lvl1pPr marL="0" indent="0" algn="ctr">
              <a:buClrTx/>
              <a:buSzTx/>
              <a:buFontTx/>
              <a:buNone/>
              <a:defRPr sz="1600"/>
            </a:lvl1pPr>
            <a:lvl2pPr marL="0" indent="457200" algn="ctr">
              <a:buClrTx/>
              <a:buSzTx/>
              <a:buFontTx/>
              <a:buNone/>
              <a:defRPr sz="1600"/>
            </a:lvl2pPr>
            <a:lvl3pPr marL="0" indent="914400" algn="ctr">
              <a:buClrTx/>
              <a:buSzTx/>
              <a:buFontTx/>
              <a:buNone/>
              <a:defRPr sz="1600"/>
            </a:lvl3pPr>
            <a:lvl4pPr marL="0" indent="1371600" algn="ctr">
              <a:buClrTx/>
              <a:buSzTx/>
              <a:buFontTx/>
              <a:buNone/>
              <a:defRPr sz="1600"/>
            </a:lvl4pPr>
            <a:lvl5pPr marL="0" indent="1828800" algn="ctr">
              <a:buClrTx/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Title Text"/>
          <p:cNvSpPr txBox="1"/>
          <p:nvPr>
            <p:ph type="title"/>
          </p:nvPr>
        </p:nvSpPr>
        <p:spPr>
          <a:xfrm>
            <a:off x="1446212" y="609600"/>
            <a:ext cx="9302753" cy="299290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134" name="Body Level One…"/>
          <p:cNvSpPr txBox="1"/>
          <p:nvPr>
            <p:ph type="body" sz="quarter" idx="1"/>
          </p:nvPr>
        </p:nvSpPr>
        <p:spPr>
          <a:xfrm>
            <a:off x="1720644" y="3610031"/>
            <a:ext cx="8752300" cy="594789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400"/>
            </a:lvl1pPr>
            <a:lvl2pPr marL="0" indent="457200">
              <a:buClrTx/>
              <a:buSzTx/>
              <a:buFontTx/>
              <a:buNone/>
              <a:defRPr sz="1400"/>
            </a:lvl2pPr>
            <a:lvl3pPr marL="0" indent="914400">
              <a:buClrTx/>
              <a:buSzTx/>
              <a:buFontTx/>
              <a:buNone/>
              <a:defRPr sz="1400"/>
            </a:lvl3pPr>
            <a:lvl4pPr marL="0" indent="1371600">
              <a:buClrTx/>
              <a:buSzTx/>
              <a:buFontTx/>
              <a:buNone/>
              <a:defRPr sz="1400"/>
            </a:lvl4pPr>
            <a:lvl5pPr marL="0" indent="1828800">
              <a:buClrTx/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" name="Text Placeholder 3"/>
          <p:cNvSpPr/>
          <p:nvPr>
            <p:ph type="body" sz="quarter" idx="21"/>
          </p:nvPr>
        </p:nvSpPr>
        <p:spPr>
          <a:xfrm>
            <a:off x="913774" y="4372795"/>
            <a:ext cx="10364452" cy="1421054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buClrTx/>
              <a:buSzTx/>
              <a:buFontTx/>
              <a:buNone/>
              <a:defRPr sz="1600"/>
            </a:pPr>
          </a:p>
        </p:txBody>
      </p:sp>
      <p:sp>
        <p:nvSpPr>
          <p:cNvPr id="136" name="TextBox 12"/>
          <p:cNvSpPr txBox="1"/>
          <p:nvPr/>
        </p:nvSpPr>
        <p:spPr>
          <a:xfrm>
            <a:off x="1047207" y="448384"/>
            <a:ext cx="518161" cy="119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cap="all" sz="8000"/>
            </a:lvl1pPr>
          </a:lstStyle>
          <a:p>
            <a:pPr/>
            <a:r>
              <a:t>“</a:t>
            </a:r>
          </a:p>
        </p:txBody>
      </p:sp>
      <p:sp>
        <p:nvSpPr>
          <p:cNvPr id="137" name="TextBox 13"/>
          <p:cNvSpPr txBox="1"/>
          <p:nvPr/>
        </p:nvSpPr>
        <p:spPr>
          <a:xfrm>
            <a:off x="10603277" y="2687795"/>
            <a:ext cx="518161" cy="119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cap="all" sz="8000"/>
            </a:lvl1pPr>
          </a:lstStyle>
          <a:p>
            <a:pPr/>
            <a:r>
              <a:t>”</a:t>
            </a:r>
          </a:p>
        </p:txBody>
      </p:sp>
      <p:sp>
        <p:nvSpPr>
          <p:cNvPr id="1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Title Text"/>
          <p:cNvSpPr txBox="1"/>
          <p:nvPr>
            <p:ph type="title"/>
          </p:nvPr>
        </p:nvSpPr>
        <p:spPr>
          <a:xfrm>
            <a:off x="913775" y="2138721"/>
            <a:ext cx="10364452" cy="2511836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148" name="Body Level One…"/>
          <p:cNvSpPr txBox="1"/>
          <p:nvPr>
            <p:ph type="body" sz="quarter" idx="1"/>
          </p:nvPr>
        </p:nvSpPr>
        <p:spPr>
          <a:xfrm>
            <a:off x="913775" y="4662335"/>
            <a:ext cx="10364452" cy="1140645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1600"/>
            </a:lvl1pPr>
            <a:lvl2pPr marL="0" indent="457200" algn="ctr">
              <a:buClrTx/>
              <a:buSzTx/>
              <a:buFontTx/>
              <a:buNone/>
              <a:defRPr sz="1600"/>
            </a:lvl2pPr>
            <a:lvl3pPr marL="0" indent="914400" algn="ctr">
              <a:buClrTx/>
              <a:buSzTx/>
              <a:buFontTx/>
              <a:buNone/>
              <a:defRPr sz="1600"/>
            </a:lvl3pPr>
            <a:lvl4pPr marL="0" indent="1371600" algn="ctr">
              <a:buClrTx/>
              <a:buSzTx/>
              <a:buFontTx/>
              <a:buNone/>
              <a:defRPr sz="1600"/>
            </a:lvl4pPr>
            <a:lvl5pPr marL="0" indent="1828800" algn="ctr">
              <a:buClrTx/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Picture 12" descr="Picture 1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Title Text"/>
          <p:cNvSpPr txBox="1"/>
          <p:nvPr>
            <p:ph type="title"/>
          </p:nvPr>
        </p:nvSpPr>
        <p:spPr>
          <a:xfrm>
            <a:off x="913773" y="609600"/>
            <a:ext cx="10364453" cy="1605094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9" name="Body Level One…"/>
          <p:cNvSpPr txBox="1"/>
          <p:nvPr>
            <p:ph type="body" sz="quarter" idx="1"/>
          </p:nvPr>
        </p:nvSpPr>
        <p:spPr>
          <a:xfrm>
            <a:off x="913773" y="2367092"/>
            <a:ext cx="3298978" cy="5762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5000"/>
              </a:lnSpc>
              <a:buClrTx/>
              <a:buSzTx/>
              <a:buFontTx/>
              <a:buNone/>
              <a:defRPr sz="2400"/>
            </a:lvl1pPr>
            <a:lvl2pPr marL="0" indent="457200" algn="ctr">
              <a:lnSpc>
                <a:spcPct val="85000"/>
              </a:lnSpc>
              <a:buClrTx/>
              <a:buSzTx/>
              <a:buFontTx/>
              <a:buNone/>
              <a:defRPr sz="2400"/>
            </a:lvl2pPr>
            <a:lvl3pPr marL="0" indent="914400" algn="ctr">
              <a:lnSpc>
                <a:spcPct val="85000"/>
              </a:lnSpc>
              <a:buClrTx/>
              <a:buSzTx/>
              <a:buFontTx/>
              <a:buNone/>
              <a:defRPr sz="2400"/>
            </a:lvl3pPr>
            <a:lvl4pPr marL="0" indent="1371600" algn="ctr">
              <a:lnSpc>
                <a:spcPct val="85000"/>
              </a:lnSpc>
              <a:buClrTx/>
              <a:buSzTx/>
              <a:buFontTx/>
              <a:buNone/>
              <a:defRPr sz="2400"/>
            </a:lvl4pPr>
            <a:lvl5pPr marL="0" indent="1828800" algn="ctr">
              <a:lnSpc>
                <a:spcPct val="85000"/>
              </a:lnSpc>
              <a:buClrTx/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Text Placeholder 3"/>
          <p:cNvSpPr/>
          <p:nvPr>
            <p:ph type="body" sz="quarter" idx="21"/>
          </p:nvPr>
        </p:nvSpPr>
        <p:spPr>
          <a:xfrm>
            <a:off x="913773" y="2943355"/>
            <a:ext cx="3298978" cy="2847846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1400"/>
            </a:pPr>
          </a:p>
        </p:txBody>
      </p:sp>
      <p:sp>
        <p:nvSpPr>
          <p:cNvPr id="161" name="Text Placeholder 4"/>
          <p:cNvSpPr/>
          <p:nvPr>
            <p:ph type="body" sz="quarter" idx="22"/>
          </p:nvPr>
        </p:nvSpPr>
        <p:spPr>
          <a:xfrm>
            <a:off x="4452388" y="2367092"/>
            <a:ext cx="3291523" cy="576263"/>
          </a:xfrm>
          <a:prstGeom prst="rect">
            <a:avLst/>
          </a:prstGeom>
        </p:spPr>
        <p:txBody>
          <a:bodyPr anchor="b"/>
          <a:lstStyle/>
          <a:p>
            <a:pPr marL="0" indent="0" algn="ctr">
              <a:lnSpc>
                <a:spcPct val="85000"/>
              </a:lnSpc>
              <a:buClrTx/>
              <a:buSzTx/>
              <a:buFontTx/>
              <a:buNone/>
              <a:defRPr sz="2400"/>
            </a:pPr>
          </a:p>
        </p:txBody>
      </p:sp>
      <p:sp>
        <p:nvSpPr>
          <p:cNvPr id="162" name="Text Placeholder 3"/>
          <p:cNvSpPr/>
          <p:nvPr>
            <p:ph type="body" sz="quarter" idx="23"/>
          </p:nvPr>
        </p:nvSpPr>
        <p:spPr>
          <a:xfrm>
            <a:off x="4441347" y="2943355"/>
            <a:ext cx="3303352" cy="2847846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1400"/>
            </a:pPr>
          </a:p>
        </p:txBody>
      </p:sp>
      <p:sp>
        <p:nvSpPr>
          <p:cNvPr id="163" name="Text Placeholder 4"/>
          <p:cNvSpPr/>
          <p:nvPr>
            <p:ph type="body" sz="quarter" idx="24"/>
          </p:nvPr>
        </p:nvSpPr>
        <p:spPr>
          <a:xfrm>
            <a:off x="7973297" y="2367092"/>
            <a:ext cx="3304929" cy="576263"/>
          </a:xfrm>
          <a:prstGeom prst="rect">
            <a:avLst/>
          </a:prstGeom>
        </p:spPr>
        <p:txBody>
          <a:bodyPr anchor="b"/>
          <a:lstStyle/>
          <a:p>
            <a:pPr marL="0" indent="0" algn="ctr">
              <a:lnSpc>
                <a:spcPct val="85000"/>
              </a:lnSpc>
              <a:buClrTx/>
              <a:buSzTx/>
              <a:buFontTx/>
              <a:buNone/>
              <a:defRPr sz="2400"/>
            </a:pPr>
          </a:p>
        </p:txBody>
      </p:sp>
      <p:sp>
        <p:nvSpPr>
          <p:cNvPr id="164" name="Text Placeholder 3"/>
          <p:cNvSpPr/>
          <p:nvPr>
            <p:ph type="body" sz="quarter" idx="25"/>
          </p:nvPr>
        </p:nvSpPr>
        <p:spPr>
          <a:xfrm>
            <a:off x="7973297" y="2943355"/>
            <a:ext cx="3304929" cy="2847846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1400"/>
            </a:pPr>
          </a:p>
        </p:txBody>
      </p:sp>
      <p:sp>
        <p:nvSpPr>
          <p:cNvPr id="1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Picture 15" descr="Picture 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Title Text"/>
          <p:cNvSpPr txBox="1"/>
          <p:nvPr>
            <p:ph type="title"/>
          </p:nvPr>
        </p:nvSpPr>
        <p:spPr>
          <a:xfrm>
            <a:off x="913773" y="610772"/>
            <a:ext cx="10364453" cy="1603922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75" name="Body Level One…"/>
          <p:cNvSpPr txBox="1"/>
          <p:nvPr>
            <p:ph type="body" sz="quarter" idx="1"/>
          </p:nvPr>
        </p:nvSpPr>
        <p:spPr>
          <a:xfrm>
            <a:off x="913773" y="4204820"/>
            <a:ext cx="3296410" cy="5762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5000"/>
              </a:lnSpc>
              <a:buClrTx/>
              <a:buSzTx/>
              <a:buFontTx/>
              <a:buNone/>
              <a:defRPr sz="2200"/>
            </a:lvl1pPr>
            <a:lvl2pPr marL="0" indent="457200" algn="ctr">
              <a:lnSpc>
                <a:spcPct val="85000"/>
              </a:lnSpc>
              <a:buClrTx/>
              <a:buSzTx/>
              <a:buFontTx/>
              <a:buNone/>
              <a:defRPr sz="2200"/>
            </a:lvl2pPr>
            <a:lvl3pPr marL="0" indent="914400" algn="ctr">
              <a:lnSpc>
                <a:spcPct val="85000"/>
              </a:lnSpc>
              <a:buClrTx/>
              <a:buSzTx/>
              <a:buFontTx/>
              <a:buNone/>
              <a:defRPr sz="2200"/>
            </a:lvl3pPr>
            <a:lvl4pPr marL="0" indent="1371600" algn="ctr">
              <a:lnSpc>
                <a:spcPct val="85000"/>
              </a:lnSpc>
              <a:buClrTx/>
              <a:buSzTx/>
              <a:buFontTx/>
              <a:buNone/>
              <a:defRPr sz="2200"/>
            </a:lvl4pPr>
            <a:lvl5pPr marL="0" indent="1828800" algn="ctr">
              <a:lnSpc>
                <a:spcPct val="85000"/>
              </a:lnSpc>
              <a:buClrTx/>
              <a:buSzTx/>
              <a:buFontTx/>
              <a:buNone/>
              <a:defRPr sz="2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6" name="Picture Placeholder 2"/>
          <p:cNvSpPr/>
          <p:nvPr>
            <p:ph type="pic" sz="quarter" idx="21"/>
          </p:nvPr>
        </p:nvSpPr>
        <p:spPr>
          <a:xfrm>
            <a:off x="913773" y="2367092"/>
            <a:ext cx="3296410" cy="1524001"/>
          </a:xfrm>
          <a:prstGeom prst="rect">
            <a:avLst/>
          </a:prstGeom>
          <a:ln w="82550" cap="sq">
            <a:solidFill>
              <a:srgbClr val="EAEAEA"/>
            </a:solidFill>
            <a:miter lim="800000"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77" name="Text Placeholder 3"/>
          <p:cNvSpPr/>
          <p:nvPr>
            <p:ph type="body" sz="quarter" idx="22"/>
          </p:nvPr>
        </p:nvSpPr>
        <p:spPr>
          <a:xfrm>
            <a:off x="913773" y="4781081"/>
            <a:ext cx="3296410" cy="1010119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1400"/>
            </a:pPr>
          </a:p>
        </p:txBody>
      </p:sp>
      <p:sp>
        <p:nvSpPr>
          <p:cNvPr id="178" name="Text Placeholder 4"/>
          <p:cNvSpPr/>
          <p:nvPr>
            <p:ph type="body" sz="quarter" idx="23"/>
          </p:nvPr>
        </p:nvSpPr>
        <p:spPr>
          <a:xfrm>
            <a:off x="4442759" y="4204820"/>
            <a:ext cx="3301829" cy="576263"/>
          </a:xfrm>
          <a:prstGeom prst="rect">
            <a:avLst/>
          </a:prstGeom>
        </p:spPr>
        <p:txBody>
          <a:bodyPr anchor="b"/>
          <a:lstStyle/>
          <a:p>
            <a:pPr marL="0" indent="0" algn="ctr">
              <a:lnSpc>
                <a:spcPct val="85000"/>
              </a:lnSpc>
              <a:buClrTx/>
              <a:buSzTx/>
              <a:buFontTx/>
              <a:buNone/>
              <a:defRPr sz="2200"/>
            </a:pPr>
          </a:p>
        </p:txBody>
      </p:sp>
      <p:sp>
        <p:nvSpPr>
          <p:cNvPr id="179" name="Picture Placeholder 2"/>
          <p:cNvSpPr/>
          <p:nvPr>
            <p:ph type="pic" sz="quarter" idx="24"/>
          </p:nvPr>
        </p:nvSpPr>
        <p:spPr>
          <a:xfrm>
            <a:off x="4441347" y="2367092"/>
            <a:ext cx="3303352" cy="1524001"/>
          </a:xfrm>
          <a:prstGeom prst="rect">
            <a:avLst/>
          </a:prstGeom>
          <a:ln w="82550" cap="sq">
            <a:solidFill>
              <a:srgbClr val="EAEAEA"/>
            </a:solidFill>
            <a:miter lim="800000"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80" name="Text Placeholder 3"/>
          <p:cNvSpPr/>
          <p:nvPr>
            <p:ph type="body" sz="quarter" idx="25"/>
          </p:nvPr>
        </p:nvSpPr>
        <p:spPr>
          <a:xfrm>
            <a:off x="4441347" y="4781079"/>
            <a:ext cx="3303352" cy="1010119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1400"/>
            </a:pPr>
          </a:p>
        </p:txBody>
      </p:sp>
      <p:sp>
        <p:nvSpPr>
          <p:cNvPr id="181" name="Text Placeholder 4"/>
          <p:cNvSpPr/>
          <p:nvPr>
            <p:ph type="body" sz="quarter" idx="26"/>
          </p:nvPr>
        </p:nvSpPr>
        <p:spPr>
          <a:xfrm>
            <a:off x="7973297" y="4204820"/>
            <a:ext cx="3300682" cy="576263"/>
          </a:xfrm>
          <a:prstGeom prst="rect">
            <a:avLst/>
          </a:prstGeom>
        </p:spPr>
        <p:txBody>
          <a:bodyPr anchor="b"/>
          <a:lstStyle/>
          <a:p>
            <a:pPr marL="0" indent="0" algn="ctr">
              <a:lnSpc>
                <a:spcPct val="85000"/>
              </a:lnSpc>
              <a:buClrTx/>
              <a:buSzTx/>
              <a:buFontTx/>
              <a:buNone/>
              <a:defRPr sz="2200"/>
            </a:pPr>
          </a:p>
        </p:txBody>
      </p:sp>
      <p:sp>
        <p:nvSpPr>
          <p:cNvPr id="182" name="Picture Placeholder 2"/>
          <p:cNvSpPr/>
          <p:nvPr>
            <p:ph type="pic" sz="quarter" idx="27"/>
          </p:nvPr>
        </p:nvSpPr>
        <p:spPr>
          <a:xfrm>
            <a:off x="7973297" y="2367092"/>
            <a:ext cx="3304929" cy="1524001"/>
          </a:xfrm>
          <a:prstGeom prst="rect">
            <a:avLst/>
          </a:prstGeom>
          <a:ln w="82550" cap="sq">
            <a:solidFill>
              <a:srgbClr val="EAEAEA"/>
            </a:solidFill>
            <a:miter lim="800000"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83" name="Text Placeholder 3"/>
          <p:cNvSpPr/>
          <p:nvPr>
            <p:ph type="body" sz="quarter" idx="28"/>
          </p:nvPr>
        </p:nvSpPr>
        <p:spPr>
          <a:xfrm>
            <a:off x="7973173" y="4781077"/>
            <a:ext cx="3305053" cy="1010122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1400"/>
            </a:pPr>
          </a:p>
        </p:txBody>
      </p:sp>
      <p:sp>
        <p:nvSpPr>
          <p:cNvPr id="1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93" name="Body Level One…"/>
          <p:cNvSpPr txBox="1"/>
          <p:nvPr>
            <p:ph type="body" idx="1"/>
          </p:nvPr>
        </p:nvSpPr>
        <p:spPr>
          <a:xfrm>
            <a:off x="913775" y="2367092"/>
            <a:ext cx="10364452" cy="342410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rgbClr val="FFFFFF"/>
            </a:gs>
            <a:gs pos="100000">
              <a:srgbClr val="B7B7B7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12192004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/>
          <p:nvPr>
            <p:ph type="title"/>
          </p:nvPr>
        </p:nvSpPr>
        <p:spPr>
          <a:xfrm>
            <a:off x="913775" y="618516"/>
            <a:ext cx="10364452" cy="1596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033939" y="5950267"/>
            <a:ext cx="244287" cy="2311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0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1pPr>
      <a:lvl2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2pPr>
      <a:lvl3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3pPr>
      <a:lvl4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4pPr>
      <a:lvl5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5pPr>
      <a:lvl6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6pPr>
      <a:lvl7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7pPr>
      <a:lvl8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8pPr>
      <a:lvl9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9pPr>
    </p:titleStyle>
    <p:bodyStyle>
      <a:lvl1pPr marL="228600" marR="0" indent="-2286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b="0" baseline="0" cap="all" i="0" spc="0" strike="noStrike" sz="20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1pPr>
      <a:lvl2pPr marL="711200" marR="0" indent="-2540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b="0" baseline="0" cap="all" i="0" spc="0" strike="noStrike" sz="20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2pPr>
      <a:lvl3pPr marL="1200150" marR="0" indent="-28575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b="0" baseline="0" cap="all" i="0" spc="0" strike="noStrike" sz="20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3pPr>
      <a:lvl4pPr marL="1698171" marR="0" indent="-326571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b="0" baseline="0" cap="all" i="0" spc="0" strike="noStrike" sz="20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4pPr>
      <a:lvl5pPr marL="2155371" marR="0" indent="-326571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b="0" baseline="0" cap="all" i="0" spc="0" strike="noStrike" sz="20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5pPr>
      <a:lvl6pPr marL="2612571" marR="0" indent="-326571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b="0" baseline="0" cap="all" i="0" spc="0" strike="noStrike" sz="20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6pPr>
      <a:lvl7pPr marL="3069771" marR="0" indent="-326571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b="0" baseline="0" cap="all" i="0" spc="0" strike="noStrike" sz="20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7pPr>
      <a:lvl8pPr marL="3526971" marR="0" indent="-326571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b="0" baseline="0" cap="all" i="0" spc="0" strike="noStrike" sz="20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8pPr>
      <a:lvl9pPr marL="3984171" marR="0" indent="-326571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b="0" baseline="0" cap="all" i="0" spc="0" strike="noStrike" sz="2000" u="none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7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Relationship Id="rId3" Type="http://schemas.openxmlformats.org/officeDocument/2006/relationships/hyperlink" Target="http://almanahj.com/qa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2.png"/><Relationship Id="rId3" Type="http://schemas.openxmlformats.org/officeDocument/2006/relationships/hyperlink" Target="http://almanahj.com/qa" TargetMode="Externa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almanahj.com/qa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Box 13"/>
          <p:cNvSpPr txBox="1"/>
          <p:nvPr/>
        </p:nvSpPr>
        <p:spPr>
          <a:xfrm>
            <a:off x="5817008" y="871035"/>
            <a:ext cx="6333457" cy="559135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2800"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س</a:t>
            </a:r>
            <a:r>
              <a:t>1:-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أكمل الفراغ في الجمل الاتية </a:t>
            </a:r>
            <a:r>
              <a:t>:-</a:t>
            </a:r>
          </a:p>
        </p:txBody>
      </p:sp>
      <p:sp>
        <p:nvSpPr>
          <p:cNvPr id="204" name="TextBox 13"/>
          <p:cNvSpPr txBox="1"/>
          <p:nvPr/>
        </p:nvSpPr>
        <p:spPr>
          <a:xfrm>
            <a:off x="5806675" y="2279024"/>
            <a:ext cx="6333457" cy="559134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2800"/>
            </a:pPr>
            <a:r>
              <a:t>1</a:t>
            </a:r>
            <a:r>
              <a:t>-</a:t>
            </a:r>
            <a:r>
              <a:t>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العدد الذري </a:t>
            </a:r>
            <a:r>
              <a:rPr>
                <a:latin typeface="+mj-lt"/>
                <a:ea typeface="+mj-ea"/>
                <a:cs typeface="+mj-cs"/>
                <a:sym typeface="Calibri"/>
              </a:rPr>
              <a:t>=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عدد </a:t>
            </a:r>
            <a:r>
              <a:rPr>
                <a:latin typeface="+mj-lt"/>
                <a:ea typeface="+mj-ea"/>
                <a:cs typeface="+mj-cs"/>
                <a:sym typeface="Calibri"/>
              </a:rPr>
              <a:t>------------------</a:t>
            </a:r>
          </a:p>
        </p:txBody>
      </p:sp>
      <p:sp>
        <p:nvSpPr>
          <p:cNvPr id="205" name="TextBox 13"/>
          <p:cNvSpPr txBox="1"/>
          <p:nvPr/>
        </p:nvSpPr>
        <p:spPr>
          <a:xfrm>
            <a:off x="5000577" y="3609773"/>
            <a:ext cx="7139555" cy="559135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2800"/>
            </a:pPr>
            <a:r>
              <a:t>2</a:t>
            </a:r>
            <a:r>
              <a:t>-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تدور الالكترونات في افلاك في مستويات طاقة ؟</a:t>
            </a:r>
          </a:p>
        </p:txBody>
      </p:sp>
      <p:sp>
        <p:nvSpPr>
          <p:cNvPr id="206" name="TextBox 13"/>
          <p:cNvSpPr txBox="1"/>
          <p:nvPr/>
        </p:nvSpPr>
        <p:spPr>
          <a:xfrm>
            <a:off x="2384715" y="4940524"/>
            <a:ext cx="9807286" cy="1075053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2800"/>
            </a:pPr>
            <a:r>
              <a:t>3</a:t>
            </a:r>
            <a:r>
              <a:t>-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ما النموذج الذي يشير ان الذرة كرة موجبة الشحنة تتوزع فيها الكترونات سالبة؟</a:t>
            </a:r>
          </a:p>
        </p:txBody>
      </p:sp>
      <p:sp>
        <p:nvSpPr>
          <p:cNvPr id="207" name="TextBox 13"/>
          <p:cNvSpPr txBox="1"/>
          <p:nvPr/>
        </p:nvSpPr>
        <p:spPr>
          <a:xfrm>
            <a:off x="2650280" y="44322"/>
            <a:ext cx="6333457" cy="1305989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3600">
                <a:solidFill>
                  <a:srgbClr val="FF0000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الوحدة الأولى </a:t>
            </a:r>
            <a:r>
              <a:t>–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طبيعة المادة ومكوناتها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4" grpId="1"/>
      <p:bldP build="whole" bldLvl="1" animBg="1" rev="0" advAuto="0" spid="205" grpId="2"/>
      <p:bldP build="whole" bldLvl="1" animBg="1" rev="0" advAuto="0" spid="206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Box 13"/>
          <p:cNvSpPr txBox="1"/>
          <p:nvPr/>
        </p:nvSpPr>
        <p:spPr>
          <a:xfrm>
            <a:off x="4431231" y="3729551"/>
            <a:ext cx="7786221" cy="1001061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2800"/>
            </a:pPr>
            <a:r>
              <a:t>6</a:t>
            </a:r>
            <a:r>
              <a:t>-</a:t>
            </a:r>
            <a:r>
              <a:t>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ما نوع النموذج في الشكل التالي </a:t>
            </a:r>
            <a:r>
              <a:t>---------------------------</a:t>
            </a:r>
          </a:p>
        </p:txBody>
      </p:sp>
      <p:sp>
        <p:nvSpPr>
          <p:cNvPr id="210" name="TextBox 13"/>
          <p:cNvSpPr txBox="1"/>
          <p:nvPr/>
        </p:nvSpPr>
        <p:spPr>
          <a:xfrm>
            <a:off x="4367807" y="5346487"/>
            <a:ext cx="7786220" cy="559135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2800"/>
            </a:pPr>
            <a:r>
              <a:t>7</a:t>
            </a:r>
            <a:r>
              <a:t>-</a:t>
            </a:r>
            <a:r>
              <a:t>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ما نوع الجزي في الشكل ؟</a:t>
            </a:r>
          </a:p>
        </p:txBody>
      </p:sp>
      <p:sp>
        <p:nvSpPr>
          <p:cNvPr id="211" name="TextBox 13"/>
          <p:cNvSpPr txBox="1"/>
          <p:nvPr/>
        </p:nvSpPr>
        <p:spPr>
          <a:xfrm>
            <a:off x="5161524" y="2333186"/>
            <a:ext cx="7080165" cy="1001060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2800"/>
            </a:pPr>
            <a:r>
              <a:t>5</a:t>
            </a:r>
            <a:r>
              <a:t>- 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كم عدد الالكترونات في النواة  </a:t>
            </a:r>
            <a:r>
              <a:t>---------------------</a:t>
            </a:r>
          </a:p>
        </p:txBody>
      </p:sp>
      <p:pic>
        <p:nvPicPr>
          <p:cNvPr id="212" name="صورة 3" descr="صورة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972" y="3721439"/>
            <a:ext cx="2102162" cy="23073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صورة 22" descr="صورة 2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1962" y="537710"/>
            <a:ext cx="3077294" cy="2806358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TextBox 13"/>
          <p:cNvSpPr txBox="1"/>
          <p:nvPr/>
        </p:nvSpPr>
        <p:spPr>
          <a:xfrm>
            <a:off x="5137287" y="1118223"/>
            <a:ext cx="7080165" cy="559135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2800"/>
            </a:pPr>
            <a:r>
              <a:t>4</a:t>
            </a:r>
            <a:r>
              <a:t>- 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كم العدد الذري للذرة في الشكل المجاور؟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3" grpId="1"/>
      <p:bldP build="whole" bldLvl="1" animBg="1" rev="0" advAuto="0" spid="210" grpId="5"/>
      <p:bldP build="whole" bldLvl="1" animBg="1" rev="0" advAuto="0" spid="211" grpId="2"/>
      <p:bldP build="whole" bldLvl="1" animBg="1" rev="0" advAuto="0" spid="209" grpId="3"/>
      <p:bldP build="whole" bldLvl="1" animBg="1" rev="0" advAuto="0" spid="212" grpId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Title 1"/>
          <p:cNvGrpSpPr/>
          <p:nvPr/>
        </p:nvGrpSpPr>
        <p:grpSpPr>
          <a:xfrm>
            <a:off x="3747540" y="294401"/>
            <a:ext cx="8423434" cy="592546"/>
            <a:chOff x="0" y="0"/>
            <a:chExt cx="8423432" cy="592544"/>
          </a:xfrm>
        </p:grpSpPr>
        <p:sp>
          <p:nvSpPr>
            <p:cNvPr id="216" name="Rectangle"/>
            <p:cNvSpPr/>
            <p:nvPr/>
          </p:nvSpPr>
          <p:spPr>
            <a:xfrm>
              <a:off x="-1" y="0"/>
              <a:ext cx="8423434" cy="592545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cap="all" sz="3600"/>
              </a:pPr>
            </a:p>
          </p:txBody>
        </p:sp>
        <p:sp>
          <p:nvSpPr>
            <p:cNvPr id="217" name="8- يسمى النموذج الذي يبين الذرات وهي تتلامس ----------------"/>
            <p:cNvSpPr txBox="1"/>
            <p:nvPr/>
          </p:nvSpPr>
          <p:spPr>
            <a:xfrm>
              <a:off x="45719" y="0"/>
              <a:ext cx="8331994" cy="592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 algn="r" defTabSz="850391" rtl="1">
                <a:lnSpc>
                  <a:spcPct val="90000"/>
                </a:lnSpc>
                <a:defRPr b="1" cap="all" sz="2604"/>
              </a:pPr>
              <a:r>
                <a:t>8-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يسمى النموذج الذي يبين الذرات وهي تتلامس </a:t>
              </a:r>
              <a:r>
                <a:t>----------------</a:t>
              </a:r>
            </a:p>
          </p:txBody>
        </p:sp>
      </p:grpSp>
      <p:grpSp>
        <p:nvGrpSpPr>
          <p:cNvPr id="221" name="Title 1"/>
          <p:cNvGrpSpPr/>
          <p:nvPr/>
        </p:nvGrpSpPr>
        <p:grpSpPr>
          <a:xfrm>
            <a:off x="3425013" y="1445252"/>
            <a:ext cx="8715983" cy="592545"/>
            <a:chOff x="0" y="0"/>
            <a:chExt cx="8715981" cy="592544"/>
          </a:xfrm>
        </p:grpSpPr>
        <p:sp>
          <p:nvSpPr>
            <p:cNvPr id="219" name="Rectangle"/>
            <p:cNvSpPr/>
            <p:nvPr/>
          </p:nvSpPr>
          <p:spPr>
            <a:xfrm>
              <a:off x="0" y="0"/>
              <a:ext cx="8715983" cy="592545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cap="all" sz="3600"/>
              </a:pPr>
            </a:p>
          </p:txBody>
        </p:sp>
        <p:sp>
          <p:nvSpPr>
            <p:cNvPr id="220" name="9- ماذا يسمى النموذج الموضح  ----------------"/>
            <p:cNvSpPr txBox="1"/>
            <p:nvPr/>
          </p:nvSpPr>
          <p:spPr>
            <a:xfrm>
              <a:off x="45720" y="0"/>
              <a:ext cx="8624543" cy="592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 algn="r" defTabSz="914400" rtl="1">
                <a:lnSpc>
                  <a:spcPct val="90000"/>
                </a:lnSpc>
                <a:defRPr b="1" cap="all" sz="2800"/>
              </a:pPr>
              <a:r>
                <a:t>9-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ماذا يسمى النموذج الموضح  </a:t>
              </a:r>
              <a:r>
                <a:t>----------------</a:t>
              </a:r>
            </a:p>
          </p:txBody>
        </p:sp>
      </p:grpSp>
      <p:grpSp>
        <p:nvGrpSpPr>
          <p:cNvPr id="224" name="Title 1"/>
          <p:cNvGrpSpPr/>
          <p:nvPr/>
        </p:nvGrpSpPr>
        <p:grpSpPr>
          <a:xfrm>
            <a:off x="983492" y="4859240"/>
            <a:ext cx="11208509" cy="559134"/>
            <a:chOff x="0" y="0"/>
            <a:chExt cx="11208507" cy="559133"/>
          </a:xfrm>
        </p:grpSpPr>
        <p:sp>
          <p:nvSpPr>
            <p:cNvPr id="222" name="Rectangle"/>
            <p:cNvSpPr/>
            <p:nvPr/>
          </p:nvSpPr>
          <p:spPr>
            <a:xfrm>
              <a:off x="0" y="87255"/>
              <a:ext cx="11208508" cy="384623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cap="all" sz="3600"/>
              </a:pPr>
            </a:p>
          </p:txBody>
        </p:sp>
        <p:sp>
          <p:nvSpPr>
            <p:cNvPr id="223" name="11     ما المقصود بعبارة ( الذرة متعادلة كهربائياً)"/>
            <p:cNvSpPr txBox="1"/>
            <p:nvPr/>
          </p:nvSpPr>
          <p:spPr>
            <a:xfrm>
              <a:off x="45719" y="0"/>
              <a:ext cx="11117069" cy="5591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 rtl="1">
                <a:lnSpc>
                  <a:spcPct val="90000"/>
                </a:lnSpc>
                <a:defRPr b="1" cap="all" sz="2800"/>
              </a:pPr>
              <a:r>
                <a:t>11    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ما المقصود بعبارة </a:t>
              </a:r>
              <a:r>
                <a:t>(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الذرة متعادلة كهربائياً</a:t>
              </a:r>
              <a:r>
                <a:t>)</a:t>
              </a:r>
            </a:p>
          </p:txBody>
        </p:sp>
      </p:grpSp>
      <p:grpSp>
        <p:nvGrpSpPr>
          <p:cNvPr id="227" name="Title 1"/>
          <p:cNvGrpSpPr/>
          <p:nvPr/>
        </p:nvGrpSpPr>
        <p:grpSpPr>
          <a:xfrm>
            <a:off x="3425013" y="2863262"/>
            <a:ext cx="8715983" cy="592546"/>
            <a:chOff x="0" y="0"/>
            <a:chExt cx="8715981" cy="592544"/>
          </a:xfrm>
        </p:grpSpPr>
        <p:sp>
          <p:nvSpPr>
            <p:cNvPr id="225" name="Rectangle"/>
            <p:cNvSpPr/>
            <p:nvPr/>
          </p:nvSpPr>
          <p:spPr>
            <a:xfrm>
              <a:off x="0" y="0"/>
              <a:ext cx="8715983" cy="592545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cap="all" sz="3600"/>
              </a:pPr>
            </a:p>
          </p:txBody>
        </p:sp>
        <p:sp>
          <p:nvSpPr>
            <p:cNvPr id="226" name="10  ما الذي تمثله العصا ؟ ----------------"/>
            <p:cNvSpPr txBox="1"/>
            <p:nvPr/>
          </p:nvSpPr>
          <p:spPr>
            <a:xfrm>
              <a:off x="45720" y="0"/>
              <a:ext cx="8624543" cy="592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 algn="r" defTabSz="914400" rtl="1">
                <a:lnSpc>
                  <a:spcPct val="90000"/>
                </a:lnSpc>
                <a:defRPr b="1" cap="all" sz="2800"/>
              </a:pPr>
              <a:r>
                <a:t>10 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ما الذي تمثله العصا ؟ </a:t>
              </a:r>
              <a:r>
                <a:t>----------------</a:t>
              </a:r>
            </a:p>
          </p:txBody>
        </p:sp>
      </p:grpSp>
      <p:pic>
        <p:nvPicPr>
          <p:cNvPr id="22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174" y="2375311"/>
            <a:ext cx="2895601" cy="15811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7" grpId="4"/>
      <p:bldP build="whole" bldLvl="1" animBg="1" rev="0" advAuto="0" spid="224" grpId="3"/>
      <p:bldP build="whole" bldLvl="1" animBg="1" rev="0" advAuto="0" spid="218" grpId="1"/>
      <p:bldP build="whole" bldLvl="1" animBg="1" rev="0" advAuto="0" spid="221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59100" y="833920"/>
            <a:ext cx="9232901" cy="446198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TextBox 13"/>
          <p:cNvSpPr txBox="1"/>
          <p:nvPr/>
        </p:nvSpPr>
        <p:spPr>
          <a:xfrm>
            <a:off x="5883995" y="172739"/>
            <a:ext cx="6333457" cy="615062"/>
          </a:xfrm>
          <a:prstGeom prst="rect">
            <a:avLst/>
          </a:prstGeom>
          <a:solidFill>
            <a:srgbClr val="DABEE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3200"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س</a:t>
            </a:r>
            <a:r>
              <a:t>2</a:t>
            </a:r>
            <a:r>
              <a:t>:-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أكمل الفراغ في الجدول الاتي </a:t>
            </a:r>
            <a:r>
              <a:t>:-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صورة 1" descr="صورة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96547"/>
            <a:ext cx="4027417" cy="2043490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TextBox 13"/>
          <p:cNvSpPr txBox="1"/>
          <p:nvPr/>
        </p:nvSpPr>
        <p:spPr>
          <a:xfrm>
            <a:off x="3740863" y="1663290"/>
            <a:ext cx="8297800" cy="1193799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3200"/>
            </a:pPr>
            <a:r>
              <a:t>1-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ما نوع النموذج في كل من الشكل </a:t>
            </a:r>
            <a:r>
              <a:t>a-b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 ؟</a:t>
            </a:r>
            <a:r>
              <a:t>---------------</a:t>
            </a:r>
          </a:p>
        </p:txBody>
      </p:sp>
      <p:sp>
        <p:nvSpPr>
          <p:cNvPr id="235" name="TextBox 13"/>
          <p:cNvSpPr txBox="1"/>
          <p:nvPr/>
        </p:nvSpPr>
        <p:spPr>
          <a:xfrm>
            <a:off x="103190" y="2754217"/>
            <a:ext cx="11935474" cy="615062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3200"/>
            </a:pPr>
            <a:r>
              <a:t>2-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ما نوع الجزيء</a:t>
            </a:r>
            <a:r>
              <a:t>a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 ؟</a:t>
            </a:r>
            <a:r>
              <a:t>---------------------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والسبب </a:t>
            </a:r>
            <a:r>
              <a:rPr sz="3600"/>
              <a:t>------------------------------</a:t>
            </a:r>
          </a:p>
        </p:txBody>
      </p:sp>
      <p:sp>
        <p:nvSpPr>
          <p:cNvPr id="236" name="TextBox 13"/>
          <p:cNvSpPr txBox="1"/>
          <p:nvPr/>
        </p:nvSpPr>
        <p:spPr>
          <a:xfrm>
            <a:off x="759499" y="3851509"/>
            <a:ext cx="11280844" cy="615062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 b="1" sz="3200"/>
            </a:pPr>
            <a:r>
              <a:t>3-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ما نوع الجزيء</a:t>
            </a:r>
            <a:r>
              <a:t>b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 ؟</a:t>
            </a:r>
            <a:r>
              <a:t>--------------------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والسبب  </a:t>
            </a:r>
            <a:r>
              <a:t>----------------------------</a:t>
            </a:r>
          </a:p>
        </p:txBody>
      </p:sp>
      <p:sp>
        <p:nvSpPr>
          <p:cNvPr id="237" name="Title 1"/>
          <p:cNvSpPr txBox="1"/>
          <p:nvPr/>
        </p:nvSpPr>
        <p:spPr>
          <a:xfrm>
            <a:off x="5720429" y="217755"/>
            <a:ext cx="6129290" cy="994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r" defTabSz="914400" rtl="1">
              <a:lnSpc>
                <a:spcPct val="90000"/>
              </a:lnSpc>
              <a:defRPr b="1" cap="all" sz="2800"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س</a:t>
            </a:r>
            <a:r>
              <a:t>3</a:t>
            </a:r>
            <a:r>
              <a:t> :-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اعتمد الشكل المجاور للإجابة عمايلي</a:t>
            </a:r>
            <a:r>
              <a:t>:</a:t>
            </a:r>
          </a:p>
        </p:txBody>
      </p:sp>
      <p:sp>
        <p:nvSpPr>
          <p:cNvPr id="238" name="Title 1"/>
          <p:cNvSpPr txBox="1"/>
          <p:nvPr/>
        </p:nvSpPr>
        <p:spPr>
          <a:xfrm>
            <a:off x="4237168" y="4658984"/>
            <a:ext cx="7909113" cy="1141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 defTabSz="914400" rtl="1">
              <a:lnSpc>
                <a:spcPct val="90000"/>
              </a:lnSpc>
              <a:defRPr b="1" cap="all" sz="3200"/>
            </a:pPr>
            <a:r>
              <a:t> .4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 ماذا تمثل العصي في كلا الشكلين ؟ </a:t>
            </a:r>
            <a:r>
              <a:t>...........................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7"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4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5" grpId="4"/>
      <p:bldP build="whole" bldLvl="1" animBg="1" rev="0" advAuto="0" spid="234" grpId="3"/>
      <p:bldP build="whole" bldLvl="1" animBg="1" rev="0" advAuto="0" spid="236" grpId="5"/>
      <p:bldP build="whole" bldLvl="1" animBg="1" rev="0" advAuto="0" spid="237" grpId="1"/>
      <p:bldP build="whole" bldLvl="1" animBg="1" rev="0" advAuto="0" spid="233" grpId="2"/>
      <p:bldP build="whole" bldLvl="1" animBg="1" rev="0" advAuto="0" spid="238" grpId="6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Title 1"/>
          <p:cNvGrpSpPr/>
          <p:nvPr/>
        </p:nvGrpSpPr>
        <p:grpSpPr>
          <a:xfrm>
            <a:off x="969883" y="683228"/>
            <a:ext cx="11208509" cy="646332"/>
            <a:chOff x="0" y="0"/>
            <a:chExt cx="11208507" cy="646330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208509" cy="646331"/>
            </a:xfrm>
            <a:prstGeom prst="rect">
              <a:avLst/>
            </a:prstGeom>
            <a:solidFill>
              <a:srgbClr val="B6DA9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cap="all" sz="3600"/>
              </a:pPr>
            </a:p>
          </p:txBody>
        </p:sp>
        <p:sp>
          <p:nvSpPr>
            <p:cNvPr id="241" name="1.اذكر ادلة حدوث تفاعل كيمائي :."/>
            <p:cNvSpPr txBox="1"/>
            <p:nvPr/>
          </p:nvSpPr>
          <p:spPr>
            <a:xfrm>
              <a:off x="45719" y="0"/>
              <a:ext cx="11117069" cy="646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 marL="571500" indent="-571500" algn="r" defTabSz="914400" rtl="1">
                <a:lnSpc>
                  <a:spcPct val="90000"/>
                </a:lnSpc>
                <a:buSzPct val="100000"/>
                <a:buFont typeface="Arial"/>
                <a:buChar char="•"/>
                <a:defRPr b="1" cap="all" sz="2800"/>
              </a:pPr>
              <a:r>
                <a:t>1.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اذكر ادلة حدوث تفاعل كيمائي </a:t>
              </a:r>
              <a:r>
                <a:t>:.</a:t>
              </a:r>
            </a:p>
          </p:txBody>
        </p:sp>
      </p:grpSp>
      <p:sp>
        <p:nvSpPr>
          <p:cNvPr id="243" name="TextBox 13"/>
          <p:cNvSpPr txBox="1"/>
          <p:nvPr/>
        </p:nvSpPr>
        <p:spPr>
          <a:xfrm>
            <a:off x="3099983" y="29332"/>
            <a:ext cx="5504369" cy="1305989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1">
              <a:defRPr b="1" sz="3600">
                <a:solidFill>
                  <a:srgbClr val="FF0000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الوحدة الثانية </a:t>
            </a:r>
            <a:r>
              <a:t>–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التغيرات الكيميائية</a:t>
            </a:r>
          </a:p>
        </p:txBody>
      </p:sp>
      <p:sp>
        <p:nvSpPr>
          <p:cNvPr id="244" name="almanahj.com/qa"/>
          <p:cNvSpPr txBox="1"/>
          <p:nvPr/>
        </p:nvSpPr>
        <p:spPr>
          <a:xfrm>
            <a:off x="5861150" y="6174242"/>
            <a:ext cx="170690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u="sng">
                <a:solidFill>
                  <a:srgbClr val="56BCFE"/>
                </a:solidFill>
                <a:uFill>
                  <a:solidFill>
                    <a:srgbClr val="56BCFE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56BCFE"/>
                </a:solidFill>
                <a:uFill>
                  <a:solidFill>
                    <a:srgbClr val="56BCFE"/>
                  </a:solidFill>
                </a:uFill>
                <a:hlinkClick r:id="rId3" invalidUrl="" action="" tgtFrame="" tooltip="" history="1" highlightClick="0" endSnd="0"/>
              </a:rPr>
              <a:t>almanahj.com/qa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16" presetID="4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12" dur="2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3" grpId="1"/>
      <p:bldP build="whole" bldLvl="1" animBg="1" rev="0" advAuto="0" spid="242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itle 1"/>
          <p:cNvSpPr txBox="1"/>
          <p:nvPr/>
        </p:nvSpPr>
        <p:spPr>
          <a:xfrm>
            <a:off x="18310" y="-440030"/>
            <a:ext cx="12018043" cy="4448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r" defTabSz="914400">
              <a:lnSpc>
                <a:spcPct val="90000"/>
              </a:lnSpc>
              <a:defRPr b="1" cap="all" sz="2400"/>
            </a:pPr>
          </a:p>
          <a:p>
            <a:pPr algn="r" defTabSz="914400" rtl="1">
              <a:lnSpc>
                <a:spcPct val="90000"/>
              </a:lnSpc>
              <a:defRPr b="1" cap="all" sz="2800"/>
            </a:pPr>
            <a:r>
              <a:t>2.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حدد نوع التفاعل في الاتي؟</a:t>
            </a:r>
            <a:endParaRPr sz="3600"/>
          </a:p>
          <a:p>
            <a:pPr algn="r" defTabSz="914400">
              <a:lnSpc>
                <a:spcPct val="90000"/>
              </a:lnSpc>
              <a:defRPr b="1" cap="all" sz="2800"/>
            </a:pPr>
          </a:p>
          <a:p>
            <a:pPr marL="742950" indent="-742950" algn="r" defTabSz="914400">
              <a:lnSpc>
                <a:spcPct val="90000"/>
              </a:lnSpc>
              <a:buSzPct val="100000"/>
              <a:buAutoNum type="alphaLcParenR" startAt="1"/>
              <a:defRPr b="1" cap="all" sz="2400"/>
            </a:pPr>
          </a:p>
          <a:p>
            <a:pPr marL="742949" indent="-742949" algn="r" defTabSz="914400" rtl="1">
              <a:lnSpc>
                <a:spcPct val="90000"/>
              </a:lnSpc>
              <a:buSzPct val="100000"/>
              <a:buAutoNum type="alphaLcParenR" startAt="1"/>
              <a:defRPr b="1" cap="all" sz="2800"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   أكسيد الكالسيوم </a:t>
            </a:r>
            <a:r>
              <a:t>+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ثاني أكسيد الكربون </a:t>
            </a:r>
            <a:r>
              <a:t>----------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كربونات الكالسيوم</a:t>
            </a:r>
            <a:endParaRPr sz="3600"/>
          </a:p>
          <a:p>
            <a:pPr marL="742949" indent="-742949" algn="r" defTabSz="914400" rtl="1">
              <a:lnSpc>
                <a:spcPct val="90000"/>
              </a:lnSpc>
              <a:buSzPct val="100000"/>
              <a:buAutoNum type="alphaLcParenR" startAt="1"/>
              <a:defRPr b="1" cap="all" sz="2800"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نوع التفاعل </a:t>
            </a:r>
            <a:endParaRPr sz="3600"/>
          </a:p>
          <a:p>
            <a:pPr marL="742950" indent="-742950" algn="r" defTabSz="914400">
              <a:lnSpc>
                <a:spcPct val="90000"/>
              </a:lnSpc>
              <a:buSzPct val="100000"/>
              <a:buAutoNum type="alphaLcParenR" startAt="1"/>
              <a:defRPr b="1" cap="all" sz="2400"/>
            </a:pPr>
          </a:p>
          <a:p>
            <a:pPr marL="742949" indent="-742949" algn="r" defTabSz="914400" rtl="1">
              <a:lnSpc>
                <a:spcPct val="90000"/>
              </a:lnSpc>
              <a:buSzPct val="100000"/>
              <a:buAutoNum type="alphaLcParenR" startAt="3"/>
              <a:defRPr b="1" cap="all" sz="2800"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صدأ الحديد</a:t>
            </a:r>
            <a:r>
              <a:rPr b="0" sz="3200"/>
              <a:t>.............................................</a:t>
            </a:r>
            <a:endParaRPr sz="3600"/>
          </a:p>
          <a:p>
            <a:pPr algn="r" defTabSz="914400">
              <a:lnSpc>
                <a:spcPct val="90000"/>
              </a:lnSpc>
              <a:defRPr cap="all" sz="3200"/>
            </a:pPr>
          </a:p>
          <a:p>
            <a:pPr marL="742949" indent="-742949" algn="r" defTabSz="914400" rtl="1">
              <a:lnSpc>
                <a:spcPct val="90000"/>
              </a:lnSpc>
              <a:buSzPct val="100000"/>
              <a:buAutoNum type="alphaLcParenR" startAt="1"/>
              <a:defRPr b="1" cap="all" sz="2800"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تفاعل حمض الهيدروكلوريك مع هيدروكسيد الصوديوم </a:t>
            </a:r>
            <a:r>
              <a:t>--------------------- </a:t>
            </a:r>
            <a:endParaRPr sz="2400"/>
          </a:p>
          <a:p>
            <a:pPr algn="r" defTabSz="914400">
              <a:lnSpc>
                <a:spcPct val="90000"/>
              </a:lnSpc>
              <a:defRPr b="1" cap="all" sz="2400"/>
            </a:pPr>
            <a:r>
              <a:t>     </a:t>
            </a:r>
          </a:p>
        </p:txBody>
      </p:sp>
      <p:sp>
        <p:nvSpPr>
          <p:cNvPr id="247" name="Title 1"/>
          <p:cNvSpPr txBox="1"/>
          <p:nvPr>
            <p:ph type="title"/>
          </p:nvPr>
        </p:nvSpPr>
        <p:spPr>
          <a:xfrm>
            <a:off x="252899" y="3965002"/>
            <a:ext cx="11686201" cy="998267"/>
          </a:xfrm>
          <a:prstGeom prst="rect">
            <a:avLst/>
          </a:prstGeom>
        </p:spPr>
        <p:txBody>
          <a:bodyPr/>
          <a:lstStyle/>
          <a:p>
            <a:pPr algn="r" defTabSz="905255">
              <a:defRPr b="1" sz="2772"/>
            </a:pPr>
            <a:r>
              <a:t>B</a:t>
            </a:r>
            <a:r>
              <a:t>)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كلوريد الصوديوم </a:t>
            </a:r>
            <a:r>
              <a:t>+ ..................                    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حمض الهيدروكلوريك </a:t>
            </a:r>
            <a:r>
              <a:t>+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هيدروكسيد الصوديوم</a:t>
            </a:r>
          </a:p>
        </p:txBody>
      </p:sp>
      <p:sp>
        <p:nvSpPr>
          <p:cNvPr id="248" name="Content Placeholder 2"/>
          <p:cNvSpPr txBox="1"/>
          <p:nvPr>
            <p:ph type="body" sz="quarter" idx="1"/>
          </p:nvPr>
        </p:nvSpPr>
        <p:spPr>
          <a:xfrm>
            <a:off x="8443020" y="3428999"/>
            <a:ext cx="3639053" cy="552581"/>
          </a:xfrm>
          <a:prstGeom prst="rect">
            <a:avLst/>
          </a:prstGeom>
        </p:spPr>
        <p:txBody>
          <a:bodyPr/>
          <a:lstStyle/>
          <a:p>
            <a:pPr marL="0" indent="0" algn="r" rtl="1">
              <a:buSzTx/>
              <a:buNone/>
              <a:defRPr b="1" sz="2800"/>
            </a:pPr>
            <a:r>
              <a:t>3.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أكمل المعادلة التالية</a:t>
            </a:r>
            <a:r>
              <a:t>:</a:t>
            </a:r>
          </a:p>
        </p:txBody>
      </p:sp>
      <p:sp>
        <p:nvSpPr>
          <p:cNvPr id="249" name="Straight Arrow Connector 24"/>
          <p:cNvSpPr/>
          <p:nvPr/>
        </p:nvSpPr>
        <p:spPr>
          <a:xfrm>
            <a:off x="5904579" y="4492907"/>
            <a:ext cx="1223890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2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grpSp>
        <p:nvGrpSpPr>
          <p:cNvPr id="252" name="Title 1"/>
          <p:cNvGrpSpPr/>
          <p:nvPr/>
        </p:nvGrpSpPr>
        <p:grpSpPr>
          <a:xfrm>
            <a:off x="568410" y="5042899"/>
            <a:ext cx="11370690" cy="592546"/>
            <a:chOff x="0" y="0"/>
            <a:chExt cx="11370688" cy="592544"/>
          </a:xfrm>
        </p:grpSpPr>
        <p:sp>
          <p:nvSpPr>
            <p:cNvPr id="250" name="Rectangle"/>
            <p:cNvSpPr/>
            <p:nvPr/>
          </p:nvSpPr>
          <p:spPr>
            <a:xfrm>
              <a:off x="-1" y="0"/>
              <a:ext cx="11370690" cy="5925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</p:txBody>
        </p:sp>
        <p:sp>
          <p:nvSpPr>
            <p:cNvPr id="251" name="C) حدد المواد المتفاعلة في التفاعل السابق؟"/>
            <p:cNvSpPr txBox="1"/>
            <p:nvPr/>
          </p:nvSpPr>
          <p:spPr>
            <a:xfrm>
              <a:off x="45719" y="0"/>
              <a:ext cx="11279250" cy="592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  <a:r>
                <a:t>C</a:t>
              </a:r>
              <a:r>
                <a:t>)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حدد المواد المتفاعلة في التفاعل السابق؟</a:t>
              </a:r>
            </a:p>
          </p:txBody>
        </p:sp>
      </p:grpSp>
      <p:grpSp>
        <p:nvGrpSpPr>
          <p:cNvPr id="255" name="Title 1"/>
          <p:cNvGrpSpPr/>
          <p:nvPr/>
        </p:nvGrpSpPr>
        <p:grpSpPr>
          <a:xfrm>
            <a:off x="617820" y="5867284"/>
            <a:ext cx="11370690" cy="592546"/>
            <a:chOff x="0" y="0"/>
            <a:chExt cx="11370688" cy="592544"/>
          </a:xfrm>
        </p:grpSpPr>
        <p:sp>
          <p:nvSpPr>
            <p:cNvPr id="253" name="Rectangle"/>
            <p:cNvSpPr/>
            <p:nvPr/>
          </p:nvSpPr>
          <p:spPr>
            <a:xfrm>
              <a:off x="-1" y="0"/>
              <a:ext cx="11370690" cy="5925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</p:txBody>
        </p:sp>
        <p:sp>
          <p:nvSpPr>
            <p:cNvPr id="254" name="d) حدد المواد الناتجة في التفاعل السابق؟"/>
            <p:cNvSpPr txBox="1"/>
            <p:nvPr/>
          </p:nvSpPr>
          <p:spPr>
            <a:xfrm>
              <a:off x="45719" y="0"/>
              <a:ext cx="11279250" cy="592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  <a:r>
                <a:t>d</a:t>
              </a:r>
              <a:r>
                <a:t>)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حدد المواد الناتجة في التفاعل السابق؟</a:t>
              </a:r>
            </a:p>
          </p:txBody>
        </p:sp>
      </p:grpSp>
      <p:sp>
        <p:nvSpPr>
          <p:cNvPr id="256" name="Straight Arrow Connector 6"/>
          <p:cNvSpPr/>
          <p:nvPr/>
        </p:nvSpPr>
        <p:spPr>
          <a:xfrm>
            <a:off x="5416972" y="1372136"/>
            <a:ext cx="1117057" cy="1"/>
          </a:xfrm>
          <a:prstGeom prst="line">
            <a:avLst/>
          </a:prstGeom>
          <a:ln w="28575">
            <a:solidFill>
              <a:srgbClr val="2581BD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2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Class="entr" nodeType="with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ntr" nodeType="click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click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4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Class="entr" nodeType="clickEffect" presetSubtype="4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2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46" grpId="1"/>
      <p:bldP build="p" bldLvl="1" animBg="1" rev="0" advAuto="0" spid="248" grpId="2"/>
      <p:bldP build="whole" bldLvl="1" animBg="1" rev="0" advAuto="0" spid="247" grpId="3"/>
      <p:bldP build="whole" bldLvl="1" animBg="1" rev="0" advAuto="0" spid="249" grpId="4"/>
      <p:bldP build="whole" bldLvl="1" animBg="1" rev="0" advAuto="0" spid="255" grpId="6"/>
      <p:bldP build="whole" bldLvl="1" animBg="1" rev="0" advAuto="0" spid="252" grpId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Title 1"/>
          <p:cNvGrpSpPr/>
          <p:nvPr/>
        </p:nvGrpSpPr>
        <p:grpSpPr>
          <a:xfrm>
            <a:off x="85648" y="418239"/>
            <a:ext cx="10810163" cy="1121500"/>
            <a:chOff x="0" y="0"/>
            <a:chExt cx="10810161" cy="1121498"/>
          </a:xfrm>
        </p:grpSpPr>
        <p:sp>
          <p:nvSpPr>
            <p:cNvPr id="258" name="Rectangle"/>
            <p:cNvSpPr/>
            <p:nvPr/>
          </p:nvSpPr>
          <p:spPr>
            <a:xfrm>
              <a:off x="0" y="244947"/>
              <a:ext cx="10810162" cy="631605"/>
            </a:xfrm>
            <a:prstGeom prst="rect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</p:txBody>
        </p:sp>
        <p:sp>
          <p:nvSpPr>
            <p:cNvPr id="259" name="اكسجين   +   حديد"/>
            <p:cNvSpPr txBox="1"/>
            <p:nvPr/>
          </p:nvSpPr>
          <p:spPr>
            <a:xfrm>
              <a:off x="45719" y="0"/>
              <a:ext cx="10718723" cy="112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 rtl="1">
                <a:lnSpc>
                  <a:spcPct val="90000"/>
                </a:lnSpc>
                <a:defRPr b="1" cap="all" sz="3200"/>
              </a:pPr>
              <a:r>
                <a:t>                                                                         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اكسجين   </a:t>
              </a:r>
              <a:r>
                <a:t>+  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حديد</a:t>
              </a:r>
            </a:p>
          </p:txBody>
        </p:sp>
      </p:grpSp>
      <p:grpSp>
        <p:nvGrpSpPr>
          <p:cNvPr id="263" name="Title 1"/>
          <p:cNvGrpSpPr/>
          <p:nvPr/>
        </p:nvGrpSpPr>
        <p:grpSpPr>
          <a:xfrm>
            <a:off x="3386815" y="-173853"/>
            <a:ext cx="8759877" cy="994964"/>
            <a:chOff x="0" y="0"/>
            <a:chExt cx="8759876" cy="994963"/>
          </a:xfrm>
        </p:grpSpPr>
        <p:sp>
          <p:nvSpPr>
            <p:cNvPr id="261" name="Rectangle"/>
            <p:cNvSpPr/>
            <p:nvPr/>
          </p:nvSpPr>
          <p:spPr>
            <a:xfrm>
              <a:off x="0" y="181679"/>
              <a:ext cx="8759877" cy="631605"/>
            </a:xfrm>
            <a:prstGeom prst="rect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lnSpc>
                  <a:spcPct val="90000"/>
                </a:lnSpc>
                <a:defRPr cap="all" sz="3600"/>
              </a:pPr>
            </a:p>
          </p:txBody>
        </p:sp>
        <p:sp>
          <p:nvSpPr>
            <p:cNvPr id="262" name="5  - أكمل المعادلات الاتية بشكل صحيح:- ثم حدد نوع كل تفاعل."/>
            <p:cNvSpPr txBox="1"/>
            <p:nvPr/>
          </p:nvSpPr>
          <p:spPr>
            <a:xfrm>
              <a:off x="45719" y="0"/>
              <a:ext cx="8668438" cy="9949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 defTabSz="914400" rtl="1">
                <a:lnSpc>
                  <a:spcPct val="90000"/>
                </a:lnSpc>
                <a:defRPr b="1" cap="all" sz="2800"/>
              </a:pPr>
              <a:r>
                <a:t>5  -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أكمل المعادلات الاتية بشكل صحيح</a:t>
              </a:r>
              <a:r>
                <a:t>:-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ثم حدد نوع كل تفاعل</a:t>
              </a:r>
              <a:r>
                <a:t>.</a:t>
              </a:r>
            </a:p>
          </p:txBody>
        </p:sp>
      </p:grpSp>
      <p:pic>
        <p:nvPicPr>
          <p:cNvPr id="264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161" y="3092175"/>
            <a:ext cx="11228570" cy="723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162" y="1892680"/>
            <a:ext cx="11228570" cy="6286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صورة 2" descr="صورة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162" y="4390373"/>
            <a:ext cx="11228570" cy="7401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صورة 3" descr="صورة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5603444"/>
            <a:ext cx="11187190" cy="723901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Straight Arrow Connector 6"/>
          <p:cNvSpPr/>
          <p:nvPr/>
        </p:nvSpPr>
        <p:spPr>
          <a:xfrm>
            <a:off x="3525940" y="993050"/>
            <a:ext cx="1524386" cy="1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مستطيل 18"/>
          <p:cNvSpPr/>
          <p:nvPr/>
        </p:nvSpPr>
        <p:spPr>
          <a:xfrm>
            <a:off x="2958770" y="280197"/>
            <a:ext cx="8818538" cy="1173862"/>
          </a:xfrm>
          <a:prstGeom prst="rect">
            <a:avLst/>
          </a:prstGeom>
          <a:solidFill>
            <a:srgbClr val="ACDAF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rtl="1">
              <a:defRPr b="1" sz="3200">
                <a:solidFill>
                  <a:srgbClr val="FF0000"/>
                </a:solidFill>
                <a:latin typeface="Al-Jazeera-Arabic-Bold"/>
                <a:ea typeface="Al-Jazeera-Arabic-Bold"/>
                <a:cs typeface="Al-Jazeera-Arabic-Bold"/>
                <a:sym typeface="Al-Jazeera-Arabic-Bold"/>
              </a:defRPr>
            </a:lvl1pPr>
          </a:lstStyle>
          <a:p>
            <a:pPr/>
            <a:r>
              <a:t>6- ماذا يحدث لكل من الآتي في التفاعل الكيميائي و الفيزيائي؟</a:t>
            </a:r>
          </a:p>
        </p:txBody>
      </p:sp>
      <p:graphicFrame>
        <p:nvGraphicFramePr>
          <p:cNvPr id="271" name="جدول 2"/>
          <p:cNvGraphicFramePr/>
          <p:nvPr/>
        </p:nvGraphicFramePr>
        <p:xfrm>
          <a:off x="1617444" y="1451277"/>
          <a:ext cx="5950397" cy="74168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1">
                <a:tableStyleId>{4C3C2611-4C71-4FC5-86AE-919BDF0F9419}</a:tableStyleId>
              </a:tblPr>
              <a:tblGrid>
                <a:gridCol w="2565624"/>
                <a:gridCol w="3384772"/>
              </a:tblGrid>
              <a:tr h="370840">
                <a:tc>
                  <a:txBody>
                    <a:bodyPr/>
                    <a:lstStyle/>
                    <a:p>
                      <a:pPr algn="ctr" defTabSz="914400" rtl="1">
                        <a:defRPr sz="3200">
                          <a:solidFill>
                            <a:srgbClr val="FF0000"/>
                          </a:solidFill>
                        </a:defRPr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ينتج مادة جديدة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defTabSz="914400" rtl="1">
                        <a:defRPr b="1" sz="3200">
                          <a:solidFill>
                            <a:srgbClr val="FF0000"/>
                          </a:solidFill>
                        </a:defRPr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يمكن عكسه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72" name="Title 1"/>
          <p:cNvSpPr txBox="1"/>
          <p:nvPr/>
        </p:nvSpPr>
        <p:spPr>
          <a:xfrm>
            <a:off x="181527" y="4082515"/>
            <a:ext cx="11117069" cy="1661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marL="400050" indent="-400050" algn="r" defTabSz="640079">
              <a:lnSpc>
                <a:spcPct val="72000"/>
              </a:lnSpc>
              <a:buSzPct val="100000"/>
              <a:buFont typeface="Arial"/>
              <a:buChar char="•"/>
              <a:defRPr b="1" cap="all" sz="1960"/>
            </a:pPr>
          </a:p>
          <a:p>
            <a:pPr algn="r" defTabSz="640079" rtl="1">
              <a:lnSpc>
                <a:spcPct val="72000"/>
              </a:lnSpc>
              <a:defRPr b="1" cap="all" sz="1610"/>
            </a:pPr>
            <a:r>
              <a:t>7.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ما الأدلة على حدوث التفاعل الكيميائي؟</a:t>
            </a:r>
            <a:endParaRPr sz="1750"/>
          </a:p>
          <a:p>
            <a:pPr algn="r" defTabSz="640079">
              <a:lnSpc>
                <a:spcPct val="72000"/>
              </a:lnSpc>
              <a:defRPr b="1" cap="all" sz="1679"/>
            </a:pPr>
          </a:p>
          <a:p>
            <a:pPr algn="r" defTabSz="640079">
              <a:lnSpc>
                <a:spcPct val="72000"/>
              </a:lnSpc>
              <a:defRPr b="1" cap="all" sz="1679"/>
            </a:pPr>
          </a:p>
          <a:p>
            <a:pPr marL="520065" indent="-520065" algn="r" defTabSz="640079">
              <a:lnSpc>
                <a:spcPct val="72000"/>
              </a:lnSpc>
              <a:buSzPct val="100000"/>
              <a:buAutoNum type="alphaLcParenR" startAt="1"/>
              <a:defRPr b="1" cap="all" sz="1120"/>
            </a:pPr>
            <a:r>
              <a:t>..........................................                                     </a:t>
            </a:r>
            <a:r>
              <a:t>(C</a:t>
            </a:r>
            <a:r>
              <a:t>..........................................</a:t>
            </a:r>
            <a:endParaRPr sz="1679"/>
          </a:p>
          <a:p>
            <a:pPr marL="520065" indent="-520065" algn="r" defTabSz="640079">
              <a:lnSpc>
                <a:spcPct val="72000"/>
              </a:lnSpc>
              <a:buSzPct val="100000"/>
              <a:buAutoNum type="alphaLcParenR" startAt="1"/>
              <a:defRPr b="1" cap="all" sz="1679"/>
            </a:pPr>
          </a:p>
          <a:p>
            <a:pPr marL="520065" indent="-520065" algn="r" defTabSz="640079">
              <a:lnSpc>
                <a:spcPct val="72000"/>
              </a:lnSpc>
              <a:buSzPct val="100000"/>
              <a:buAutoNum type="alphaLcParenR" startAt="3"/>
              <a:defRPr b="1" cap="all" sz="1679"/>
            </a:pPr>
          </a:p>
          <a:p>
            <a:pPr marL="520065" indent="-520065" algn="r" defTabSz="640079">
              <a:lnSpc>
                <a:spcPct val="72000"/>
              </a:lnSpc>
              <a:buSzPct val="100000"/>
              <a:buAutoNum type="alphaLcParenR" startAt="2"/>
              <a:defRPr b="1" cap="all" sz="1120"/>
            </a:pPr>
            <a:r>
              <a:t>..................................                                           </a:t>
            </a:r>
            <a:r>
              <a:t>D</a:t>
            </a:r>
            <a:r>
              <a:t>)..........................................</a:t>
            </a:r>
            <a:endParaRPr sz="1679"/>
          </a:p>
        </p:txBody>
      </p:sp>
      <p:sp>
        <p:nvSpPr>
          <p:cNvPr id="273" name="TextBox 3"/>
          <p:cNvSpPr txBox="1"/>
          <p:nvPr/>
        </p:nvSpPr>
        <p:spPr>
          <a:xfrm>
            <a:off x="8031095" y="1507176"/>
            <a:ext cx="3006978" cy="55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rtl="1">
              <a:defRPr b="1" sz="2800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Tw Cen MT"/>
                <a:ea typeface="Tw Cen MT"/>
                <a:cs typeface="Tw Cen MT"/>
                <a:sym typeface="Tw Cen MT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التفاعل الكيميائي </a:t>
            </a:r>
          </a:p>
        </p:txBody>
      </p:sp>
      <p:sp>
        <p:nvSpPr>
          <p:cNvPr id="274" name="TextBox 4"/>
          <p:cNvSpPr txBox="1"/>
          <p:nvPr/>
        </p:nvSpPr>
        <p:spPr>
          <a:xfrm>
            <a:off x="8031095" y="3035818"/>
            <a:ext cx="3006978" cy="55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rtl="1">
              <a:defRPr b="1" sz="2800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Tw Cen MT"/>
                <a:ea typeface="Tw Cen MT"/>
                <a:cs typeface="Tw Cen MT"/>
                <a:sym typeface="Tw Cen MT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التفاعل الفيزيائي  </a:t>
            </a:r>
          </a:p>
        </p:txBody>
      </p:sp>
      <p:graphicFrame>
        <p:nvGraphicFramePr>
          <p:cNvPr id="275" name="جدول 2"/>
          <p:cNvGraphicFramePr/>
          <p:nvPr/>
        </p:nvGraphicFramePr>
        <p:xfrm>
          <a:off x="1672516" y="2966913"/>
          <a:ext cx="5950398" cy="74168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1">
                <a:tableStyleId>{4C3C2611-4C71-4FC5-86AE-919BDF0F9419}</a:tableStyleId>
              </a:tblPr>
              <a:tblGrid>
                <a:gridCol w="2565624"/>
                <a:gridCol w="3384772"/>
              </a:tblGrid>
              <a:tr h="370840">
                <a:tc>
                  <a:txBody>
                    <a:bodyPr/>
                    <a:lstStyle/>
                    <a:p>
                      <a:pPr algn="ctr" defTabSz="914400" rtl="1">
                        <a:defRPr sz="3200">
                          <a:solidFill>
                            <a:srgbClr val="FF0000"/>
                          </a:solidFill>
                        </a:defRPr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ينتج مادة جديدة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defTabSz="914400" rtl="1">
                        <a:defRPr b="1" sz="3200">
                          <a:solidFill>
                            <a:srgbClr val="FF0000"/>
                          </a:solidFill>
                        </a:defRPr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يمكن عكسه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6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19" dur="2000"/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Class="entr" nodeType="afterEffect" presetSubtype="16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23" dur="2000"/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Class="entr" nodeType="afterEffect" presetSubtype="16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27" dur="2000"/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Class="entr" nodeType="afterEffect" presetSubtype="16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31" dur="2000"/>
                                        <p:tgtEl>
                                          <p:spTgt spid="2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Class="entr" nodeType="afterEffect" presetSubtype="16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35" dur="2000"/>
                                        <p:tgtEl>
                                          <p:spTgt spid="2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Class="entr" nodeType="afterEffect" presetSubtype="16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39" dur="2000"/>
                                        <p:tgtEl>
                                          <p:spTgt spid="2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Class="entr" nodeType="afterEffect" presetSubtype="16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43" dur="2000"/>
                                        <p:tgtEl>
                                          <p:spTgt spid="2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clickEffect" presetSubtype="16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54" dur="2000"/>
                                        <p:tgtEl>
                                          <p:spTgt spid="2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5" grpId="4"/>
      <p:bldP build="whole" bldLvl="1" animBg="1" rev="0" advAuto="0" spid="270" grpId="1"/>
      <p:bldP build="p" bldLvl="5" animBg="1" rev="0" advAuto="0" spid="272" grpId="3"/>
      <p:bldP build="whole" bldLvl="1" animBg="1" rev="0" advAuto="0" spid="271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مستطيل 12"/>
          <p:cNvSpPr/>
          <p:nvPr/>
        </p:nvSpPr>
        <p:spPr>
          <a:xfrm>
            <a:off x="1842965" y="2220016"/>
            <a:ext cx="10009655" cy="1002127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b="1" sz="2800">
                <a:solidFill>
                  <a:srgbClr val="73008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</a:t>
            </a:r>
            <a:r>
              <a:t>-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التغير</a:t>
            </a:r>
            <a:r>
              <a:t>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الفيزيائي قابل للانعكاس بينما التغير الكيميائي   </a:t>
            </a:r>
            <a:r>
              <a:t>----------------- </a:t>
            </a:r>
          </a:p>
        </p:txBody>
      </p:sp>
      <p:grpSp>
        <p:nvGrpSpPr>
          <p:cNvPr id="280" name="TextBox 9"/>
          <p:cNvGrpSpPr/>
          <p:nvPr/>
        </p:nvGrpSpPr>
        <p:grpSpPr>
          <a:xfrm>
            <a:off x="-23139246" y="6398766"/>
            <a:ext cx="35289713" cy="369334"/>
            <a:chOff x="0" y="0"/>
            <a:chExt cx="35289712" cy="369332"/>
          </a:xfrm>
        </p:grpSpPr>
        <p:sp>
          <p:nvSpPr>
            <p:cNvPr id="278" name="Shape"/>
            <p:cNvSpPr/>
            <p:nvPr/>
          </p:nvSpPr>
          <p:spPr>
            <a:xfrm>
              <a:off x="0" y="-1"/>
              <a:ext cx="35289714" cy="369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0030" fill="norm" stroke="1" extrusionOk="0">
                  <a:moveTo>
                    <a:pt x="0" y="1612"/>
                  </a:moveTo>
                  <a:cubicBezTo>
                    <a:pt x="547" y="-1570"/>
                    <a:pt x="-270" y="940"/>
                    <a:pt x="3285" y="940"/>
                  </a:cubicBezTo>
                  <a:lnTo>
                    <a:pt x="21330" y="1612"/>
                  </a:lnTo>
                  <a:lnTo>
                    <a:pt x="21330" y="20030"/>
                  </a:lnTo>
                  <a:lnTo>
                    <a:pt x="0" y="20030"/>
                  </a:lnTo>
                  <a:lnTo>
                    <a:pt x="0" y="161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tabLst>
                  <a:tab pos="1282700" algn="r"/>
                  <a:tab pos="2743200" algn="r"/>
                  <a:tab pos="5486400" algn="r"/>
                </a:tabLst>
                <a:defRPr b="1">
                  <a:solidFill>
                    <a:schemeClr val="accent1"/>
                  </a:solidFill>
                </a:defRPr>
              </a:pPr>
            </a:p>
          </p:txBody>
        </p:sp>
        <p:sp>
          <p:nvSpPr>
            <p:cNvPr id="279" name="رؤية الوزارة: الريادة في توفير فرص تعلّم دائمة ومبتكرة وذات جودة عالية للمجتمع القطري.   رسالة الوزارة: تنظيم ودعم فرص تعلّم ذات جودة عالية لكافة المراحل والمستويات ، وذلك بهدف تنمية المعارف والمهارات  والاتجاهات اللازمة لأفراد المجتمع القطري ، بما يناسب"/>
            <p:cNvSpPr txBox="1"/>
            <p:nvPr/>
          </p:nvSpPr>
          <p:spPr>
            <a:xfrm>
              <a:off x="45719" y="-1"/>
              <a:ext cx="35198274" cy="348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 defTabSz="914400" rtl="1">
                <a:tabLst>
                  <a:tab pos="1282700" algn="r"/>
                  <a:tab pos="2743200" algn="r"/>
                  <a:tab pos="5486400" algn="r"/>
                </a:tabLst>
                <a:defRPr b="1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رؤية الوزارة</a:t>
              </a:r>
              <a:r>
                <a:rPr>
                  <a:solidFill>
                    <a:srgbClr val="632423"/>
                  </a:solidFill>
                </a:rPr>
                <a:t>: </a:t>
              </a:r>
              <a:r>
                <a:rPr>
                  <a:solidFill>
                    <a:schemeClr val="accent1"/>
                  </a:solidFill>
                </a:rPr>
                <a:t>الريادة في توفير فرص تعلّم دائمة ومبتكرة وذات جودة عالية للمجتمع القطري</a:t>
              </a:r>
              <a:r>
                <a:rPr>
                  <a:solidFill>
                    <a:srgbClr val="632423"/>
                  </a:solidFill>
                </a:rPr>
                <a:t>.</a:t>
              </a:r>
              <a:r>
                <a:rPr>
                  <a:solidFill>
                    <a:srgbClr val="632423"/>
                  </a:solidFill>
                </a:rPr>
                <a:t> </a:t>
              </a:r>
              <a:r>
                <a:rPr>
                  <a:solidFill>
                    <a:srgbClr val="632423"/>
                  </a:solidFill>
                </a:rPr>
                <a:t>  </a:t>
              </a:r>
              <a:r>
                <a:t>رسالة الوزارة</a:t>
              </a:r>
              <a:r>
                <a:rPr>
                  <a:solidFill>
                    <a:srgbClr val="632423"/>
                  </a:solidFill>
                </a:rPr>
                <a:t>: </a:t>
              </a:r>
              <a:r>
                <a:rPr>
                  <a:solidFill>
                    <a:schemeClr val="accent1"/>
                  </a:solidFill>
                </a:rPr>
                <a:t>تنظيم ودعم فرص تعلّم ذات جودة عالية لكافة المراحل والمستويات ، وذلك بهدف تنمية المعارف والمهارات</a:t>
              </a:r>
              <a:r>
                <a:rPr>
                  <a:solidFill>
                    <a:schemeClr val="accent1"/>
                  </a:solidFill>
                </a:rPr>
                <a:t>  </a:t>
              </a:r>
              <a:r>
                <a:rPr>
                  <a:solidFill>
                    <a:schemeClr val="accent1"/>
                  </a:solidFill>
                </a:rPr>
                <a:t>والاتجاهات اللازمة لأفراد المجتمع القطري ، بما يناسب إمكاناتهم وقدراتهم وفق القيم والاحتياجات الوطنية . الأمانة</a:t>
              </a:r>
            </a:p>
          </p:txBody>
        </p:sp>
      </p:grpSp>
      <p:sp>
        <p:nvSpPr>
          <p:cNvPr id="281" name="مستطيل 18"/>
          <p:cNvSpPr/>
          <p:nvPr/>
        </p:nvSpPr>
        <p:spPr>
          <a:xfrm>
            <a:off x="2958770" y="280197"/>
            <a:ext cx="8818538" cy="615062"/>
          </a:xfrm>
          <a:prstGeom prst="rect">
            <a:avLst/>
          </a:prstGeom>
          <a:solidFill>
            <a:srgbClr val="ACDAF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rtl="1">
              <a:defRPr b="1" sz="3200">
                <a:solidFill>
                  <a:srgbClr val="FF0000"/>
                </a:solidFill>
                <a:latin typeface="Al-Jazeera-Arabic-Bold"/>
                <a:ea typeface="Al-Jazeera-Arabic-Bold"/>
                <a:cs typeface="Al-Jazeera-Arabic-Bold"/>
                <a:sym typeface="Al-Jazeera-Arabic-Bold"/>
              </a:defRPr>
            </a:lvl1pPr>
          </a:lstStyle>
          <a:p>
            <a:pPr/>
            <a:r>
              <a:t>8- أكمل الفراغ في العبارة الاتية ؟</a:t>
            </a:r>
          </a:p>
        </p:txBody>
      </p:sp>
      <p:sp>
        <p:nvSpPr>
          <p:cNvPr id="282" name="مستطيل 12"/>
          <p:cNvSpPr/>
          <p:nvPr/>
        </p:nvSpPr>
        <p:spPr>
          <a:xfrm>
            <a:off x="1842965" y="1309840"/>
            <a:ext cx="10009655" cy="1002128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b="1" sz="2800">
                <a:solidFill>
                  <a:srgbClr val="73008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</a:t>
            </a:r>
            <a:r>
              <a:t>-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في التغير الكيميائي ينتج مواد جديدة بينما في التغير الفيزيائي </a:t>
            </a:r>
            <a:r>
              <a:t>-----------------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3.367930 0.016900" origin="layout" pathEditMode="relative">
                                      <p:cBhvr>
                                        <p:cTn id="6" dur="20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2" grpId="3"/>
      <p:bldP build="whole" bldLvl="1" animBg="1" rev="0" advAuto="0" spid="277" grpId="4"/>
      <p:bldP build="whole" bldLvl="1" animBg="1" rev="0" advAuto="0" spid="281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0792" y="332313"/>
            <a:ext cx="5486401" cy="31812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7" name="Title 1"/>
          <p:cNvGrpSpPr/>
          <p:nvPr/>
        </p:nvGrpSpPr>
        <p:grpSpPr>
          <a:xfrm>
            <a:off x="2504047" y="-684335"/>
            <a:ext cx="9542586" cy="1879371"/>
            <a:chOff x="0" y="0"/>
            <a:chExt cx="9542584" cy="1879370"/>
          </a:xfrm>
        </p:grpSpPr>
        <p:sp>
          <p:nvSpPr>
            <p:cNvPr id="285" name="Rectangle"/>
            <p:cNvSpPr/>
            <p:nvPr/>
          </p:nvSpPr>
          <p:spPr>
            <a:xfrm>
              <a:off x="0" y="708852"/>
              <a:ext cx="9542585" cy="461666"/>
            </a:xfrm>
            <a:prstGeom prst="rect">
              <a:avLst/>
            </a:prstGeom>
            <a:solidFill>
              <a:srgbClr val="82C8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</p:txBody>
        </p:sp>
        <p:sp>
          <p:nvSpPr>
            <p:cNvPr id="286" name="5. أكتب أسماء الأجزاء المشار اليها بالشكل المجاور والتي توضح أجزاء القلب :"/>
            <p:cNvSpPr txBox="1"/>
            <p:nvPr/>
          </p:nvSpPr>
          <p:spPr>
            <a:xfrm>
              <a:off x="45719" y="0"/>
              <a:ext cx="9451146" cy="18793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  <a:p>
              <a:pPr algn="r" defTabSz="914400" rtl="1">
                <a:lnSpc>
                  <a:spcPct val="90000"/>
                </a:lnSpc>
                <a:defRPr b="1" cap="all" sz="2800"/>
              </a:pPr>
              <a:r>
                <a:t>5.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أكتب أسماء الأجزاء المشار اليها بالشكل المجاور والتي توضح أجزاء القلب </a:t>
              </a:r>
              <a:r>
                <a:t>:</a:t>
              </a:r>
              <a:endParaRPr sz="3600"/>
            </a:p>
          </p:txBody>
        </p:sp>
      </p:grpSp>
      <p:grpSp>
        <p:nvGrpSpPr>
          <p:cNvPr id="290" name="Title 1"/>
          <p:cNvGrpSpPr/>
          <p:nvPr/>
        </p:nvGrpSpPr>
        <p:grpSpPr>
          <a:xfrm>
            <a:off x="2351647" y="3994597"/>
            <a:ext cx="9831859" cy="499751"/>
            <a:chOff x="0" y="0"/>
            <a:chExt cx="9831858" cy="499749"/>
          </a:xfrm>
        </p:grpSpPr>
        <p:sp>
          <p:nvSpPr>
            <p:cNvPr id="288" name="Rectangle"/>
            <p:cNvSpPr/>
            <p:nvPr/>
          </p:nvSpPr>
          <p:spPr>
            <a:xfrm>
              <a:off x="0" y="19042"/>
              <a:ext cx="9831859" cy="461666"/>
            </a:xfrm>
            <a:prstGeom prst="rect">
              <a:avLst/>
            </a:prstGeom>
            <a:solidFill>
              <a:srgbClr val="82C8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2800"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289" name="6. ما الوعاء الدموي الذي ينقل الدم من القلب الى الجسم في الدورة الدموية الكبرى؟"/>
            <p:cNvSpPr txBox="1"/>
            <p:nvPr/>
          </p:nvSpPr>
          <p:spPr>
            <a:xfrm>
              <a:off x="45719" y="0"/>
              <a:ext cx="9740420" cy="499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 rtl="1">
                <a:lnSpc>
                  <a:spcPct val="90000"/>
                </a:lnSpc>
                <a:defRPr b="1" cap="all" sz="2800">
                  <a:solidFill>
                    <a:srgbClr val="35507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t>6. </a:t>
              </a:r>
              <a:r>
                <a:rPr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ما الوعاء الدموي الذي ينقل الدم من القلب الى الجسم في الدورة الدموية الكبرى؟</a:t>
              </a:r>
              <a:r>
                <a:rPr>
                  <a:solidFill>
                    <a:srgbClr val="000000"/>
                  </a:solidFill>
                </a:rPr>
                <a:t>   </a:t>
              </a:r>
            </a:p>
          </p:txBody>
        </p:sp>
      </p:grpSp>
      <p:grpSp>
        <p:nvGrpSpPr>
          <p:cNvPr id="293" name="Title 1"/>
          <p:cNvGrpSpPr/>
          <p:nvPr/>
        </p:nvGrpSpPr>
        <p:grpSpPr>
          <a:xfrm>
            <a:off x="2124298" y="4941161"/>
            <a:ext cx="10059210" cy="461666"/>
            <a:chOff x="0" y="0"/>
            <a:chExt cx="10059208" cy="461664"/>
          </a:xfrm>
        </p:grpSpPr>
        <p:sp>
          <p:nvSpPr>
            <p:cNvPr id="291" name="Rectangle"/>
            <p:cNvSpPr/>
            <p:nvPr/>
          </p:nvSpPr>
          <p:spPr>
            <a:xfrm>
              <a:off x="-1" y="0"/>
              <a:ext cx="10059210" cy="461665"/>
            </a:xfrm>
            <a:prstGeom prst="rect">
              <a:avLst/>
            </a:prstGeom>
            <a:solidFill>
              <a:srgbClr val="82C8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2400"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292" name="7. ما الوعاء الدموي الذي ينقل الدم من القلب الى الرئتين في الدورة الدموية الصغرى؟"/>
            <p:cNvSpPr txBox="1"/>
            <p:nvPr/>
          </p:nvSpPr>
          <p:spPr>
            <a:xfrm>
              <a:off x="45719" y="6493"/>
              <a:ext cx="9967770" cy="4486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 rtl="1">
                <a:lnSpc>
                  <a:spcPct val="90000"/>
                </a:lnSpc>
                <a:defRPr b="1" cap="all" sz="2400">
                  <a:solidFill>
                    <a:srgbClr val="35507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t>7. </a:t>
              </a:r>
              <a:r>
                <a:rPr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ما الوعاء الدموي الذي ينقل الدم من القلب الى الرئتين في الدورة الدموية الصغرى؟</a:t>
              </a:r>
              <a:r>
                <a:rPr>
                  <a:solidFill>
                    <a:srgbClr val="000000"/>
                  </a:solidFill>
                </a:rPr>
                <a:t>   </a:t>
              </a:r>
            </a:p>
          </p:txBody>
        </p:sp>
      </p:grpSp>
      <p:grpSp>
        <p:nvGrpSpPr>
          <p:cNvPr id="296" name="Title 1"/>
          <p:cNvGrpSpPr/>
          <p:nvPr/>
        </p:nvGrpSpPr>
        <p:grpSpPr>
          <a:xfrm>
            <a:off x="5757533" y="5610375"/>
            <a:ext cx="6372562" cy="1028285"/>
            <a:chOff x="0" y="0"/>
            <a:chExt cx="6372561" cy="1028283"/>
          </a:xfrm>
        </p:grpSpPr>
        <p:sp>
          <p:nvSpPr>
            <p:cNvPr id="294" name="Rectangle"/>
            <p:cNvSpPr/>
            <p:nvPr/>
          </p:nvSpPr>
          <p:spPr>
            <a:xfrm>
              <a:off x="0" y="283309"/>
              <a:ext cx="6372562" cy="461666"/>
            </a:xfrm>
            <a:prstGeom prst="rect">
              <a:avLst/>
            </a:prstGeom>
            <a:solidFill>
              <a:srgbClr val="82C8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2800"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295" name="8. ما الذي يفصل البطين الايسر عن البطين الأيمن ؟"/>
            <p:cNvSpPr txBox="1"/>
            <p:nvPr/>
          </p:nvSpPr>
          <p:spPr>
            <a:xfrm>
              <a:off x="45719" y="0"/>
              <a:ext cx="6281123" cy="10282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 rtl="1">
                <a:lnSpc>
                  <a:spcPct val="90000"/>
                </a:lnSpc>
                <a:defRPr b="1" cap="all" sz="2800"/>
              </a:pPr>
              <a:r>
                <a:t>8.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 ما الذي يفصل البطين الايسر عن البطين الأيمن ؟</a:t>
              </a:r>
            </a:p>
          </p:txBody>
        </p:sp>
      </p:grpSp>
      <p:sp>
        <p:nvSpPr>
          <p:cNvPr id="297" name="almanahj.com/qa"/>
          <p:cNvSpPr txBox="1"/>
          <p:nvPr/>
        </p:nvSpPr>
        <p:spPr>
          <a:xfrm>
            <a:off x="5242546" y="3264641"/>
            <a:ext cx="170690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u="sng">
                <a:solidFill>
                  <a:srgbClr val="56BCFE"/>
                </a:solidFill>
                <a:uFill>
                  <a:solidFill>
                    <a:srgbClr val="56BCFE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56BCFE"/>
                </a:solidFill>
                <a:uFill>
                  <a:solidFill>
                    <a:srgbClr val="56BCFE"/>
                  </a:solidFill>
                </a:uFill>
                <a:hlinkClick r:id="rId3" invalidUrl="" action="" tgtFrame="" tooltip="" history="1" highlightClick="0" endSnd="0"/>
              </a:rPr>
              <a:t>almanahj.com/qa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Title 1"/>
          <p:cNvGrpSpPr/>
          <p:nvPr/>
        </p:nvGrpSpPr>
        <p:grpSpPr>
          <a:xfrm>
            <a:off x="5165528" y="-7403"/>
            <a:ext cx="5856428" cy="1308622"/>
            <a:chOff x="0" y="0"/>
            <a:chExt cx="5856427" cy="1308620"/>
          </a:xfrm>
        </p:grpSpPr>
        <p:sp>
          <p:nvSpPr>
            <p:cNvPr id="299" name="Rectangle"/>
            <p:cNvSpPr/>
            <p:nvPr/>
          </p:nvSpPr>
          <p:spPr>
            <a:xfrm>
              <a:off x="0" y="385799"/>
              <a:ext cx="5856428" cy="537023"/>
            </a:xfrm>
            <a:prstGeom prst="rect">
              <a:avLst/>
            </a:prstGeom>
            <a:solidFill>
              <a:srgbClr val="EEF2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00" name="9. وضح السبب لكل من الاتي :"/>
            <p:cNvSpPr txBox="1"/>
            <p:nvPr/>
          </p:nvSpPr>
          <p:spPr>
            <a:xfrm>
              <a:off x="45719" y="0"/>
              <a:ext cx="5764989" cy="13086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  <a:p>
              <a:pPr algn="r" defTabSz="914400" rtl="1">
                <a:lnSpc>
                  <a:spcPct val="90000"/>
                </a:lnSpc>
                <a:defRPr b="1" cap="all" sz="2800"/>
              </a:pPr>
              <a:r>
                <a:t>9.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وضح السبب لكل من الاتي </a:t>
              </a:r>
              <a:r>
                <a:t>: </a:t>
              </a:r>
            </a:p>
          </p:txBody>
        </p:sp>
      </p:grpSp>
      <p:grpSp>
        <p:nvGrpSpPr>
          <p:cNvPr id="304" name="Title 1"/>
          <p:cNvGrpSpPr/>
          <p:nvPr/>
        </p:nvGrpSpPr>
        <p:grpSpPr>
          <a:xfrm>
            <a:off x="5055372" y="605901"/>
            <a:ext cx="6076738" cy="1747784"/>
            <a:chOff x="0" y="0"/>
            <a:chExt cx="6076737" cy="1747783"/>
          </a:xfrm>
        </p:grpSpPr>
        <p:sp>
          <p:nvSpPr>
            <p:cNvPr id="302" name="Rectangle"/>
            <p:cNvSpPr/>
            <p:nvPr/>
          </p:nvSpPr>
          <p:spPr>
            <a:xfrm>
              <a:off x="0" y="605380"/>
              <a:ext cx="6076738" cy="537023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03" name="a. جدار الشريان أكثر سماكة ومرونة من الوريد؟"/>
            <p:cNvSpPr txBox="1"/>
            <p:nvPr/>
          </p:nvSpPr>
          <p:spPr>
            <a:xfrm>
              <a:off x="45719" y="0"/>
              <a:ext cx="5985299" cy="17477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  <a:p>
              <a:pPr algn="r" defTabSz="914400">
                <a:lnSpc>
                  <a:spcPct val="90000"/>
                </a:lnSpc>
                <a:defRPr b="1" cap="all" sz="2800"/>
              </a:pPr>
              <a:r>
                <a:t>a</a:t>
              </a:r>
              <a:r>
                <a:t>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جدار الشريان أكثر سماكة ومرونة من الوريد؟</a:t>
              </a:r>
            </a:p>
          </p:txBody>
        </p:sp>
      </p:grpSp>
      <p:grpSp>
        <p:nvGrpSpPr>
          <p:cNvPr id="307" name="Title 1"/>
          <p:cNvGrpSpPr/>
          <p:nvPr/>
        </p:nvGrpSpPr>
        <p:grpSpPr>
          <a:xfrm>
            <a:off x="5055372" y="2733070"/>
            <a:ext cx="6076738" cy="559134"/>
            <a:chOff x="0" y="0"/>
            <a:chExt cx="6076737" cy="559133"/>
          </a:xfrm>
        </p:grpSpPr>
        <p:sp>
          <p:nvSpPr>
            <p:cNvPr id="305" name="Rectangle"/>
            <p:cNvSpPr/>
            <p:nvPr/>
          </p:nvSpPr>
          <p:spPr>
            <a:xfrm>
              <a:off x="0" y="11055"/>
              <a:ext cx="6076738" cy="537023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06" name="b. جدار الشعيرات الدموية رقيق؟"/>
            <p:cNvSpPr txBox="1"/>
            <p:nvPr/>
          </p:nvSpPr>
          <p:spPr>
            <a:xfrm>
              <a:off x="45719" y="0"/>
              <a:ext cx="5985299" cy="5591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  <a:r>
                <a:t>b</a:t>
              </a:r>
              <a:r>
                <a:t>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جدار الشعيرات الدموية رقيق؟</a:t>
              </a:r>
            </a:p>
          </p:txBody>
        </p:sp>
      </p:grpSp>
      <p:grpSp>
        <p:nvGrpSpPr>
          <p:cNvPr id="310" name="Title 1"/>
          <p:cNvGrpSpPr/>
          <p:nvPr/>
        </p:nvGrpSpPr>
        <p:grpSpPr>
          <a:xfrm>
            <a:off x="5055372" y="4006106"/>
            <a:ext cx="6076738" cy="559134"/>
            <a:chOff x="0" y="0"/>
            <a:chExt cx="6076737" cy="559133"/>
          </a:xfrm>
        </p:grpSpPr>
        <p:sp>
          <p:nvSpPr>
            <p:cNvPr id="308" name="Rectangle"/>
            <p:cNvSpPr/>
            <p:nvPr/>
          </p:nvSpPr>
          <p:spPr>
            <a:xfrm>
              <a:off x="0" y="11055"/>
              <a:ext cx="6076738" cy="537023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09" name="c. تحتوي الأوردة على صمامات؟"/>
            <p:cNvSpPr txBox="1"/>
            <p:nvPr/>
          </p:nvSpPr>
          <p:spPr>
            <a:xfrm>
              <a:off x="45719" y="0"/>
              <a:ext cx="5985299" cy="5591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  <a:r>
                <a:t>c</a:t>
              </a:r>
              <a:r>
                <a:t>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تحتوي الأوردة على صمامات؟</a:t>
              </a:r>
            </a:p>
          </p:txBody>
        </p:sp>
      </p:grpSp>
      <p:grpSp>
        <p:nvGrpSpPr>
          <p:cNvPr id="313" name="Title 1"/>
          <p:cNvGrpSpPr/>
          <p:nvPr/>
        </p:nvGrpSpPr>
        <p:grpSpPr>
          <a:xfrm>
            <a:off x="3880022" y="5206253"/>
            <a:ext cx="7352002" cy="1028284"/>
            <a:chOff x="0" y="0"/>
            <a:chExt cx="7352000" cy="1028283"/>
          </a:xfrm>
        </p:grpSpPr>
        <p:sp>
          <p:nvSpPr>
            <p:cNvPr id="311" name="Rectangle"/>
            <p:cNvSpPr/>
            <p:nvPr/>
          </p:nvSpPr>
          <p:spPr>
            <a:xfrm>
              <a:off x="0" y="245630"/>
              <a:ext cx="7352001" cy="537023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12" name="d. الجانب الأيسر من القلب أكثر سماكة من الجانب الأيمن ؟"/>
            <p:cNvSpPr txBox="1"/>
            <p:nvPr/>
          </p:nvSpPr>
          <p:spPr>
            <a:xfrm>
              <a:off x="45719" y="0"/>
              <a:ext cx="7260562" cy="10282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  <a:r>
                <a:t>d</a:t>
              </a:r>
              <a:r>
                <a:t>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الجانب الأيسر من القلب أكثر سماكة من الجانب الأيمن ؟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7" dur="2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16" presetID="4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12" dur="2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6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17" dur="2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16" presetID="4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22" dur="2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16" presetID="4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27" dur="2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3" grpId="5"/>
      <p:bldP build="whole" bldLvl="1" animBg="1" rev="0" advAuto="0" spid="304" grpId="2"/>
      <p:bldP build="whole" bldLvl="1" animBg="1" rev="0" advAuto="0" spid="307" grpId="3"/>
      <p:bldP build="whole" bldLvl="1" animBg="1" rev="0" advAuto="0" spid="310" grpId="4"/>
      <p:bldP build="whole" bldLvl="1" animBg="1" rev="0" advAuto="0" spid="30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Title 1"/>
          <p:cNvGrpSpPr/>
          <p:nvPr/>
        </p:nvGrpSpPr>
        <p:grpSpPr>
          <a:xfrm>
            <a:off x="2938072" y="-483939"/>
            <a:ext cx="8923492" cy="1879372"/>
            <a:chOff x="0" y="0"/>
            <a:chExt cx="8923490" cy="1879370"/>
          </a:xfrm>
        </p:grpSpPr>
        <p:sp>
          <p:nvSpPr>
            <p:cNvPr id="315" name="Rectangle"/>
            <p:cNvSpPr/>
            <p:nvPr/>
          </p:nvSpPr>
          <p:spPr>
            <a:xfrm>
              <a:off x="0" y="671174"/>
              <a:ext cx="8923491" cy="537023"/>
            </a:xfrm>
            <a:prstGeom prst="rect">
              <a:avLst/>
            </a:prstGeom>
            <a:solidFill>
              <a:srgbClr val="F0D7B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16" name="10. ما اسم الوعاء الدموي الذي ينقل الدم المؤكسج من القلب الى الجسم ؟"/>
            <p:cNvSpPr txBox="1"/>
            <p:nvPr/>
          </p:nvSpPr>
          <p:spPr>
            <a:xfrm>
              <a:off x="45719" y="0"/>
              <a:ext cx="8832052" cy="18793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  <a:p>
              <a:pPr algn="r" defTabSz="914400" rtl="1">
                <a:lnSpc>
                  <a:spcPct val="90000"/>
                </a:lnSpc>
                <a:defRPr b="1" cap="all" sz="2800"/>
              </a:pPr>
              <a:r>
                <a:t>10.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ما اسم الوعاء الدموي الذي ينقل الدم المؤكسج من القلب الى الجسم ؟</a:t>
              </a:r>
              <a:endParaRPr sz="3600"/>
            </a:p>
          </p:txBody>
        </p:sp>
      </p:grpSp>
      <p:grpSp>
        <p:nvGrpSpPr>
          <p:cNvPr id="320" name="Title 1"/>
          <p:cNvGrpSpPr/>
          <p:nvPr/>
        </p:nvGrpSpPr>
        <p:grpSpPr>
          <a:xfrm>
            <a:off x="2693230" y="839686"/>
            <a:ext cx="9178326" cy="1879372"/>
            <a:chOff x="0" y="0"/>
            <a:chExt cx="9178324" cy="1879370"/>
          </a:xfrm>
        </p:grpSpPr>
        <p:sp>
          <p:nvSpPr>
            <p:cNvPr id="318" name="Rectangle"/>
            <p:cNvSpPr/>
            <p:nvPr/>
          </p:nvSpPr>
          <p:spPr>
            <a:xfrm>
              <a:off x="0" y="671174"/>
              <a:ext cx="9178325" cy="537023"/>
            </a:xfrm>
            <a:prstGeom prst="rect">
              <a:avLst/>
            </a:prstGeom>
            <a:solidFill>
              <a:srgbClr val="F0D7B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19" name="11. ما اسم الوعاء الدموي الذي ينقل الدم غير المؤكسج من القلب الى الرئتين ؟"/>
            <p:cNvSpPr txBox="1"/>
            <p:nvPr/>
          </p:nvSpPr>
          <p:spPr>
            <a:xfrm>
              <a:off x="45719" y="0"/>
              <a:ext cx="9086886" cy="18793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  <a:p>
              <a:pPr algn="r" defTabSz="914400" rtl="1">
                <a:lnSpc>
                  <a:spcPct val="90000"/>
                </a:lnSpc>
                <a:defRPr b="1" cap="all" sz="2800"/>
              </a:pPr>
              <a:r>
                <a:t>11.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ما اسم الوعاء الدموي الذي ينقل الدم غير المؤكسج من القلب الى الرئتين ؟</a:t>
              </a:r>
              <a:endParaRPr sz="3600"/>
            </a:p>
          </p:txBody>
        </p:sp>
      </p:grpSp>
      <p:grpSp>
        <p:nvGrpSpPr>
          <p:cNvPr id="323" name="Title 1"/>
          <p:cNvGrpSpPr/>
          <p:nvPr/>
        </p:nvGrpSpPr>
        <p:grpSpPr>
          <a:xfrm>
            <a:off x="2693230" y="1968268"/>
            <a:ext cx="9178326" cy="1879372"/>
            <a:chOff x="0" y="0"/>
            <a:chExt cx="9178324" cy="1879370"/>
          </a:xfrm>
        </p:grpSpPr>
        <p:sp>
          <p:nvSpPr>
            <p:cNvPr id="321" name="Rectangle"/>
            <p:cNvSpPr/>
            <p:nvPr/>
          </p:nvSpPr>
          <p:spPr>
            <a:xfrm>
              <a:off x="0" y="671174"/>
              <a:ext cx="9178325" cy="537023"/>
            </a:xfrm>
            <a:prstGeom prst="rect">
              <a:avLst/>
            </a:prstGeom>
            <a:solidFill>
              <a:srgbClr val="F0D7B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22" name="12. ما اسم الوعاء الدموي الذي يعيد الدم غير المؤكسج من الجسم  الى القلب ؟"/>
            <p:cNvSpPr txBox="1"/>
            <p:nvPr/>
          </p:nvSpPr>
          <p:spPr>
            <a:xfrm>
              <a:off x="45719" y="0"/>
              <a:ext cx="9086886" cy="18793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  <a:p>
              <a:pPr algn="r" defTabSz="914400" rtl="1">
                <a:lnSpc>
                  <a:spcPct val="90000"/>
                </a:lnSpc>
                <a:defRPr b="1" cap="all" sz="2800"/>
              </a:pPr>
              <a:r>
                <a:t>12.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ما اسم الوعاء الدموي الذي يعيد الدم غير المؤكسج من الجسم  الى القلب ؟</a:t>
              </a:r>
              <a:endParaRPr sz="3600"/>
            </a:p>
          </p:txBody>
        </p:sp>
      </p:grpSp>
      <p:grpSp>
        <p:nvGrpSpPr>
          <p:cNvPr id="326" name="Title 1"/>
          <p:cNvGrpSpPr/>
          <p:nvPr/>
        </p:nvGrpSpPr>
        <p:grpSpPr>
          <a:xfrm>
            <a:off x="4250723" y="3403275"/>
            <a:ext cx="7620832" cy="1879372"/>
            <a:chOff x="0" y="0"/>
            <a:chExt cx="7620830" cy="1879370"/>
          </a:xfrm>
        </p:grpSpPr>
        <p:sp>
          <p:nvSpPr>
            <p:cNvPr id="324" name="Rectangle"/>
            <p:cNvSpPr/>
            <p:nvPr/>
          </p:nvSpPr>
          <p:spPr>
            <a:xfrm>
              <a:off x="0" y="671174"/>
              <a:ext cx="7620831" cy="537023"/>
            </a:xfrm>
            <a:prstGeom prst="rect">
              <a:avLst/>
            </a:prstGeom>
            <a:solidFill>
              <a:srgbClr val="F0D7B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25" name="13. وضح كيف يتلاءم تركيب الشعيرات الدموية مع وظيفتها ؟"/>
            <p:cNvSpPr txBox="1"/>
            <p:nvPr/>
          </p:nvSpPr>
          <p:spPr>
            <a:xfrm>
              <a:off x="45719" y="0"/>
              <a:ext cx="7529392" cy="18793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  <a:p>
              <a:pPr algn="r" defTabSz="914400" rtl="1">
                <a:lnSpc>
                  <a:spcPct val="90000"/>
                </a:lnSpc>
                <a:defRPr b="1" cap="all" sz="2800"/>
              </a:pPr>
              <a:r>
                <a:t>13.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وضح كيف يتلاءم تركيب الشعيرات الدموية مع وظيفتها ؟</a:t>
              </a:r>
              <a:endParaRPr sz="3600"/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6" grpId="4"/>
      <p:bldP build="whole" bldLvl="1" animBg="1" rev="0" advAuto="0" spid="317" grpId="1"/>
      <p:bldP build="whole" bldLvl="1" animBg="1" rev="0" advAuto="0" spid="323" grpId="3"/>
      <p:bldP build="whole" bldLvl="1" animBg="1" rev="0" advAuto="0" spid="320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Title 1"/>
          <p:cNvGrpSpPr/>
          <p:nvPr/>
        </p:nvGrpSpPr>
        <p:grpSpPr>
          <a:xfrm>
            <a:off x="1149177" y="3227354"/>
            <a:ext cx="10725851" cy="1410221"/>
            <a:chOff x="0" y="0"/>
            <a:chExt cx="10725849" cy="1410220"/>
          </a:xfrm>
        </p:grpSpPr>
        <p:sp>
          <p:nvSpPr>
            <p:cNvPr id="328" name="Rectangle"/>
            <p:cNvSpPr/>
            <p:nvPr/>
          </p:nvSpPr>
          <p:spPr>
            <a:xfrm>
              <a:off x="0" y="503727"/>
              <a:ext cx="10725850" cy="402766"/>
            </a:xfrm>
            <a:prstGeom prst="rect">
              <a:avLst/>
            </a:prstGeom>
            <a:solidFill>
              <a:srgbClr val="EEF2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29" name="c.  أي الاوعية الدموية جدرانه رقيقة  وتسمح بتبادل المواد ؟   ------------------"/>
            <p:cNvSpPr txBox="1"/>
            <p:nvPr/>
          </p:nvSpPr>
          <p:spPr>
            <a:xfrm>
              <a:off x="45719" y="0"/>
              <a:ext cx="10634411" cy="1410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  <a:p>
              <a:pPr algn="r" defTabSz="914400">
                <a:lnSpc>
                  <a:spcPct val="90000"/>
                </a:lnSpc>
                <a:defRPr b="1" cap="all" sz="2800"/>
              </a:pPr>
              <a:r>
                <a:t>c</a:t>
              </a:r>
              <a:r>
                <a:t>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 أي الاوعية الدموية جدرانه رقيقة</a:t>
              </a:r>
              <a:r>
                <a:t>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 وتسمح بتبادل المواد ؟   </a:t>
              </a:r>
              <a:r>
                <a:t>------------------</a:t>
              </a:r>
              <a:endParaRPr sz="3600"/>
            </a:p>
          </p:txBody>
        </p:sp>
      </p:grpSp>
      <p:grpSp>
        <p:nvGrpSpPr>
          <p:cNvPr id="341" name="مجموعة 6"/>
          <p:cNvGrpSpPr/>
          <p:nvPr/>
        </p:nvGrpSpPr>
        <p:grpSpPr>
          <a:xfrm>
            <a:off x="43123" y="1"/>
            <a:ext cx="4659762" cy="2101563"/>
            <a:chOff x="0" y="0"/>
            <a:chExt cx="4659760" cy="2101562"/>
          </a:xfrm>
        </p:grpSpPr>
        <p:pic>
          <p:nvPicPr>
            <p:cNvPr id="331" name="صورة 1" descr="صورة 1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659761" cy="17205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34" name="مستطيل 3"/>
            <p:cNvGrpSpPr/>
            <p:nvPr/>
          </p:nvGrpSpPr>
          <p:grpSpPr>
            <a:xfrm>
              <a:off x="4198209" y="1604532"/>
              <a:ext cx="375385" cy="485141"/>
              <a:chOff x="0" y="0"/>
              <a:chExt cx="375383" cy="485140"/>
            </a:xfrm>
          </p:grpSpPr>
          <p:sp>
            <p:nvSpPr>
              <p:cNvPr id="332" name="Rectangle"/>
              <p:cNvSpPr/>
              <p:nvPr/>
            </p:nvSpPr>
            <p:spPr>
              <a:xfrm>
                <a:off x="0" y="95697"/>
                <a:ext cx="375384" cy="293746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2277A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3" name="1"/>
              <p:cNvSpPr txBox="1"/>
              <p:nvPr/>
            </p:nvSpPr>
            <p:spPr>
              <a:xfrm>
                <a:off x="53657" y="0"/>
                <a:ext cx="268070" cy="485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b="1" sz="2800"/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337" name="مستطيل 4"/>
            <p:cNvGrpSpPr/>
            <p:nvPr/>
          </p:nvGrpSpPr>
          <p:grpSpPr>
            <a:xfrm>
              <a:off x="375383" y="1616422"/>
              <a:ext cx="375385" cy="485141"/>
              <a:chOff x="0" y="0"/>
              <a:chExt cx="375383" cy="485140"/>
            </a:xfrm>
          </p:grpSpPr>
          <p:sp>
            <p:nvSpPr>
              <p:cNvPr id="335" name="Rectangle"/>
              <p:cNvSpPr/>
              <p:nvPr/>
            </p:nvSpPr>
            <p:spPr>
              <a:xfrm>
                <a:off x="0" y="95697"/>
                <a:ext cx="375384" cy="293746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2277A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6" name="3"/>
              <p:cNvSpPr txBox="1"/>
              <p:nvPr/>
            </p:nvSpPr>
            <p:spPr>
              <a:xfrm>
                <a:off x="53657" y="0"/>
                <a:ext cx="268070" cy="485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b="1" sz="2800"/>
                </a:lvl1pPr>
              </a:lstStyle>
              <a:p>
                <a:pPr/>
                <a:r>
                  <a:t>3</a:t>
                </a:r>
              </a:p>
            </p:txBody>
          </p:sp>
        </p:grpSp>
        <p:grpSp>
          <p:nvGrpSpPr>
            <p:cNvPr id="340" name="مستطيل 5"/>
            <p:cNvGrpSpPr/>
            <p:nvPr/>
          </p:nvGrpSpPr>
          <p:grpSpPr>
            <a:xfrm>
              <a:off x="2259982" y="1604533"/>
              <a:ext cx="375385" cy="485141"/>
              <a:chOff x="0" y="0"/>
              <a:chExt cx="375383" cy="485140"/>
            </a:xfrm>
          </p:grpSpPr>
          <p:sp>
            <p:nvSpPr>
              <p:cNvPr id="338" name="Rectangle"/>
              <p:cNvSpPr/>
              <p:nvPr/>
            </p:nvSpPr>
            <p:spPr>
              <a:xfrm>
                <a:off x="0" y="95697"/>
                <a:ext cx="375384" cy="293746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2277A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9" name="2"/>
              <p:cNvSpPr txBox="1"/>
              <p:nvPr/>
            </p:nvSpPr>
            <p:spPr>
              <a:xfrm>
                <a:off x="53657" y="0"/>
                <a:ext cx="268070" cy="485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b="1" sz="2800"/>
                </a:lvl1pPr>
              </a:lstStyle>
              <a:p>
                <a:pPr/>
                <a:r>
                  <a:t>2</a:t>
                </a:r>
              </a:p>
            </p:txBody>
          </p:sp>
        </p:grpSp>
      </p:grpSp>
      <p:grpSp>
        <p:nvGrpSpPr>
          <p:cNvPr id="344" name="Title 1"/>
          <p:cNvGrpSpPr/>
          <p:nvPr/>
        </p:nvGrpSpPr>
        <p:grpSpPr>
          <a:xfrm>
            <a:off x="5984640" y="-439643"/>
            <a:ext cx="5859436" cy="1879372"/>
            <a:chOff x="0" y="0"/>
            <a:chExt cx="5859434" cy="1879370"/>
          </a:xfrm>
        </p:grpSpPr>
        <p:sp>
          <p:nvSpPr>
            <p:cNvPr id="342" name="Rectangle"/>
            <p:cNvSpPr/>
            <p:nvPr/>
          </p:nvSpPr>
          <p:spPr>
            <a:xfrm>
              <a:off x="0" y="671174"/>
              <a:ext cx="5859435" cy="537023"/>
            </a:xfrm>
            <a:prstGeom prst="rect">
              <a:avLst/>
            </a:prstGeom>
            <a:solidFill>
              <a:srgbClr val="EEF2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43" name="14. اعتماد على الشكل المجاور أجب عما يلي ؟"/>
            <p:cNvSpPr txBox="1"/>
            <p:nvPr/>
          </p:nvSpPr>
          <p:spPr>
            <a:xfrm>
              <a:off x="45719" y="0"/>
              <a:ext cx="5767996" cy="18793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  <a:p>
              <a:pPr algn="r" defTabSz="914400" rtl="1">
                <a:lnSpc>
                  <a:spcPct val="90000"/>
                </a:lnSpc>
                <a:defRPr b="1" cap="all" sz="2800"/>
              </a:pPr>
              <a:r>
                <a:t>14.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اعتماد على الشكل المجاور أجب عما يلي ؟ </a:t>
              </a:r>
              <a:endParaRPr sz="3600"/>
            </a:p>
          </p:txBody>
        </p:sp>
      </p:grpSp>
      <p:grpSp>
        <p:nvGrpSpPr>
          <p:cNvPr id="347" name="Title 1"/>
          <p:cNvGrpSpPr/>
          <p:nvPr/>
        </p:nvGrpSpPr>
        <p:grpSpPr>
          <a:xfrm>
            <a:off x="7630965" y="502582"/>
            <a:ext cx="4244063" cy="1410221"/>
            <a:chOff x="0" y="0"/>
            <a:chExt cx="4244061" cy="1410220"/>
          </a:xfrm>
        </p:grpSpPr>
        <p:sp>
          <p:nvSpPr>
            <p:cNvPr id="345" name="Rectangle"/>
            <p:cNvSpPr/>
            <p:nvPr/>
          </p:nvSpPr>
          <p:spPr>
            <a:xfrm>
              <a:off x="0" y="503727"/>
              <a:ext cx="4244062" cy="402766"/>
            </a:xfrm>
            <a:prstGeom prst="rect">
              <a:avLst/>
            </a:prstGeom>
            <a:solidFill>
              <a:srgbClr val="EEF2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46" name="a.  حدد اسم كل وعاء دموي؟"/>
            <p:cNvSpPr txBox="1"/>
            <p:nvPr/>
          </p:nvSpPr>
          <p:spPr>
            <a:xfrm>
              <a:off x="45719" y="0"/>
              <a:ext cx="4152623" cy="1410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  <a:p>
              <a:pPr algn="r" defTabSz="914400">
                <a:lnSpc>
                  <a:spcPct val="90000"/>
                </a:lnSpc>
                <a:defRPr b="1" cap="all" sz="2800"/>
              </a:pPr>
              <a:r>
                <a:t>a</a:t>
              </a:r>
              <a:r>
                <a:t>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 حدد اسم كل وعاء دموي؟</a:t>
              </a:r>
              <a:endParaRPr sz="3600"/>
            </a:p>
          </p:txBody>
        </p:sp>
      </p:grpSp>
      <p:grpSp>
        <p:nvGrpSpPr>
          <p:cNvPr id="350" name="Title 1"/>
          <p:cNvGrpSpPr/>
          <p:nvPr/>
        </p:nvGrpSpPr>
        <p:grpSpPr>
          <a:xfrm>
            <a:off x="4766871" y="1587522"/>
            <a:ext cx="7319397" cy="586741"/>
            <a:chOff x="0" y="0"/>
            <a:chExt cx="7319395" cy="586740"/>
          </a:xfrm>
        </p:grpSpPr>
        <p:sp>
          <p:nvSpPr>
            <p:cNvPr id="348" name="Rectangle"/>
            <p:cNvSpPr/>
            <p:nvPr/>
          </p:nvSpPr>
          <p:spPr>
            <a:xfrm>
              <a:off x="0" y="44826"/>
              <a:ext cx="7319396" cy="497087"/>
            </a:xfrm>
            <a:prstGeom prst="rect">
              <a:avLst/>
            </a:prstGeom>
            <a:solidFill>
              <a:srgbClr val="ACDAF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cap="all" sz="3600"/>
              </a:pPr>
            </a:p>
          </p:txBody>
        </p:sp>
        <p:sp>
          <p:nvSpPr>
            <p:cNvPr id="349" name="1- -------------  2------------------3----------"/>
            <p:cNvSpPr txBox="1"/>
            <p:nvPr/>
          </p:nvSpPr>
          <p:spPr>
            <a:xfrm>
              <a:off x="45719" y="0"/>
              <a:ext cx="7227957" cy="5867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  <a:r>
                <a:t>1- </a:t>
              </a:r>
              <a:r>
                <a:rPr sz="2800"/>
                <a:t>-------------</a:t>
              </a:r>
              <a:r>
                <a:t>  2------------------3----------</a:t>
              </a:r>
            </a:p>
          </p:txBody>
        </p:sp>
      </p:grpSp>
      <p:grpSp>
        <p:nvGrpSpPr>
          <p:cNvPr id="353" name="Title 1"/>
          <p:cNvGrpSpPr/>
          <p:nvPr/>
        </p:nvGrpSpPr>
        <p:grpSpPr>
          <a:xfrm>
            <a:off x="2091863" y="2420565"/>
            <a:ext cx="9783165" cy="1410221"/>
            <a:chOff x="0" y="0"/>
            <a:chExt cx="9783163" cy="1410220"/>
          </a:xfrm>
        </p:grpSpPr>
        <p:sp>
          <p:nvSpPr>
            <p:cNvPr id="351" name="Rectangle"/>
            <p:cNvSpPr/>
            <p:nvPr/>
          </p:nvSpPr>
          <p:spPr>
            <a:xfrm>
              <a:off x="0" y="503727"/>
              <a:ext cx="9783164" cy="402766"/>
            </a:xfrm>
            <a:prstGeom prst="rect">
              <a:avLst/>
            </a:prstGeom>
            <a:solidFill>
              <a:srgbClr val="EEF2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 defTabSz="914400">
                <a:lnSpc>
                  <a:spcPct val="90000"/>
                </a:lnSpc>
                <a:defRPr b="1" cap="all" sz="3600"/>
              </a:pPr>
            </a:p>
          </p:txBody>
        </p:sp>
        <p:sp>
          <p:nvSpPr>
            <p:cNvPr id="352" name="b.  أي الاوعية الدموية أكثر سماكة ؟  -----------------------"/>
            <p:cNvSpPr txBox="1"/>
            <p:nvPr/>
          </p:nvSpPr>
          <p:spPr>
            <a:xfrm>
              <a:off x="45719" y="0"/>
              <a:ext cx="9691725" cy="1410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r" defTabSz="914400">
                <a:lnSpc>
                  <a:spcPct val="90000"/>
                </a:lnSpc>
                <a:defRPr b="1" cap="all" sz="2800"/>
              </a:pPr>
            </a:p>
            <a:p>
              <a:pPr algn="r" defTabSz="914400">
                <a:lnSpc>
                  <a:spcPct val="90000"/>
                </a:lnSpc>
                <a:defRPr b="1" cap="all" sz="2800"/>
              </a:pPr>
              <a:r>
                <a:t>b</a:t>
              </a:r>
              <a:r>
                <a:t>. </a:t>
              </a:r>
              <a:r>
                <a:rPr>
                  <a:latin typeface="+mn-lt"/>
                  <a:ea typeface="+mn-ea"/>
                  <a:cs typeface="+mn-cs"/>
                  <a:sym typeface="Helvetica"/>
                </a:rPr>
                <a:t> أي الاوعية الدموية أكثر سماكة ؟ </a:t>
              </a:r>
              <a:r>
                <a:t> -----------------------</a:t>
              </a:r>
              <a:endParaRPr sz="3600"/>
            </a:p>
            <a:p>
              <a:pPr algn="r" defTabSz="914400">
                <a:lnSpc>
                  <a:spcPct val="90000"/>
                </a:lnSpc>
                <a:defRPr b="1" cap="all" sz="3600"/>
              </a:pPr>
              <a:r>
                <a:t>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Class="entr" nodeType="after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Class="entr" nodeType="after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0" grpId="4"/>
      <p:bldP build="whole" bldLvl="1" animBg="1" rev="0" advAuto="0" spid="330" grpId="6"/>
      <p:bldP build="whole" bldLvl="1" animBg="1" rev="0" advAuto="0" spid="353" grpId="5"/>
      <p:bldP build="whole" bldLvl="1" animBg="1" rev="0" advAuto="0" spid="347" grpId="3"/>
      <p:bldP build="whole" bldLvl="1" animBg="1" rev="0" advAuto="0" spid="344" grpId="1"/>
      <p:bldP build="whole" bldLvl="1" animBg="1" rev="0" advAuto="0" spid="341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itle 1"/>
          <p:cNvSpPr txBox="1"/>
          <p:nvPr>
            <p:ph type="title"/>
          </p:nvPr>
        </p:nvSpPr>
        <p:spPr>
          <a:xfrm>
            <a:off x="913773" y="547210"/>
            <a:ext cx="10364453" cy="1596178"/>
          </a:xfrm>
          <a:prstGeom prst="rect">
            <a:avLst/>
          </a:prstGeom>
        </p:spPr>
        <p:txBody>
          <a:bodyPr/>
          <a:lstStyle>
            <a:lvl1pPr rtl="1"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Tw Cen MT"/>
                <a:ea typeface="Tw Cen MT"/>
                <a:cs typeface="Tw Cen MT"/>
                <a:sym typeface="Tw Cen MT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ادرس الشكل التالي ثم أجب عن الأسئلة </a:t>
            </a:r>
          </a:p>
        </p:txBody>
      </p:sp>
      <p:pic>
        <p:nvPicPr>
          <p:cNvPr id="35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84676" y="1717184"/>
            <a:ext cx="2362201" cy="1905001"/>
          </a:xfrm>
          <a:prstGeom prst="rect">
            <a:avLst/>
          </a:prstGeom>
          <a:ln w="12700">
            <a:miter lim="400000"/>
          </a:ln>
        </p:spPr>
      </p:pic>
      <p:sp>
        <p:nvSpPr>
          <p:cNvPr id="357" name="Straight Arrow Connector 3"/>
          <p:cNvSpPr/>
          <p:nvPr/>
        </p:nvSpPr>
        <p:spPr>
          <a:xfrm flipV="1">
            <a:off x="2927456" y="2682468"/>
            <a:ext cx="2017077" cy="157315"/>
          </a:xfrm>
          <a:prstGeom prst="line">
            <a:avLst/>
          </a:prstGeom>
          <a:ln w="133350">
            <a:solidFill>
              <a:srgbClr val="2581BD">
                <a:alpha val="80000"/>
              </a:srgbClr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58" name="Straight Arrow Connector 6"/>
          <p:cNvSpPr/>
          <p:nvPr/>
        </p:nvSpPr>
        <p:spPr>
          <a:xfrm>
            <a:off x="2506884" y="3074779"/>
            <a:ext cx="228225" cy="1568528"/>
          </a:xfrm>
          <a:prstGeom prst="line">
            <a:avLst/>
          </a:prstGeom>
          <a:ln w="133350">
            <a:solidFill>
              <a:srgbClr val="FF0000">
                <a:alpha val="80000"/>
              </a:srgbClr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59" name="Straight Arrow Connector 9"/>
          <p:cNvSpPr/>
          <p:nvPr/>
        </p:nvSpPr>
        <p:spPr>
          <a:xfrm flipV="1">
            <a:off x="2403275" y="1896343"/>
            <a:ext cx="2017076" cy="157315"/>
          </a:xfrm>
          <a:prstGeom prst="line">
            <a:avLst/>
          </a:prstGeom>
          <a:ln w="133350">
            <a:solidFill>
              <a:srgbClr val="2581BD">
                <a:alpha val="80000"/>
              </a:srgbClr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60" name="Straight Arrow Connector 10"/>
          <p:cNvSpPr/>
          <p:nvPr/>
        </p:nvSpPr>
        <p:spPr>
          <a:xfrm flipH="1">
            <a:off x="1309228" y="2839782"/>
            <a:ext cx="679559" cy="1803526"/>
          </a:xfrm>
          <a:prstGeom prst="line">
            <a:avLst/>
          </a:prstGeom>
          <a:ln w="133350">
            <a:solidFill>
              <a:srgbClr val="FFC000">
                <a:alpha val="80000"/>
              </a:srgbClr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61" name="TextBox 13"/>
          <p:cNvSpPr txBox="1"/>
          <p:nvPr/>
        </p:nvSpPr>
        <p:spPr>
          <a:xfrm>
            <a:off x="4650971" y="1717184"/>
            <a:ext cx="501843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/>
            </a:lvl1pPr>
          </a:lstStyle>
          <a:p>
            <a:pPr/>
            <a:r>
              <a:t>A</a:t>
            </a:r>
          </a:p>
        </p:txBody>
      </p:sp>
      <p:sp>
        <p:nvSpPr>
          <p:cNvPr id="362" name="TextBox 14"/>
          <p:cNvSpPr txBox="1"/>
          <p:nvPr/>
        </p:nvSpPr>
        <p:spPr>
          <a:xfrm>
            <a:off x="5038736" y="2530292"/>
            <a:ext cx="501843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/>
            </a:lvl1pPr>
          </a:lstStyle>
          <a:p>
            <a:pPr/>
            <a:r>
              <a:t>B</a:t>
            </a:r>
          </a:p>
        </p:txBody>
      </p:sp>
      <p:sp>
        <p:nvSpPr>
          <p:cNvPr id="363" name="TextBox 15"/>
          <p:cNvSpPr txBox="1"/>
          <p:nvPr/>
        </p:nvSpPr>
        <p:spPr>
          <a:xfrm>
            <a:off x="2552604" y="4792159"/>
            <a:ext cx="501843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/>
            </a:lvl1pPr>
          </a:lstStyle>
          <a:p>
            <a:pPr/>
            <a:r>
              <a:t>C</a:t>
            </a:r>
          </a:p>
        </p:txBody>
      </p:sp>
      <p:sp>
        <p:nvSpPr>
          <p:cNvPr id="364" name="TextBox 16"/>
          <p:cNvSpPr txBox="1"/>
          <p:nvPr/>
        </p:nvSpPr>
        <p:spPr>
          <a:xfrm>
            <a:off x="984587" y="4643306"/>
            <a:ext cx="501843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/>
            </a:lvl1pPr>
          </a:lstStyle>
          <a:p>
            <a:pPr/>
            <a:r>
              <a:t>D</a:t>
            </a:r>
          </a:p>
        </p:txBody>
      </p:sp>
      <p:sp>
        <p:nvSpPr>
          <p:cNvPr id="365" name="TextBox 17"/>
          <p:cNvSpPr txBox="1"/>
          <p:nvPr/>
        </p:nvSpPr>
        <p:spPr>
          <a:xfrm>
            <a:off x="8122919" y="1591993"/>
            <a:ext cx="2935327" cy="490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400"/>
            </a:pPr>
            <a:r>
              <a:t>A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ما اسم الجزء </a:t>
            </a:r>
          </a:p>
        </p:txBody>
      </p:sp>
      <p:sp>
        <p:nvSpPr>
          <p:cNvPr id="366" name="TextBox 19"/>
          <p:cNvSpPr txBox="1"/>
          <p:nvPr/>
        </p:nvSpPr>
        <p:spPr>
          <a:xfrm>
            <a:off x="8203728" y="3269863"/>
            <a:ext cx="2935326" cy="490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400"/>
            </a:pPr>
            <a:r>
              <a:t>B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ما وظيفة  الجزء </a:t>
            </a:r>
          </a:p>
        </p:txBody>
      </p:sp>
      <p:sp>
        <p:nvSpPr>
          <p:cNvPr id="367" name="TextBox 21"/>
          <p:cNvSpPr txBox="1"/>
          <p:nvPr/>
        </p:nvSpPr>
        <p:spPr>
          <a:xfrm>
            <a:off x="7901725" y="5022991"/>
            <a:ext cx="2935326" cy="490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400"/>
            </a:pPr>
            <a:r>
              <a:t>C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ما اسم الجزء </a:t>
            </a:r>
          </a:p>
        </p:txBody>
      </p:sp>
      <p:sp>
        <p:nvSpPr>
          <p:cNvPr id="368" name="TextBox 2"/>
          <p:cNvSpPr txBox="1"/>
          <p:nvPr/>
        </p:nvSpPr>
        <p:spPr>
          <a:xfrm>
            <a:off x="4466071" y="4741543"/>
            <a:ext cx="2935326" cy="490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400"/>
            </a:pPr>
            <a:r>
              <a:t>D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ما اسم الجزء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5" grpId="1"/>
      <p:bldP build="whole" bldLvl="1" animBg="1" rev="0" advAuto="0" spid="368" grpId="4"/>
      <p:bldP build="whole" bldLvl="1" animBg="1" rev="0" advAuto="0" spid="366" grpId="2"/>
      <p:bldP build="whole" bldLvl="1" animBg="1" rev="0" advAuto="0" spid="367" grpId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TextBox 3"/>
          <p:cNvSpPr txBox="1"/>
          <p:nvPr/>
        </p:nvSpPr>
        <p:spPr>
          <a:xfrm>
            <a:off x="6294120" y="513542"/>
            <a:ext cx="4400820" cy="104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rtl="1">
              <a:defRPr b="1" sz="2800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Tw Cen MT"/>
                <a:ea typeface="Tw Cen MT"/>
                <a:cs typeface="Tw Cen MT"/>
                <a:sym typeface="Tw Cen MT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ما المرض الذي يسببه نقص الحديد؟</a:t>
            </a:r>
          </a:p>
        </p:txBody>
      </p:sp>
      <p:sp>
        <p:nvSpPr>
          <p:cNvPr id="371" name="TextBox 4"/>
          <p:cNvSpPr txBox="1"/>
          <p:nvPr/>
        </p:nvSpPr>
        <p:spPr>
          <a:xfrm>
            <a:off x="1095587" y="2083201"/>
            <a:ext cx="9971887" cy="1075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rtl="1">
              <a:defRPr b="1" sz="2800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Tw Cen MT"/>
                <a:ea typeface="Tw Cen MT"/>
                <a:cs typeface="Tw Cen MT"/>
                <a:sym typeface="Tw Cen MT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ما المرض الذي يسببه تجمع الترسبات الصفائحية في الشريان الذي يغذي الجسم ؟</a:t>
            </a:r>
          </a:p>
        </p:txBody>
      </p:sp>
      <p:sp>
        <p:nvSpPr>
          <p:cNvPr id="372" name="TextBox 6"/>
          <p:cNvSpPr txBox="1"/>
          <p:nvPr/>
        </p:nvSpPr>
        <p:spPr>
          <a:xfrm>
            <a:off x="1789852" y="3652861"/>
            <a:ext cx="8738219" cy="55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rtl="1">
              <a:defRPr b="1" sz="2800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Tw Cen MT"/>
                <a:ea typeface="Tw Cen MT"/>
                <a:cs typeface="Tw Cen MT"/>
                <a:sym typeface="Tw Cen MT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اذكر بعض الطرق للحفاظ على صحة القلب والجهاز الدوري </a:t>
            </a:r>
          </a:p>
        </p:txBody>
      </p:sp>
      <p:sp>
        <p:nvSpPr>
          <p:cNvPr id="373" name="almanahj.com/qa"/>
          <p:cNvSpPr txBox="1"/>
          <p:nvPr/>
        </p:nvSpPr>
        <p:spPr>
          <a:xfrm>
            <a:off x="2847919" y="6624844"/>
            <a:ext cx="170690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u="sng">
                <a:solidFill>
                  <a:srgbClr val="56BCFE"/>
                </a:solidFill>
                <a:uFill>
                  <a:solidFill>
                    <a:srgbClr val="56BCFE"/>
                  </a:solidFill>
                </a:uFill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56BCFE"/>
                </a:solidFill>
                <a:uFill>
                  <a:solidFill>
                    <a:srgbClr val="56BCFE"/>
                  </a:solidFill>
                </a:uFill>
                <a:hlinkClick r:id="rId2" invalidUrl="" action="" tgtFrame="" tooltip="" history="1" highlightClick="0" endSnd="0"/>
              </a:rPr>
              <a:t>almanahj.com/qa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1" grpId="2"/>
      <p:bldP build="whole" bldLvl="1" animBg="1" rev="0" advAuto="0" spid="372" grpId="3"/>
      <p:bldP build="whole" bldLvl="1" animBg="1" rev="0" advAuto="0" spid="370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Droplet">
  <a:themeElements>
    <a:clrScheme name="Drople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0000FF"/>
      </a:hlink>
      <a:folHlink>
        <a:srgbClr val="FF00FF"/>
      </a:folHlink>
    </a:clrScheme>
    <a:fontScheme name="Droplet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Dropl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8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8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25400" dir="5400000">
            <a:srgbClr val="000000">
              <a:alpha val="28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roplet">
  <a:themeElements>
    <a:clrScheme name="Drople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0000FF"/>
      </a:hlink>
      <a:folHlink>
        <a:srgbClr val="FF00FF"/>
      </a:folHlink>
    </a:clrScheme>
    <a:fontScheme name="Droplet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Dropl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8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8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25400" dir="5400000">
            <a:srgbClr val="000000">
              <a:alpha val="28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