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9"/>
  </p:notesMasterIdLst>
  <p:sldIdLst>
    <p:sldId id="329" r:id="rId2"/>
    <p:sldId id="321" r:id="rId3"/>
    <p:sldId id="262" r:id="rId4"/>
    <p:sldId id="320" r:id="rId5"/>
    <p:sldId id="344" r:id="rId6"/>
    <p:sldId id="332" r:id="rId7"/>
    <p:sldId id="333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سمير محمد" initials="سمير" lastIdx="1" clrIdx="0">
    <p:extLst>
      <p:ext uri="{19B8F6BF-5375-455C-9EA6-DF929625EA0E}">
        <p15:presenceInfo xmlns:p15="http://schemas.microsoft.com/office/powerpoint/2012/main" userId="سمير محمد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DE4DE7-2B01-4DEC-B85A-731102D56B94}" v="243" dt="2021-09-14T07:48:34.304"/>
  </p1510:revLst>
</p1510:revInfo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5686" autoAdjust="0"/>
  </p:normalViewPr>
  <p:slideViewPr>
    <p:cSldViewPr snapToGrid="0">
      <p:cViewPr varScale="1">
        <p:scale>
          <a:sx n="57" d="100"/>
          <a:sy n="57" d="100"/>
        </p:scale>
        <p:origin x="64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سليم قاسم ابراهيم  الزعبي" userId="3a005377-6e23-4b24-bb81-818342fae76c" providerId="ADAL" clId="{8BDE4DE7-2B01-4DEC-B85A-731102D56B94}"/>
    <pc:docChg chg="custSel addSld delSld modSld sldOrd replTag">
      <pc:chgData name="سليم قاسم ابراهيم  الزعبي" userId="3a005377-6e23-4b24-bb81-818342fae76c" providerId="ADAL" clId="{8BDE4DE7-2B01-4DEC-B85A-731102D56B94}" dt="2021-09-14T07:48:34.642" v="356" actId="2696"/>
      <pc:docMkLst>
        <pc:docMk/>
      </pc:docMkLst>
      <pc:sldChg chg="ord">
        <pc:chgData name="سليم قاسم ابراهيم  الزعبي" userId="3a005377-6e23-4b24-bb81-818342fae76c" providerId="ADAL" clId="{8BDE4DE7-2B01-4DEC-B85A-731102D56B94}" dt="2021-09-14T05:43:24.679" v="110"/>
        <pc:sldMkLst>
          <pc:docMk/>
          <pc:sldMk cId="2205275890" sldId="321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48:34.639" v="355" actId="2696"/>
        <pc:sldMkLst>
          <pc:docMk/>
          <pc:sldMk cId="92351078" sldId="345"/>
        </pc:sldMkLst>
        <pc:spChg chg="mod">
          <ac:chgData name="سليم قاسم ابراهيم  الزعبي" userId="3a005377-6e23-4b24-bb81-818342fae76c" providerId="ADAL" clId="{8BDE4DE7-2B01-4DEC-B85A-731102D56B94}" dt="2021-09-14T07:48:34.304" v="354"/>
          <ac:spMkLst>
            <pc:docMk/>
            <pc:sldMk cId="92351078" sldId="345"/>
            <ac:spMk id="4" creationId="{8B62E321-A87B-4E59-9D59-84195A510C3B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48:32.259" v="352"/>
          <ac:spMkLst>
            <pc:docMk/>
            <pc:sldMk cId="92351078" sldId="345"/>
            <ac:spMk id="11" creationId="{66CBB5C2-F3D3-41A6-9FCE-E082E2F44BC4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3:14.332" v="99" actId="2696"/>
        <pc:sldMkLst>
          <pc:docMk/>
          <pc:sldMk cId="178391779" sldId="345"/>
        </pc:sldMkLst>
        <pc:spChg chg="mod">
          <ac:chgData name="سليم قاسم ابراهيم  الزعبي" userId="3a005377-6e23-4b24-bb81-818342fae76c" providerId="ADAL" clId="{8BDE4DE7-2B01-4DEC-B85A-731102D56B94}" dt="2021-09-14T05:43:14.066" v="98"/>
          <ac:spMkLst>
            <pc:docMk/>
            <pc:sldMk cId="178391779" sldId="345"/>
            <ac:spMk id="4" creationId="{8B62E321-A87B-4E59-9D59-84195A510C3B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13.777" v="96"/>
          <ac:spMkLst>
            <pc:docMk/>
            <pc:sldMk cId="178391779" sldId="345"/>
            <ac:spMk id="11" creationId="{66CBB5C2-F3D3-41A6-9FCE-E082E2F44BC4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43:21.602" v="107" actId="2696"/>
        <pc:sldMkLst>
          <pc:docMk/>
          <pc:sldMk cId="236173955" sldId="345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3:39.200" v="147" actId="2696"/>
        <pc:sldMkLst>
          <pc:docMk/>
          <pc:sldMk cId="414511088" sldId="345"/>
        </pc:sldMkLst>
        <pc:spChg chg="mod">
          <ac:chgData name="سليم قاسم ابراهيم  الزعبي" userId="3a005377-6e23-4b24-bb81-818342fae76c" providerId="ADAL" clId="{8BDE4DE7-2B01-4DEC-B85A-731102D56B94}" dt="2021-09-14T05:43:38.397" v="142"/>
          <ac:spMkLst>
            <pc:docMk/>
            <pc:sldMk cId="414511088" sldId="345"/>
            <ac:spMk id="6" creationId="{C9532C2D-F1E9-466F-BA9F-FD0D790254A6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38.781" v="146"/>
          <ac:spMkLst>
            <pc:docMk/>
            <pc:sldMk cId="414511088" sldId="345"/>
            <ac:spMk id="8" creationId="{155711AB-6CE1-4515-8458-806E6F350E9F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38.162" v="140"/>
          <ac:spMkLst>
            <pc:docMk/>
            <pc:sldMk cId="414511088" sldId="345"/>
            <ac:spMk id="12" creationId="{5ACDA14C-F484-4818-8DB6-B23967EC89F1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46:55.242" v="339" actId="2696"/>
        <pc:sldMkLst>
          <pc:docMk/>
          <pc:sldMk cId="524586085" sldId="345"/>
        </pc:sldMkLst>
        <pc:spChg chg="mod">
          <ac:chgData name="سليم قاسم ابراهيم  الزعبي" userId="3a005377-6e23-4b24-bb81-818342fae76c" providerId="ADAL" clId="{8BDE4DE7-2B01-4DEC-B85A-731102D56B94}" dt="2021-09-14T07:46:54.771" v="338"/>
          <ac:spMkLst>
            <pc:docMk/>
            <pc:sldMk cId="524586085" sldId="345"/>
            <ac:spMk id="4" creationId="{8B62E321-A87B-4E59-9D59-84195A510C3B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46:54.244" v="336"/>
          <ac:spMkLst>
            <pc:docMk/>
            <pc:sldMk cId="524586085" sldId="345"/>
            <ac:spMk id="11" creationId="{66CBB5C2-F3D3-41A6-9FCE-E082E2F44BC4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54:17.366" v="225" actId="2696"/>
        <pc:sldMkLst>
          <pc:docMk/>
          <pc:sldMk cId="1014182660" sldId="345"/>
        </pc:sldMkLst>
        <pc:spChg chg="mod">
          <ac:chgData name="سليم قاسم ابراهيم  الزعبي" userId="3a005377-6e23-4b24-bb81-818342fae76c" providerId="ADAL" clId="{8BDE4DE7-2B01-4DEC-B85A-731102D56B94}" dt="2021-09-14T05:54:17.181" v="222"/>
          <ac:spMkLst>
            <pc:docMk/>
            <pc:sldMk cId="1014182660" sldId="345"/>
            <ac:spMk id="3" creationId="{3CBDB913-B01D-4506-9020-DD622652D203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54:17.265" v="224"/>
          <ac:spMkLst>
            <pc:docMk/>
            <pc:sldMk cId="1014182660" sldId="345"/>
            <ac:spMk id="4" creationId="{32EEEE33-7E7D-4F30-AE85-008AC76053FE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13:23.563" v="307" actId="2696"/>
        <pc:sldMkLst>
          <pc:docMk/>
          <pc:sldMk cId="1403117172" sldId="345"/>
        </pc:sldMkLst>
        <pc:spChg chg="mod">
          <ac:chgData name="سليم قاسم ابراهيم  الزعبي" userId="3a005377-6e23-4b24-bb81-818342fae76c" providerId="ADAL" clId="{8BDE4DE7-2B01-4DEC-B85A-731102D56B94}" dt="2021-09-14T07:13:21.313" v="304"/>
          <ac:spMkLst>
            <pc:docMk/>
            <pc:sldMk cId="1403117172" sldId="345"/>
            <ac:spMk id="3" creationId="{3CBDB913-B01D-4506-9020-DD622652D203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13:23.224" v="306"/>
          <ac:spMkLst>
            <pc:docMk/>
            <pc:sldMk cId="1403117172" sldId="345"/>
            <ac:spMk id="4" creationId="{32EEEE33-7E7D-4F30-AE85-008AC76053FE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08:54.388" v="279" actId="2696"/>
        <pc:sldMkLst>
          <pc:docMk/>
          <pc:sldMk cId="1538341003" sldId="345"/>
        </pc:sldMkLst>
        <pc:spChg chg="mod">
          <ac:chgData name="سليم قاسم ابراهيم  الزعبي" userId="3a005377-6e23-4b24-bb81-818342fae76c" providerId="ADAL" clId="{8BDE4DE7-2B01-4DEC-B85A-731102D56B94}" dt="2021-09-14T07:08:51.362" v="274"/>
          <ac:spMkLst>
            <pc:docMk/>
            <pc:sldMk cId="1538341003" sldId="345"/>
            <ac:spMk id="26" creationId="{2ADB92B5-63DD-4545-96A7-C32A4D131C50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8:52.560" v="276"/>
          <ac:spMkLst>
            <pc:docMk/>
            <pc:sldMk cId="1538341003" sldId="345"/>
            <ac:spMk id="27" creationId="{1A65C8F6-BDD3-4464-AA7E-69CCCEA2B599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8:53.908" v="278"/>
          <ac:spMkLst>
            <pc:docMk/>
            <pc:sldMk cId="1538341003" sldId="345"/>
            <ac:spMk id="29" creationId="{C3818E3A-2162-4534-BFBC-A9E41135A092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10:17.112" v="19" actId="2696"/>
        <pc:sldMkLst>
          <pc:docMk/>
          <pc:sldMk cId="1579174345" sldId="345"/>
        </pc:sldMkLst>
        <pc:spChg chg="mod">
          <ac:chgData name="سليم قاسم ابراهيم  الزعبي" userId="3a005377-6e23-4b24-bb81-818342fae76c" providerId="ADAL" clId="{8BDE4DE7-2B01-4DEC-B85A-731102D56B94}" dt="2021-09-14T05:10:16.303" v="16"/>
          <ac:spMkLst>
            <pc:docMk/>
            <pc:sldMk cId="1579174345" sldId="345"/>
            <ac:spMk id="6" creationId="{C9532C2D-F1E9-466F-BA9F-FD0D790254A6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10:16.745" v="18"/>
          <ac:spMkLst>
            <pc:docMk/>
            <pc:sldMk cId="1579174345" sldId="345"/>
            <ac:spMk id="8" creationId="{155711AB-6CE1-4515-8458-806E6F350E9F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10:15.892" v="14"/>
          <ac:spMkLst>
            <pc:docMk/>
            <pc:sldMk cId="1579174345" sldId="345"/>
            <ac:spMk id="12" creationId="{5ACDA14C-F484-4818-8DB6-B23967EC89F1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08:57.333" v="291" actId="2696"/>
        <pc:sldMkLst>
          <pc:docMk/>
          <pc:sldMk cId="1732972005" sldId="345"/>
        </pc:sldMkLst>
        <pc:picChg chg="mod">
          <ac:chgData name="سليم قاسم ابراهيم  الزعبي" userId="3a005377-6e23-4b24-bb81-818342fae76c" providerId="ADAL" clId="{8BDE4DE7-2B01-4DEC-B85A-731102D56B94}" dt="2021-09-14T07:08:56.893" v="290"/>
          <ac:picMkLst>
            <pc:docMk/>
            <pc:sldMk cId="1732972005" sldId="345"/>
            <ac:picMk id="4" creationId="{1B9EC227-E9C5-46DC-97C1-D5775AB0E6D7}"/>
          </ac:picMkLst>
        </pc:pic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07:39.316" v="259" actId="2696"/>
        <pc:sldMkLst>
          <pc:docMk/>
          <pc:sldMk cId="2217480209" sldId="345"/>
        </pc:sldMkLst>
        <pc:spChg chg="mod">
          <ac:chgData name="سليم قاسم ابراهيم  الزعبي" userId="3a005377-6e23-4b24-bb81-818342fae76c" providerId="ADAL" clId="{8BDE4DE7-2B01-4DEC-B85A-731102D56B94}" dt="2021-09-14T07:07:38.326" v="256"/>
          <ac:spMkLst>
            <pc:docMk/>
            <pc:sldMk cId="2217480209" sldId="345"/>
            <ac:spMk id="6" creationId="{C9532C2D-F1E9-466F-BA9F-FD0D790254A6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7:38.961" v="258"/>
          <ac:spMkLst>
            <pc:docMk/>
            <pc:sldMk cId="2217480209" sldId="345"/>
            <ac:spMk id="8" creationId="{155711AB-6CE1-4515-8458-806E6F350E9F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7:37.169" v="254"/>
          <ac:spMkLst>
            <pc:docMk/>
            <pc:sldMk cId="2217480209" sldId="345"/>
            <ac:spMk id="12" creationId="{5ACDA14C-F484-4818-8DB6-B23967EC89F1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0:00.983" v="83" actId="2696"/>
        <pc:sldMkLst>
          <pc:docMk/>
          <pc:sldMk cId="2547940001" sldId="345"/>
        </pc:sldMkLst>
        <pc:spChg chg="mod">
          <ac:chgData name="سليم قاسم ابراهيم  الزعبي" userId="3a005377-6e23-4b24-bb81-818342fae76c" providerId="ADAL" clId="{8BDE4DE7-2B01-4DEC-B85A-731102D56B94}" dt="2021-09-14T05:39:59.933" v="80"/>
          <ac:spMkLst>
            <pc:docMk/>
            <pc:sldMk cId="2547940001" sldId="345"/>
            <ac:spMk id="19" creationId="{C164E683-EC31-4BDF-BFAA-56E59B950CD2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0:00.614" v="82"/>
          <ac:spMkLst>
            <pc:docMk/>
            <pc:sldMk cId="2547940001" sldId="345"/>
            <ac:spMk id="21" creationId="{2FF061CF-6BCA-46A3-8B24-DE3BAA213F3E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26:39.825" v="67" actId="2696"/>
        <pc:sldMkLst>
          <pc:docMk/>
          <pc:sldMk cId="3134955276" sldId="345"/>
        </pc:sldMkLst>
        <pc:picChg chg="mod">
          <ac:chgData name="سليم قاسم ابراهيم  الزعبي" userId="3a005377-6e23-4b24-bb81-818342fae76c" providerId="ADAL" clId="{8BDE4DE7-2B01-4DEC-B85A-731102D56B94}" dt="2021-09-14T05:26:39.293" v="66"/>
          <ac:picMkLst>
            <pc:docMk/>
            <pc:sldMk cId="3134955276" sldId="345"/>
            <ac:picMk id="4" creationId="{1B9EC227-E9C5-46DC-97C1-D5775AB0E6D7}"/>
          </ac:picMkLst>
        </pc:pic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06:55.593" v="239" actId="2696"/>
        <pc:sldMkLst>
          <pc:docMk/>
          <pc:sldMk cId="3859671661" sldId="345"/>
        </pc:sldMkLst>
        <pc:spChg chg="mod">
          <ac:chgData name="سليم قاسم ابراهيم  الزعبي" userId="3a005377-6e23-4b24-bb81-818342fae76c" providerId="ADAL" clId="{8BDE4DE7-2B01-4DEC-B85A-731102D56B94}" dt="2021-09-14T07:06:54.186" v="236"/>
          <ac:spMkLst>
            <pc:docMk/>
            <pc:sldMk cId="3859671661" sldId="345"/>
            <ac:spMk id="6" creationId="{C9532C2D-F1E9-466F-BA9F-FD0D790254A6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6:54.213" v="238"/>
          <ac:spMkLst>
            <pc:docMk/>
            <pc:sldMk cId="3859671661" sldId="345"/>
            <ac:spMk id="8" creationId="{155711AB-6CE1-4515-8458-806E6F350E9F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06:54.164" v="234"/>
          <ac:spMkLst>
            <pc:docMk/>
            <pc:sldMk cId="3859671661" sldId="345"/>
            <ac:spMk id="12" creationId="{5ACDA14C-F484-4818-8DB6-B23967EC89F1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7:40:50.532" v="323" actId="2696"/>
        <pc:sldMkLst>
          <pc:docMk/>
          <pc:sldMk cId="4162137132" sldId="345"/>
        </pc:sldMkLst>
        <pc:spChg chg="mod">
          <ac:chgData name="سليم قاسم ابراهيم  الزعبي" userId="3a005377-6e23-4b24-bb81-818342fae76c" providerId="ADAL" clId="{8BDE4DE7-2B01-4DEC-B85A-731102D56B94}" dt="2021-09-14T07:40:47.879" v="320"/>
          <ac:spMkLst>
            <pc:docMk/>
            <pc:sldMk cId="4162137132" sldId="345"/>
            <ac:spMk id="19" creationId="{C164E683-EC31-4BDF-BFAA-56E59B950CD2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7:40:50.269" v="322"/>
          <ac:spMkLst>
            <pc:docMk/>
            <pc:sldMk cId="4162137132" sldId="345"/>
            <ac:spMk id="21" creationId="{2FF061CF-6BCA-46A3-8B24-DE3BAA213F3E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7:07:39.322" v="260" actId="2696"/>
        <pc:sldMkLst>
          <pc:docMk/>
          <pc:sldMk cId="40018779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08:57.378" v="292" actId="2696"/>
        <pc:sldMkLst>
          <pc:docMk/>
          <pc:sldMk cId="569583324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40:00.994" v="84" actId="2696"/>
        <pc:sldMkLst>
          <pc:docMk/>
          <pc:sldMk cId="718567226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46:55.248" v="340" actId="2696"/>
        <pc:sldMkLst>
          <pc:docMk/>
          <pc:sldMk cId="897563293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26:39.869" v="68" actId="2696"/>
        <pc:sldMkLst>
          <pc:docMk/>
          <pc:sldMk cId="1329014093" sldId="346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54:15.662" v="219" actId="2696"/>
        <pc:sldMkLst>
          <pc:docMk/>
          <pc:sldMk cId="1424392930" sldId="346"/>
        </pc:sldMkLst>
        <pc:spChg chg="mod">
          <ac:chgData name="سليم قاسم ابراهيم  الزعبي" userId="3a005377-6e23-4b24-bb81-818342fae76c" providerId="ADAL" clId="{8BDE4DE7-2B01-4DEC-B85A-731102D56B94}" dt="2021-09-14T05:54:15.408" v="216"/>
          <ac:spMkLst>
            <pc:docMk/>
            <pc:sldMk cId="1424392930" sldId="346"/>
            <ac:spMk id="19" creationId="{C164E683-EC31-4BDF-BFAA-56E59B950CD2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54:15.524" v="218"/>
          <ac:spMkLst>
            <pc:docMk/>
            <pc:sldMk cId="1424392930" sldId="346"/>
            <ac:spMk id="21" creationId="{2FF061CF-6BCA-46A3-8B24-DE3BAA213F3E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43:14.338" v="100" actId="2696"/>
        <pc:sldMkLst>
          <pc:docMk/>
          <pc:sldMk cId="1754837098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08:54.409" v="280" actId="2696"/>
        <pc:sldMkLst>
          <pc:docMk/>
          <pc:sldMk cId="1943912005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43:39.203" v="148" actId="2696"/>
        <pc:sldMkLst>
          <pc:docMk/>
          <pc:sldMk cId="2350396530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48:34.642" v="356" actId="2696"/>
        <pc:sldMkLst>
          <pc:docMk/>
          <pc:sldMk cId="3038835545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40:50.543" v="324" actId="2696"/>
        <pc:sldMkLst>
          <pc:docMk/>
          <pc:sldMk cId="3506304806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06:55.597" v="240" actId="2696"/>
        <pc:sldMkLst>
          <pc:docMk/>
          <pc:sldMk cId="3609621741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43:21.606" v="108" actId="2696"/>
        <pc:sldMkLst>
          <pc:docMk/>
          <pc:sldMk cId="3677313852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7:13:23.566" v="308" actId="2696"/>
        <pc:sldMkLst>
          <pc:docMk/>
          <pc:sldMk cId="4190935557" sldId="346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10:17.117" v="20" actId="2696"/>
        <pc:sldMkLst>
          <pc:docMk/>
          <pc:sldMk cId="4281627545" sldId="346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26:38.577" v="63" actId="2696"/>
        <pc:sldMkLst>
          <pc:docMk/>
          <pc:sldMk cId="3376454966" sldId="347"/>
        </pc:sldMkLst>
        <pc:spChg chg="mod">
          <ac:chgData name="سليم قاسم ابراهيم  الزعبي" userId="3a005377-6e23-4b24-bb81-818342fae76c" providerId="ADAL" clId="{8BDE4DE7-2B01-4DEC-B85A-731102D56B94}" dt="2021-09-14T05:26:38.158" v="60"/>
          <ac:spMkLst>
            <pc:docMk/>
            <pc:sldMk cId="3376454966" sldId="347"/>
            <ac:spMk id="3" creationId="{3CBDB913-B01D-4506-9020-DD622652D203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26:38.369" v="62"/>
          <ac:spMkLst>
            <pc:docMk/>
            <pc:sldMk cId="3376454966" sldId="347"/>
            <ac:spMk id="4" creationId="{32EEEE33-7E7D-4F30-AE85-008AC76053FE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54:17.366" v="226" actId="2696"/>
        <pc:sldMkLst>
          <pc:docMk/>
          <pc:sldMk cId="3611668232" sldId="347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3:42.564" v="157" actId="2696"/>
        <pc:sldMkLst>
          <pc:docMk/>
          <pc:sldMk cId="3772652097" sldId="347"/>
        </pc:sldMkLst>
        <pc:spChg chg="mod">
          <ac:chgData name="سليم قاسم ابراهيم  الزعبي" userId="3a005377-6e23-4b24-bb81-818342fae76c" providerId="ADAL" clId="{8BDE4DE7-2B01-4DEC-B85A-731102D56B94}" dt="2021-09-14T05:43:41.191" v="152"/>
          <ac:spMkLst>
            <pc:docMk/>
            <pc:sldMk cId="3772652097" sldId="347"/>
            <ac:spMk id="26" creationId="{2ADB92B5-63DD-4545-96A7-C32A4D131C50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41.570" v="154"/>
          <ac:spMkLst>
            <pc:docMk/>
            <pc:sldMk cId="3772652097" sldId="347"/>
            <ac:spMk id="27" creationId="{1A65C8F6-BDD3-4464-AA7E-69CCCEA2B599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42.138" v="156"/>
          <ac:spMkLst>
            <pc:docMk/>
            <pc:sldMk cId="3772652097" sldId="347"/>
            <ac:spMk id="29" creationId="{C3818E3A-2162-4534-BFBC-A9E41135A092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43:42.575" v="158" actId="2696"/>
        <pc:sldMkLst>
          <pc:docMk/>
          <pc:sldMk cId="41386386" sldId="348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54:15.662" v="220" actId="2696"/>
        <pc:sldMkLst>
          <pc:docMk/>
          <pc:sldMk cId="1345424008" sldId="348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26:38.580" v="64" actId="2696"/>
        <pc:sldMkLst>
          <pc:docMk/>
          <pc:sldMk cId="2763688754" sldId="348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3:43.273" v="161" actId="2696"/>
        <pc:sldMkLst>
          <pc:docMk/>
          <pc:sldMk cId="1973243644" sldId="349"/>
        </pc:sldMkLst>
        <pc:picChg chg="mod">
          <ac:chgData name="سليم قاسم ابراهيم  الزعبي" userId="3a005377-6e23-4b24-bb81-818342fae76c" providerId="ADAL" clId="{8BDE4DE7-2B01-4DEC-B85A-731102D56B94}" dt="2021-09-14T05:43:42.832" v="160"/>
          <ac:picMkLst>
            <pc:docMk/>
            <pc:sldMk cId="1973243644" sldId="349"/>
            <ac:picMk id="4" creationId="{1B9EC227-E9C5-46DC-97C1-D5775AB0E6D7}"/>
          </ac:picMkLst>
        </pc:pic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20:17.042" v="57" actId="2696"/>
        <pc:sldMkLst>
          <pc:docMk/>
          <pc:sldMk cId="2720255271" sldId="349"/>
        </pc:sldMkLst>
        <pc:spChg chg="mod">
          <ac:chgData name="سليم قاسم ابراهيم  الزعبي" userId="3a005377-6e23-4b24-bb81-818342fae76c" providerId="ADAL" clId="{8BDE4DE7-2B01-4DEC-B85A-731102D56B94}" dt="2021-09-14T05:14:05.313" v="52"/>
          <ac:spMkLst>
            <pc:docMk/>
            <pc:sldMk cId="2720255271" sldId="349"/>
            <ac:spMk id="26" creationId="{2ADB92B5-63DD-4545-96A7-C32A4D131C50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17:15.485" v="54"/>
          <ac:spMkLst>
            <pc:docMk/>
            <pc:sldMk cId="2720255271" sldId="349"/>
            <ac:spMk id="27" creationId="{1A65C8F6-BDD3-4464-AA7E-69CCCEA2B599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20:16.566" v="56"/>
          <ac:spMkLst>
            <pc:docMk/>
            <pc:sldMk cId="2720255271" sldId="349"/>
            <ac:spMk id="29" creationId="{C3818E3A-2162-4534-BFBC-A9E41135A092}"/>
          </ac:spMkLst>
        </pc:spChg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8:35.575" v="213" actId="2696"/>
        <pc:sldMkLst>
          <pc:docMk/>
          <pc:sldMk cId="2860032997" sldId="349"/>
        </pc:sldMkLst>
        <pc:spChg chg="mod">
          <ac:chgData name="سليم قاسم ابراهيم  الزعبي" userId="3a005377-6e23-4b24-bb81-818342fae76c" providerId="ADAL" clId="{8BDE4DE7-2B01-4DEC-B85A-731102D56B94}" dt="2021-09-14T05:48:35.225" v="212"/>
          <ac:spMkLst>
            <pc:docMk/>
            <pc:sldMk cId="2860032997" sldId="349"/>
            <ac:spMk id="4" creationId="{8B62E321-A87B-4E59-9D59-84195A510C3B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8:34.867" v="210"/>
          <ac:spMkLst>
            <pc:docMk/>
            <pc:sldMk cId="2860032997" sldId="349"/>
            <ac:spMk id="11" creationId="{66CBB5C2-F3D3-41A6-9FCE-E082E2F44BC4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20:17.059" v="58" actId="2696"/>
        <pc:sldMkLst>
          <pc:docMk/>
          <pc:sldMk cId="2236214554" sldId="350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48:35.579" v="214" actId="2696"/>
        <pc:sldMkLst>
          <pc:docMk/>
          <pc:sldMk cId="3171293728" sldId="350"/>
        </pc:sldMkLst>
      </pc:sldChg>
      <pc:sldChg chg="add del ord modTransition">
        <pc:chgData name="سليم قاسم ابراهيم  الزعبي" userId="3a005377-6e23-4b24-bb81-818342fae76c" providerId="ADAL" clId="{8BDE4DE7-2B01-4DEC-B85A-731102D56B94}" dt="2021-09-14T05:43:43.318" v="162" actId="2696"/>
        <pc:sldMkLst>
          <pc:docMk/>
          <pc:sldMk cId="3979210085" sldId="350"/>
        </pc:sldMkLst>
      </pc:sldChg>
      <pc:sldChg chg="modSp add del mod ord modTransition">
        <pc:chgData name="سليم قاسم ابراهيم  الزعبي" userId="3a005377-6e23-4b24-bb81-818342fae76c" providerId="ADAL" clId="{8BDE4DE7-2B01-4DEC-B85A-731102D56B94}" dt="2021-09-14T05:43:47.271" v="207" actId="2696"/>
        <pc:sldMkLst>
          <pc:docMk/>
          <pc:sldMk cId="3098709915" sldId="351"/>
        </pc:sldMkLst>
        <pc:spChg chg="mod">
          <ac:chgData name="سليم قاسم ابراهيم  الزعبي" userId="3a005377-6e23-4b24-bb81-818342fae76c" providerId="ADAL" clId="{8BDE4DE7-2B01-4DEC-B85A-731102D56B94}" dt="2021-09-14T05:43:47.006" v="206"/>
          <ac:spMkLst>
            <pc:docMk/>
            <pc:sldMk cId="3098709915" sldId="351"/>
            <ac:spMk id="4" creationId="{8B62E321-A87B-4E59-9D59-84195A510C3B}"/>
          </ac:spMkLst>
        </pc:spChg>
        <pc:spChg chg="mod">
          <ac:chgData name="سليم قاسم ابراهيم  الزعبي" userId="3a005377-6e23-4b24-bb81-818342fae76c" providerId="ADAL" clId="{8BDE4DE7-2B01-4DEC-B85A-731102D56B94}" dt="2021-09-14T05:43:46.810" v="204"/>
          <ac:spMkLst>
            <pc:docMk/>
            <pc:sldMk cId="3098709915" sldId="351"/>
            <ac:spMk id="11" creationId="{66CBB5C2-F3D3-41A6-9FCE-E082E2F44BC4}"/>
          </ac:spMkLst>
        </pc:spChg>
      </pc:sldChg>
      <pc:sldChg chg="add del ord modTransition">
        <pc:chgData name="سليم قاسم ابراهيم  الزعبي" userId="3a005377-6e23-4b24-bb81-818342fae76c" providerId="ADAL" clId="{8BDE4DE7-2B01-4DEC-B85A-731102D56B94}" dt="2021-09-14T05:43:47.274" v="208" actId="2696"/>
        <pc:sldMkLst>
          <pc:docMk/>
          <pc:sldMk cId="837604767" sldId="352"/>
        </pc:sldMkLst>
      </pc:sldChg>
    </pc:docChg>
  </pc:docChgLst>
  <pc:docChgLst>
    <pc:chgData name="سليم قاسم ابراهيم  الزعبي" userId="3a005377-6e23-4b24-bb81-818342fae76c" providerId="ADAL" clId="{87A12400-5DF9-4002-BE59-2A004916968C}"/>
    <pc:docChg chg="undo custSel addSld delSld modSld modMainMaster">
      <pc:chgData name="سليم قاسم ابراهيم  الزعبي" userId="3a005377-6e23-4b24-bb81-818342fae76c" providerId="ADAL" clId="{87A12400-5DF9-4002-BE59-2A004916968C}" dt="2021-09-09T09:01:16.813" v="630" actId="404"/>
      <pc:docMkLst>
        <pc:docMk/>
      </pc:docMkLst>
      <pc:sldChg chg="modSp modAnim">
        <pc:chgData name="سليم قاسم ابراهيم  الزعبي" userId="3a005377-6e23-4b24-bb81-818342fae76c" providerId="ADAL" clId="{87A12400-5DF9-4002-BE59-2A004916968C}" dt="2021-09-08T17:03:08.789" v="589" actId="20577"/>
        <pc:sldMkLst>
          <pc:docMk/>
          <pc:sldMk cId="295659194" sldId="320"/>
        </pc:sldMkLst>
        <pc:spChg chg="mod">
          <ac:chgData name="سليم قاسم ابراهيم  الزعبي" userId="3a005377-6e23-4b24-bb81-818342fae76c" providerId="ADAL" clId="{87A12400-5DF9-4002-BE59-2A004916968C}" dt="2021-09-08T17:03:08.789" v="589" actId="20577"/>
          <ac:spMkLst>
            <pc:docMk/>
            <pc:sldMk cId="295659194" sldId="320"/>
            <ac:spMk id="4" creationId="{32EEEE33-7E7D-4F30-AE85-008AC76053FE}"/>
          </ac:spMkLst>
        </pc:spChg>
      </pc:sldChg>
      <pc:sldChg chg="addSp delSp modSp mod delAnim modAnim">
        <pc:chgData name="سليم قاسم ابراهيم  الزعبي" userId="3a005377-6e23-4b24-bb81-818342fae76c" providerId="ADAL" clId="{87A12400-5DF9-4002-BE59-2A004916968C}" dt="2021-09-08T16:52:41.734" v="381" actId="20577"/>
        <pc:sldMkLst>
          <pc:docMk/>
          <pc:sldMk cId="2205275890" sldId="321"/>
        </pc:sldMkLst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7" creationId="{ABCA0B09-46C7-4D73-B877-3C80DCC4A039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21" creationId="{6D1F0CAC-DAB6-42C4-B7E8-512AEAC4730E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24" creationId="{8479D9CD-9977-434B-A8F9-A4DE1FBA315A}"/>
          </ac:spMkLst>
        </pc:spChg>
        <pc:spChg chg="add mod">
          <ac:chgData name="سليم قاسم ابراهيم  الزعبي" userId="3a005377-6e23-4b24-bb81-818342fae76c" providerId="ADAL" clId="{87A12400-5DF9-4002-BE59-2A004916968C}" dt="2021-09-08T16:52:35.148" v="376" actId="20577"/>
          <ac:spMkLst>
            <pc:docMk/>
            <pc:sldMk cId="2205275890" sldId="321"/>
            <ac:spMk id="26" creationId="{2ADB92B5-63DD-4545-96A7-C32A4D131C50}"/>
          </ac:spMkLst>
        </pc:spChg>
        <pc:spChg chg="add mod">
          <ac:chgData name="سليم قاسم ابراهيم  الزعبي" userId="3a005377-6e23-4b24-bb81-818342fae76c" providerId="ADAL" clId="{87A12400-5DF9-4002-BE59-2A004916968C}" dt="2021-09-08T16:52:38.839" v="378" actId="20577"/>
          <ac:spMkLst>
            <pc:docMk/>
            <pc:sldMk cId="2205275890" sldId="321"/>
            <ac:spMk id="27" creationId="{1A65C8F6-BDD3-4464-AA7E-69CCCEA2B599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28" creationId="{66C1A85D-43CC-4893-BDBB-E3FF27310EDE}"/>
          </ac:spMkLst>
        </pc:spChg>
        <pc:spChg chg="add mod">
          <ac:chgData name="سليم قاسم ابراهيم  الزعبي" userId="3a005377-6e23-4b24-bb81-818342fae76c" providerId="ADAL" clId="{87A12400-5DF9-4002-BE59-2A004916968C}" dt="2021-09-08T16:52:41.734" v="381" actId="20577"/>
          <ac:spMkLst>
            <pc:docMk/>
            <pc:sldMk cId="2205275890" sldId="321"/>
            <ac:spMk id="29" creationId="{C3818E3A-2162-4534-BFBC-A9E41135A092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32" creationId="{86FBF5C4-863A-4D62-911A-95A7ADC91CB0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36" creationId="{71ABD5D9-2362-4175-AF22-C6E7DC751089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41" creationId="{671A61E6-0FF4-46E3-9C93-11C6E3F9BF69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45:54.854" v="86" actId="478"/>
          <ac:spMkLst>
            <pc:docMk/>
            <pc:sldMk cId="2205275890" sldId="321"/>
            <ac:spMk id="45" creationId="{E5A812EE-EC2A-4B47-8A34-D7A85779EB15}"/>
          </ac:spMkLst>
        </pc:spChg>
        <pc:picChg chg="del">
          <ac:chgData name="سليم قاسم ابراهيم  الزعبي" userId="3a005377-6e23-4b24-bb81-818342fae76c" providerId="ADAL" clId="{87A12400-5DF9-4002-BE59-2A004916968C}" dt="2021-09-08T16:45:54.854" v="86" actId="478"/>
          <ac:picMkLst>
            <pc:docMk/>
            <pc:sldMk cId="2205275890" sldId="321"/>
            <ac:picMk id="3" creationId="{3EF052F5-3F1F-4C6F-B678-2274D95CB262}"/>
          </ac:picMkLst>
        </pc:picChg>
        <pc:picChg chg="add mod">
          <ac:chgData name="سليم قاسم ابراهيم  الزعبي" userId="3a005377-6e23-4b24-bb81-818342fae76c" providerId="ADAL" clId="{87A12400-5DF9-4002-BE59-2A004916968C}" dt="2021-09-08T16:52:20.549" v="366" actId="1036"/>
          <ac:picMkLst>
            <pc:docMk/>
            <pc:sldMk cId="2205275890" sldId="321"/>
            <ac:picMk id="4" creationId="{1978CF0B-C8AF-4548-9B0D-75BD49A7D9BE}"/>
          </ac:picMkLst>
        </pc:pic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5" creationId="{88597E7C-FF3D-4D00-80C8-CB7D917DC529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9" creationId="{B3098493-7CBB-4FE9-91BA-762468488272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19" creationId="{C09C1AE3-F4DC-4CF7-AE2A-B78DC9BC3E08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20" creationId="{8A7A2654-BCAF-411C-B38B-12EE97318A61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22" creationId="{C9E6BBE6-F981-4FD3-A11F-82D2F962E27A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23" creationId="{33C2ECD5-5EA0-4F9D-B42C-211F82596E1C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25" creationId="{3BA3D25C-8BA8-4741-A8CD-D3DCF2AB742F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43" creationId="{4EFC4C2D-B15D-4685-840E-670E98BB08B1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47" creationId="{AE70BB96-96A4-49B5-B83A-5CFDEA2DC363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48" creationId="{36143C82-40C3-461A-9FBC-AD067CDC7327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49" creationId="{36CF1930-BF7E-4BDD-A6A0-F9C81B4B85B2}"/>
          </ac:cxnSpMkLst>
        </pc:cxnChg>
        <pc:cxnChg chg="del">
          <ac:chgData name="سليم قاسم ابراهيم  الزعبي" userId="3a005377-6e23-4b24-bb81-818342fae76c" providerId="ADAL" clId="{87A12400-5DF9-4002-BE59-2A004916968C}" dt="2021-09-08T16:45:54.854" v="86" actId="478"/>
          <ac:cxnSpMkLst>
            <pc:docMk/>
            <pc:sldMk cId="2205275890" sldId="321"/>
            <ac:cxnSpMk id="57" creationId="{87A0603D-84A7-4258-BFE2-728253A6456D}"/>
          </ac:cxnSpMkLst>
        </pc:cxnChg>
      </pc:sldChg>
      <pc:sldChg chg="modSp mod">
        <pc:chgData name="سليم قاسم ابراهيم  الزعبي" userId="3a005377-6e23-4b24-bb81-818342fae76c" providerId="ADAL" clId="{87A12400-5DF9-4002-BE59-2A004916968C}" dt="2021-09-08T16:37:48.086" v="33" actId="14100"/>
        <pc:sldMkLst>
          <pc:docMk/>
          <pc:sldMk cId="1285820603" sldId="329"/>
        </pc:sldMkLst>
        <pc:spChg chg="mod">
          <ac:chgData name="سليم قاسم ابراهيم  الزعبي" userId="3a005377-6e23-4b24-bb81-818342fae76c" providerId="ADAL" clId="{87A12400-5DF9-4002-BE59-2A004916968C}" dt="2021-09-08T16:37:40.625" v="31" actId="13822"/>
          <ac:spMkLst>
            <pc:docMk/>
            <pc:sldMk cId="1285820603" sldId="329"/>
            <ac:spMk id="6" creationId="{C9532C2D-F1E9-466F-BA9F-FD0D790254A6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37:40.625" v="31" actId="13822"/>
          <ac:spMkLst>
            <pc:docMk/>
            <pc:sldMk cId="1285820603" sldId="329"/>
            <ac:spMk id="8" creationId="{155711AB-6CE1-4515-8458-806E6F350E9F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37:48.086" v="33" actId="14100"/>
          <ac:spMkLst>
            <pc:docMk/>
            <pc:sldMk cId="1285820603" sldId="329"/>
            <ac:spMk id="12" creationId="{5ACDA14C-F484-4818-8DB6-B23967EC89F1}"/>
          </ac:spMkLst>
        </pc:spChg>
      </pc:sldChg>
      <pc:sldChg chg="modSp mod">
        <pc:chgData name="سليم قاسم ابراهيم  الزعبي" userId="3a005377-6e23-4b24-bb81-818342fae76c" providerId="ADAL" clId="{87A12400-5DF9-4002-BE59-2A004916968C}" dt="2021-09-08T17:00:45.493" v="500" actId="13822"/>
        <pc:sldMkLst>
          <pc:docMk/>
          <pc:sldMk cId="3379505001" sldId="332"/>
        </pc:sldMkLst>
        <pc:spChg chg="mod">
          <ac:chgData name="سليم قاسم ابراهيم  الزعبي" userId="3a005377-6e23-4b24-bb81-818342fae76c" providerId="ADAL" clId="{87A12400-5DF9-4002-BE59-2A004916968C}" dt="2021-09-08T17:00:45.493" v="500" actId="13822"/>
          <ac:spMkLst>
            <pc:docMk/>
            <pc:sldMk cId="3379505001" sldId="332"/>
            <ac:spMk id="4" creationId="{8B62E321-A87B-4E59-9D59-84195A510C3B}"/>
          </ac:spMkLst>
        </pc:spChg>
      </pc:sldChg>
      <pc:sldChg chg="modSp mod modAnim">
        <pc:chgData name="سليم قاسم ابراهيم  الزعبي" userId="3a005377-6e23-4b24-bb81-818342fae76c" providerId="ADAL" clId="{87A12400-5DF9-4002-BE59-2A004916968C}" dt="2021-09-08T17:04:06.855" v="600" actId="1036"/>
        <pc:sldMkLst>
          <pc:docMk/>
          <pc:sldMk cId="3937558503" sldId="333"/>
        </pc:sldMkLst>
        <pc:spChg chg="mod">
          <ac:chgData name="سليم قاسم ابراهيم  الزعبي" userId="3a005377-6e23-4b24-bb81-818342fae76c" providerId="ADAL" clId="{87A12400-5DF9-4002-BE59-2A004916968C}" dt="2021-09-08T17:04:06.855" v="600" actId="1036"/>
          <ac:spMkLst>
            <pc:docMk/>
            <pc:sldMk cId="3937558503" sldId="333"/>
            <ac:spMk id="4" creationId="{8B62E321-A87B-4E59-9D59-84195A510C3B}"/>
          </ac:spMkLst>
        </pc:spChg>
      </pc:sldChg>
      <pc:sldChg chg="delSp del mod">
        <pc:chgData name="سليم قاسم ابراهيم  الزعبي" userId="3a005377-6e23-4b24-bb81-818342fae76c" providerId="ADAL" clId="{87A12400-5DF9-4002-BE59-2A004916968C}" dt="2021-09-08T16:53:32.269" v="383" actId="47"/>
        <pc:sldMkLst>
          <pc:docMk/>
          <pc:sldMk cId="2100586327" sldId="342"/>
        </pc:sldMkLst>
        <pc:picChg chg="del">
          <ac:chgData name="سليم قاسم ابراهيم  الزعبي" userId="3a005377-6e23-4b24-bb81-818342fae76c" providerId="ADAL" clId="{87A12400-5DF9-4002-BE59-2A004916968C}" dt="2021-09-08T16:52:52.002" v="382" actId="478"/>
          <ac:picMkLst>
            <pc:docMk/>
            <pc:sldMk cId="2100586327" sldId="342"/>
            <ac:picMk id="3" creationId="{442F7EEB-E862-47C3-A5CA-D9EFB9864C92}"/>
          </ac:picMkLst>
        </pc:picChg>
      </pc:sldChg>
      <pc:sldChg chg="del">
        <pc:chgData name="سليم قاسم ابراهيم  الزعبي" userId="3a005377-6e23-4b24-bb81-818342fae76c" providerId="ADAL" clId="{87A12400-5DF9-4002-BE59-2A004916968C}" dt="2021-09-08T16:53:34.955" v="384" actId="47"/>
        <pc:sldMkLst>
          <pc:docMk/>
          <pc:sldMk cId="3685407338" sldId="343"/>
        </pc:sldMkLst>
      </pc:sldChg>
      <pc:sldChg chg="addSp delSp modSp add del mod delAnim modAnim">
        <pc:chgData name="سليم قاسم ابراهيم  الزعبي" userId="3a005377-6e23-4b24-bb81-818342fae76c" providerId="ADAL" clId="{87A12400-5DF9-4002-BE59-2A004916968C}" dt="2021-09-08T16:59:18.640" v="483" actId="13900"/>
        <pc:sldMkLst>
          <pc:docMk/>
          <pc:sldMk cId="4176434722" sldId="344"/>
        </pc:sldMkLst>
        <pc:spChg chg="del">
          <ac:chgData name="سليم قاسم ابراهيم  الزعبي" userId="3a005377-6e23-4b24-bb81-818342fae76c" providerId="ADAL" clId="{87A12400-5DF9-4002-BE59-2A004916968C}" dt="2021-09-08T16:53:43.902" v="388" actId="478"/>
          <ac:spMkLst>
            <pc:docMk/>
            <pc:sldMk cId="4176434722" sldId="344"/>
            <ac:spMk id="18" creationId="{C1743199-F114-4C7E-8C0E-95E6429739BB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56:53.816" v="452" actId="1076"/>
          <ac:spMkLst>
            <pc:docMk/>
            <pc:sldMk cId="4176434722" sldId="344"/>
            <ac:spMk id="19" creationId="{C164E683-EC31-4BDF-BFAA-56E59B950CD2}"/>
          </ac:spMkLst>
        </pc:spChg>
        <pc:spChg chg="del">
          <ac:chgData name="سليم قاسم ابراهيم  الزعبي" userId="3a005377-6e23-4b24-bb81-818342fae76c" providerId="ADAL" clId="{87A12400-5DF9-4002-BE59-2A004916968C}" dt="2021-09-08T16:55:30.190" v="427" actId="478"/>
          <ac:spMkLst>
            <pc:docMk/>
            <pc:sldMk cId="4176434722" sldId="344"/>
            <ac:spMk id="20" creationId="{344AF7C5-B3F1-4A8A-ABC1-15A0120E28B3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59:18.640" v="483" actId="13900"/>
          <ac:spMkLst>
            <pc:docMk/>
            <pc:sldMk cId="4176434722" sldId="344"/>
            <ac:spMk id="21" creationId="{2FF061CF-6BCA-46A3-8B24-DE3BAA213F3E}"/>
          </ac:spMkLst>
        </pc:spChg>
        <pc:graphicFrameChg chg="add del mod">
          <ac:chgData name="سليم قاسم ابراهيم  الزعبي" userId="3a005377-6e23-4b24-bb81-818342fae76c" providerId="ADAL" clId="{87A12400-5DF9-4002-BE59-2A004916968C}" dt="2021-09-08T16:54:31.514" v="400" actId="478"/>
          <ac:graphicFrameMkLst>
            <pc:docMk/>
            <pc:sldMk cId="4176434722" sldId="344"/>
            <ac:graphicFrameMk id="5" creationId="{2CDD3CF2-9F5D-4313-AF58-220BAC754CA0}"/>
          </ac:graphicFrameMkLst>
        </pc:graphicFrameChg>
        <pc:graphicFrameChg chg="add del mod">
          <ac:chgData name="سليم قاسم ابراهيم  الزعبي" userId="3a005377-6e23-4b24-bb81-818342fae76c" providerId="ADAL" clId="{87A12400-5DF9-4002-BE59-2A004916968C}" dt="2021-09-08T16:55:47.785" v="431" actId="478"/>
          <ac:graphicFrameMkLst>
            <pc:docMk/>
            <pc:sldMk cId="4176434722" sldId="344"/>
            <ac:graphicFrameMk id="8" creationId="{DB90DD19-70C4-49B4-B37B-A9F0A064916B}"/>
          </ac:graphicFrameMkLst>
        </pc:graphicFrameChg>
        <pc:picChg chg="del">
          <ac:chgData name="سليم قاسم ابراهيم  الزعبي" userId="3a005377-6e23-4b24-bb81-818342fae76c" providerId="ADAL" clId="{87A12400-5DF9-4002-BE59-2A004916968C}" dt="2021-09-08T16:53:41.538" v="387" actId="478"/>
          <ac:picMkLst>
            <pc:docMk/>
            <pc:sldMk cId="4176434722" sldId="344"/>
            <ac:picMk id="3" creationId="{E7D5C5FB-5BE3-4C4C-B875-4958CD5C498B}"/>
          </ac:picMkLst>
        </pc:picChg>
        <pc:picChg chg="add del mod">
          <ac:chgData name="سليم قاسم ابراهيم  الزعبي" userId="3a005377-6e23-4b24-bb81-818342fae76c" providerId="ADAL" clId="{87A12400-5DF9-4002-BE59-2A004916968C}" dt="2021-09-08T16:55:03.641" v="415" actId="478"/>
          <ac:picMkLst>
            <pc:docMk/>
            <pc:sldMk cId="4176434722" sldId="344"/>
            <ac:picMk id="4" creationId="{1FF27E3E-DA0E-4821-BDB1-BCACE81E4601}"/>
          </ac:picMkLst>
        </pc:picChg>
        <pc:picChg chg="add mod">
          <ac:chgData name="سليم قاسم ابراهيم  الزعبي" userId="3a005377-6e23-4b24-bb81-818342fae76c" providerId="ADAL" clId="{87A12400-5DF9-4002-BE59-2A004916968C}" dt="2021-09-08T16:55:23.790" v="425" actId="1036"/>
          <ac:picMkLst>
            <pc:docMk/>
            <pc:sldMk cId="4176434722" sldId="344"/>
            <ac:picMk id="7" creationId="{4917114C-B8E6-47E0-A9C4-820AAB00C562}"/>
          </ac:picMkLst>
        </pc:picChg>
      </pc:sldChg>
      <pc:sldMasterChg chg="modSp mod">
        <pc:chgData name="سليم قاسم ابراهيم  الزعبي" userId="3a005377-6e23-4b24-bb81-818342fae76c" providerId="ADAL" clId="{87A12400-5DF9-4002-BE59-2A004916968C}" dt="2021-09-09T09:01:16.813" v="630" actId="404"/>
        <pc:sldMasterMkLst>
          <pc:docMk/>
          <pc:sldMasterMk cId="3762189660" sldId="2147483726"/>
        </pc:sldMasterMkLst>
        <pc:spChg chg="mod">
          <ac:chgData name="سليم قاسم ابراهيم  الزعبي" userId="3a005377-6e23-4b24-bb81-818342fae76c" providerId="ADAL" clId="{87A12400-5DF9-4002-BE59-2A004916968C}" dt="2021-09-08T16:31:48.639" v="17" actId="13822"/>
          <ac:spMkLst>
            <pc:docMk/>
            <pc:sldMasterMk cId="3762189660" sldId="2147483726"/>
            <ac:spMk id="13" creationId="{F453A5D3-C59F-4F28-8E1C-09E1308DC9B1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38:28.885" v="38" actId="14100"/>
          <ac:spMkLst>
            <pc:docMk/>
            <pc:sldMasterMk cId="3762189660" sldId="2147483726"/>
            <ac:spMk id="15" creationId="{BC3BED9C-E3C2-4EBF-AFFC-6B74FD2DA52A}"/>
          </ac:spMkLst>
        </pc:spChg>
        <pc:spChg chg="mod">
          <ac:chgData name="سليم قاسم ابراهيم  الزعبي" userId="3a005377-6e23-4b24-bb81-818342fae76c" providerId="ADAL" clId="{87A12400-5DF9-4002-BE59-2A004916968C}" dt="2021-09-08T16:31:55.885" v="18" actId="13822"/>
          <ac:spMkLst>
            <pc:docMk/>
            <pc:sldMasterMk cId="3762189660" sldId="2147483726"/>
            <ac:spMk id="18" creationId="{DCCB444A-C737-45B3-B2B6-7622D31A41CD}"/>
          </ac:spMkLst>
        </pc:spChg>
        <pc:graphicFrameChg chg="modGraphic">
          <ac:chgData name="سليم قاسم ابراهيم  الزعبي" userId="3a005377-6e23-4b24-bb81-818342fae76c" providerId="ADAL" clId="{87A12400-5DF9-4002-BE59-2A004916968C}" dt="2021-09-09T09:01:16.813" v="630" actId="404"/>
          <ac:graphicFrameMkLst>
            <pc:docMk/>
            <pc:sldMasterMk cId="3762189660" sldId="2147483726"/>
            <ac:graphicFrameMk id="16" creationId="{265B2D25-9BD0-4AA5-80B5-AD416B3C2EE3}"/>
          </ac:graphicFrameMkLst>
        </pc:graphicFrame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63670-5A65-45D2-BE9C-4AD6FC128FCD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6667B-1C86-4F2F-B8E5-D8BD34ECC0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0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28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9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11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5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46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21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4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88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6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43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3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4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89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82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28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82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35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2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0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31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6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54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0CE9DF-55D1-46AF-8FAE-1BACA5B359BC}"/>
              </a:ext>
            </a:extLst>
          </p:cNvPr>
          <p:cNvSpPr/>
          <p:nvPr userDrawn="1"/>
        </p:nvSpPr>
        <p:spPr>
          <a:xfrm>
            <a:off x="9481772" y="835968"/>
            <a:ext cx="2699661" cy="59984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53A5D3-C59F-4F28-8E1C-09E1308DC9B1}"/>
              </a:ext>
            </a:extLst>
          </p:cNvPr>
          <p:cNvSpPr/>
          <p:nvPr userDrawn="1"/>
        </p:nvSpPr>
        <p:spPr>
          <a:xfrm>
            <a:off x="9471062" y="962145"/>
            <a:ext cx="2677401" cy="12519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الألف اللينة في نهاية الأسماء والأفعال الثلاثية 2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ED9C-E3C2-4EBF-AFFC-6B74FD2DA52A}"/>
              </a:ext>
            </a:extLst>
          </p:cNvPr>
          <p:cNvSpPr/>
          <p:nvPr userDrawn="1"/>
        </p:nvSpPr>
        <p:spPr>
          <a:xfrm>
            <a:off x="9439591" y="2295431"/>
            <a:ext cx="2735248" cy="454847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Low" rtl="1">
              <a:spcBef>
                <a:spcPts val="0"/>
              </a:spcBef>
              <a:spcAft>
                <a:spcPts val="0"/>
              </a:spcAft>
            </a:pPr>
            <a:r>
              <a:rPr lang="ar-QA" sz="26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-أنْ يبيِّنَ الطالبُ سببَ كتابةِ الألفِ اللينةِ في آخرِ الأسماءِ والأفعالِ الثلاثيةِ.</a:t>
            </a:r>
            <a:endParaRPr lang="ar-QA" sz="26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algn="justLow" rtl="1">
              <a:spcBef>
                <a:spcPts val="0"/>
              </a:spcBef>
              <a:spcAft>
                <a:spcPts val="0"/>
              </a:spcAft>
            </a:pPr>
            <a:endParaRPr lang="ar-QA" sz="26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algn="justLow" rtl="1">
              <a:spcBef>
                <a:spcPts val="0"/>
              </a:spcBef>
              <a:spcAft>
                <a:spcPts val="0"/>
              </a:spcAft>
            </a:pPr>
            <a:r>
              <a:rPr lang="ar-QA" sz="26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-  أنْ يكتبَ الطالبُ  النص الذي يملى  عليه كتابة سليمة خالية من الأخطاء. </a:t>
            </a:r>
            <a:endParaRPr lang="en-US" sz="2600" b="1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65B2D25-9BD0-4AA5-80B5-AD416B3C2EE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61069610"/>
              </p:ext>
            </p:extLst>
          </p:nvPr>
        </p:nvGraphicFramePr>
        <p:xfrm>
          <a:off x="52250" y="14088"/>
          <a:ext cx="12096213" cy="98044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6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6218">
                  <a:extLst>
                    <a:ext uri="{9D8B030D-6E8A-4147-A177-3AD203B41FA5}">
                      <a16:colId xmlns:a16="http://schemas.microsoft.com/office/drawing/2014/main" val="2633666775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1033106264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3683347718"/>
                    </a:ext>
                  </a:extLst>
                </a:gridCol>
                <a:gridCol w="1302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347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الصفحة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المحور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الوحدة 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التاريخ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اليوم 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>
                            <a:outerShdw blurRad="50800" dist="38100" dir="13500000" algn="b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       القيمة 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effectLst>
                          <a:outerShdw blurRad="50800" dist="38100" dir="13500000" algn="b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242">
                <a:tc>
                  <a:txBody>
                    <a:bodyPr/>
                    <a:lstStyle/>
                    <a:p>
                      <a:pPr marL="0" indent="0" algn="ctr" defTabSz="914400" rtl="1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     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الكلمة والجملة "إملاء"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1" hangingPunct="1"/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الأولى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14-9-2021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1" hangingPunct="1"/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الثلاثاء  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1" hangingPunct="1"/>
                      <a:r>
                        <a:rPr lang="ar-QA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ar-QA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العلم والابداع المعرفي 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DCCB444A-C737-45B3-B2B6-7622D31A41CD}"/>
              </a:ext>
            </a:extLst>
          </p:cNvPr>
          <p:cNvSpPr/>
          <p:nvPr userDrawn="1"/>
        </p:nvSpPr>
        <p:spPr>
          <a:xfrm>
            <a:off x="9487369" y="2182578"/>
            <a:ext cx="2688466" cy="3267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3200" b="1" dirty="0">
                <a:solidFill>
                  <a:schemeClr val="tx2"/>
                </a:solidFill>
              </a:rPr>
              <a:t>الأهداف</a:t>
            </a:r>
            <a:endParaRPr lang="en-US" sz="2400" b="1" dirty="0">
              <a:solidFill>
                <a:schemeClr val="tx2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79C70A-198E-44FE-8D26-D1F265841B26}"/>
              </a:ext>
            </a:extLst>
          </p:cNvPr>
          <p:cNvCxnSpPr>
            <a:cxnSpLocks/>
          </p:cNvCxnSpPr>
          <p:nvPr userDrawn="1"/>
        </p:nvCxnSpPr>
        <p:spPr>
          <a:xfrm>
            <a:off x="17081" y="14089"/>
            <a:ext cx="8793" cy="67647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C0A18E-9EF4-4DE9-B54E-65338DCB3232}"/>
              </a:ext>
            </a:extLst>
          </p:cNvPr>
          <p:cNvCxnSpPr>
            <a:cxnSpLocks/>
          </p:cNvCxnSpPr>
          <p:nvPr userDrawn="1"/>
        </p:nvCxnSpPr>
        <p:spPr>
          <a:xfrm flipH="1">
            <a:off x="25875" y="6794654"/>
            <a:ext cx="94229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صورة 1">
            <a:extLst>
              <a:ext uri="{FF2B5EF4-FFF2-40B4-BE49-F238E27FC236}">
                <a16:creationId xmlns:a16="http://schemas.microsoft.com/office/drawing/2014/main" id="{4C8B6E2A-D3E0-4217-96CF-8BAE8F70FBAD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808644" y="-1"/>
            <a:ext cx="1366195" cy="97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55" r:id="rId2"/>
    <p:sldLayoutId id="2147483754" r:id="rId3"/>
    <p:sldLayoutId id="2147483753" r:id="rId4"/>
    <p:sldLayoutId id="2147483752" r:id="rId5"/>
    <p:sldLayoutId id="2147483751" r:id="rId6"/>
    <p:sldLayoutId id="2147483750" r:id="rId7"/>
    <p:sldLayoutId id="2147483749" r:id="rId8"/>
    <p:sldLayoutId id="2147483748" r:id="rId9"/>
    <p:sldLayoutId id="2147483747" r:id="rId10"/>
    <p:sldLayoutId id="2147483746" r:id="rId11"/>
    <p:sldLayoutId id="2147483745" r:id="rId12"/>
    <p:sldLayoutId id="2147483744" r:id="rId13"/>
    <p:sldLayoutId id="2147483743" r:id="rId14"/>
    <p:sldLayoutId id="2147483742" r:id="rId15"/>
    <p:sldLayoutId id="2147483741" r:id="rId16"/>
    <p:sldLayoutId id="2147483740" r:id="rId17"/>
    <p:sldLayoutId id="2147483739" r:id="rId18"/>
    <p:sldLayoutId id="2147483738" r:id="rId19"/>
    <p:sldLayoutId id="2147483737" r:id="rId20"/>
    <p:sldLayoutId id="2147483736" r:id="rId21"/>
    <p:sldLayoutId id="2147483735" r:id="rId22"/>
    <p:sldLayoutId id="2147483734" r:id="rId23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>
            <a:extLst>
              <a:ext uri="{FF2B5EF4-FFF2-40B4-BE49-F238E27FC236}">
                <a16:creationId xmlns:a16="http://schemas.microsoft.com/office/drawing/2014/main" id="{5ACDA14C-F484-4818-8DB6-B23967EC89F1}"/>
              </a:ext>
            </a:extLst>
          </p:cNvPr>
          <p:cNvSpPr/>
          <p:nvPr/>
        </p:nvSpPr>
        <p:spPr>
          <a:xfrm>
            <a:off x="149629" y="1547390"/>
            <a:ext cx="9277004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QA" sz="4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libri" pitchFamily="34" charset="0"/>
                <a:ea typeface="Calibri" pitchFamily="34" charset="0"/>
              </a:rPr>
              <a:t>مدرسة ابن خلدون الإعدادية للبنين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9532C2D-F1E9-466F-BA9F-FD0D790254A6}"/>
              </a:ext>
            </a:extLst>
          </p:cNvPr>
          <p:cNvSpPr/>
          <p:nvPr/>
        </p:nvSpPr>
        <p:spPr>
          <a:xfrm>
            <a:off x="420167" y="3262947"/>
            <a:ext cx="8665851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QA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libri" pitchFamily="34" charset="0"/>
                <a:ea typeface="Calibri" pitchFamily="34" charset="0"/>
              </a:rPr>
              <a:t>قسم اللغة العربية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155711AB-6CE1-4515-8458-806E6F350E9F}"/>
              </a:ext>
            </a:extLst>
          </p:cNvPr>
          <p:cNvSpPr/>
          <p:nvPr/>
        </p:nvSpPr>
        <p:spPr>
          <a:xfrm>
            <a:off x="1072778" y="5132393"/>
            <a:ext cx="7356233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QA" sz="4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libri" pitchFamily="34" charset="0"/>
                <a:ea typeface="Calibri" pitchFamily="34" charset="0"/>
              </a:rPr>
              <a:t>الصف السابع </a:t>
            </a:r>
            <a:endParaRPr lang="ar-AE" sz="4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alibri" pitchFamily="34" charset="0"/>
              <a:ea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82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978CF0B-C8AF-4548-9B0D-75BD49A7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421"/>
            <a:ext cx="9410007" cy="5790329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ADB92B5-63DD-4545-96A7-C32A4D131C50}"/>
              </a:ext>
            </a:extLst>
          </p:cNvPr>
          <p:cNvSpPr txBox="1"/>
          <p:nvPr/>
        </p:nvSpPr>
        <p:spPr>
          <a:xfrm>
            <a:off x="-36024" y="3314713"/>
            <a:ext cx="9446031" cy="76944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/>
            <a:r>
              <a:rPr lang="ar-QA" sz="4400" dirty="0">
                <a:solidFill>
                  <a:srgbClr val="002060"/>
                </a:solidFill>
              </a:rPr>
              <a:t>شكا: أصل الألف واو     " شكا المريض من الألم". 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A65C8F6-BDD3-4464-AA7E-69CCCEA2B599}"/>
              </a:ext>
            </a:extLst>
          </p:cNvPr>
          <p:cNvSpPr txBox="1"/>
          <p:nvPr/>
        </p:nvSpPr>
        <p:spPr>
          <a:xfrm>
            <a:off x="-16625" y="4381511"/>
            <a:ext cx="9410007" cy="76944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/>
            <a:r>
              <a:rPr lang="ar-QA" sz="4400" dirty="0">
                <a:solidFill>
                  <a:srgbClr val="002060"/>
                </a:solidFill>
              </a:rPr>
              <a:t>الفتى: أصل الألف ياء    "هذا الفتى خلوق ".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C3818E3A-2162-4534-BFBC-A9E41135A092}"/>
              </a:ext>
            </a:extLst>
          </p:cNvPr>
          <p:cNvSpPr txBox="1"/>
          <p:nvPr/>
        </p:nvSpPr>
        <p:spPr>
          <a:xfrm>
            <a:off x="16625" y="5564678"/>
            <a:ext cx="9410007" cy="76944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/>
            <a:r>
              <a:rPr lang="ar-QA" sz="4400" dirty="0">
                <a:solidFill>
                  <a:srgbClr val="002060"/>
                </a:solidFill>
              </a:rPr>
              <a:t>العلا: أصل الألف واو    "أسعى إلى طلب العلا"</a:t>
            </a:r>
          </a:p>
        </p:txBody>
      </p:sp>
    </p:spTree>
    <p:extLst>
      <p:ext uri="{BB962C8B-B14F-4D97-AF65-F5344CB8AC3E}">
        <p14:creationId xmlns:p14="http://schemas.microsoft.com/office/powerpoint/2010/main" val="220527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B9EC227-E9C5-46DC-97C1-D5775AB0E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532"/>
            <a:ext cx="9459884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5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3CBDB913-B01D-4506-9020-DD622652D203}"/>
              </a:ext>
            </a:extLst>
          </p:cNvPr>
          <p:cNvSpPr/>
          <p:nvPr/>
        </p:nvSpPr>
        <p:spPr>
          <a:xfrm>
            <a:off x="299259" y="1014154"/>
            <a:ext cx="8927868" cy="980901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QA" sz="5400" b="1" kern="0" dirty="0">
                <a:solidFill>
                  <a:prstClr val="black"/>
                </a:solidFill>
                <a:latin typeface="Gill Sans MT" panose="020B0502020104020203"/>
              </a:rPr>
              <a:t>التهيئة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EEEE33-7E7D-4F30-AE85-008AC76053FE}"/>
              </a:ext>
            </a:extLst>
          </p:cNvPr>
          <p:cNvSpPr/>
          <p:nvPr/>
        </p:nvSpPr>
        <p:spPr>
          <a:xfrm>
            <a:off x="299260" y="2410690"/>
            <a:ext cx="8927868" cy="425611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400">
              <a:defRPr/>
            </a:pPr>
            <a:r>
              <a:rPr lang="ar-QA" sz="4800" b="1" dirty="0"/>
              <a:t> </a:t>
            </a:r>
            <a:r>
              <a:rPr lang="ar-SA" sz="4800" b="1" dirty="0"/>
              <a:t>ما سبب كتابة الألف على الصورة التي جاءت عليها  في الكلم</a:t>
            </a:r>
            <a:r>
              <a:rPr lang="ar-QA" sz="4800" b="1" dirty="0"/>
              <a:t>تين</a:t>
            </a:r>
            <a:r>
              <a:rPr lang="ar-SA" sz="4800" b="1" dirty="0"/>
              <a:t> </a:t>
            </a:r>
            <a:r>
              <a:rPr lang="ar-QA" sz="4800" b="1" dirty="0"/>
              <a:t>التاليتين ؟</a:t>
            </a:r>
            <a:endParaRPr lang="en-US" sz="4800" b="1" dirty="0"/>
          </a:p>
          <a:p>
            <a:pPr lvl="0" algn="r" defTabSz="914400">
              <a:defRPr/>
            </a:pPr>
            <a:endParaRPr lang="en-US" sz="4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defTabSz="914400">
              <a:defRPr/>
            </a:pPr>
            <a:r>
              <a:rPr lang="ar-QA" sz="6000" b="1" u="sng" dirty="0">
                <a:solidFill>
                  <a:srgbClr val="FF0000"/>
                </a:solidFill>
              </a:rPr>
              <a:t> دنا – وفَّى </a:t>
            </a:r>
          </a:p>
          <a:p>
            <a:pPr lvl="0" algn="r" defTabSz="914400">
              <a:defRPr/>
            </a:pPr>
            <a:endParaRPr lang="ar-QA" sz="4800" b="1" dirty="0"/>
          </a:p>
        </p:txBody>
      </p:sp>
    </p:spTree>
    <p:extLst>
      <p:ext uri="{BB962C8B-B14F-4D97-AF65-F5344CB8AC3E}">
        <p14:creationId xmlns:p14="http://schemas.microsoft.com/office/powerpoint/2010/main" val="29565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ربع نص 18">
            <a:extLst>
              <a:ext uri="{FF2B5EF4-FFF2-40B4-BE49-F238E27FC236}">
                <a16:creationId xmlns:a16="http://schemas.microsoft.com/office/drawing/2014/main" id="{C164E683-EC31-4BDF-BFAA-56E59B950CD2}"/>
              </a:ext>
            </a:extLst>
          </p:cNvPr>
          <p:cNvSpPr txBox="1"/>
          <p:nvPr/>
        </p:nvSpPr>
        <p:spPr>
          <a:xfrm>
            <a:off x="2618520" y="2167116"/>
            <a:ext cx="4256116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QA" sz="4800" dirty="0">
                <a:solidFill>
                  <a:srgbClr val="C00000"/>
                </a:solidFill>
              </a:rPr>
              <a:t>الفلاح</a:t>
            </a:r>
            <a:endParaRPr lang="ar-QA" sz="6000" dirty="0">
              <a:solidFill>
                <a:srgbClr val="C000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2FF061CF-6BCA-46A3-8B24-DE3BAA213F3E}"/>
              </a:ext>
            </a:extLst>
          </p:cNvPr>
          <p:cNvSpPr txBox="1"/>
          <p:nvPr/>
        </p:nvSpPr>
        <p:spPr>
          <a:xfrm>
            <a:off x="216131" y="3170178"/>
            <a:ext cx="9110749" cy="317009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 rtl="1"/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الفلاح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رجل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ٌ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نشيط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ٌ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يسكن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القرى، يحب الخير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ويكره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ُ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الشر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، ويمقت الأذى لأي فرد من الورى، يخرج كل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يوم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ٍ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وقت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السرى وهو يسرع الخُطا، يخرج قبيل الضحى ليستنشق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شذى الأزهار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، وأريج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َ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الورد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ِ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، و</a:t>
            </a:r>
            <a:r>
              <a:rPr lang="ar-Q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يتمتع </a:t>
            </a:r>
            <a:r>
              <a:rPr lang="ar-S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بقطرات الندى.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917114C-B8E6-47E0-A9C4-820AAB00C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3" y="979389"/>
            <a:ext cx="9426611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3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id="{66CBB5C2-F3D3-41A6-9FCE-E082E2F44BC4}"/>
              </a:ext>
            </a:extLst>
          </p:cNvPr>
          <p:cNvSpPr/>
          <p:nvPr/>
        </p:nvSpPr>
        <p:spPr>
          <a:xfrm>
            <a:off x="249383" y="1086145"/>
            <a:ext cx="8761614" cy="92333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QA" sz="5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</a:rPr>
              <a:t>الغلق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62E321-A87B-4E59-9D59-84195A510C3B}"/>
              </a:ext>
            </a:extLst>
          </p:cNvPr>
          <p:cNvSpPr txBox="1">
            <a:spLocks/>
          </p:cNvSpPr>
          <p:nvPr/>
        </p:nvSpPr>
        <p:spPr>
          <a:xfrm>
            <a:off x="116378" y="2204141"/>
            <a:ext cx="9210502" cy="3766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QA" sz="4500" b="1" dirty="0"/>
              <a:t> بيِّن سبب كتابة الألف اللينة في أواخر الأسماء والأفعال الثلاثية  الآتية:</a:t>
            </a:r>
          </a:p>
          <a:p>
            <a:pPr marL="0" indent="0" algn="ctr" rtl="1">
              <a:buNone/>
            </a:pPr>
            <a:r>
              <a:rPr lang="ar-QA" sz="4500" b="1" dirty="0"/>
              <a:t> ( نما – رأى )</a:t>
            </a:r>
          </a:p>
        </p:txBody>
      </p:sp>
    </p:spTree>
    <p:extLst>
      <p:ext uri="{BB962C8B-B14F-4D97-AF65-F5344CB8AC3E}">
        <p14:creationId xmlns:p14="http://schemas.microsoft.com/office/powerpoint/2010/main" val="337950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>
            <a:extLst>
              <a:ext uri="{FF2B5EF4-FFF2-40B4-BE49-F238E27FC236}">
                <a16:creationId xmlns:a16="http://schemas.microsoft.com/office/drawing/2014/main" id="{66CBB5C2-F3D3-41A6-9FCE-E082E2F44BC4}"/>
              </a:ext>
            </a:extLst>
          </p:cNvPr>
          <p:cNvSpPr/>
          <p:nvPr/>
        </p:nvSpPr>
        <p:spPr>
          <a:xfrm>
            <a:off x="1180407" y="1086145"/>
            <a:ext cx="7531331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QA" sz="5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</a:rPr>
              <a:t>الواجب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62E321-A87B-4E59-9D59-84195A510C3B}"/>
              </a:ext>
            </a:extLst>
          </p:cNvPr>
          <p:cNvSpPr txBox="1">
            <a:spLocks/>
          </p:cNvSpPr>
          <p:nvPr/>
        </p:nvSpPr>
        <p:spPr>
          <a:xfrm>
            <a:off x="0" y="2427311"/>
            <a:ext cx="9443258" cy="419130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/>
              <a:t>نسخ الفقرة  صفحة 30 </a:t>
            </a:r>
            <a:endParaRPr lang="ar-QA" sz="4400" dirty="0"/>
          </a:p>
          <a:p>
            <a:pPr marL="0" marR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/>
              <a:t>  </a:t>
            </a:r>
            <a:endParaRPr lang="ar-QA" sz="4400" dirty="0"/>
          </a:p>
          <a:p>
            <a:pPr marL="0" marR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/>
              <a:t>رحم الله إمام مسجدنا .......</a:t>
            </a:r>
            <a:r>
              <a:rPr lang="ar-QA" sz="4400" dirty="0"/>
              <a:t>    </a:t>
            </a:r>
            <a:r>
              <a:rPr lang="ar-SA" sz="4400" dirty="0"/>
              <a:t>فيخدموا دينهم وأمتهم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3755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895855954"/>
</p:tagLst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2375</TotalTime>
  <Words>154</Words>
  <Application>Microsoft Office PowerPoint</Application>
  <PresentationFormat>شاشة عريضة</PresentationFormat>
  <Paragraphs>19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Palatino Linotype</vt:lpstr>
      <vt:lpstr>Gallery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محمد على محمد ربيع</dc:creator>
  <cp:lastModifiedBy>سليم قاسم ابراهيم  الزعبي</cp:lastModifiedBy>
  <cp:revision>200</cp:revision>
  <dcterms:created xsi:type="dcterms:W3CDTF">2018-01-21T08:16:19Z</dcterms:created>
  <dcterms:modified xsi:type="dcterms:W3CDTF">2021-09-14T07:49:04Z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iteId">
    <vt:lpwstr>2dcae639-d4a4-4454-82c7-592ab66fc7bd</vt:lpwstr>
  </property>
  <property fmtid="{D5CDD505-2E9C-101B-9397-08002B2CF9AE}" pid="4" name="MSIP_Label_0b46f0c7-1e5b-43db-99eb-3257df1e5bf6_Owner">
    <vt:lpwstr>a.khalil1203@education.qa</vt:lpwstr>
  </property>
  <property fmtid="{D5CDD505-2E9C-101B-9397-08002B2CF9AE}" pid="5" name="MSIP_Label_0b46f0c7-1e5b-43db-99eb-3257df1e5bf6_SetDate">
    <vt:lpwstr>2020-01-05T10:45:30.0437320Z</vt:lpwstr>
  </property>
  <property fmtid="{D5CDD505-2E9C-101B-9397-08002B2CF9AE}" pid="6" name="MSIP_Label_0b46f0c7-1e5b-43db-99eb-3257df1e5bf6_Name">
    <vt:lpwstr>Public</vt:lpwstr>
  </property>
  <property fmtid="{D5CDD505-2E9C-101B-9397-08002B2CF9AE}" pid="7" name="MSIP_Label_0b46f0c7-1e5b-43db-99eb-3257df1e5bf6_Application">
    <vt:lpwstr>Microsoft Azure Information Protection</vt:lpwstr>
  </property>
  <property fmtid="{D5CDD505-2E9C-101B-9397-08002B2CF9AE}" pid="8" name="MSIP_Label_0b46f0c7-1e5b-43db-99eb-3257df1e5bf6_ActionId">
    <vt:lpwstr>3ed98d5e-3fd2-4030-8b28-6481919c8155</vt:lpwstr>
  </property>
  <property fmtid="{D5CDD505-2E9C-101B-9397-08002B2CF9AE}" pid="9" name="MSIP_Label_0b46f0c7-1e5b-43db-99eb-3257df1e5bf6_Extended_MSFT_Method">
    <vt:lpwstr>Automatic</vt:lpwstr>
  </property>
  <property fmtid="{D5CDD505-2E9C-101B-9397-08002B2CF9AE}" pid="10" name="Sensitivity">
    <vt:lpwstr>Public</vt:lpwstr>
  </property>
</Properties>
</file>