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465" r:id="rId5"/>
    <p:sldId id="577" r:id="rId6"/>
    <p:sldId id="281" r:id="rId7"/>
    <p:sldId id="258" r:id="rId8"/>
    <p:sldId id="277" r:id="rId9"/>
    <p:sldId id="259" r:id="rId10"/>
    <p:sldId id="578" r:id="rId11"/>
    <p:sldId id="260" r:id="rId12"/>
    <p:sldId id="261" r:id="rId13"/>
    <p:sldId id="263" r:id="rId14"/>
    <p:sldId id="579" r:id="rId15"/>
    <p:sldId id="276" r:id="rId16"/>
    <p:sldId id="262" r:id="rId17"/>
    <p:sldId id="299" r:id="rId18"/>
    <p:sldId id="580" r:id="rId19"/>
    <p:sldId id="581" r:id="rId20"/>
    <p:sldId id="582" r:id="rId21"/>
    <p:sldId id="583" r:id="rId22"/>
    <p:sldId id="289" r:id="rId23"/>
    <p:sldId id="288" r:id="rId24"/>
    <p:sldId id="287" r:id="rId25"/>
    <p:sldId id="280" r:id="rId26"/>
    <p:sldId id="286" r:id="rId27"/>
    <p:sldId id="282" r:id="rId28"/>
    <p:sldId id="283" r:id="rId29"/>
    <p:sldId id="284" r:id="rId30"/>
    <p:sldId id="285" r:id="rId31"/>
    <p:sldId id="27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1CB723-58A5-4846-80E9-9E8642A335BC}" v="46" dt="2021-10-19T05:50:00.746"/>
    <p1510:client id="{FD668286-0D96-4E2B-9C7A-FEDE2ADC37F7}" v="2" dt="2021-10-20T04:36:50.7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اسماء مبارك صالح محمد" userId="6858954d-1128-4966-a72e-edda8d8435fd" providerId="ADAL" clId="{C01CB723-58A5-4846-80E9-9E8642A335BC}"/>
    <pc:docChg chg="undo custSel addSld delSld modSld sldOrd">
      <pc:chgData name="اسماء مبارك صالح محمد" userId="6858954d-1128-4966-a72e-edda8d8435fd" providerId="ADAL" clId="{C01CB723-58A5-4846-80E9-9E8642A335BC}" dt="2021-10-19T05:50:06.992" v="83" actId="14100"/>
      <pc:docMkLst>
        <pc:docMk/>
      </pc:docMkLst>
      <pc:sldChg chg="del">
        <pc:chgData name="اسماء مبارك صالح محمد" userId="6858954d-1128-4966-a72e-edda8d8435fd" providerId="ADAL" clId="{C01CB723-58A5-4846-80E9-9E8642A335BC}" dt="2021-10-18T04:32:13.827" v="18" actId="47"/>
        <pc:sldMkLst>
          <pc:docMk/>
          <pc:sldMk cId="3018318411" sldId="264"/>
        </pc:sldMkLst>
      </pc:sldChg>
      <pc:sldChg chg="delSp modSp mod ord modAnim">
        <pc:chgData name="اسماء مبارك صالح محمد" userId="6858954d-1128-4966-a72e-edda8d8435fd" providerId="ADAL" clId="{C01CB723-58A5-4846-80E9-9E8642A335BC}" dt="2021-10-18T04:32:50.263" v="33" actId="1076"/>
        <pc:sldMkLst>
          <pc:docMk/>
          <pc:sldMk cId="1095481967" sldId="580"/>
        </pc:sldMkLst>
        <pc:spChg chg="del mod">
          <ac:chgData name="اسماء مبارك صالح محمد" userId="6858954d-1128-4966-a72e-edda8d8435fd" providerId="ADAL" clId="{C01CB723-58A5-4846-80E9-9E8642A335BC}" dt="2021-10-18T04:32:16.085" v="19" actId="478"/>
          <ac:spMkLst>
            <pc:docMk/>
            <pc:sldMk cId="1095481967" sldId="580"/>
            <ac:spMk id="4" creationId="{9A5F3DA0-66D5-4DDB-8A96-F34EC57347DA}"/>
          </ac:spMkLst>
        </pc:spChg>
        <pc:spChg chg="mod">
          <ac:chgData name="اسماء مبارك صالح محمد" userId="6858954d-1128-4966-a72e-edda8d8435fd" providerId="ADAL" clId="{C01CB723-58A5-4846-80E9-9E8642A335BC}" dt="2021-10-18T04:32:46.795" v="32" actId="1076"/>
          <ac:spMkLst>
            <pc:docMk/>
            <pc:sldMk cId="1095481967" sldId="580"/>
            <ac:spMk id="7" creationId="{8F5FE747-68FA-4054-A3CB-B1767AA05FA9}"/>
          </ac:spMkLst>
        </pc:spChg>
        <pc:spChg chg="mod">
          <ac:chgData name="اسماء مبارك صالح محمد" userId="6858954d-1128-4966-a72e-edda8d8435fd" providerId="ADAL" clId="{C01CB723-58A5-4846-80E9-9E8642A335BC}" dt="2021-10-18T04:32:50.263" v="33" actId="1076"/>
          <ac:spMkLst>
            <pc:docMk/>
            <pc:sldMk cId="1095481967" sldId="580"/>
            <ac:spMk id="9" creationId="{1C0B346E-CBC7-4657-9501-CB9C518ABEAD}"/>
          </ac:spMkLst>
        </pc:spChg>
      </pc:sldChg>
      <pc:sldChg chg="modSp add mod">
        <pc:chgData name="اسماء مبارك صالح محمد" userId="6858954d-1128-4966-a72e-edda8d8435fd" providerId="ADAL" clId="{C01CB723-58A5-4846-80E9-9E8642A335BC}" dt="2021-10-18T04:32:07.688" v="15" actId="782"/>
        <pc:sldMkLst>
          <pc:docMk/>
          <pc:sldMk cId="683106178" sldId="581"/>
        </pc:sldMkLst>
        <pc:spChg chg="mod">
          <ac:chgData name="اسماء مبارك صالح محمد" userId="6858954d-1128-4966-a72e-edda8d8435fd" providerId="ADAL" clId="{C01CB723-58A5-4846-80E9-9E8642A335BC}" dt="2021-10-18T04:31:57.586" v="8" actId="20577"/>
          <ac:spMkLst>
            <pc:docMk/>
            <pc:sldMk cId="683106178" sldId="581"/>
            <ac:spMk id="7" creationId="{71077ADF-E4B4-4BA9-9127-8978D8B27682}"/>
          </ac:spMkLst>
        </pc:spChg>
        <pc:spChg chg="mod">
          <ac:chgData name="اسماء مبارك صالح محمد" userId="6858954d-1128-4966-a72e-edda8d8435fd" providerId="ADAL" clId="{C01CB723-58A5-4846-80E9-9E8642A335BC}" dt="2021-10-18T04:32:07.688" v="15" actId="782"/>
          <ac:spMkLst>
            <pc:docMk/>
            <pc:sldMk cId="683106178" sldId="581"/>
            <ac:spMk id="8" creationId="{B02448F7-078C-41B0-BFB5-96B52A08DA02}"/>
          </ac:spMkLst>
        </pc:spChg>
      </pc:sldChg>
      <pc:sldChg chg="addSp delSp modSp new mod">
        <pc:chgData name="اسماء مبارك صالح محمد" userId="6858954d-1128-4966-a72e-edda8d8435fd" providerId="ADAL" clId="{C01CB723-58A5-4846-80E9-9E8642A335BC}" dt="2021-10-19T05:49:01.585" v="76" actId="1076"/>
        <pc:sldMkLst>
          <pc:docMk/>
          <pc:sldMk cId="577108277" sldId="582"/>
        </pc:sldMkLst>
        <pc:spChg chg="mod">
          <ac:chgData name="اسماء مبارك صالح محمد" userId="6858954d-1128-4966-a72e-edda8d8435fd" providerId="ADAL" clId="{C01CB723-58A5-4846-80E9-9E8642A335BC}" dt="2021-10-19T05:48:38.068" v="69" actId="207"/>
          <ac:spMkLst>
            <pc:docMk/>
            <pc:sldMk cId="577108277" sldId="582"/>
            <ac:spMk id="2" creationId="{FB7EE3D0-AF92-473E-88BF-E55EB874A29B}"/>
          </ac:spMkLst>
        </pc:spChg>
        <pc:spChg chg="del mod">
          <ac:chgData name="اسماء مبارك صالح محمد" userId="6858954d-1128-4966-a72e-edda8d8435fd" providerId="ADAL" clId="{C01CB723-58A5-4846-80E9-9E8642A335BC}" dt="2021-10-19T05:48:23.086" v="51" actId="478"/>
          <ac:spMkLst>
            <pc:docMk/>
            <pc:sldMk cId="577108277" sldId="582"/>
            <ac:spMk id="3" creationId="{28FA453E-B6C9-49A6-8D86-510EEE2289A4}"/>
          </ac:spMkLst>
        </pc:spChg>
        <pc:spChg chg="add del">
          <ac:chgData name="اسماء مبارك صالح محمد" userId="6858954d-1128-4966-a72e-edda8d8435fd" providerId="ADAL" clId="{C01CB723-58A5-4846-80E9-9E8642A335BC}" dt="2021-10-19T05:48:54.181" v="71"/>
          <ac:spMkLst>
            <pc:docMk/>
            <pc:sldMk cId="577108277" sldId="582"/>
            <ac:spMk id="5" creationId="{D1E8421B-40EB-4B8E-9D15-FCEAF8672778}"/>
          </ac:spMkLst>
        </pc:spChg>
        <pc:picChg chg="add mod">
          <ac:chgData name="اسماء مبارك صالح محمد" userId="6858954d-1128-4966-a72e-edda8d8435fd" providerId="ADAL" clId="{C01CB723-58A5-4846-80E9-9E8642A335BC}" dt="2021-10-19T05:48:14.876" v="44" actId="1076"/>
          <ac:picMkLst>
            <pc:docMk/>
            <pc:sldMk cId="577108277" sldId="582"/>
            <ac:picMk id="4" creationId="{D1B76609-388A-4AB9-A649-F00B7E72BFEE}"/>
          </ac:picMkLst>
        </pc:picChg>
        <pc:picChg chg="add mod">
          <ac:chgData name="اسماء مبارك صالح محمد" userId="6858954d-1128-4966-a72e-edda8d8435fd" providerId="ADAL" clId="{C01CB723-58A5-4846-80E9-9E8642A335BC}" dt="2021-10-19T05:49:01.585" v="76" actId="1076"/>
          <ac:picMkLst>
            <pc:docMk/>
            <pc:sldMk cId="577108277" sldId="582"/>
            <ac:picMk id="6" creationId="{77BAE3F3-E3EC-4138-9284-0ABF2D16DE14}"/>
          </ac:picMkLst>
        </pc:picChg>
        <pc:picChg chg="add mod">
          <ac:chgData name="اسماء مبارك صالح محمد" userId="6858954d-1128-4966-a72e-edda8d8435fd" providerId="ADAL" clId="{C01CB723-58A5-4846-80E9-9E8642A335BC}" dt="2021-10-19T05:49:00.328" v="75" actId="1076"/>
          <ac:picMkLst>
            <pc:docMk/>
            <pc:sldMk cId="577108277" sldId="582"/>
            <ac:picMk id="1026" creationId="{BCF1956A-968C-4228-AAAD-5D02983E1E59}"/>
          </ac:picMkLst>
        </pc:picChg>
      </pc:sldChg>
      <pc:sldChg chg="addSp delSp modSp new mod setBg">
        <pc:chgData name="اسماء مبارك صالح محمد" userId="6858954d-1128-4966-a72e-edda8d8435fd" providerId="ADAL" clId="{C01CB723-58A5-4846-80E9-9E8642A335BC}" dt="2021-10-19T05:50:06.992" v="83" actId="14100"/>
        <pc:sldMkLst>
          <pc:docMk/>
          <pc:sldMk cId="2859738225" sldId="583"/>
        </pc:sldMkLst>
        <pc:spChg chg="del">
          <ac:chgData name="اسماء مبارك صالح محمد" userId="6858954d-1128-4966-a72e-edda8d8435fd" providerId="ADAL" clId="{C01CB723-58A5-4846-80E9-9E8642A335BC}" dt="2021-10-19T05:50:04.709" v="82" actId="26606"/>
          <ac:spMkLst>
            <pc:docMk/>
            <pc:sldMk cId="2859738225" sldId="583"/>
            <ac:spMk id="2" creationId="{89D8834C-D21A-4FBC-BF0E-0A5C5B75BCF4}"/>
          </ac:spMkLst>
        </pc:spChg>
        <pc:spChg chg="del">
          <ac:chgData name="اسماء مبارك صالح محمد" userId="6858954d-1128-4966-a72e-edda8d8435fd" providerId="ADAL" clId="{C01CB723-58A5-4846-80E9-9E8642A335BC}" dt="2021-10-19T05:50:04.709" v="82" actId="26606"/>
          <ac:spMkLst>
            <pc:docMk/>
            <pc:sldMk cId="2859738225" sldId="583"/>
            <ac:spMk id="3" creationId="{AA124D73-98E8-4323-A133-FCCBCC5E1E18}"/>
          </ac:spMkLst>
        </pc:spChg>
        <pc:spChg chg="add del">
          <ac:chgData name="اسماء مبارك صالح محمد" userId="6858954d-1128-4966-a72e-edda8d8435fd" providerId="ADAL" clId="{C01CB723-58A5-4846-80E9-9E8642A335BC}" dt="2021-10-19T05:50:00.739" v="79"/>
          <ac:spMkLst>
            <pc:docMk/>
            <pc:sldMk cId="2859738225" sldId="583"/>
            <ac:spMk id="4" creationId="{D728AF5C-029E-4671-AC2C-FF15F7F47E3E}"/>
          </ac:spMkLst>
        </pc:spChg>
        <pc:spChg chg="add">
          <ac:chgData name="اسماء مبارك صالح محمد" userId="6858954d-1128-4966-a72e-edda8d8435fd" providerId="ADAL" clId="{C01CB723-58A5-4846-80E9-9E8642A335BC}" dt="2021-10-19T05:50:04.709" v="82" actId="26606"/>
          <ac:spMkLst>
            <pc:docMk/>
            <pc:sldMk cId="2859738225" sldId="583"/>
            <ac:spMk id="10" creationId="{F3060C83-F051-4F0E-ABAD-AA0DFC48B218}"/>
          </ac:spMkLst>
        </pc:spChg>
        <pc:spChg chg="add">
          <ac:chgData name="اسماء مبارك صالح محمد" userId="6858954d-1128-4966-a72e-edda8d8435fd" providerId="ADAL" clId="{C01CB723-58A5-4846-80E9-9E8642A335BC}" dt="2021-10-19T05:50:04.709" v="82" actId="26606"/>
          <ac:spMkLst>
            <pc:docMk/>
            <pc:sldMk cId="2859738225" sldId="583"/>
            <ac:spMk id="12" creationId="{83C98ABE-055B-441F-B07E-44F97F083C39}"/>
          </ac:spMkLst>
        </pc:spChg>
        <pc:spChg chg="add">
          <ac:chgData name="اسماء مبارك صالح محمد" userId="6858954d-1128-4966-a72e-edda8d8435fd" providerId="ADAL" clId="{C01CB723-58A5-4846-80E9-9E8642A335BC}" dt="2021-10-19T05:50:04.709" v="82" actId="26606"/>
          <ac:spMkLst>
            <pc:docMk/>
            <pc:sldMk cId="2859738225" sldId="583"/>
            <ac:spMk id="14" creationId="{29FDB030-9B49-4CED-8CCD-4D99382388AC}"/>
          </ac:spMkLst>
        </pc:spChg>
        <pc:spChg chg="add">
          <ac:chgData name="اسماء مبارك صالح محمد" userId="6858954d-1128-4966-a72e-edda8d8435fd" providerId="ADAL" clId="{C01CB723-58A5-4846-80E9-9E8642A335BC}" dt="2021-10-19T05:50:04.709" v="82" actId="26606"/>
          <ac:spMkLst>
            <pc:docMk/>
            <pc:sldMk cId="2859738225" sldId="583"/>
            <ac:spMk id="16" creationId="{3783CA14-24A1-485C-8B30-D6A5D87987AD}"/>
          </ac:spMkLst>
        </pc:spChg>
        <pc:spChg chg="add">
          <ac:chgData name="اسماء مبارك صالح محمد" userId="6858954d-1128-4966-a72e-edda8d8435fd" providerId="ADAL" clId="{C01CB723-58A5-4846-80E9-9E8642A335BC}" dt="2021-10-19T05:50:04.709" v="82" actId="26606"/>
          <ac:spMkLst>
            <pc:docMk/>
            <pc:sldMk cId="2859738225" sldId="583"/>
            <ac:spMk id="18" creationId="{9A97C86A-04D6-40F7-AE84-31AB43E6A846}"/>
          </ac:spMkLst>
        </pc:spChg>
        <pc:spChg chg="add">
          <ac:chgData name="اسماء مبارك صالح محمد" userId="6858954d-1128-4966-a72e-edda8d8435fd" providerId="ADAL" clId="{C01CB723-58A5-4846-80E9-9E8642A335BC}" dt="2021-10-19T05:50:04.709" v="82" actId="26606"/>
          <ac:spMkLst>
            <pc:docMk/>
            <pc:sldMk cId="2859738225" sldId="583"/>
            <ac:spMk id="20" creationId="{FF9F2414-84E8-453E-B1F3-389FDE8192D9}"/>
          </ac:spMkLst>
        </pc:spChg>
        <pc:spChg chg="add">
          <ac:chgData name="اسماء مبارك صالح محمد" userId="6858954d-1128-4966-a72e-edda8d8435fd" providerId="ADAL" clId="{C01CB723-58A5-4846-80E9-9E8642A335BC}" dt="2021-10-19T05:50:04.709" v="82" actId="26606"/>
          <ac:spMkLst>
            <pc:docMk/>
            <pc:sldMk cId="2859738225" sldId="583"/>
            <ac:spMk id="22" creationId="{3ECA69A1-7536-43AC-85EF-C7106179F5ED}"/>
          </ac:spMkLst>
        </pc:spChg>
        <pc:picChg chg="add mod">
          <ac:chgData name="اسماء مبارك صالح محمد" userId="6858954d-1128-4966-a72e-edda8d8435fd" providerId="ADAL" clId="{C01CB723-58A5-4846-80E9-9E8642A335BC}" dt="2021-10-19T05:50:06.992" v="83" actId="14100"/>
          <ac:picMkLst>
            <pc:docMk/>
            <pc:sldMk cId="2859738225" sldId="583"/>
            <ac:picMk id="5" creationId="{7BDD4F6E-7663-4224-8987-9C1E9DFB19FD}"/>
          </ac:picMkLst>
        </pc:picChg>
      </pc:sldChg>
    </pc:docChg>
  </pc:docChgLst>
  <pc:docChgLst>
    <pc:chgData name="جميله سعيد مبخوت هديب اليرابعه" userId="80fab25e-1b1b-4634-b0f8-a60b7698a076" providerId="ADAL" clId="{7DF5934C-DA83-4884-B063-B9CB03F23659}"/>
    <pc:docChg chg="undo custSel modSld">
      <pc:chgData name="جميله سعيد مبخوت هديب اليرابعه" userId="80fab25e-1b1b-4634-b0f8-a60b7698a076" providerId="ADAL" clId="{7DF5934C-DA83-4884-B063-B9CB03F23659}" dt="2021-10-17T13:41:56.331" v="436" actId="478"/>
      <pc:docMkLst>
        <pc:docMk/>
      </pc:docMkLst>
      <pc:sldChg chg="modSp mod">
        <pc:chgData name="جميله سعيد مبخوت هديب اليرابعه" userId="80fab25e-1b1b-4634-b0f8-a60b7698a076" providerId="ADAL" clId="{7DF5934C-DA83-4884-B063-B9CB03F23659}" dt="2021-10-17T13:23:47.044" v="284" actId="14100"/>
        <pc:sldMkLst>
          <pc:docMk/>
          <pc:sldMk cId="2486094675" sldId="259"/>
        </pc:sldMkLst>
        <pc:spChg chg="mod">
          <ac:chgData name="جميله سعيد مبخوت هديب اليرابعه" userId="80fab25e-1b1b-4634-b0f8-a60b7698a076" providerId="ADAL" clId="{7DF5934C-DA83-4884-B063-B9CB03F23659}" dt="2021-10-17T13:22:33.051" v="248" actId="20577"/>
          <ac:spMkLst>
            <pc:docMk/>
            <pc:sldMk cId="2486094675" sldId="259"/>
            <ac:spMk id="4" creationId="{968DE2E2-7531-41F0-B39E-4C5DE0CB7DB0}"/>
          </ac:spMkLst>
        </pc:spChg>
        <pc:spChg chg="mod">
          <ac:chgData name="جميله سعيد مبخوت هديب اليرابعه" userId="80fab25e-1b1b-4634-b0f8-a60b7698a076" providerId="ADAL" clId="{7DF5934C-DA83-4884-B063-B9CB03F23659}" dt="2021-10-17T13:23:47.044" v="284" actId="14100"/>
          <ac:spMkLst>
            <pc:docMk/>
            <pc:sldMk cId="2486094675" sldId="259"/>
            <ac:spMk id="7" creationId="{7BC71107-8BC9-4B5F-8482-51275BEA59F8}"/>
          </ac:spMkLst>
        </pc:spChg>
      </pc:sldChg>
      <pc:sldChg chg="addSp delSp modSp mod">
        <pc:chgData name="جميله سعيد مبخوت هديب اليرابعه" userId="80fab25e-1b1b-4634-b0f8-a60b7698a076" providerId="ADAL" clId="{7DF5934C-DA83-4884-B063-B9CB03F23659}" dt="2021-10-17T13:38:48.869" v="400" actId="478"/>
        <pc:sldMkLst>
          <pc:docMk/>
          <pc:sldMk cId="3018318411" sldId="264"/>
        </pc:sldMkLst>
        <pc:spChg chg="add del mod">
          <ac:chgData name="جميله سعيد مبخوت هديب اليرابعه" userId="80fab25e-1b1b-4634-b0f8-a60b7698a076" providerId="ADAL" clId="{7DF5934C-DA83-4884-B063-B9CB03F23659}" dt="2021-10-17T13:38:48.869" v="400" actId="478"/>
          <ac:spMkLst>
            <pc:docMk/>
            <pc:sldMk cId="3018318411" sldId="264"/>
            <ac:spMk id="4" creationId="{9A5F3DA0-66D5-4DDB-8A96-F34EC57347DA}"/>
          </ac:spMkLst>
        </pc:spChg>
      </pc:sldChg>
      <pc:sldChg chg="modSp mod">
        <pc:chgData name="جميله سعيد مبخوت هديب اليرابعه" userId="80fab25e-1b1b-4634-b0f8-a60b7698a076" providerId="ADAL" clId="{7DF5934C-DA83-4884-B063-B9CB03F23659}" dt="2021-10-17T13:18:13.391" v="183" actId="20577"/>
        <pc:sldMkLst>
          <pc:docMk/>
          <pc:sldMk cId="2737154962" sldId="277"/>
        </pc:sldMkLst>
        <pc:spChg chg="mod">
          <ac:chgData name="جميله سعيد مبخوت هديب اليرابعه" userId="80fab25e-1b1b-4634-b0f8-a60b7698a076" providerId="ADAL" clId="{7DF5934C-DA83-4884-B063-B9CB03F23659}" dt="2021-10-17T13:18:13.391" v="183" actId="20577"/>
          <ac:spMkLst>
            <pc:docMk/>
            <pc:sldMk cId="2737154962" sldId="277"/>
            <ac:spMk id="6" creationId="{1C6B73BA-B29B-4060-9D16-1B79B454BDD7}"/>
          </ac:spMkLst>
        </pc:spChg>
      </pc:sldChg>
      <pc:sldChg chg="modSp mod">
        <pc:chgData name="جميله سعيد مبخوت هديب اليرابعه" userId="80fab25e-1b1b-4634-b0f8-a60b7698a076" providerId="ADAL" clId="{7DF5934C-DA83-4884-B063-B9CB03F23659}" dt="2021-10-17T13:31:18.805" v="397" actId="20577"/>
        <pc:sldMkLst>
          <pc:docMk/>
          <pc:sldMk cId="3159806199" sldId="279"/>
        </pc:sldMkLst>
        <pc:spChg chg="mod">
          <ac:chgData name="جميله سعيد مبخوت هديب اليرابعه" userId="80fab25e-1b1b-4634-b0f8-a60b7698a076" providerId="ADAL" clId="{7DF5934C-DA83-4884-B063-B9CB03F23659}" dt="2021-10-17T13:31:18.805" v="397" actId="20577"/>
          <ac:spMkLst>
            <pc:docMk/>
            <pc:sldMk cId="3159806199" sldId="279"/>
            <ac:spMk id="14" creationId="{A32734D7-39FE-4317-B3FE-5D9850CDC2D2}"/>
          </ac:spMkLst>
        </pc:spChg>
      </pc:sldChg>
      <pc:sldChg chg="modSp">
        <pc:chgData name="جميله سعيد مبخوت هديب اليرابعه" userId="80fab25e-1b1b-4634-b0f8-a60b7698a076" providerId="ADAL" clId="{7DF5934C-DA83-4884-B063-B9CB03F23659}" dt="2021-10-17T13:30:41.973" v="392" actId="20577"/>
        <pc:sldMkLst>
          <pc:docMk/>
          <pc:sldMk cId="1870713837" sldId="280"/>
        </pc:sldMkLst>
        <pc:spChg chg="mod">
          <ac:chgData name="جميله سعيد مبخوت هديب اليرابعه" userId="80fab25e-1b1b-4634-b0f8-a60b7698a076" providerId="ADAL" clId="{7DF5934C-DA83-4884-B063-B9CB03F23659}" dt="2021-10-17T13:30:41.973" v="392" actId="20577"/>
          <ac:spMkLst>
            <pc:docMk/>
            <pc:sldMk cId="1870713837" sldId="280"/>
            <ac:spMk id="25" creationId="{60E759ED-4A8A-4C50-860C-F5AF145B57E1}"/>
          </ac:spMkLst>
        </pc:spChg>
      </pc:sldChg>
      <pc:sldChg chg="addSp delSp modSp mod modAnim">
        <pc:chgData name="جميله سعيد مبخوت هديب اليرابعه" userId="80fab25e-1b1b-4634-b0f8-a60b7698a076" providerId="ADAL" clId="{7DF5934C-DA83-4884-B063-B9CB03F23659}" dt="2021-10-17T13:17:35.763" v="172" actId="14100"/>
        <pc:sldMkLst>
          <pc:docMk/>
          <pc:sldMk cId="707458229" sldId="281"/>
        </pc:sldMkLst>
        <pc:spChg chg="mod">
          <ac:chgData name="جميله سعيد مبخوت هديب اليرابعه" userId="80fab25e-1b1b-4634-b0f8-a60b7698a076" providerId="ADAL" clId="{7DF5934C-DA83-4884-B063-B9CB03F23659}" dt="2021-10-17T13:17:35.763" v="172" actId="14100"/>
          <ac:spMkLst>
            <pc:docMk/>
            <pc:sldMk cId="707458229" sldId="281"/>
            <ac:spMk id="4" creationId="{C9E50463-919E-49D9-8894-057753C3626C}"/>
          </ac:spMkLst>
        </pc:spChg>
        <pc:spChg chg="add mod">
          <ac:chgData name="جميله سعيد مبخوت هديب اليرابعه" userId="80fab25e-1b1b-4634-b0f8-a60b7698a076" providerId="ADAL" clId="{7DF5934C-DA83-4884-B063-B9CB03F23659}" dt="2021-10-17T13:16:19.728" v="121" actId="1076"/>
          <ac:spMkLst>
            <pc:docMk/>
            <pc:sldMk cId="707458229" sldId="281"/>
            <ac:spMk id="6" creationId="{33159FAB-6057-458D-975E-E380AAB4C9B8}"/>
          </ac:spMkLst>
        </pc:spChg>
        <pc:spChg chg="mod">
          <ac:chgData name="جميله سعيد مبخوت هديب اليرابعه" userId="80fab25e-1b1b-4634-b0f8-a60b7698a076" providerId="ADAL" clId="{7DF5934C-DA83-4884-B063-B9CB03F23659}" dt="2021-10-17T13:12:01.374" v="61" actId="1076"/>
          <ac:spMkLst>
            <pc:docMk/>
            <pc:sldMk cId="707458229" sldId="281"/>
            <ac:spMk id="9" creationId="{00DC3B6B-4A36-43DB-81B9-F1E52C487706}"/>
          </ac:spMkLst>
        </pc:spChg>
        <pc:spChg chg="mod">
          <ac:chgData name="جميله سعيد مبخوت هديب اليرابعه" userId="80fab25e-1b1b-4634-b0f8-a60b7698a076" providerId="ADAL" clId="{7DF5934C-DA83-4884-B063-B9CB03F23659}" dt="2021-10-17T13:14:11.774" v="95" actId="20577"/>
          <ac:spMkLst>
            <pc:docMk/>
            <pc:sldMk cId="707458229" sldId="281"/>
            <ac:spMk id="11" creationId="{31D60A6B-FF48-4808-A9E8-C38FB4D846BF}"/>
          </ac:spMkLst>
        </pc:spChg>
        <pc:spChg chg="mod">
          <ac:chgData name="جميله سعيد مبخوت هديب اليرابعه" userId="80fab25e-1b1b-4634-b0f8-a60b7698a076" providerId="ADAL" clId="{7DF5934C-DA83-4884-B063-B9CB03F23659}" dt="2021-10-17T13:12:40.812" v="83" actId="1076"/>
          <ac:spMkLst>
            <pc:docMk/>
            <pc:sldMk cId="707458229" sldId="281"/>
            <ac:spMk id="13" creationId="{BE118E52-3192-4666-9420-8C1287A5085B}"/>
          </ac:spMkLst>
        </pc:spChg>
        <pc:spChg chg="add mod">
          <ac:chgData name="جميله سعيد مبخوت هديب اليرابعه" userId="80fab25e-1b1b-4634-b0f8-a60b7698a076" providerId="ADAL" clId="{7DF5934C-DA83-4884-B063-B9CB03F23659}" dt="2021-10-17T13:16:31.262" v="124" actId="1076"/>
          <ac:spMkLst>
            <pc:docMk/>
            <pc:sldMk cId="707458229" sldId="281"/>
            <ac:spMk id="14" creationId="{22049674-36A2-40D2-934D-591168072156}"/>
          </ac:spMkLst>
        </pc:spChg>
        <pc:spChg chg="add mod">
          <ac:chgData name="جميله سعيد مبخوت هديب اليرابعه" userId="80fab25e-1b1b-4634-b0f8-a60b7698a076" providerId="ADAL" clId="{7DF5934C-DA83-4884-B063-B9CB03F23659}" dt="2021-10-17T13:16:43.168" v="127" actId="1076"/>
          <ac:spMkLst>
            <pc:docMk/>
            <pc:sldMk cId="707458229" sldId="281"/>
            <ac:spMk id="15" creationId="{9E9C39D8-EE38-4C6E-9ED1-24DD3EE7C086}"/>
          </ac:spMkLst>
        </pc:spChg>
        <pc:picChg chg="mod">
          <ac:chgData name="جميله سعيد مبخوت هديب اليرابعه" userId="80fab25e-1b1b-4634-b0f8-a60b7698a076" providerId="ADAL" clId="{7DF5934C-DA83-4884-B063-B9CB03F23659}" dt="2021-10-17T13:12:36.314" v="82" actId="1076"/>
          <ac:picMkLst>
            <pc:docMk/>
            <pc:sldMk cId="707458229" sldId="281"/>
            <ac:picMk id="5" creationId="{3A8B3003-C651-46E6-9122-E605F49D3164}"/>
          </ac:picMkLst>
        </pc:picChg>
        <pc:picChg chg="del">
          <ac:chgData name="جميله سعيد مبخوت هديب اليرابعه" userId="80fab25e-1b1b-4634-b0f8-a60b7698a076" providerId="ADAL" clId="{7DF5934C-DA83-4884-B063-B9CB03F23659}" dt="2021-10-17T13:10:43.546" v="1" actId="478"/>
          <ac:picMkLst>
            <pc:docMk/>
            <pc:sldMk cId="707458229" sldId="281"/>
            <ac:picMk id="1026" creationId="{62D51B44-7EFD-4B40-A674-D6EB4CADB086}"/>
          </ac:picMkLst>
        </pc:picChg>
        <pc:picChg chg="del">
          <ac:chgData name="جميله سعيد مبخوت هديب اليرابعه" userId="80fab25e-1b1b-4634-b0f8-a60b7698a076" providerId="ADAL" clId="{7DF5934C-DA83-4884-B063-B9CB03F23659}" dt="2021-10-17T13:11:51.228" v="58" actId="478"/>
          <ac:picMkLst>
            <pc:docMk/>
            <pc:sldMk cId="707458229" sldId="281"/>
            <ac:picMk id="1028" creationId="{06007F8B-6738-4ADF-9260-0DE6A7D7314B}"/>
          </ac:picMkLst>
        </pc:picChg>
        <pc:picChg chg="del">
          <ac:chgData name="جميله سعيد مبخوت هديب اليرابعه" userId="80fab25e-1b1b-4634-b0f8-a60b7698a076" providerId="ADAL" clId="{7DF5934C-DA83-4884-B063-B9CB03F23659}" dt="2021-10-17T13:11:52.678" v="59" actId="478"/>
          <ac:picMkLst>
            <pc:docMk/>
            <pc:sldMk cId="707458229" sldId="281"/>
            <ac:picMk id="1030" creationId="{024D256F-5DEA-4E75-ADC4-0B55716F5ACB}"/>
          </ac:picMkLst>
        </pc:picChg>
      </pc:sldChg>
      <pc:sldChg chg="addSp delSp modSp mod">
        <pc:chgData name="جميله سعيد مبخوت هديب اليرابعه" userId="80fab25e-1b1b-4634-b0f8-a60b7698a076" providerId="ADAL" clId="{7DF5934C-DA83-4884-B063-B9CB03F23659}" dt="2021-10-17T13:29:55.433" v="388" actId="1076"/>
        <pc:sldMkLst>
          <pc:docMk/>
          <pc:sldMk cId="549671973" sldId="287"/>
        </pc:sldMkLst>
        <pc:spChg chg="mod">
          <ac:chgData name="جميله سعيد مبخوت هديب اليرابعه" userId="80fab25e-1b1b-4634-b0f8-a60b7698a076" providerId="ADAL" clId="{7DF5934C-DA83-4884-B063-B9CB03F23659}" dt="2021-10-17T13:28:19.514" v="365" actId="20577"/>
          <ac:spMkLst>
            <pc:docMk/>
            <pc:sldMk cId="549671973" sldId="287"/>
            <ac:spMk id="2" creationId="{00000000-0000-0000-0000-000000000000}"/>
          </ac:spMkLst>
        </pc:spChg>
        <pc:spChg chg="add del mod">
          <ac:chgData name="جميله سعيد مبخوت هديب اليرابعه" userId="80fab25e-1b1b-4634-b0f8-a60b7698a076" providerId="ADAL" clId="{7DF5934C-DA83-4884-B063-B9CB03F23659}" dt="2021-10-17T13:29:43.425" v="386" actId="478"/>
          <ac:spMkLst>
            <pc:docMk/>
            <pc:sldMk cId="549671973" sldId="287"/>
            <ac:spMk id="3" creationId="{05189079-4F8A-4F00-B442-A90D1BCFCB61}"/>
          </ac:spMkLst>
        </pc:spChg>
        <pc:spChg chg="mod">
          <ac:chgData name="جميله سعيد مبخوت هديب اليرابعه" userId="80fab25e-1b1b-4634-b0f8-a60b7698a076" providerId="ADAL" clId="{7DF5934C-DA83-4884-B063-B9CB03F23659}" dt="2021-10-17T13:29:55.433" v="388" actId="1076"/>
          <ac:spMkLst>
            <pc:docMk/>
            <pc:sldMk cId="549671973" sldId="287"/>
            <ac:spMk id="16" creationId="{80E6AE1B-63C1-428C-9F11-FE0E006E1690}"/>
          </ac:spMkLst>
        </pc:spChg>
        <pc:picChg chg="mod">
          <ac:chgData name="جميله سعيد مبخوت هديب اليرابعه" userId="80fab25e-1b1b-4634-b0f8-a60b7698a076" providerId="ADAL" clId="{7DF5934C-DA83-4884-B063-B9CB03F23659}" dt="2021-10-17T13:29:51.566" v="387" actId="1076"/>
          <ac:picMkLst>
            <pc:docMk/>
            <pc:sldMk cId="549671973" sldId="287"/>
            <ac:picMk id="7" creationId="{00000000-0000-0000-0000-000000000000}"/>
          </ac:picMkLst>
        </pc:picChg>
      </pc:sldChg>
      <pc:sldChg chg="modSp mod">
        <pc:chgData name="جميله سعيد مبخوت هديب اليرابعه" userId="80fab25e-1b1b-4634-b0f8-a60b7698a076" providerId="ADAL" clId="{7DF5934C-DA83-4884-B063-B9CB03F23659}" dt="2021-10-17T13:28:29.184" v="367" actId="1076"/>
        <pc:sldMkLst>
          <pc:docMk/>
          <pc:sldMk cId="1697764180" sldId="288"/>
        </pc:sldMkLst>
        <pc:spChg chg="mod">
          <ac:chgData name="جميله سعيد مبخوت هديب اليرابعه" userId="80fab25e-1b1b-4634-b0f8-a60b7698a076" providerId="ADAL" clId="{7DF5934C-DA83-4884-B063-B9CB03F23659}" dt="2021-10-17T13:28:29.184" v="367" actId="1076"/>
          <ac:spMkLst>
            <pc:docMk/>
            <pc:sldMk cId="1697764180" sldId="288"/>
            <ac:spMk id="2" creationId="{00000000-0000-0000-0000-000000000000}"/>
          </ac:spMkLst>
        </pc:spChg>
        <pc:spChg chg="mod">
          <ac:chgData name="جميله سعيد مبخوت هديب اليرابعه" userId="80fab25e-1b1b-4634-b0f8-a60b7698a076" providerId="ADAL" clId="{7DF5934C-DA83-4884-B063-B9CB03F23659}" dt="2021-10-17T13:27:08.479" v="306" actId="20577"/>
          <ac:spMkLst>
            <pc:docMk/>
            <pc:sldMk cId="1697764180" sldId="288"/>
            <ac:spMk id="9" creationId="{58FACD1B-9E4B-4E8A-9010-8B4E26535085}"/>
          </ac:spMkLst>
        </pc:spChg>
      </pc:sldChg>
      <pc:sldChg chg="delSp modSp mod">
        <pc:chgData name="جميله سعيد مبخوت هديب اليرابعه" userId="80fab25e-1b1b-4634-b0f8-a60b7698a076" providerId="ADAL" clId="{7DF5934C-DA83-4884-B063-B9CB03F23659}" dt="2021-10-17T13:41:56.331" v="436" actId="478"/>
        <pc:sldMkLst>
          <pc:docMk/>
          <pc:sldMk cId="2842195429" sldId="289"/>
        </pc:sldMkLst>
        <pc:spChg chg="del mod">
          <ac:chgData name="جميله سعيد مبخوت هديب اليرابعه" userId="80fab25e-1b1b-4634-b0f8-a60b7698a076" providerId="ADAL" clId="{7DF5934C-DA83-4884-B063-B9CB03F23659}" dt="2021-10-17T13:41:53.408" v="435" actId="478"/>
          <ac:spMkLst>
            <pc:docMk/>
            <pc:sldMk cId="2842195429" sldId="289"/>
            <ac:spMk id="6" creationId="{00000000-0000-0000-0000-000000000000}"/>
          </ac:spMkLst>
        </pc:spChg>
        <pc:spChg chg="mod">
          <ac:chgData name="جميله سعيد مبخوت هديب اليرابعه" userId="80fab25e-1b1b-4634-b0f8-a60b7698a076" providerId="ADAL" clId="{7DF5934C-DA83-4884-B063-B9CB03F23659}" dt="2021-10-17T13:41:06.473" v="428" actId="403"/>
          <ac:spMkLst>
            <pc:docMk/>
            <pc:sldMk cId="2842195429" sldId="289"/>
            <ac:spMk id="7" creationId="{C189DFBA-D848-487C-B2D3-BE7A75C36D78}"/>
          </ac:spMkLst>
        </pc:spChg>
        <pc:spChg chg="mod">
          <ac:chgData name="جميله سعيد مبخوت هديب اليرابعه" userId="80fab25e-1b1b-4634-b0f8-a60b7698a076" providerId="ADAL" clId="{7DF5934C-DA83-4884-B063-B9CB03F23659}" dt="2021-10-17T13:41:36.574" v="432" actId="403"/>
          <ac:spMkLst>
            <pc:docMk/>
            <pc:sldMk cId="2842195429" sldId="289"/>
            <ac:spMk id="8" creationId="{13A6E98D-FEB6-4483-B8F7-32CB1ACD5C9C}"/>
          </ac:spMkLst>
        </pc:spChg>
        <pc:spChg chg="del mod">
          <ac:chgData name="جميله سعيد مبخوت هديب اليرابعه" userId="80fab25e-1b1b-4634-b0f8-a60b7698a076" providerId="ADAL" clId="{7DF5934C-DA83-4884-B063-B9CB03F23659}" dt="2021-10-17T13:41:56.331" v="436" actId="478"/>
          <ac:spMkLst>
            <pc:docMk/>
            <pc:sldMk cId="2842195429" sldId="289"/>
            <ac:spMk id="10" creationId="{00000000-0000-0000-0000-000000000000}"/>
          </ac:spMkLst>
        </pc:spChg>
        <pc:spChg chg="mod">
          <ac:chgData name="جميله سعيد مبخوت هديب اليرابعه" userId="80fab25e-1b1b-4634-b0f8-a60b7698a076" providerId="ADAL" clId="{7DF5934C-DA83-4884-B063-B9CB03F23659}" dt="2021-10-17T13:27:58.643" v="353" actId="20577"/>
          <ac:spMkLst>
            <pc:docMk/>
            <pc:sldMk cId="2842195429" sldId="289"/>
            <ac:spMk id="13" creationId="{3B59515E-FE71-4C4D-A8EC-E352B8606F45}"/>
          </ac:spMkLst>
        </pc:spChg>
      </pc:sldChg>
      <pc:sldChg chg="modSp modAnim">
        <pc:chgData name="جميله سعيد مبخوت هديب اليرابعه" userId="80fab25e-1b1b-4634-b0f8-a60b7698a076" providerId="ADAL" clId="{7DF5934C-DA83-4884-B063-B9CB03F23659}" dt="2021-10-17T13:26:30.880" v="303" actId="403"/>
        <pc:sldMkLst>
          <pc:docMk/>
          <pc:sldMk cId="3805901799" sldId="299"/>
        </pc:sldMkLst>
        <pc:spChg chg="mod">
          <ac:chgData name="جميله سعيد مبخوت هديب اليرابعه" userId="80fab25e-1b1b-4634-b0f8-a60b7698a076" providerId="ADAL" clId="{7DF5934C-DA83-4884-B063-B9CB03F23659}" dt="2021-10-17T13:26:30.880" v="303" actId="403"/>
          <ac:spMkLst>
            <pc:docMk/>
            <pc:sldMk cId="3805901799" sldId="299"/>
            <ac:spMk id="4" creationId="{B3B2C6C6-0539-4F11-BF7F-4479921D6B81}"/>
          </ac:spMkLst>
        </pc:spChg>
      </pc:sldChg>
      <pc:sldChg chg="modSp mod">
        <pc:chgData name="جميله سعيد مبخوت هديب اليرابعه" userId="80fab25e-1b1b-4634-b0f8-a60b7698a076" providerId="ADAL" clId="{7DF5934C-DA83-4884-B063-B9CB03F23659}" dt="2021-10-17T13:24:28.562" v="287" actId="20577"/>
        <pc:sldMkLst>
          <pc:docMk/>
          <pc:sldMk cId="1765554265" sldId="578"/>
        </pc:sldMkLst>
        <pc:spChg chg="mod">
          <ac:chgData name="جميله سعيد مبخوت هديب اليرابعه" userId="80fab25e-1b1b-4634-b0f8-a60b7698a076" providerId="ADAL" clId="{7DF5934C-DA83-4884-B063-B9CB03F23659}" dt="2021-10-17T13:24:28.562" v="287" actId="20577"/>
          <ac:spMkLst>
            <pc:docMk/>
            <pc:sldMk cId="1765554265" sldId="578"/>
            <ac:spMk id="8" creationId="{B02448F7-078C-41B0-BFB5-96B52A08DA02}"/>
          </ac:spMkLst>
        </pc:spChg>
      </pc:sldChg>
      <pc:sldChg chg="modSp mod">
        <pc:chgData name="جميله سعيد مبخوت هديب اليرابعه" userId="80fab25e-1b1b-4634-b0f8-a60b7698a076" providerId="ADAL" clId="{7DF5934C-DA83-4884-B063-B9CB03F23659}" dt="2021-10-17T13:25:09.211" v="288"/>
        <pc:sldMkLst>
          <pc:docMk/>
          <pc:sldMk cId="2890712065" sldId="579"/>
        </pc:sldMkLst>
        <pc:spChg chg="mod">
          <ac:chgData name="جميله سعيد مبخوت هديب اليرابعه" userId="80fab25e-1b1b-4634-b0f8-a60b7698a076" providerId="ADAL" clId="{7DF5934C-DA83-4884-B063-B9CB03F23659}" dt="2021-10-17T13:25:09.211" v="288"/>
          <ac:spMkLst>
            <pc:docMk/>
            <pc:sldMk cId="2890712065" sldId="579"/>
            <ac:spMk id="8" creationId="{B02448F7-078C-41B0-BFB5-96B52A08DA02}"/>
          </ac:spMkLst>
        </pc:spChg>
      </pc:sldChg>
      <pc:sldChg chg="modSp mod">
        <pc:chgData name="جميله سعيد مبخوت هديب اليرابعه" userId="80fab25e-1b1b-4634-b0f8-a60b7698a076" providerId="ADAL" clId="{7DF5934C-DA83-4884-B063-B9CB03F23659}" dt="2021-10-17T13:40:36.689" v="419" actId="1076"/>
        <pc:sldMkLst>
          <pc:docMk/>
          <pc:sldMk cId="1095481967" sldId="580"/>
        </pc:sldMkLst>
        <pc:spChg chg="mod">
          <ac:chgData name="جميله سعيد مبخوت هديب اليرابعه" userId="80fab25e-1b1b-4634-b0f8-a60b7698a076" providerId="ADAL" clId="{7DF5934C-DA83-4884-B063-B9CB03F23659}" dt="2021-10-17T13:39:07.494" v="402" actId="14100"/>
          <ac:spMkLst>
            <pc:docMk/>
            <pc:sldMk cId="1095481967" sldId="580"/>
            <ac:spMk id="4" creationId="{9A5F3DA0-66D5-4DDB-8A96-F34EC57347DA}"/>
          </ac:spMkLst>
        </pc:spChg>
        <pc:spChg chg="mod">
          <ac:chgData name="جميله سعيد مبخوت هديب اليرابعه" userId="80fab25e-1b1b-4634-b0f8-a60b7698a076" providerId="ADAL" clId="{7DF5934C-DA83-4884-B063-B9CB03F23659}" dt="2021-10-17T13:40:36.689" v="419" actId="1076"/>
          <ac:spMkLst>
            <pc:docMk/>
            <pc:sldMk cId="1095481967" sldId="580"/>
            <ac:spMk id="8" creationId="{C41A61A2-D498-4DAF-95BA-5FB5B4DDB18A}"/>
          </ac:spMkLst>
        </pc:spChg>
        <pc:spChg chg="mod">
          <ac:chgData name="جميله سعيد مبخوت هديب اليرابعه" userId="80fab25e-1b1b-4634-b0f8-a60b7698a076" providerId="ADAL" clId="{7DF5934C-DA83-4884-B063-B9CB03F23659}" dt="2021-10-17T13:40:23.691" v="413" actId="1076"/>
          <ac:spMkLst>
            <pc:docMk/>
            <pc:sldMk cId="1095481967" sldId="580"/>
            <ac:spMk id="10" creationId="{BD78D21E-C2D7-4156-BA49-C7A4AD14D19A}"/>
          </ac:spMkLst>
        </pc:spChg>
        <pc:spChg chg="mod">
          <ac:chgData name="جميله سعيد مبخوت هديب اليرابعه" userId="80fab25e-1b1b-4634-b0f8-a60b7698a076" providerId="ADAL" clId="{7DF5934C-DA83-4884-B063-B9CB03F23659}" dt="2021-10-17T13:40:14.380" v="408" actId="1076"/>
          <ac:spMkLst>
            <pc:docMk/>
            <pc:sldMk cId="1095481967" sldId="580"/>
            <ac:spMk id="11" creationId="{69BA1B24-3975-4205-8EE0-3C3191AD3FC6}"/>
          </ac:spMkLst>
        </pc:spChg>
      </pc:sldChg>
    </pc:docChg>
  </pc:docChgLst>
  <pc:docChgLst>
    <pc:chgData name="سهام على جابر الغفران المرى" userId="d5d02baf-bf67-46e3-9e03-9b481072f1d3" providerId="ADAL" clId="{FD668286-0D96-4E2B-9C7A-FEDE2ADC37F7}"/>
    <pc:docChg chg="modSld">
      <pc:chgData name="سهام على جابر الغفران المرى" userId="d5d02baf-bf67-46e3-9e03-9b481072f1d3" providerId="ADAL" clId="{FD668286-0D96-4E2B-9C7A-FEDE2ADC37F7}" dt="2021-10-20T04:44:49.212" v="2" actId="20577"/>
      <pc:docMkLst>
        <pc:docMk/>
      </pc:docMkLst>
      <pc:sldChg chg="modSp mod">
        <pc:chgData name="سهام على جابر الغفران المرى" userId="d5d02baf-bf67-46e3-9e03-9b481072f1d3" providerId="ADAL" clId="{FD668286-0D96-4E2B-9C7A-FEDE2ADC37F7}" dt="2021-10-20T04:44:49.212" v="2" actId="20577"/>
        <pc:sldMkLst>
          <pc:docMk/>
          <pc:sldMk cId="3159806199" sldId="279"/>
        </pc:sldMkLst>
        <pc:spChg chg="mod">
          <ac:chgData name="سهام على جابر الغفران المرى" userId="d5d02baf-bf67-46e3-9e03-9b481072f1d3" providerId="ADAL" clId="{FD668286-0D96-4E2B-9C7A-FEDE2ADC37F7}" dt="2021-10-20T04:44:49.212" v="2" actId="20577"/>
          <ac:spMkLst>
            <pc:docMk/>
            <pc:sldMk cId="3159806199" sldId="279"/>
            <ac:spMk id="2" creationId="{6C9D4779-2B04-4D44-8FE4-46F15A9A5A04}"/>
          </ac:spMkLst>
        </pc:spChg>
      </pc:sldChg>
      <pc:sldChg chg="modAnim">
        <pc:chgData name="سهام على جابر الغفران المرى" userId="d5d02baf-bf67-46e3-9e03-9b481072f1d3" providerId="ADAL" clId="{FD668286-0D96-4E2B-9C7A-FEDE2ADC37F7}" dt="2021-10-18T04:36:09.691" v="1"/>
        <pc:sldMkLst>
          <pc:docMk/>
          <pc:sldMk cId="1697764180" sldId="28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A3703-319E-42CF-B337-BFB31F1244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1D61E1-91F9-4893-A41E-C0DA8DDE1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0BC23-821A-40ED-AD6F-C2D725A0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AA61-BB0E-4026-BF7B-BC5AF92A91D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FFE8A-C812-4A30-815D-2577E91E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DA0AF-6697-4B28-A28C-DE6A56B06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E0C1-7424-4AA1-99BA-B3F2EEB4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082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75568-779B-4E47-B5F1-7869BB5EC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35050-CC27-440A-9361-A4D8C921C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FF5EB-D74E-40A0-BD1D-19675C904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AA61-BB0E-4026-BF7B-BC5AF92A91D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CE5C5-3B21-4548-B430-4C05C3F00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13771-EAB4-4BE2-AA17-DA187EB4A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E0C1-7424-4AA1-99BA-B3F2EEB4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758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29B25-79BB-4DC2-9228-5C2D641F8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55CAB-3A6B-4ED4-BCF9-9E709D306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33F16-C1FB-4498-8A02-D4E6D4EA1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AA61-BB0E-4026-BF7B-BC5AF92A91D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BBDC2-DB2A-40FE-B902-87126F1D6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B0C0D-560A-41CA-BF45-395BCE937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E0C1-7424-4AA1-99BA-B3F2EEB4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920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AF30A-3B58-4B2F-99D8-018F8712F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73D6D-5DF0-4320-BF4B-F158D589D2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8BDB5-05B0-425B-9671-5FCC66EC2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120E7-872B-40FF-830E-3B4FAAB38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AA61-BB0E-4026-BF7B-BC5AF92A91D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E9CA1A-4C9F-4883-B348-48D62BFD5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A0DC6-B93F-4A05-8F99-A2298CAC1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E0C1-7424-4AA1-99BA-B3F2EEB4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918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0181A-1A6B-452E-9007-8435CAAC7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50D12-81C9-49A5-9F8A-77DC2A276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77059A-3DFA-4E16-8413-191F33DA3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E5257C-90EE-4D21-A72B-F70600329A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8CC8CF-8C5E-4DC7-831E-3532036806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FB9924-B49D-44BD-A51F-F328A4BC4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AA61-BB0E-4026-BF7B-BC5AF92A91D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6521FF-3858-4D7F-BA93-63DDD3ABB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FDDFED-C799-414B-978D-BE02C3549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E0C1-7424-4AA1-99BA-B3F2EEB4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402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CA9A1-1748-4031-B39B-FA57C9DA0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597622-D2D3-491D-A354-E33059713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AA61-BB0E-4026-BF7B-BC5AF92A91D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E83A03-7B9B-482F-AB91-A2CF9F57E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01065-BD82-4195-8033-30601CA84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E0C1-7424-4AA1-99BA-B3F2EEB4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929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A8084-EEEA-40FD-91D6-65ADBAEDC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AA61-BB0E-4026-BF7B-BC5AF92A91D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4B1583-6A53-4B4C-AD5D-ADCA257C7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8665F-91A8-48D1-830B-7E2D9646E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E0C1-7424-4AA1-99BA-B3F2EEB4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48125-E2DF-4E02-B14A-299B52C27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6F4BE-72AE-4ADC-AEF6-20F78A133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D487D-6352-45F4-9305-577CB5A55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CE2F92-7814-4A85-B639-94FC30113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AA61-BB0E-4026-BF7B-BC5AF92A91D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9E0474-7D07-437C-AEEF-3D4D3E8AF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6E2A75-656C-43F0-9D35-E7E0EDCAF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E0C1-7424-4AA1-99BA-B3F2EEB4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5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D1206-2E43-475C-B9F5-129E5AA57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055247-04EB-4EF7-A9F4-94A67A642E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F80ED-E049-47A4-9228-D9B0096BD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427AC7-F532-4D7F-B059-EEFE84233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AA61-BB0E-4026-BF7B-BC5AF92A91D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73BBE9-52F4-4F40-B4AC-E23A6ADAD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413BDF-6624-42FA-AD27-58FEDFC6F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E0C1-7424-4AA1-99BA-B3F2EEB4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481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B09B3-C303-4A7E-8D5C-03FF76C6D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F43E2E-D7DB-43D9-9F1C-2C18469E9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DB6D7-5BC7-45E8-B327-D3E32580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AA61-BB0E-4026-BF7B-BC5AF92A91D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5B4DD-47FE-4A69-9774-0AEE6FF89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23A17-E3A2-4695-B7BB-983194BF0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E0C1-7424-4AA1-99BA-B3F2EEB4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052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C75504-01D8-4782-B055-DFD23C1922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51D080-0E5A-44FA-A81E-6FDE991CAE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4CAA4-ED04-4A02-82F7-0AF6994FE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AA61-BB0E-4026-BF7B-BC5AF92A91D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0374C-0551-4CF3-959D-0A1748711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E3C70-3922-4A74-A217-02735C96E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E0C1-7424-4AA1-99BA-B3F2EEB4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453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BA8839-10B4-4974-820C-1D079F11F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35C1EE-0DAB-4E91-91E5-B9A785172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8944F-ED11-4CD3-9179-3B7E8EE788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1AA61-BB0E-4026-BF7B-BC5AF92A91D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CC631-F045-4F8D-BC03-B572085E01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461B8-43AF-4D94-93E1-918AA67E7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6E0C1-7424-4AA1-99BA-B3F2EEB4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125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5" Type="http://schemas.openxmlformats.org/officeDocument/2006/relationships/slide" Target="slide27.xml"/><Relationship Id="rId4" Type="http://schemas.openxmlformats.org/officeDocument/2006/relationships/slide" Target="slide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FF20582-9356-403E-AC3B-7207EB8E8A9D}"/>
              </a:ext>
            </a:extLst>
          </p:cNvPr>
          <p:cNvSpPr/>
          <p:nvPr/>
        </p:nvSpPr>
        <p:spPr>
          <a:xfrm>
            <a:off x="185530" y="369277"/>
            <a:ext cx="5884308" cy="6362827"/>
          </a:xfrm>
          <a:prstGeom prst="roundRect">
            <a:avLst>
              <a:gd name="adj" fmla="val 3717"/>
            </a:avLst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69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652268E-718D-4BFE-9A67-FF1370DD7C6E}"/>
              </a:ext>
            </a:extLst>
          </p:cNvPr>
          <p:cNvSpPr/>
          <p:nvPr/>
        </p:nvSpPr>
        <p:spPr>
          <a:xfrm>
            <a:off x="6150743" y="369275"/>
            <a:ext cx="6041257" cy="6362828"/>
          </a:xfrm>
          <a:prstGeom prst="roundRect">
            <a:avLst>
              <a:gd name="adj" fmla="val 3717"/>
            </a:avLst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69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6C398583-4361-40AC-A09A-C9F798109225}"/>
              </a:ext>
            </a:extLst>
          </p:cNvPr>
          <p:cNvSpPr/>
          <p:nvPr/>
        </p:nvSpPr>
        <p:spPr>
          <a:xfrm>
            <a:off x="6978221" y="-132700"/>
            <a:ext cx="875174" cy="821306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69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69D893E9-4F04-47E6-9046-40F72AFF63A0}"/>
              </a:ext>
            </a:extLst>
          </p:cNvPr>
          <p:cNvSpPr/>
          <p:nvPr/>
        </p:nvSpPr>
        <p:spPr>
          <a:xfrm>
            <a:off x="9015931" y="164624"/>
            <a:ext cx="875174" cy="821306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69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FA0571C9-BF2B-42C9-8971-3F216CBC909B}"/>
              </a:ext>
            </a:extLst>
          </p:cNvPr>
          <p:cNvSpPr/>
          <p:nvPr/>
        </p:nvSpPr>
        <p:spPr>
          <a:xfrm>
            <a:off x="9967834" y="164624"/>
            <a:ext cx="875174" cy="821306"/>
          </a:xfrm>
          <a:prstGeom prst="roundRect">
            <a:avLst>
              <a:gd name="adj" fmla="val 0"/>
            </a:avLst>
          </a:prstGeom>
          <a:solidFill>
            <a:srgbClr val="92D05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69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BC5769FB-F3CE-4465-BBB2-88BB340C541B}"/>
              </a:ext>
            </a:extLst>
          </p:cNvPr>
          <p:cNvSpPr/>
          <p:nvPr/>
        </p:nvSpPr>
        <p:spPr>
          <a:xfrm>
            <a:off x="10910381" y="148688"/>
            <a:ext cx="875174" cy="821306"/>
          </a:xfrm>
          <a:prstGeom prst="roundRect">
            <a:avLst>
              <a:gd name="adj" fmla="val 0"/>
            </a:avLst>
          </a:prstGeom>
          <a:solidFill>
            <a:srgbClr val="7030A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69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B75E15-0323-4DBC-B855-730B90567A4E}"/>
              </a:ext>
            </a:extLst>
          </p:cNvPr>
          <p:cNvSpPr/>
          <p:nvPr/>
        </p:nvSpPr>
        <p:spPr>
          <a:xfrm>
            <a:off x="304801" y="552448"/>
            <a:ext cx="5678401" cy="5936274"/>
          </a:xfrm>
          <a:prstGeom prst="roundRect">
            <a:avLst>
              <a:gd name="adj" fmla="val 0"/>
            </a:avLst>
          </a:prstGeom>
          <a:solidFill>
            <a:srgbClr val="EEEEEE"/>
          </a:solidFill>
          <a:ln>
            <a:solidFill>
              <a:srgbClr val="E5E5E5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69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743DF8A-DAC2-4228-99BE-F1397F1AA7D4}"/>
              </a:ext>
            </a:extLst>
          </p:cNvPr>
          <p:cNvSpPr/>
          <p:nvPr/>
        </p:nvSpPr>
        <p:spPr>
          <a:xfrm>
            <a:off x="6233032" y="539198"/>
            <a:ext cx="5773438" cy="5949524"/>
          </a:xfrm>
          <a:custGeom>
            <a:avLst/>
            <a:gdLst>
              <a:gd name="connsiteX0" fmla="*/ 0 w 4236721"/>
              <a:gd name="connsiteY0" fmla="*/ 0 h 5753100"/>
              <a:gd name="connsiteX1" fmla="*/ 410225 w 4236721"/>
              <a:gd name="connsiteY1" fmla="*/ 0 h 5753100"/>
              <a:gd name="connsiteX2" fmla="*/ 410225 w 4236721"/>
              <a:gd name="connsiteY2" fmla="*/ 110300 h 5753100"/>
              <a:gd name="connsiteX3" fmla="*/ 1285399 w 4236721"/>
              <a:gd name="connsiteY3" fmla="*/ 110300 h 5753100"/>
              <a:gd name="connsiteX4" fmla="*/ 1285399 w 4236721"/>
              <a:gd name="connsiteY4" fmla="*/ 0 h 5753100"/>
              <a:gd name="connsiteX5" fmla="*/ 4236721 w 4236721"/>
              <a:gd name="connsiteY5" fmla="*/ 0 h 5753100"/>
              <a:gd name="connsiteX6" fmla="*/ 4236721 w 4236721"/>
              <a:gd name="connsiteY6" fmla="*/ 5753100 h 5753100"/>
              <a:gd name="connsiteX7" fmla="*/ 0 w 4236721"/>
              <a:gd name="connsiteY7" fmla="*/ 5753100 h 575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36721" h="5753100">
                <a:moveTo>
                  <a:pt x="0" y="0"/>
                </a:moveTo>
                <a:lnTo>
                  <a:pt x="410225" y="0"/>
                </a:lnTo>
                <a:lnTo>
                  <a:pt x="410225" y="110300"/>
                </a:lnTo>
                <a:lnTo>
                  <a:pt x="1285399" y="110300"/>
                </a:lnTo>
                <a:lnTo>
                  <a:pt x="1285399" y="0"/>
                </a:lnTo>
                <a:lnTo>
                  <a:pt x="4236721" y="0"/>
                </a:lnTo>
                <a:lnTo>
                  <a:pt x="4236721" y="5753100"/>
                </a:lnTo>
                <a:lnTo>
                  <a:pt x="0" y="57531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69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74B43D8-5547-4107-943E-53E8A578E48D}"/>
              </a:ext>
            </a:extLst>
          </p:cNvPr>
          <p:cNvGrpSpPr/>
          <p:nvPr/>
        </p:nvGrpSpPr>
        <p:grpSpPr>
          <a:xfrm>
            <a:off x="5808660" y="870284"/>
            <a:ext cx="609520" cy="5094860"/>
            <a:chOff x="5808660" y="870284"/>
            <a:chExt cx="609520" cy="509486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F8171CB-A044-4495-9C76-499478646FEF}"/>
                </a:ext>
              </a:extLst>
            </p:cNvPr>
            <p:cNvGrpSpPr/>
            <p:nvPr/>
          </p:nvGrpSpPr>
          <p:grpSpPr>
            <a:xfrm>
              <a:off x="5808660" y="870284"/>
              <a:ext cx="609520" cy="152948"/>
              <a:chOff x="5793283" y="870284"/>
              <a:chExt cx="609520" cy="15294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7DF0C5A9-0DC1-4516-8BC0-7E3DF9F00088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3FDC497-BF16-422C-ADAA-066A7E3B2557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EAF95FA4-A24D-4477-B476-84A2665DF452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C372D790-4608-493F-A04D-0C087B41E625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A959B029-620C-4CDE-8638-6D84684FBD96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F14E29C-630A-4232-8E09-0DBABFF80ABA}"/>
                </a:ext>
              </a:extLst>
            </p:cNvPr>
            <p:cNvGrpSpPr/>
            <p:nvPr/>
          </p:nvGrpSpPr>
          <p:grpSpPr>
            <a:xfrm>
              <a:off x="5808660" y="1282110"/>
              <a:ext cx="609520" cy="152948"/>
              <a:chOff x="5793283" y="870284"/>
              <a:chExt cx="609520" cy="152948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7628AD56-8D1C-4180-BA85-433DB8766540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04157DEB-456F-4B39-83A6-02DE43735C08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5CA3EC80-9D6A-4AE9-B385-8132D1620259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6DAAF944-B5D9-4A71-9540-D57C4B9AEF45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614D89AC-CCF5-4341-8933-4B2E06304590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D58B6D0-6B61-461E-BA25-FBBC655FBEB3}"/>
                </a:ext>
              </a:extLst>
            </p:cNvPr>
            <p:cNvGrpSpPr/>
            <p:nvPr/>
          </p:nvGrpSpPr>
          <p:grpSpPr>
            <a:xfrm>
              <a:off x="5808660" y="1693936"/>
              <a:ext cx="609520" cy="152948"/>
              <a:chOff x="5793283" y="870284"/>
              <a:chExt cx="609520" cy="15294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295ADAFF-18D8-4B43-9C36-19A50D56EE75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D6C6296-1D19-4A39-BB0C-CEBDD153C2F8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837920B9-280D-4597-B5E3-C6FFF93B1B3D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D4C3A8BD-8F29-4D52-BC04-099056F7D95F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5B4A56B6-BD65-4447-BBD9-B1F64353FB72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5841E0D-EDF8-4E3B-995C-68F58552ADE9}"/>
                </a:ext>
              </a:extLst>
            </p:cNvPr>
            <p:cNvGrpSpPr/>
            <p:nvPr/>
          </p:nvGrpSpPr>
          <p:grpSpPr>
            <a:xfrm>
              <a:off x="5808660" y="2105762"/>
              <a:ext cx="609520" cy="152948"/>
              <a:chOff x="5793283" y="870284"/>
              <a:chExt cx="609520" cy="152948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34854B8-7296-4829-B85B-F53F2238D86A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8966C220-C5F4-438C-A568-4DFF77A1A9F6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A981A3C-1E00-40DD-959D-322947B3C924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31" name="Rectangle: Rounded Corners 30">
                  <a:extLst>
                    <a:ext uri="{FF2B5EF4-FFF2-40B4-BE49-F238E27FC236}">
                      <a16:creationId xmlns:a16="http://schemas.microsoft.com/office/drawing/2014/main" id="{26A9D1DD-5CA1-4258-82E1-C1D05F5C016E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id="{CC824339-8175-4CDD-B062-C59CDA488F5F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3D036D9-35A2-4DBD-8FB7-49826CD5CAA1}"/>
                </a:ext>
              </a:extLst>
            </p:cNvPr>
            <p:cNvGrpSpPr/>
            <p:nvPr/>
          </p:nvGrpSpPr>
          <p:grpSpPr>
            <a:xfrm>
              <a:off x="5808660" y="2517588"/>
              <a:ext cx="609520" cy="152948"/>
              <a:chOff x="5793283" y="870284"/>
              <a:chExt cx="609520" cy="152948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DBD9E21E-4429-4DE4-B8A7-759B97640C8A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B54C4596-7480-4B36-BD87-2CD6E584797B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4434BA4-43E0-4034-B389-EB4F0DB98A6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37" name="Rectangle: Rounded Corners 36">
                  <a:extLst>
                    <a:ext uri="{FF2B5EF4-FFF2-40B4-BE49-F238E27FC236}">
                      <a16:creationId xmlns:a16="http://schemas.microsoft.com/office/drawing/2014/main" id="{E9774A72-85C8-4CDB-B3E5-0E54B5A1DAF7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  <p:sp>
              <p:nvSpPr>
                <p:cNvPr id="38" name="Rectangle: Rounded Corners 37">
                  <a:extLst>
                    <a:ext uri="{FF2B5EF4-FFF2-40B4-BE49-F238E27FC236}">
                      <a16:creationId xmlns:a16="http://schemas.microsoft.com/office/drawing/2014/main" id="{5D0C0C5E-4424-48F2-A04F-B1935D6D0179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6DBC52E-3D40-4F47-A88E-ABDE8735F041}"/>
                </a:ext>
              </a:extLst>
            </p:cNvPr>
            <p:cNvGrpSpPr/>
            <p:nvPr/>
          </p:nvGrpSpPr>
          <p:grpSpPr>
            <a:xfrm>
              <a:off x="5808660" y="2929414"/>
              <a:ext cx="609520" cy="152948"/>
              <a:chOff x="5793283" y="870284"/>
              <a:chExt cx="609520" cy="152948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BBFC164D-96C4-42FC-909C-70602EF33678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6CBC3157-546D-456E-8260-410D49DD8350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27510D3-FA5D-4282-89D1-99B376491071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791D557B-2993-438D-AB4A-052F3DE77AEA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2377357F-2328-4E28-B408-13A314AE183C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</p:grp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B3E074A-B590-47A2-9F0A-F526472DBD5F}"/>
                </a:ext>
              </a:extLst>
            </p:cNvPr>
            <p:cNvGrpSpPr/>
            <p:nvPr/>
          </p:nvGrpSpPr>
          <p:grpSpPr>
            <a:xfrm>
              <a:off x="5808660" y="3341240"/>
              <a:ext cx="609520" cy="152948"/>
              <a:chOff x="5793283" y="870284"/>
              <a:chExt cx="609520" cy="152948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1EED4FCA-ED65-47EF-B95B-F7BD379C52B0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3469BE45-1D99-4045-8590-947C88961794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5EF357D-0546-4342-BAE4-A3FBAB0D8D05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B2785B5F-F030-44F1-B898-BC19FB9C7EFF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0324873C-EEBE-4526-96CE-FACAE1D93CFC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B7D523D-A018-48B7-AE8A-B6BBE7A93C3E}"/>
                </a:ext>
              </a:extLst>
            </p:cNvPr>
            <p:cNvGrpSpPr/>
            <p:nvPr/>
          </p:nvGrpSpPr>
          <p:grpSpPr>
            <a:xfrm>
              <a:off x="5808660" y="3753066"/>
              <a:ext cx="609520" cy="152948"/>
              <a:chOff x="5793283" y="870284"/>
              <a:chExt cx="609520" cy="152948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40A302E5-52F4-4A96-9473-C772E7E56EFD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669B4864-1D1E-4FC9-B90D-48660779B8B5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52A3B7E-195F-4A7A-9E80-6807D8CC025A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9142197D-A0DA-43B4-BD3F-F6DA136B0647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  <p:sp>
              <p:nvSpPr>
                <p:cNvPr id="56" name="Rectangle: Rounded Corners 55">
                  <a:extLst>
                    <a:ext uri="{FF2B5EF4-FFF2-40B4-BE49-F238E27FC236}">
                      <a16:creationId xmlns:a16="http://schemas.microsoft.com/office/drawing/2014/main" id="{3B2B0362-3892-482B-9625-D6C4699D15D1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2A74295-CCC3-4D70-8A78-2401856A8922}"/>
                </a:ext>
              </a:extLst>
            </p:cNvPr>
            <p:cNvGrpSpPr/>
            <p:nvPr/>
          </p:nvGrpSpPr>
          <p:grpSpPr>
            <a:xfrm>
              <a:off x="5808660" y="4164892"/>
              <a:ext cx="609520" cy="152948"/>
              <a:chOff x="5793283" y="870284"/>
              <a:chExt cx="609520" cy="152948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0634C38-0051-410B-838B-CC37C44925B3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C867F2E4-AB3A-4B90-85A0-957858DC78EB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35F9B2A9-B5F5-4EA1-A1BB-59BF8B497B9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406756C3-7525-41A1-A53D-A5CFED246631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  <p:sp>
              <p:nvSpPr>
                <p:cNvPr id="62" name="Rectangle: Rounded Corners 61">
                  <a:extLst>
                    <a:ext uri="{FF2B5EF4-FFF2-40B4-BE49-F238E27FC236}">
                      <a16:creationId xmlns:a16="http://schemas.microsoft.com/office/drawing/2014/main" id="{19A8A866-3897-4640-B0E5-4012D125FA34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</p:grp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5FE29CE8-AD5E-4A3D-9564-B420FDDACA13}"/>
                </a:ext>
              </a:extLst>
            </p:cNvPr>
            <p:cNvGrpSpPr/>
            <p:nvPr/>
          </p:nvGrpSpPr>
          <p:grpSpPr>
            <a:xfrm>
              <a:off x="5808660" y="4576718"/>
              <a:ext cx="609520" cy="152948"/>
              <a:chOff x="5793283" y="870284"/>
              <a:chExt cx="609520" cy="152948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74587D69-4493-4824-BA9D-F2CA7423B52D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95C2E3D9-E977-4486-B030-6BA5A79C74CD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7A658B12-5215-421C-A89C-7425A7FA3C38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67" name="Rectangle: Rounded Corners 66">
                  <a:extLst>
                    <a:ext uri="{FF2B5EF4-FFF2-40B4-BE49-F238E27FC236}">
                      <a16:creationId xmlns:a16="http://schemas.microsoft.com/office/drawing/2014/main" id="{7D0770EB-2990-4E25-8524-589E5DAD57BC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  <p:sp>
              <p:nvSpPr>
                <p:cNvPr id="68" name="Rectangle: Rounded Corners 67">
                  <a:extLst>
                    <a:ext uri="{FF2B5EF4-FFF2-40B4-BE49-F238E27FC236}">
                      <a16:creationId xmlns:a16="http://schemas.microsoft.com/office/drawing/2014/main" id="{E57A80F5-3275-4BC7-8F53-47359ABD5664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</p:grp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6097AE39-ECEE-4003-B921-1A3839AF623E}"/>
                </a:ext>
              </a:extLst>
            </p:cNvPr>
            <p:cNvGrpSpPr/>
            <p:nvPr/>
          </p:nvGrpSpPr>
          <p:grpSpPr>
            <a:xfrm>
              <a:off x="5808660" y="4988544"/>
              <a:ext cx="609520" cy="152948"/>
              <a:chOff x="5793283" y="870284"/>
              <a:chExt cx="609520" cy="152948"/>
            </a:xfrm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55A5E813-81A0-4343-9B43-2F602E906375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8D3C55AA-6C51-485B-9B4B-13C0F1CAE5E0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78152EB4-AE12-4DD3-A967-C08E0EA53362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73" name="Rectangle: Rounded Corners 72">
                  <a:extLst>
                    <a:ext uri="{FF2B5EF4-FFF2-40B4-BE49-F238E27FC236}">
                      <a16:creationId xmlns:a16="http://schemas.microsoft.com/office/drawing/2014/main" id="{84B34C67-A7DE-454E-A761-7D6413226790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  <p:sp>
              <p:nvSpPr>
                <p:cNvPr id="74" name="Rectangle: Rounded Corners 73">
                  <a:extLst>
                    <a:ext uri="{FF2B5EF4-FFF2-40B4-BE49-F238E27FC236}">
                      <a16:creationId xmlns:a16="http://schemas.microsoft.com/office/drawing/2014/main" id="{A42F140D-9674-4EA1-8831-F90729C20DC4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</p:grp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0FAC75C9-25E1-42EC-B411-CDB2A85C93D5}"/>
                </a:ext>
              </a:extLst>
            </p:cNvPr>
            <p:cNvGrpSpPr/>
            <p:nvPr/>
          </p:nvGrpSpPr>
          <p:grpSpPr>
            <a:xfrm>
              <a:off x="5808660" y="5400370"/>
              <a:ext cx="609520" cy="152948"/>
              <a:chOff x="5793283" y="870284"/>
              <a:chExt cx="609520" cy="152948"/>
            </a:xfrm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F4432236-A631-42AB-B95F-84C245E1BD6B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C13D7DB2-E2C1-459B-8F53-1DBBC7B86300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CCD7A5B4-94C0-448B-9520-2089D7BCE70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79" name="Rectangle: Rounded Corners 78">
                  <a:extLst>
                    <a:ext uri="{FF2B5EF4-FFF2-40B4-BE49-F238E27FC236}">
                      <a16:creationId xmlns:a16="http://schemas.microsoft.com/office/drawing/2014/main" id="{41B096B5-F781-4374-B4EA-A1E02DD7BCF9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  <p:sp>
              <p:nvSpPr>
                <p:cNvPr id="80" name="Rectangle: Rounded Corners 79">
                  <a:extLst>
                    <a:ext uri="{FF2B5EF4-FFF2-40B4-BE49-F238E27FC236}">
                      <a16:creationId xmlns:a16="http://schemas.microsoft.com/office/drawing/2014/main" id="{13C4B27D-335E-4EB3-AE0A-182F7C6520E8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</p:grp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CFC1DF8A-35E1-4279-9B72-140FDF29E7B3}"/>
                </a:ext>
              </a:extLst>
            </p:cNvPr>
            <p:cNvGrpSpPr/>
            <p:nvPr/>
          </p:nvGrpSpPr>
          <p:grpSpPr>
            <a:xfrm>
              <a:off x="5808660" y="5812196"/>
              <a:ext cx="609520" cy="152948"/>
              <a:chOff x="5793283" y="870284"/>
              <a:chExt cx="609520" cy="152948"/>
            </a:xfrm>
          </p:grpSpPr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5778A8CC-D4A6-417E-AF70-A282811EF26C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D189CCB7-612A-44BB-B604-9C9CEDBDC281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69" rtl="1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E4C4C07B-EAA7-44ED-8821-16F4F05A9F9A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85" name="Rectangle: Rounded Corners 84">
                  <a:extLst>
                    <a:ext uri="{FF2B5EF4-FFF2-40B4-BE49-F238E27FC236}">
                      <a16:creationId xmlns:a16="http://schemas.microsoft.com/office/drawing/2014/main" id="{52DA6DB8-0556-4641-92CD-0B63C7F625A2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  <p:sp>
              <p:nvSpPr>
                <p:cNvPr id="86" name="Rectangle: Rounded Corners 85">
                  <a:extLst>
                    <a:ext uri="{FF2B5EF4-FFF2-40B4-BE49-F238E27FC236}">
                      <a16:creationId xmlns:a16="http://schemas.microsoft.com/office/drawing/2014/main" id="{8CE1D8F5-63E8-41AC-881C-A2E430ED4D96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69" rtl="1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endParaRPr>
                </a:p>
              </p:txBody>
            </p:sp>
          </p:grpSp>
        </p:grp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415429D-9756-4269-8065-D34B347810FC}"/>
              </a:ext>
            </a:extLst>
          </p:cNvPr>
          <p:cNvSpPr/>
          <p:nvPr/>
        </p:nvSpPr>
        <p:spPr>
          <a:xfrm>
            <a:off x="304800" y="6068386"/>
            <a:ext cx="5684520" cy="2404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69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55EFB1E-3004-4154-80F4-846958364CD0}"/>
              </a:ext>
            </a:extLst>
          </p:cNvPr>
          <p:cNvSpPr/>
          <p:nvPr/>
        </p:nvSpPr>
        <p:spPr>
          <a:xfrm>
            <a:off x="6219666" y="6136537"/>
            <a:ext cx="5773438" cy="2446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69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pic>
        <p:nvPicPr>
          <p:cNvPr id="92" name="Picture 4" descr="لا يتوفر وصف للصورة.">
            <a:extLst>
              <a:ext uri="{FF2B5EF4-FFF2-40B4-BE49-F238E27FC236}">
                <a16:creationId xmlns:a16="http://schemas.microsoft.com/office/drawing/2014/main" id="{5D2E0BEF-9476-434E-B1C9-3A365FC0F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982" y="1642635"/>
            <a:ext cx="4397855" cy="4125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Rectangle 93">
            <a:extLst>
              <a:ext uri="{FF2B5EF4-FFF2-40B4-BE49-F238E27FC236}">
                <a16:creationId xmlns:a16="http://schemas.microsoft.com/office/drawing/2014/main" id="{2D39102E-2147-4717-9163-98911C477166}"/>
              </a:ext>
            </a:extLst>
          </p:cNvPr>
          <p:cNvSpPr/>
          <p:nvPr/>
        </p:nvSpPr>
        <p:spPr>
          <a:xfrm>
            <a:off x="46601" y="571296"/>
            <a:ext cx="557653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1219169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54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DIN NEXTTM ARABIC"/>
                <a:ea typeface="+mn-ea"/>
                <a:cs typeface="(AH) Manal Black" pitchFamily="2" charset="-78"/>
                <a:sym typeface="Helvetica Neue"/>
              </a:rPr>
              <a:t>“اللهم إني أصبحت أشهدك وأشهد حملة عرشك و ملائكتك وجميع خلقك أنك أنت الله لا إله إلا أنت</a:t>
            </a:r>
            <a:br>
              <a:rPr kumimoji="0" lang="ar-AE" sz="54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Helvetica Neue"/>
                <a:ea typeface="+mn-ea"/>
                <a:cs typeface="(AH) Manal Black" pitchFamily="2" charset="-78"/>
                <a:sym typeface="Helvetica Neue"/>
              </a:rPr>
            </a:br>
            <a:r>
              <a:rPr kumimoji="0" lang="ar-AE" sz="54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DIN NEXTTM ARABIC"/>
                <a:ea typeface="+mn-ea"/>
                <a:cs typeface="(AH) Manal Black" pitchFamily="2" charset="-78"/>
                <a:sym typeface="Helvetica Neue"/>
              </a:rPr>
              <a:t>وحدك لا شريك لك وأن محمداً عبدك ورسولك</a:t>
            </a:r>
            <a:endParaRPr kumimoji="0" lang="en-US" sz="5400" b="0" i="0" u="none" strike="noStrike" kern="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Helvetica Neue"/>
              <a:ea typeface="+mn-ea"/>
              <a:cs typeface="(AH) Manal Black" pitchFamily="2" charset="-78"/>
              <a:sym typeface="Helvetica Neue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70203D-CA2B-4F6F-98D6-BF161720D91F}"/>
              </a:ext>
            </a:extLst>
          </p:cNvPr>
          <p:cNvSpPr/>
          <p:nvPr/>
        </p:nvSpPr>
        <p:spPr>
          <a:xfrm>
            <a:off x="8760900" y="430795"/>
            <a:ext cx="31999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1219169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54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Neue"/>
                <a:ea typeface="+mn-ea"/>
                <a:cs typeface="(AH) Manal Black" pitchFamily="2" charset="-78"/>
                <a:sym typeface="Helvetica Neue"/>
              </a:rPr>
              <a:t>دعاء الصباح:</a:t>
            </a:r>
            <a:endParaRPr kumimoji="0" lang="en-US" sz="5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elvetica Neue"/>
              <a:ea typeface="+mn-ea"/>
              <a:cs typeface="(AH) Manal Black" pitchFamily="2" charset="-78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512026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قوانين الفصل – awwad.net">
            <a:extLst>
              <a:ext uri="{FF2B5EF4-FFF2-40B4-BE49-F238E27FC236}">
                <a16:creationId xmlns:a16="http://schemas.microsoft.com/office/drawing/2014/main" id="{FD3CE538-5B8C-40CD-9420-5924FD983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144" y="68263"/>
            <a:ext cx="11016342" cy="672147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47712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4779-2B04-4D44-8FE4-46F15A9A5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70B9D-FEE0-488D-AC92-DFCAF5977D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B3003-C651-46E6-9122-E605F49D3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" y="-22946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F78917-088B-47A8-852A-E55902BDC726}"/>
              </a:ext>
            </a:extLst>
          </p:cNvPr>
          <p:cNvSpPr txBox="1"/>
          <p:nvPr/>
        </p:nvSpPr>
        <p:spPr>
          <a:xfrm>
            <a:off x="4879501" y="892314"/>
            <a:ext cx="3404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40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التدريب العلاجي </a:t>
            </a:r>
            <a:endParaRPr lang="en-US" sz="40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E50463-919E-49D9-8894-057753C3626C}"/>
              </a:ext>
            </a:extLst>
          </p:cNvPr>
          <p:cNvSpPr txBox="1"/>
          <p:nvPr/>
        </p:nvSpPr>
        <p:spPr>
          <a:xfrm>
            <a:off x="3132944" y="1598859"/>
            <a:ext cx="8185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4000" b="1">
                <a:latin typeface="Sakkal Majalla" panose="02000000000000000000" pitchFamily="2" charset="-78"/>
                <a:cs typeface="Sakkal Majalla" panose="02000000000000000000" pitchFamily="2" charset="-78"/>
              </a:rPr>
              <a:t>قراءة -  إملاء -   تهجئة  الكلمات:</a:t>
            </a:r>
            <a:endParaRPr lang="en-US" sz="4000" b="1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DC3B6B-4A36-43DB-81B9-F1E52C487706}"/>
              </a:ext>
            </a:extLst>
          </p:cNvPr>
          <p:cNvSpPr txBox="1"/>
          <p:nvPr/>
        </p:nvSpPr>
        <p:spPr>
          <a:xfrm>
            <a:off x="7525410" y="2698168"/>
            <a:ext cx="36857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4000">
                <a:latin typeface="Sakkal Majalla" panose="02000000000000000000" pitchFamily="2" charset="-78"/>
                <a:cs typeface="Sakkal Majalla" panose="02000000000000000000" pitchFamily="2" charset="-78"/>
              </a:rPr>
              <a:t>السّفرُ.</a:t>
            </a:r>
            <a:endParaRPr lang="en-US" sz="40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D60A6B-FF48-4808-A9E8-C38FB4D846BF}"/>
              </a:ext>
            </a:extLst>
          </p:cNvPr>
          <p:cNvSpPr txBox="1"/>
          <p:nvPr/>
        </p:nvSpPr>
        <p:spPr>
          <a:xfrm>
            <a:off x="4752804" y="2752902"/>
            <a:ext cx="36857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4000">
                <a:latin typeface="Sakkal Majalla" panose="02000000000000000000" pitchFamily="2" charset="-78"/>
                <a:cs typeface="Sakkal Majalla" panose="02000000000000000000" pitchFamily="2" charset="-78"/>
              </a:rPr>
              <a:t>الصّلاةُ.</a:t>
            </a:r>
            <a:endParaRPr lang="en-US" sz="40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118E52-3192-4666-9420-8C1287A5085B}"/>
              </a:ext>
            </a:extLst>
          </p:cNvPr>
          <p:cNvSpPr txBox="1"/>
          <p:nvPr/>
        </p:nvSpPr>
        <p:spPr>
          <a:xfrm>
            <a:off x="1193766" y="2802077"/>
            <a:ext cx="36857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4000">
                <a:latin typeface="Sakkal Majalla" panose="02000000000000000000" pitchFamily="2" charset="-78"/>
                <a:cs typeface="Sakkal Majalla" panose="02000000000000000000" pitchFamily="2" charset="-78"/>
              </a:rPr>
              <a:t>الصّبرُ.</a:t>
            </a:r>
            <a:endParaRPr lang="en-US" sz="40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159FAB-6057-458D-975E-E380AAB4C9B8}"/>
              </a:ext>
            </a:extLst>
          </p:cNvPr>
          <p:cNvSpPr/>
          <p:nvPr/>
        </p:nvSpPr>
        <p:spPr>
          <a:xfrm>
            <a:off x="9749866" y="2575348"/>
            <a:ext cx="1680134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049674-36A2-40D2-934D-591168072156}"/>
              </a:ext>
            </a:extLst>
          </p:cNvPr>
          <p:cNvSpPr/>
          <p:nvPr/>
        </p:nvSpPr>
        <p:spPr>
          <a:xfrm>
            <a:off x="6933683" y="2617342"/>
            <a:ext cx="1680134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9C39D8-EE38-4C6E-9ED1-24DD3EE7C086}"/>
              </a:ext>
            </a:extLst>
          </p:cNvPr>
          <p:cNvSpPr/>
          <p:nvPr/>
        </p:nvSpPr>
        <p:spPr>
          <a:xfrm>
            <a:off x="3554586" y="2667613"/>
            <a:ext cx="1680134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5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6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4779-2B04-4D44-8FE4-46F15A9A5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70B9D-FEE0-488D-AC92-DFCAF5977D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B3003-C651-46E6-9122-E605F49D3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1CC806-1E20-4054-B63F-1DC1BF48C05C}"/>
              </a:ext>
            </a:extLst>
          </p:cNvPr>
          <p:cNvSpPr txBox="1"/>
          <p:nvPr/>
        </p:nvSpPr>
        <p:spPr>
          <a:xfrm>
            <a:off x="9212350" y="736020"/>
            <a:ext cx="3404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40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التهيئة </a:t>
            </a:r>
            <a:endParaRPr lang="en-US" sz="40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26" name="Picture 2" descr="مدونة حي بن يقظان: &quot; في انتظار الشمس&quot; قصة للأطفال بقلم: طلال حسن">
            <a:extLst>
              <a:ext uri="{FF2B5EF4-FFF2-40B4-BE49-F238E27FC236}">
                <a16:creationId xmlns:a16="http://schemas.microsoft.com/office/drawing/2014/main" id="{245A91D6-A21D-412A-95EE-9F85E79C0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970" y="912944"/>
            <a:ext cx="4558444" cy="280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D1D6058-5152-4E56-92CC-FC0C01B41181}"/>
              </a:ext>
            </a:extLst>
          </p:cNvPr>
          <p:cNvSpPr/>
          <p:nvPr/>
        </p:nvSpPr>
        <p:spPr>
          <a:xfrm>
            <a:off x="2152360" y="1122363"/>
            <a:ext cx="2489979" cy="49267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>
              <a:lnSpc>
                <a:spcPct val="150000"/>
              </a:lnSpc>
            </a:pPr>
            <a:r>
              <a:rPr lang="ar-QA" sz="20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1. ما هذه الصورة التي أمامك ؟</a:t>
            </a:r>
          </a:p>
          <a:p>
            <a:pPr algn="justLow" rtl="1">
              <a:lnSpc>
                <a:spcPct val="150000"/>
              </a:lnSpc>
            </a:pPr>
            <a:r>
              <a:rPr lang="ar-QA" sz="20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2. ما فائدة الشمس ؟</a:t>
            </a:r>
          </a:p>
          <a:p>
            <a:pPr algn="justLow" rtl="1">
              <a:lnSpc>
                <a:spcPct val="150000"/>
              </a:lnSpc>
            </a:pPr>
            <a:r>
              <a:rPr lang="ar-QA" sz="20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3. ضع كلمة الشمس في جملة مفيدة بحيث تكون فاعلًا ؟</a:t>
            </a:r>
          </a:p>
          <a:p>
            <a:pPr algn="justLow" rtl="1">
              <a:lnSpc>
                <a:spcPct val="150000"/>
              </a:lnSpc>
            </a:pPr>
            <a:r>
              <a:rPr lang="ar-QA" sz="20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4. ما أركان الجملة الفعلية ؟</a:t>
            </a:r>
          </a:p>
          <a:p>
            <a:pPr algn="justLow" rtl="1">
              <a:lnSpc>
                <a:spcPct val="150000"/>
              </a:lnSpc>
            </a:pPr>
            <a:r>
              <a:rPr lang="ar-QA" sz="20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5. ضع كلمة الشمس في جملة مفيدة بحيث تبدأ بها الجملة ؟</a:t>
            </a:r>
          </a:p>
          <a:p>
            <a:pPr algn="justLow" rtl="1">
              <a:lnSpc>
                <a:spcPct val="150000"/>
              </a:lnSpc>
            </a:pPr>
            <a:r>
              <a:rPr lang="ar-QA" sz="20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6. ماذا نسمي هذا الجملة ؟</a:t>
            </a:r>
          </a:p>
          <a:p>
            <a:pPr algn="justLow" rtl="1">
              <a:lnSpc>
                <a:spcPct val="150000"/>
              </a:lnSpc>
            </a:pPr>
            <a:r>
              <a:rPr lang="ar-QA" sz="20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7. ما أركان الجملة الاسمية ؟</a:t>
            </a:r>
          </a:p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C9E68C-DB2C-4D2F-A224-A299ECDFD0B8}"/>
              </a:ext>
            </a:extLst>
          </p:cNvPr>
          <p:cNvSpPr txBox="1"/>
          <p:nvPr/>
        </p:nvSpPr>
        <p:spPr>
          <a:xfrm>
            <a:off x="8494339" y="4874627"/>
            <a:ext cx="3404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3200">
                <a:latin typeface="Sakkal Majalla" panose="02000000000000000000" pitchFamily="2" charset="-78"/>
                <a:cs typeface="Sakkal Majalla" panose="02000000000000000000" pitchFamily="2" charset="-78"/>
              </a:rPr>
              <a:t>تشرقُ الشمسُ صباحًا </a:t>
            </a:r>
            <a:endParaRPr lang="en-US" sz="32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745A60-627E-4165-9E61-D5B59A5FFA6C}"/>
              </a:ext>
            </a:extLst>
          </p:cNvPr>
          <p:cNvSpPr/>
          <p:nvPr/>
        </p:nvSpPr>
        <p:spPr>
          <a:xfrm>
            <a:off x="9338913" y="4239329"/>
            <a:ext cx="1871003" cy="451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4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الجملة الفعلية </a:t>
            </a:r>
            <a:endParaRPr lang="en-US" sz="24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B55056D-8FA4-4A96-8351-498E9A6C66E2}"/>
              </a:ext>
            </a:extLst>
          </p:cNvPr>
          <p:cNvCxnSpPr/>
          <p:nvPr/>
        </p:nvCxnSpPr>
        <p:spPr>
          <a:xfrm>
            <a:off x="11132545" y="5360266"/>
            <a:ext cx="0" cy="4778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7C574F5-3CF5-4003-BB6E-A16E9F5C8E30}"/>
              </a:ext>
            </a:extLst>
          </p:cNvPr>
          <p:cNvCxnSpPr/>
          <p:nvPr/>
        </p:nvCxnSpPr>
        <p:spPr>
          <a:xfrm>
            <a:off x="10274414" y="5360266"/>
            <a:ext cx="0" cy="4778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823EFB1-E0FE-408A-A102-81BA1F968FC0}"/>
              </a:ext>
            </a:extLst>
          </p:cNvPr>
          <p:cNvSpPr txBox="1"/>
          <p:nvPr/>
        </p:nvSpPr>
        <p:spPr>
          <a:xfrm>
            <a:off x="10737632" y="5866800"/>
            <a:ext cx="789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QA" sz="32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فعل </a:t>
            </a:r>
            <a:endParaRPr lang="en-US" sz="32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A21CBA-C86A-47FE-9A7F-433176917900}"/>
              </a:ext>
            </a:extLst>
          </p:cNvPr>
          <p:cNvSpPr txBox="1"/>
          <p:nvPr/>
        </p:nvSpPr>
        <p:spPr>
          <a:xfrm>
            <a:off x="9809467" y="5895091"/>
            <a:ext cx="941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QA" sz="32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فاعل </a:t>
            </a:r>
            <a:endParaRPr lang="en-US" sz="32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814522-C64F-46FF-9ED2-AE607C28778E}"/>
              </a:ext>
            </a:extLst>
          </p:cNvPr>
          <p:cNvSpPr/>
          <p:nvPr/>
        </p:nvSpPr>
        <p:spPr>
          <a:xfrm>
            <a:off x="5715970" y="4251073"/>
            <a:ext cx="1871003" cy="451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4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الجملة الاسمية </a:t>
            </a:r>
            <a:endParaRPr lang="en-US" sz="24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C0142D-E24D-4ACF-A642-12DCEA066140}"/>
              </a:ext>
            </a:extLst>
          </p:cNvPr>
          <p:cNvSpPr txBox="1"/>
          <p:nvPr/>
        </p:nvSpPr>
        <p:spPr>
          <a:xfrm>
            <a:off x="4984246" y="4856555"/>
            <a:ext cx="3404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3200">
                <a:latin typeface="Sakkal Majalla" panose="02000000000000000000" pitchFamily="2" charset="-78"/>
                <a:cs typeface="Sakkal Majalla" panose="02000000000000000000" pitchFamily="2" charset="-78"/>
              </a:rPr>
              <a:t>الشمسُ مشرقةٌ</a:t>
            </a:r>
            <a:endParaRPr lang="en-US" sz="32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7CE61A9-BA45-4BE3-BED3-773A0054367B}"/>
              </a:ext>
            </a:extLst>
          </p:cNvPr>
          <p:cNvCxnSpPr/>
          <p:nvPr/>
        </p:nvCxnSpPr>
        <p:spPr>
          <a:xfrm>
            <a:off x="7139975" y="5360266"/>
            <a:ext cx="0" cy="4778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6C6D7E-80E0-4906-8231-C3925D78EC30}"/>
              </a:ext>
            </a:extLst>
          </p:cNvPr>
          <p:cNvCxnSpPr/>
          <p:nvPr/>
        </p:nvCxnSpPr>
        <p:spPr>
          <a:xfrm>
            <a:off x="6281844" y="5360266"/>
            <a:ext cx="0" cy="4778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ction Button: Help 1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8941AE3-1C21-49EB-B52B-1B772698FEA9}"/>
              </a:ext>
            </a:extLst>
          </p:cNvPr>
          <p:cNvSpPr/>
          <p:nvPr/>
        </p:nvSpPr>
        <p:spPr>
          <a:xfrm flipH="1">
            <a:off x="6129337" y="5987264"/>
            <a:ext cx="253218" cy="240525"/>
          </a:xfrm>
          <a:prstGeom prst="actionButtonHel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ction Button: Help 2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9D66EA1-D4F9-4236-8B27-DBBC8E7BC117}"/>
              </a:ext>
            </a:extLst>
          </p:cNvPr>
          <p:cNvSpPr/>
          <p:nvPr/>
        </p:nvSpPr>
        <p:spPr>
          <a:xfrm flipH="1">
            <a:off x="7006220" y="5987264"/>
            <a:ext cx="253218" cy="240525"/>
          </a:xfrm>
          <a:prstGeom prst="actionButtonHelp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3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18" grpId="0"/>
      <p:bldP spid="20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4779-2B04-4D44-8FE4-46F15A9A5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70B9D-FEE0-488D-AC92-DFCAF5977D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B3003-C651-46E6-9122-E605F49D3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C6B73BA-B29B-4060-9D16-1B79B454BDD7}"/>
              </a:ext>
            </a:extLst>
          </p:cNvPr>
          <p:cNvSpPr txBox="1">
            <a:spLocks/>
          </p:cNvSpPr>
          <p:nvPr/>
        </p:nvSpPr>
        <p:spPr>
          <a:xfrm>
            <a:off x="1095108" y="1584987"/>
            <a:ext cx="7589256" cy="43861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QA" sz="4000">
                <a:latin typeface="Sakkal Majalla" panose="02000000000000000000" pitchFamily="2" charset="-78"/>
                <a:cs typeface="Sakkal Majalla" panose="02000000000000000000" pitchFamily="2" charset="-78"/>
              </a:rPr>
              <a:t>المهارة  : الكلمة والجملة  </a:t>
            </a:r>
          </a:p>
          <a:p>
            <a:pPr algn="r" rtl="1"/>
            <a:r>
              <a:rPr lang="ar-QA" sz="4000">
                <a:latin typeface="Sakkal Majalla" panose="02000000000000000000" pitchFamily="2" charset="-78"/>
                <a:cs typeface="Sakkal Majalla" panose="02000000000000000000" pitchFamily="2" charset="-78"/>
              </a:rPr>
              <a:t>عنوان الدرس : الجملة الاسمية ج1 </a:t>
            </a:r>
            <a:br>
              <a:rPr lang="ar-QA" sz="400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QA" sz="400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endParaRPr lang="en-US" sz="40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3AED82AC-5C6D-4BAE-8CF9-9DA8C5F0C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525" y="4828897"/>
            <a:ext cx="4488069" cy="16830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836AE2-8647-4F1D-8002-740B21D5AA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43" t="14348" r="21983" b="44218"/>
          <a:stretch/>
        </p:blipFill>
        <p:spPr>
          <a:xfrm>
            <a:off x="2753139" y="829021"/>
            <a:ext cx="7914861" cy="264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5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4779-2B04-4D44-8FE4-46F15A9A5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70B9D-FEE0-488D-AC92-DFCAF5977D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B3003-C651-46E6-9122-E605F49D3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8DE2E2-7531-41F0-B39E-4C5DE0CB7DB0}"/>
              </a:ext>
            </a:extLst>
          </p:cNvPr>
          <p:cNvSpPr txBox="1"/>
          <p:nvPr/>
        </p:nvSpPr>
        <p:spPr>
          <a:xfrm>
            <a:off x="2447777" y="1030288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36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..</a:t>
            </a:r>
            <a:endParaRPr lang="en-US" sz="36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endParaRPr lang="ar-QA" sz="36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QA" sz="36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نهاية الحصة يتوقع من الطالبة أن تكون قادرةً على أن : </a:t>
            </a:r>
            <a:endParaRPr lang="en-US" sz="36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C71107-8BC9-4B5F-8482-51275BEA59F8}"/>
              </a:ext>
            </a:extLst>
          </p:cNvPr>
          <p:cNvSpPr txBox="1"/>
          <p:nvPr/>
        </p:nvSpPr>
        <p:spPr>
          <a:xfrm>
            <a:off x="2563318" y="3129928"/>
            <a:ext cx="8900020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QA" sz="4000" b="1">
                <a:latin typeface="Sakkal Majalla" panose="02000000000000000000" pitchFamily="2" charset="-78"/>
                <a:cs typeface="Sakkal Majalla" panose="02000000000000000000" pitchFamily="2" charset="-78"/>
              </a:rPr>
              <a:t>1- تحدد ركني الجملة الاسمية تحديدًا  دقيقًا. </a:t>
            </a:r>
          </a:p>
          <a:p>
            <a:pPr algn="r">
              <a:lnSpc>
                <a:spcPct val="150000"/>
              </a:lnSpc>
            </a:pPr>
            <a:r>
              <a:rPr lang="ar-QA" sz="4000" b="1">
                <a:latin typeface="Sakkal Majalla" panose="02000000000000000000" pitchFamily="2" charset="-78"/>
                <a:cs typeface="Sakkal Majalla" panose="02000000000000000000" pitchFamily="2" charset="-78"/>
              </a:rPr>
              <a:t>2-  تستنتج القاعدة النحوية استنتاجًا سليمًا.</a:t>
            </a:r>
          </a:p>
          <a:p>
            <a:pPr algn="r">
              <a:lnSpc>
                <a:spcPct val="150000"/>
              </a:lnSpc>
            </a:pPr>
            <a:r>
              <a:rPr lang="ar-QA" sz="4000" b="1">
                <a:latin typeface="Sakkal Majalla" panose="02000000000000000000" pitchFamily="2" charset="-78"/>
                <a:cs typeface="Sakkal Majalla" panose="02000000000000000000" pitchFamily="2" charset="-78"/>
              </a:rPr>
              <a:t>3- توظف المبتدأ والخبر في جمل مفيدة توظيفًا صحيحًا .</a:t>
            </a:r>
          </a:p>
        </p:txBody>
      </p:sp>
      <p:pic>
        <p:nvPicPr>
          <p:cNvPr id="2050" name="Picture 2" descr="العمل">
            <a:extLst>
              <a:ext uri="{FF2B5EF4-FFF2-40B4-BE49-F238E27FC236}">
                <a16:creationId xmlns:a16="http://schemas.microsoft.com/office/drawing/2014/main" id="{8D233D37-CDEC-4B98-A77E-E7C8029E4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668" y="849230"/>
            <a:ext cx="2137776" cy="213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09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21428679-CF16-44F4-8F2B-0FBB0639C3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2448F7-078C-41B0-BFB5-96B52A08DA02}"/>
              </a:ext>
            </a:extLst>
          </p:cNvPr>
          <p:cNvSpPr txBox="1"/>
          <p:nvPr/>
        </p:nvSpPr>
        <p:spPr>
          <a:xfrm>
            <a:off x="1739348" y="1805991"/>
            <a:ext cx="8588875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QA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تحدد ركني الجملة الاسمية تحديدًا  دقيقًا. </a:t>
            </a:r>
          </a:p>
          <a:p>
            <a:pPr algn="r">
              <a:lnSpc>
                <a:spcPct val="150000"/>
              </a:lnSpc>
            </a:pPr>
            <a:endParaRPr lang="ar-QA" sz="4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077ADF-E4B4-4BA9-9127-8978D8B27682}"/>
              </a:ext>
            </a:extLst>
          </p:cNvPr>
          <p:cNvSpPr/>
          <p:nvPr/>
        </p:nvSpPr>
        <p:spPr>
          <a:xfrm>
            <a:off x="3614215" y="482552"/>
            <a:ext cx="420820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QA" sz="8000" b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الـهدف الأول :</a:t>
            </a:r>
            <a:endParaRPr lang="en-US" sz="8000" b="1" cap="none" spc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5554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4779-2B04-4D44-8FE4-46F15A9A5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70B9D-FEE0-488D-AC92-DFCAF5977D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B3003-C651-46E6-9122-E605F49D3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6975A2-BE92-4FA5-B4A3-9A7E1062AE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31" t="11469" r="30077" b="28339"/>
          <a:stretch/>
        </p:blipFill>
        <p:spPr>
          <a:xfrm>
            <a:off x="4445391" y="933218"/>
            <a:ext cx="6907236" cy="536910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22F7749-56C4-47B6-B7BE-4A4FA34FEF7E}"/>
              </a:ext>
            </a:extLst>
          </p:cNvPr>
          <p:cNvCxnSpPr>
            <a:cxnSpLocks/>
          </p:cNvCxnSpPr>
          <p:nvPr/>
        </p:nvCxnSpPr>
        <p:spPr>
          <a:xfrm flipH="1">
            <a:off x="10255349" y="5824026"/>
            <a:ext cx="1097278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A2518B-A18D-4738-961E-F17C852E3D94}"/>
              </a:ext>
            </a:extLst>
          </p:cNvPr>
          <p:cNvCxnSpPr>
            <a:cxnSpLocks/>
          </p:cNvCxnSpPr>
          <p:nvPr/>
        </p:nvCxnSpPr>
        <p:spPr>
          <a:xfrm flipH="1">
            <a:off x="6771250" y="5824026"/>
            <a:ext cx="1097278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C3CF9B8-FD20-426F-9ED0-E0AB625ED75A}"/>
              </a:ext>
            </a:extLst>
          </p:cNvPr>
          <p:cNvCxnSpPr>
            <a:cxnSpLocks/>
          </p:cNvCxnSpPr>
          <p:nvPr/>
        </p:nvCxnSpPr>
        <p:spPr>
          <a:xfrm flipH="1">
            <a:off x="5268352" y="5824026"/>
            <a:ext cx="1097278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EDB34F9-33A2-4CB7-A5EA-842FCB615D47}"/>
              </a:ext>
            </a:extLst>
          </p:cNvPr>
          <p:cNvSpPr/>
          <p:nvPr/>
        </p:nvSpPr>
        <p:spPr>
          <a:xfrm>
            <a:off x="2152360" y="1122363"/>
            <a:ext cx="2119527" cy="49267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 rtl="1">
              <a:lnSpc>
                <a:spcPct val="150000"/>
              </a:lnSpc>
            </a:pPr>
            <a:r>
              <a:rPr lang="ar-QA" sz="20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1.من أين عاد سالم ؟</a:t>
            </a:r>
          </a:p>
          <a:p>
            <a:pPr algn="justLow" rtl="1">
              <a:lnSpc>
                <a:spcPct val="150000"/>
              </a:lnSpc>
            </a:pPr>
            <a:r>
              <a:rPr lang="ar-QA" sz="20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2.ماذا طلبت منه المعلمة ؟</a:t>
            </a:r>
          </a:p>
          <a:p>
            <a:pPr algn="justLow" rtl="1">
              <a:lnSpc>
                <a:spcPct val="150000"/>
              </a:lnSpc>
            </a:pPr>
            <a:r>
              <a:rPr lang="ar-QA" sz="20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3.ما الذي يمكنك أن تضيفه إلى كلام سالم ؟</a:t>
            </a:r>
          </a:p>
          <a:p>
            <a:pPr algn="justLow" rtl="1">
              <a:lnSpc>
                <a:spcPct val="150000"/>
              </a:lnSpc>
            </a:pPr>
            <a:r>
              <a:rPr lang="ar-QA" sz="20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4. الكلمات التي باللون الأحمر ، ماذا نسميها ( جملة اسمية أم جملة فعلية ) ؟</a:t>
            </a:r>
          </a:p>
          <a:p>
            <a:pPr algn="justLow" rtl="1">
              <a:lnSpc>
                <a:spcPct val="15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80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4779-2B04-4D44-8FE4-46F15A9A5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70B9D-FEE0-488D-AC92-DFCAF5977D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B3003-C651-46E6-9122-E605F49D3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D33620-6243-4541-9310-C9FFB21EA7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32" t="19616" r="51355" b="52842"/>
          <a:stretch/>
        </p:blipFill>
        <p:spPr>
          <a:xfrm>
            <a:off x="2569699" y="984738"/>
            <a:ext cx="3282461" cy="25294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6CB599-8E61-4592-A9FD-EF81F7A3F646}"/>
              </a:ext>
            </a:extLst>
          </p:cNvPr>
          <p:cNvSpPr txBox="1"/>
          <p:nvPr/>
        </p:nvSpPr>
        <p:spPr>
          <a:xfrm>
            <a:off x="6220265" y="1926297"/>
            <a:ext cx="4079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48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الجملة الاسمية </a:t>
            </a:r>
            <a:endParaRPr lang="en-US" sz="48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10" name="Table 5">
            <a:extLst>
              <a:ext uri="{FF2B5EF4-FFF2-40B4-BE49-F238E27FC236}">
                <a16:creationId xmlns:a16="http://schemas.microsoft.com/office/drawing/2014/main" id="{4A6FE6F6-F548-4F0C-81A5-6AFB6A16F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028686"/>
              </p:ext>
            </p:extLst>
          </p:nvPr>
        </p:nvGraphicFramePr>
        <p:xfrm>
          <a:off x="2363372" y="3972781"/>
          <a:ext cx="8989256" cy="18897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47314">
                  <a:extLst>
                    <a:ext uri="{9D8B030D-6E8A-4147-A177-3AD203B41FA5}">
                      <a16:colId xmlns:a16="http://schemas.microsoft.com/office/drawing/2014/main" val="3183648256"/>
                    </a:ext>
                  </a:extLst>
                </a:gridCol>
                <a:gridCol w="2247314">
                  <a:extLst>
                    <a:ext uri="{9D8B030D-6E8A-4147-A177-3AD203B41FA5}">
                      <a16:colId xmlns:a16="http://schemas.microsoft.com/office/drawing/2014/main" val="2329952215"/>
                    </a:ext>
                  </a:extLst>
                </a:gridCol>
                <a:gridCol w="2247314">
                  <a:extLst>
                    <a:ext uri="{9D8B030D-6E8A-4147-A177-3AD203B41FA5}">
                      <a16:colId xmlns:a16="http://schemas.microsoft.com/office/drawing/2014/main" val="82989712"/>
                    </a:ext>
                  </a:extLst>
                </a:gridCol>
                <a:gridCol w="2247314">
                  <a:extLst>
                    <a:ext uri="{9D8B030D-6E8A-4147-A177-3AD203B41FA5}">
                      <a16:colId xmlns:a16="http://schemas.microsoft.com/office/drawing/2014/main" val="2071579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QA" sz="280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العلامة الإعرابية </a:t>
                      </a:r>
                      <a:endParaRPr lang="en-US" sz="280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QA" sz="280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الخبر </a:t>
                      </a:r>
                      <a:endParaRPr lang="en-US" sz="280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QA" sz="280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المبتدأ </a:t>
                      </a:r>
                      <a:endParaRPr lang="en-US" sz="280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QA" sz="280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الجملة الاسمية </a:t>
                      </a:r>
                      <a:endParaRPr lang="en-US" sz="280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35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240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87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240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319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2400">
                        <a:solidFill>
                          <a:srgbClr val="C0000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11775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03F2FA2-31AC-4421-80D5-F8FF40D6FE24}"/>
              </a:ext>
            </a:extLst>
          </p:cNvPr>
          <p:cNvSpPr txBox="1"/>
          <p:nvPr/>
        </p:nvSpPr>
        <p:spPr>
          <a:xfrm>
            <a:off x="8844917" y="4494617"/>
            <a:ext cx="2504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24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1.الحرمُ أطهرُ </a:t>
            </a:r>
            <a:r>
              <a:rPr lang="ar-QA" sz="24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بقاع الأرض</a:t>
            </a:r>
            <a:endParaRPr lang="en-US" sz="24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A37F0F-1105-4478-A5B7-E4704A479CD8}"/>
              </a:ext>
            </a:extLst>
          </p:cNvPr>
          <p:cNvSpPr txBox="1"/>
          <p:nvPr/>
        </p:nvSpPr>
        <p:spPr>
          <a:xfrm>
            <a:off x="8841254" y="4945166"/>
            <a:ext cx="2504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24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2.الصلاةُ مضاعفةٌ</a:t>
            </a:r>
            <a:endParaRPr lang="en-US" sz="24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432ABA-7769-4E51-BD37-B1B04F02CAB6}"/>
              </a:ext>
            </a:extLst>
          </p:cNvPr>
          <p:cNvSpPr txBox="1"/>
          <p:nvPr/>
        </p:nvSpPr>
        <p:spPr>
          <a:xfrm>
            <a:off x="8844917" y="5449765"/>
            <a:ext cx="2504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24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3. الناسُ سعداءٌ</a:t>
            </a:r>
            <a:endParaRPr lang="en-US" sz="24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039362-952E-4385-8184-B621878F6CA4}"/>
              </a:ext>
            </a:extLst>
          </p:cNvPr>
          <p:cNvSpPr txBox="1"/>
          <p:nvPr/>
        </p:nvSpPr>
        <p:spPr>
          <a:xfrm>
            <a:off x="7274025" y="4483501"/>
            <a:ext cx="114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2400">
                <a:latin typeface="Sakkal Majalla" panose="02000000000000000000" pitchFamily="2" charset="-78"/>
                <a:cs typeface="Sakkal Majalla" panose="02000000000000000000" pitchFamily="2" charset="-78"/>
              </a:rPr>
              <a:t>الحرمُ</a:t>
            </a:r>
            <a:endParaRPr lang="en-US" sz="24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5A52AE-0B9E-4EDE-B588-BDB6E428B7B9}"/>
              </a:ext>
            </a:extLst>
          </p:cNvPr>
          <p:cNvSpPr txBox="1"/>
          <p:nvPr/>
        </p:nvSpPr>
        <p:spPr>
          <a:xfrm>
            <a:off x="7288974" y="4995153"/>
            <a:ext cx="114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2400">
                <a:latin typeface="Sakkal Majalla" panose="02000000000000000000" pitchFamily="2" charset="-78"/>
                <a:cs typeface="Sakkal Majalla" panose="02000000000000000000" pitchFamily="2" charset="-78"/>
              </a:rPr>
              <a:t>الصلاةُ</a:t>
            </a:r>
            <a:endParaRPr lang="en-US" sz="24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FD49753-4E7F-4798-B5DD-8388FEC0FCD8}"/>
              </a:ext>
            </a:extLst>
          </p:cNvPr>
          <p:cNvSpPr txBox="1"/>
          <p:nvPr/>
        </p:nvSpPr>
        <p:spPr>
          <a:xfrm>
            <a:off x="4976974" y="5489785"/>
            <a:ext cx="114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2400">
                <a:latin typeface="Sakkal Majalla" panose="02000000000000000000" pitchFamily="2" charset="-78"/>
                <a:cs typeface="Sakkal Majalla" panose="02000000000000000000" pitchFamily="2" charset="-78"/>
              </a:rPr>
              <a:t>سعداءٌ</a:t>
            </a:r>
            <a:endParaRPr lang="en-US" sz="24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169250-3E32-4807-B348-DBE9565DB8E0}"/>
              </a:ext>
            </a:extLst>
          </p:cNvPr>
          <p:cNvSpPr txBox="1"/>
          <p:nvPr/>
        </p:nvSpPr>
        <p:spPr>
          <a:xfrm>
            <a:off x="4955795" y="5051784"/>
            <a:ext cx="114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2400">
                <a:latin typeface="Sakkal Majalla" panose="02000000000000000000" pitchFamily="2" charset="-78"/>
                <a:cs typeface="Sakkal Majalla" panose="02000000000000000000" pitchFamily="2" charset="-78"/>
              </a:rPr>
              <a:t>مضاعفةٌ</a:t>
            </a:r>
            <a:endParaRPr lang="en-US" sz="24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FB693B-2A87-4673-9B65-580981279546}"/>
              </a:ext>
            </a:extLst>
          </p:cNvPr>
          <p:cNvSpPr txBox="1"/>
          <p:nvPr/>
        </p:nvSpPr>
        <p:spPr>
          <a:xfrm>
            <a:off x="4933297" y="4496945"/>
            <a:ext cx="114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2400">
                <a:latin typeface="Sakkal Majalla" panose="02000000000000000000" pitchFamily="2" charset="-78"/>
                <a:cs typeface="Sakkal Majalla" panose="02000000000000000000" pitchFamily="2" charset="-78"/>
              </a:rPr>
              <a:t>أطهرُ</a:t>
            </a:r>
            <a:endParaRPr lang="en-US" sz="24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8CDE9F-C388-465F-80AF-0851B2F59BC7}"/>
              </a:ext>
            </a:extLst>
          </p:cNvPr>
          <p:cNvSpPr txBox="1"/>
          <p:nvPr/>
        </p:nvSpPr>
        <p:spPr>
          <a:xfrm>
            <a:off x="7287432" y="5423758"/>
            <a:ext cx="114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2400">
                <a:latin typeface="Sakkal Majalla" panose="02000000000000000000" pitchFamily="2" charset="-78"/>
                <a:cs typeface="Sakkal Majalla" panose="02000000000000000000" pitchFamily="2" charset="-78"/>
              </a:rPr>
              <a:t>الناسُ</a:t>
            </a:r>
            <a:endParaRPr lang="en-US" sz="24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485C2DF-B15A-4404-9BB3-8CCB00C75FAE}"/>
              </a:ext>
            </a:extLst>
          </p:cNvPr>
          <p:cNvSpPr txBox="1"/>
          <p:nvPr/>
        </p:nvSpPr>
        <p:spPr>
          <a:xfrm>
            <a:off x="2879707" y="4533488"/>
            <a:ext cx="114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2400">
                <a:latin typeface="Sakkal Majalla" panose="02000000000000000000" pitchFamily="2" charset="-78"/>
                <a:cs typeface="Sakkal Majalla" panose="02000000000000000000" pitchFamily="2" charset="-78"/>
              </a:rPr>
              <a:t>الضمة </a:t>
            </a:r>
            <a:endParaRPr lang="en-US" sz="24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DB205D8-E92C-4B21-8AA9-584ABD557533}"/>
              </a:ext>
            </a:extLst>
          </p:cNvPr>
          <p:cNvSpPr txBox="1"/>
          <p:nvPr/>
        </p:nvSpPr>
        <p:spPr>
          <a:xfrm>
            <a:off x="2820225" y="4938151"/>
            <a:ext cx="114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2400">
                <a:latin typeface="Sakkal Majalla" panose="02000000000000000000" pitchFamily="2" charset="-78"/>
                <a:cs typeface="Sakkal Majalla" panose="02000000000000000000" pitchFamily="2" charset="-78"/>
              </a:rPr>
              <a:t>الضمة </a:t>
            </a:r>
            <a:endParaRPr lang="en-US" sz="24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21624FE-B1AB-45E2-BF1E-0C4F51BB263F}"/>
              </a:ext>
            </a:extLst>
          </p:cNvPr>
          <p:cNvSpPr txBox="1"/>
          <p:nvPr/>
        </p:nvSpPr>
        <p:spPr>
          <a:xfrm>
            <a:off x="2875614" y="5445330"/>
            <a:ext cx="114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2400">
                <a:latin typeface="Sakkal Majalla" panose="02000000000000000000" pitchFamily="2" charset="-78"/>
                <a:cs typeface="Sakkal Majalla" panose="02000000000000000000" pitchFamily="2" charset="-78"/>
              </a:rPr>
              <a:t>الضمة </a:t>
            </a:r>
            <a:endParaRPr lang="en-US" sz="24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9669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4779-2B04-4D44-8FE4-46F15A9A5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70B9D-FEE0-488D-AC92-DFCAF5977D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B3003-C651-46E6-9122-E605F49D3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58CE1C-F66A-4A66-9070-866EE32A02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69" t="20909" r="30307" b="14855"/>
          <a:stretch/>
        </p:blipFill>
        <p:spPr>
          <a:xfrm>
            <a:off x="2405575" y="1600200"/>
            <a:ext cx="8707903" cy="46599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4E61D3-6B2F-4252-A145-2D7669E547FE}"/>
              </a:ext>
            </a:extLst>
          </p:cNvPr>
          <p:cNvSpPr txBox="1"/>
          <p:nvPr/>
        </p:nvSpPr>
        <p:spPr>
          <a:xfrm>
            <a:off x="9664505" y="706864"/>
            <a:ext cx="1943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32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الكتاب صـ 84</a:t>
            </a:r>
            <a:endParaRPr lang="en-US" sz="32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E8D8DC-0467-4FBE-9467-6DB83E01A37C}"/>
              </a:ext>
            </a:extLst>
          </p:cNvPr>
          <p:cNvSpPr txBox="1"/>
          <p:nvPr/>
        </p:nvSpPr>
        <p:spPr>
          <a:xfrm>
            <a:off x="7371470" y="4339938"/>
            <a:ext cx="1702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32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العلمُ</a:t>
            </a:r>
            <a:endParaRPr lang="en-US" sz="32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729A11-E050-439D-9748-43CFAA9E18C1}"/>
              </a:ext>
            </a:extLst>
          </p:cNvPr>
          <p:cNvSpPr txBox="1"/>
          <p:nvPr/>
        </p:nvSpPr>
        <p:spPr>
          <a:xfrm>
            <a:off x="3969435" y="4339937"/>
            <a:ext cx="1702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32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مفيدٌ</a:t>
            </a:r>
            <a:endParaRPr lang="en-US" sz="32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FA52BE-DCC4-4077-A348-F523C83B893A}"/>
              </a:ext>
            </a:extLst>
          </p:cNvPr>
          <p:cNvSpPr txBox="1"/>
          <p:nvPr/>
        </p:nvSpPr>
        <p:spPr>
          <a:xfrm>
            <a:off x="7371469" y="4731586"/>
            <a:ext cx="1702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32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العاملُ</a:t>
            </a:r>
            <a:endParaRPr lang="en-US" sz="32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490FDA-C6A7-462C-8B2E-90472663CEBF}"/>
              </a:ext>
            </a:extLst>
          </p:cNvPr>
          <p:cNvSpPr txBox="1"/>
          <p:nvPr/>
        </p:nvSpPr>
        <p:spPr>
          <a:xfrm>
            <a:off x="3969434" y="4702305"/>
            <a:ext cx="1702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32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نشيطٌ</a:t>
            </a:r>
            <a:endParaRPr lang="en-US" sz="32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5B679-703D-4EFA-99D7-EBB49600E085}"/>
              </a:ext>
            </a:extLst>
          </p:cNvPr>
          <p:cNvSpPr txBox="1"/>
          <p:nvPr/>
        </p:nvSpPr>
        <p:spPr>
          <a:xfrm>
            <a:off x="7444152" y="5180737"/>
            <a:ext cx="1702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32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غرفةُ</a:t>
            </a:r>
            <a:endParaRPr lang="en-US" sz="32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D02A82-92E9-4D81-A57C-E86D46EDB8B0}"/>
              </a:ext>
            </a:extLst>
          </p:cNvPr>
          <p:cNvSpPr txBox="1"/>
          <p:nvPr/>
        </p:nvSpPr>
        <p:spPr>
          <a:xfrm>
            <a:off x="3969433" y="5129591"/>
            <a:ext cx="1702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32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نظيفةٌ</a:t>
            </a:r>
            <a:endParaRPr lang="en-US" sz="32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4F83A48-4686-4B08-8BD1-922CA5DA6964}"/>
              </a:ext>
            </a:extLst>
          </p:cNvPr>
          <p:cNvSpPr txBox="1"/>
          <p:nvPr/>
        </p:nvSpPr>
        <p:spPr>
          <a:xfrm>
            <a:off x="7444152" y="5545661"/>
            <a:ext cx="1702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32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المسجدُ</a:t>
            </a:r>
            <a:endParaRPr lang="en-US" sz="32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FF8A1C-E2E1-496F-AC3B-B035C4842075}"/>
              </a:ext>
            </a:extLst>
          </p:cNvPr>
          <p:cNvSpPr txBox="1"/>
          <p:nvPr/>
        </p:nvSpPr>
        <p:spPr>
          <a:xfrm>
            <a:off x="4004601" y="5567897"/>
            <a:ext cx="1702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32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أولُ</a:t>
            </a:r>
            <a:endParaRPr lang="en-US" sz="32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621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21428679-CF16-44F4-8F2B-0FBB0639C3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2448F7-078C-41B0-BFB5-96B52A08DA02}"/>
              </a:ext>
            </a:extLst>
          </p:cNvPr>
          <p:cNvSpPr txBox="1"/>
          <p:nvPr/>
        </p:nvSpPr>
        <p:spPr>
          <a:xfrm>
            <a:off x="1739348" y="1805991"/>
            <a:ext cx="766306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QA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تستنتج القاعدة النحوية استنتاجًا سليمًا.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077ADF-E4B4-4BA9-9127-8978D8B27682}"/>
              </a:ext>
            </a:extLst>
          </p:cNvPr>
          <p:cNvSpPr/>
          <p:nvPr/>
        </p:nvSpPr>
        <p:spPr>
          <a:xfrm>
            <a:off x="3496396" y="482552"/>
            <a:ext cx="444384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QA" sz="8000" b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الـهدف الثـاني :</a:t>
            </a:r>
            <a:endParaRPr lang="en-US" sz="8000" b="1" cap="none" spc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0712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4779-2B04-4D44-8FE4-46F15A9A5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70B9D-FEE0-488D-AC92-DFCAF5977D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B3003-C651-46E6-9122-E605F49D3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2CAB46-3557-4C27-B429-3A6A988F1CFD}"/>
              </a:ext>
            </a:extLst>
          </p:cNvPr>
          <p:cNvSpPr txBox="1"/>
          <p:nvPr/>
        </p:nvSpPr>
        <p:spPr>
          <a:xfrm>
            <a:off x="2150264" y="769203"/>
            <a:ext cx="13640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48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تأمل ..</a:t>
            </a:r>
            <a:endParaRPr lang="en-US" sz="48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8A89097-7E8B-4BDA-BE56-3D6F37044186}"/>
              </a:ext>
            </a:extLst>
          </p:cNvPr>
          <p:cNvCxnSpPr>
            <a:cxnSpLocks/>
          </p:cNvCxnSpPr>
          <p:nvPr/>
        </p:nvCxnSpPr>
        <p:spPr>
          <a:xfrm>
            <a:off x="4881798" y="2316163"/>
            <a:ext cx="0" cy="97356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2AD43D5-9261-4D11-829F-16D082E05F9B}"/>
              </a:ext>
            </a:extLst>
          </p:cNvPr>
          <p:cNvSpPr/>
          <p:nvPr/>
        </p:nvSpPr>
        <p:spPr>
          <a:xfrm>
            <a:off x="3369856" y="1792212"/>
            <a:ext cx="4574592" cy="623531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6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بابُ الغرفةِ مفتوحٌ</a:t>
            </a:r>
            <a:endParaRPr lang="en-US" sz="36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97E328-2215-42AD-AE6F-31119F7626C8}"/>
              </a:ext>
            </a:extLst>
          </p:cNvPr>
          <p:cNvSpPr/>
          <p:nvPr/>
        </p:nvSpPr>
        <p:spPr>
          <a:xfrm>
            <a:off x="6251883" y="3461261"/>
            <a:ext cx="869341" cy="623531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2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مبتدأ </a:t>
            </a:r>
            <a:endParaRPr lang="en-US" sz="32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D724B1-E3D2-47FD-A692-2B91B288C277}"/>
              </a:ext>
            </a:extLst>
          </p:cNvPr>
          <p:cNvSpPr/>
          <p:nvPr/>
        </p:nvSpPr>
        <p:spPr>
          <a:xfrm>
            <a:off x="4340620" y="3433541"/>
            <a:ext cx="869341" cy="623531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2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خبر </a:t>
            </a:r>
            <a:endParaRPr lang="en-US" sz="32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0C73123-3EFC-4997-8A9C-2F0812B844C4}"/>
              </a:ext>
            </a:extLst>
          </p:cNvPr>
          <p:cNvSpPr/>
          <p:nvPr/>
        </p:nvSpPr>
        <p:spPr>
          <a:xfrm>
            <a:off x="4983199" y="4946034"/>
            <a:ext cx="2217248" cy="623531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6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الضمة</a:t>
            </a:r>
            <a:endParaRPr lang="en-US" sz="36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098" name="Picture 2" descr="Free Open Door Images">
            <a:extLst>
              <a:ext uri="{FF2B5EF4-FFF2-40B4-BE49-F238E27FC236}">
                <a16:creationId xmlns:a16="http://schemas.microsoft.com/office/drawing/2014/main" id="{5AD40701-3CBD-485C-BB54-30EA42B0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7"/>
          <a:stretch/>
        </p:blipFill>
        <p:spPr bwMode="auto">
          <a:xfrm flipH="1">
            <a:off x="8239596" y="994574"/>
            <a:ext cx="3163835" cy="459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72026A4-0977-4DDF-BF7F-A528A63B0BEA}"/>
              </a:ext>
            </a:extLst>
          </p:cNvPr>
          <p:cNvCxnSpPr>
            <a:cxnSpLocks/>
          </p:cNvCxnSpPr>
          <p:nvPr/>
        </p:nvCxnSpPr>
        <p:spPr>
          <a:xfrm>
            <a:off x="6626197" y="2415743"/>
            <a:ext cx="0" cy="8739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7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24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4779-2B04-4D44-8FE4-46F15A9A5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70B9D-FEE0-488D-AC92-DFCAF5977D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B3003-C651-46E6-9122-E605F49D3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736CD1-568F-4E98-B6AC-3BEEDC93CB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000" t="47178" r="26500" b="23320"/>
          <a:stretch/>
        </p:blipFill>
        <p:spPr>
          <a:xfrm>
            <a:off x="2711510" y="4294541"/>
            <a:ext cx="8342141" cy="21106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2CAB46-3557-4C27-B429-3A6A988F1CFD}"/>
              </a:ext>
            </a:extLst>
          </p:cNvPr>
          <p:cNvSpPr txBox="1"/>
          <p:nvPr/>
        </p:nvSpPr>
        <p:spPr>
          <a:xfrm>
            <a:off x="2150264" y="769203"/>
            <a:ext cx="13640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48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تأمل ..</a:t>
            </a:r>
            <a:endParaRPr lang="en-US" sz="48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076" name="Picture 4" descr="الكرتون ناحية تعادل كتاب كومة التوضيح بسيط, كرتون, رسمت باليد, Books PNG  وملف PSD للتحميل مجانا">
            <a:extLst>
              <a:ext uri="{FF2B5EF4-FFF2-40B4-BE49-F238E27FC236}">
                <a16:creationId xmlns:a16="http://schemas.microsoft.com/office/drawing/2014/main" id="{622CC358-5D9C-4279-8C78-FEED09F196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6" t="17468" r="31846" b="6788"/>
          <a:stretch/>
        </p:blipFill>
        <p:spPr bwMode="auto">
          <a:xfrm>
            <a:off x="8872531" y="1359624"/>
            <a:ext cx="2335236" cy="21106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6CA7510-1A57-4D1B-97B3-7C7A50949D67}"/>
              </a:ext>
            </a:extLst>
          </p:cNvPr>
          <p:cNvCxnSpPr/>
          <p:nvPr/>
        </p:nvCxnSpPr>
        <p:spPr>
          <a:xfrm>
            <a:off x="6882581" y="2149181"/>
            <a:ext cx="0" cy="4778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8A89097-7E8B-4BDA-BE56-3D6F37044186}"/>
              </a:ext>
            </a:extLst>
          </p:cNvPr>
          <p:cNvCxnSpPr/>
          <p:nvPr/>
        </p:nvCxnSpPr>
        <p:spPr>
          <a:xfrm>
            <a:off x="6096000" y="2149181"/>
            <a:ext cx="0" cy="4778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2AD43D5-9261-4D11-829F-16D082E05F9B}"/>
              </a:ext>
            </a:extLst>
          </p:cNvPr>
          <p:cNvSpPr/>
          <p:nvPr/>
        </p:nvSpPr>
        <p:spPr>
          <a:xfrm>
            <a:off x="5504651" y="1525650"/>
            <a:ext cx="2217248" cy="623531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6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الكتابُ مفيدٌ</a:t>
            </a:r>
            <a:endParaRPr lang="en-US" sz="36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97E328-2215-42AD-AE6F-31119F7626C8}"/>
              </a:ext>
            </a:extLst>
          </p:cNvPr>
          <p:cNvSpPr/>
          <p:nvPr/>
        </p:nvSpPr>
        <p:spPr>
          <a:xfrm>
            <a:off x="6583677" y="2677226"/>
            <a:ext cx="869341" cy="623531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2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مبتدأ </a:t>
            </a:r>
            <a:endParaRPr lang="en-US" sz="32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D724B1-E3D2-47FD-A692-2B91B288C277}"/>
              </a:ext>
            </a:extLst>
          </p:cNvPr>
          <p:cNvSpPr/>
          <p:nvPr/>
        </p:nvSpPr>
        <p:spPr>
          <a:xfrm>
            <a:off x="5555533" y="2670265"/>
            <a:ext cx="869341" cy="623531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2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خبر </a:t>
            </a:r>
            <a:endParaRPr lang="en-US" sz="32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0C73123-3EFC-4997-8A9C-2F0812B844C4}"/>
              </a:ext>
            </a:extLst>
          </p:cNvPr>
          <p:cNvSpPr/>
          <p:nvPr/>
        </p:nvSpPr>
        <p:spPr>
          <a:xfrm>
            <a:off x="5554102" y="3407516"/>
            <a:ext cx="2217248" cy="623531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6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الضمة</a:t>
            </a:r>
            <a:endParaRPr lang="en-US" sz="36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960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24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3F8A286-57AB-430D-AC12-24E6B3A8D4BC}"/>
              </a:ext>
            </a:extLst>
          </p:cNvPr>
          <p:cNvSpPr/>
          <p:nvPr/>
        </p:nvSpPr>
        <p:spPr>
          <a:xfrm>
            <a:off x="1775521" y="98694"/>
            <a:ext cx="7992888" cy="8663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QA" sz="400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الجملة الاسمية هي جملة تبدأ :</a:t>
            </a:r>
            <a:endParaRPr lang="en-US" sz="4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35090DB-E571-441B-943E-E22B0152E63B}"/>
              </a:ext>
            </a:extLst>
          </p:cNvPr>
          <p:cNvCxnSpPr>
            <a:cxnSpLocks/>
          </p:cNvCxnSpPr>
          <p:nvPr/>
        </p:nvCxnSpPr>
        <p:spPr>
          <a:xfrm>
            <a:off x="5921416" y="946830"/>
            <a:ext cx="0" cy="4757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0CD4B10E-69A3-408A-A74A-4B7484EB476A}"/>
              </a:ext>
            </a:extLst>
          </p:cNvPr>
          <p:cNvSpPr/>
          <p:nvPr/>
        </p:nvSpPr>
        <p:spPr>
          <a:xfrm>
            <a:off x="5214938" y="7813675"/>
            <a:ext cx="857250" cy="819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QA" sz="1200">
                <a:latin typeface="Times New Roman" panose="02020603050405020304" pitchFamily="18" charset="0"/>
                <a:ea typeface="Times New Roman" panose="02020603050405020304" pitchFamily="18" charset="0"/>
              </a:rPr>
              <a:t>مفرد</a:t>
            </a:r>
            <a:endParaRPr lang="en-US" sz="12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554BA42-61B8-4364-A417-A3012739031A}"/>
              </a:ext>
            </a:extLst>
          </p:cNvPr>
          <p:cNvCxnSpPr/>
          <p:nvPr/>
        </p:nvCxnSpPr>
        <p:spPr>
          <a:xfrm flipH="1">
            <a:off x="5835650" y="7958138"/>
            <a:ext cx="46038" cy="3873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821A586-7DB2-449D-8813-23DB5A0E0847}"/>
              </a:ext>
            </a:extLst>
          </p:cNvPr>
          <p:cNvCxnSpPr/>
          <p:nvPr/>
        </p:nvCxnSpPr>
        <p:spPr>
          <a:xfrm flipH="1">
            <a:off x="4657725" y="7635875"/>
            <a:ext cx="590550" cy="603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B98BBE59-8B97-4E4F-90BE-14E2BF3FC3E3}"/>
              </a:ext>
            </a:extLst>
          </p:cNvPr>
          <p:cNvSpPr/>
          <p:nvPr/>
        </p:nvSpPr>
        <p:spPr>
          <a:xfrm>
            <a:off x="4187825" y="8264525"/>
            <a:ext cx="882650" cy="819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en-US" sz="120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8B34B0E-1859-4E59-8DDC-BF4595D62712}"/>
              </a:ext>
            </a:extLst>
          </p:cNvPr>
          <p:cNvCxnSpPr/>
          <p:nvPr/>
        </p:nvCxnSpPr>
        <p:spPr>
          <a:xfrm>
            <a:off x="6494463" y="7827963"/>
            <a:ext cx="152400" cy="298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8FBA8FB0-C8A5-4AF2-AF6E-24C18A11F885}"/>
              </a:ext>
            </a:extLst>
          </p:cNvPr>
          <p:cNvSpPr/>
          <p:nvPr/>
        </p:nvSpPr>
        <p:spPr>
          <a:xfrm>
            <a:off x="6378575" y="8093075"/>
            <a:ext cx="876300" cy="72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QA" sz="1200">
                <a:latin typeface="Times New Roman" panose="02020603050405020304" pitchFamily="18" charset="0"/>
                <a:ea typeface="Times New Roman" panose="02020603050405020304" pitchFamily="18" charset="0"/>
              </a:rPr>
              <a:t>الضمة</a:t>
            </a:r>
            <a:endParaRPr lang="en-US" sz="12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D9082C2-A4DF-49CB-84B7-BA1BE76BF826}"/>
              </a:ext>
            </a:extLst>
          </p:cNvPr>
          <p:cNvCxnSpPr>
            <a:cxnSpLocks/>
          </p:cNvCxnSpPr>
          <p:nvPr/>
        </p:nvCxnSpPr>
        <p:spPr>
          <a:xfrm>
            <a:off x="3854181" y="3077945"/>
            <a:ext cx="0" cy="6889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96E085B-32DD-4022-9E04-BDF3E1CF3946}"/>
              </a:ext>
            </a:extLst>
          </p:cNvPr>
          <p:cNvCxnSpPr>
            <a:cxnSpLocks/>
          </p:cNvCxnSpPr>
          <p:nvPr/>
        </p:nvCxnSpPr>
        <p:spPr>
          <a:xfrm>
            <a:off x="7680176" y="3053062"/>
            <a:ext cx="0" cy="7138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8ED9ED7-FF18-43A9-989C-E5D0568B6C9E}"/>
              </a:ext>
            </a:extLst>
          </p:cNvPr>
          <p:cNvCxnSpPr>
            <a:cxnSpLocks/>
          </p:cNvCxnSpPr>
          <p:nvPr/>
        </p:nvCxnSpPr>
        <p:spPr>
          <a:xfrm>
            <a:off x="7680166" y="4965346"/>
            <a:ext cx="0" cy="593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52D3C96-DC93-48B7-B047-2CBA274D9501}"/>
              </a:ext>
            </a:extLst>
          </p:cNvPr>
          <p:cNvCxnSpPr>
            <a:cxnSpLocks/>
          </p:cNvCxnSpPr>
          <p:nvPr/>
        </p:nvCxnSpPr>
        <p:spPr>
          <a:xfrm>
            <a:off x="3802284" y="4936587"/>
            <a:ext cx="0" cy="647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3B62653D-5E92-4713-A535-AF090AB67384}"/>
              </a:ext>
            </a:extLst>
          </p:cNvPr>
          <p:cNvSpPr/>
          <p:nvPr/>
        </p:nvSpPr>
        <p:spPr>
          <a:xfrm>
            <a:off x="2721309" y="5609466"/>
            <a:ext cx="2161950" cy="120590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QA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الاسم الذي نكمل به الجملة ويكون مرفوعاً بالضمة .</a:t>
            </a:r>
            <a:endParaRPr lang="en-US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0099AA-0387-4047-A0A1-89833CFA1472}"/>
              </a:ext>
            </a:extLst>
          </p:cNvPr>
          <p:cNvSpPr/>
          <p:nvPr/>
        </p:nvSpPr>
        <p:spPr>
          <a:xfrm>
            <a:off x="2351590" y="2336260"/>
            <a:ext cx="7128781" cy="7437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QA" sz="360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تتكون من : </a:t>
            </a:r>
            <a:endParaRPr lang="en-US" sz="36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4E35F54-2B39-4CB2-B46F-11CB7C75CF66}"/>
              </a:ext>
            </a:extLst>
          </p:cNvPr>
          <p:cNvCxnSpPr>
            <a:cxnSpLocks/>
          </p:cNvCxnSpPr>
          <p:nvPr/>
        </p:nvCxnSpPr>
        <p:spPr>
          <a:xfrm>
            <a:off x="5921416" y="2039355"/>
            <a:ext cx="0" cy="4542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B3B2C6C6-0539-4F11-BF7F-4479921D6B81}"/>
              </a:ext>
            </a:extLst>
          </p:cNvPr>
          <p:cNvSpPr/>
          <p:nvPr/>
        </p:nvSpPr>
        <p:spPr>
          <a:xfrm>
            <a:off x="4758716" y="1238309"/>
            <a:ext cx="2314528" cy="83690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QA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بـــــاسم</a:t>
            </a:r>
            <a:endParaRPr lang="en-US" sz="32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85C338-0E9E-4593-9F18-EEFE0DCA2C37}"/>
              </a:ext>
            </a:extLst>
          </p:cNvPr>
          <p:cNvSpPr/>
          <p:nvPr/>
        </p:nvSpPr>
        <p:spPr>
          <a:xfrm>
            <a:off x="5915980" y="3851180"/>
            <a:ext cx="3528375" cy="11141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QA" sz="32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المبتدأ </a:t>
            </a:r>
          </a:p>
          <a:p>
            <a:pPr algn="ctr" rtl="1"/>
            <a:r>
              <a:rPr lang="ar-QA" sz="32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وهو:</a:t>
            </a:r>
            <a:endParaRPr lang="en-US" sz="3200" b="1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57EA04-14A7-4AAD-BF92-84C7931E7D1F}"/>
              </a:ext>
            </a:extLst>
          </p:cNvPr>
          <p:cNvSpPr/>
          <p:nvPr/>
        </p:nvSpPr>
        <p:spPr>
          <a:xfrm>
            <a:off x="2193764" y="3851180"/>
            <a:ext cx="3320834" cy="10854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QA" sz="32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الخبر </a:t>
            </a:r>
          </a:p>
          <a:p>
            <a:pPr algn="ctr" rtl="1"/>
            <a:r>
              <a:rPr lang="ar-QA" sz="32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وهو: </a:t>
            </a:r>
            <a:endParaRPr lang="en-US" sz="3200" b="1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FC57012-DC80-4050-AEE5-F47519326311}"/>
              </a:ext>
            </a:extLst>
          </p:cNvPr>
          <p:cNvSpPr/>
          <p:nvPr/>
        </p:nvSpPr>
        <p:spPr>
          <a:xfrm>
            <a:off x="6646863" y="5609466"/>
            <a:ext cx="2161950" cy="120590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QA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الاسم الذي تبدا به الجملة ويكون مرفوعاً بالضمة .</a:t>
            </a:r>
            <a:endParaRPr lang="en-US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90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4779-2B04-4D44-8FE4-46F15A9A5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70B9D-FEE0-488D-AC92-DFCAF5977D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B3003-C651-46E6-9122-E605F49D3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E39254-266D-4350-BBBA-B163173F4E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85" t="25629" r="30192" b="34352"/>
          <a:stretch/>
        </p:blipFill>
        <p:spPr>
          <a:xfrm>
            <a:off x="2672861" y="1122362"/>
            <a:ext cx="8440616" cy="49126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5FE747-68FA-4054-A3CB-B1767AA05FA9}"/>
              </a:ext>
            </a:extLst>
          </p:cNvPr>
          <p:cNvSpPr txBox="1"/>
          <p:nvPr/>
        </p:nvSpPr>
        <p:spPr>
          <a:xfrm>
            <a:off x="7194326" y="1961458"/>
            <a:ext cx="3135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44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دينٌ </a:t>
            </a:r>
            <a:r>
              <a:rPr lang="ar-QA" sz="4400" b="1">
                <a:latin typeface="Sakkal Majalla" panose="02000000000000000000" pitchFamily="2" charset="-78"/>
                <a:cs typeface="Sakkal Majalla" panose="02000000000000000000" pitchFamily="2" charset="-78"/>
              </a:rPr>
              <a:t>عظيمٌ</a:t>
            </a:r>
            <a:endParaRPr lang="en-US" sz="4400" b="1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1A61A2-D498-4DAF-95BA-5FB5B4DDB18A}"/>
              </a:ext>
            </a:extLst>
          </p:cNvPr>
          <p:cNvSpPr txBox="1"/>
          <p:nvPr/>
        </p:nvSpPr>
        <p:spPr>
          <a:xfrm>
            <a:off x="7235307" y="3393976"/>
            <a:ext cx="25264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44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قريبٌ / كبيرٌ</a:t>
            </a:r>
            <a:endParaRPr lang="en-US" sz="44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0B346E-CBC7-4657-9501-CB9C518ABEAD}"/>
              </a:ext>
            </a:extLst>
          </p:cNvPr>
          <p:cNvSpPr txBox="1"/>
          <p:nvPr/>
        </p:nvSpPr>
        <p:spPr>
          <a:xfrm>
            <a:off x="8997498" y="2656137"/>
            <a:ext cx="17021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44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الحديقةُ</a:t>
            </a:r>
            <a:endParaRPr lang="en-US" sz="44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78D21E-C2D7-4156-BA49-C7A4AD14D19A}"/>
              </a:ext>
            </a:extLst>
          </p:cNvPr>
          <p:cNvSpPr txBox="1"/>
          <p:nvPr/>
        </p:nvSpPr>
        <p:spPr>
          <a:xfrm>
            <a:off x="8943993" y="4131342"/>
            <a:ext cx="17021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44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الشمسُ</a:t>
            </a:r>
            <a:endParaRPr lang="en-US" sz="44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BA1B24-3975-4205-8EE0-3C3191AD3FC6}"/>
              </a:ext>
            </a:extLst>
          </p:cNvPr>
          <p:cNvSpPr txBox="1"/>
          <p:nvPr/>
        </p:nvSpPr>
        <p:spPr>
          <a:xfrm>
            <a:off x="8198204" y="4788544"/>
            <a:ext cx="170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sz="48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منجاةٌ</a:t>
            </a:r>
            <a:endParaRPr lang="en-US" sz="48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548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21428679-CF16-44F4-8F2B-0FBB0639C3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2448F7-078C-41B0-BFB5-96B52A08DA02}"/>
              </a:ext>
            </a:extLst>
          </p:cNvPr>
          <p:cNvSpPr txBox="1"/>
          <p:nvPr/>
        </p:nvSpPr>
        <p:spPr>
          <a:xfrm>
            <a:off x="1739348" y="1805991"/>
            <a:ext cx="766306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QA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توظف المبتدأ والخبر في جمل مفيدة توظيفًا صحيحًا 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077ADF-E4B4-4BA9-9127-8978D8B27682}"/>
              </a:ext>
            </a:extLst>
          </p:cNvPr>
          <p:cNvSpPr/>
          <p:nvPr/>
        </p:nvSpPr>
        <p:spPr>
          <a:xfrm>
            <a:off x="3386592" y="482552"/>
            <a:ext cx="466345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QA" sz="8000" b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الـهدف الثالث :</a:t>
            </a:r>
            <a:endParaRPr lang="en-US" sz="8000" b="1" cap="none" spc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3106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EE3D0-AF92-473E-88BF-E55EB874A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5103"/>
            <a:ext cx="10515600" cy="1325563"/>
          </a:xfrm>
        </p:spPr>
        <p:txBody>
          <a:bodyPr/>
          <a:lstStyle/>
          <a:p>
            <a:pPr algn="ctr"/>
            <a:r>
              <a:rPr lang="ar-QA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 القيمة ؟؟؟</a:t>
            </a:r>
            <a:endParaRPr lang="en-US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RESPECT TO PARENTS">
            <a:extLst>
              <a:ext uri="{FF2B5EF4-FFF2-40B4-BE49-F238E27FC236}">
                <a16:creationId xmlns:a16="http://schemas.microsoft.com/office/drawing/2014/main" id="{BCF1956A-968C-4228-AAAD-5D02983E1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11" y="784040"/>
            <a:ext cx="4111098" cy="355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B76609-388A-4AB9-A649-F00B7E72B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303" y="154110"/>
            <a:ext cx="3510377" cy="42132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BAE3F3-E3EC-4138-9284-0ABF2D16D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811" y="804097"/>
            <a:ext cx="3510377" cy="351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108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DD4F6E-7663-4224-8987-9C1E9DFB19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6253" y="-120747"/>
            <a:ext cx="6335280" cy="6335280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738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959" y="1695138"/>
            <a:ext cx="3891193" cy="33618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064" y="1695137"/>
            <a:ext cx="3891192" cy="33618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3B59515E-FE71-4C4D-A8EC-E352B8606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7602"/>
            <a:ext cx="12213021" cy="1499616"/>
          </a:xfrm>
        </p:spPr>
        <p:txBody>
          <a:bodyPr>
            <a:normAutofit/>
          </a:bodyPr>
          <a:lstStyle/>
          <a:p>
            <a:pPr algn="ctr"/>
            <a:r>
              <a:rPr lang="ar-QA" sz="60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عبر عن الصور بجمل اسمية مفيدة: </a:t>
            </a:r>
            <a:endParaRPr lang="en-US" sz="60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89DFBA-D848-487C-B2D3-BE7A75C36D78}"/>
              </a:ext>
            </a:extLst>
          </p:cNvPr>
          <p:cNvSpPr txBox="1"/>
          <p:nvPr/>
        </p:nvSpPr>
        <p:spPr>
          <a:xfrm>
            <a:off x="7144649" y="5187446"/>
            <a:ext cx="32322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QA" sz="4400" b="1">
                <a:solidFill>
                  <a:srgbClr val="FF0000"/>
                </a:solidFill>
              </a:rPr>
              <a:t>الطبيبُ ماهرٌ</a:t>
            </a:r>
            <a:endParaRPr lang="en-US" sz="4400" b="1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A6E98D-FEB6-4483-B8F7-32CB1ACD5C9C}"/>
              </a:ext>
            </a:extLst>
          </p:cNvPr>
          <p:cNvSpPr txBox="1"/>
          <p:nvPr/>
        </p:nvSpPr>
        <p:spPr>
          <a:xfrm>
            <a:off x="2690821" y="5294340"/>
            <a:ext cx="32322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QA" sz="4400" b="1">
                <a:solidFill>
                  <a:srgbClr val="FF0000"/>
                </a:solidFill>
              </a:rPr>
              <a:t>اللّوحةُ جميلةٌ</a:t>
            </a:r>
            <a:endParaRPr lang="en-US" sz="44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19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5166" y="229793"/>
            <a:ext cx="9720072" cy="1499616"/>
          </a:xfrm>
        </p:spPr>
        <p:txBody>
          <a:bodyPr/>
          <a:lstStyle/>
          <a:p>
            <a:pPr algn="r"/>
            <a:r>
              <a:rPr lang="ar-QA" sz="54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أكمل الجمل بمبتدأ مناسب حسب الصور: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409" y="1700752"/>
            <a:ext cx="4015320" cy="29914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7020668" y="4954715"/>
            <a:ext cx="29770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QA" sz="4000"/>
              <a:t>............مجتهدٌ</a:t>
            </a:r>
            <a:endParaRPr lang="en-US" sz="4000"/>
          </a:p>
        </p:txBody>
      </p:sp>
      <p:sp>
        <p:nvSpPr>
          <p:cNvPr id="7" name="Rectangle 6"/>
          <p:cNvSpPr/>
          <p:nvPr/>
        </p:nvSpPr>
        <p:spPr>
          <a:xfrm>
            <a:off x="1024128" y="4954715"/>
            <a:ext cx="37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QA" sz="4000"/>
              <a:t>.................. جميلٌ</a:t>
            </a:r>
            <a:endParaRPr lang="en-US" sz="4000"/>
          </a:p>
        </p:txBody>
      </p:sp>
      <p:pic>
        <p:nvPicPr>
          <p:cNvPr id="10" name="Content Placeholder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2599A22D-2EAD-4212-898F-A025D0F918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482" y="1729409"/>
            <a:ext cx="4203109" cy="2934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720070-C779-4C2E-9DEB-D49F25667B1D}"/>
              </a:ext>
            </a:extLst>
          </p:cNvPr>
          <p:cNvSpPr/>
          <p:nvPr/>
        </p:nvSpPr>
        <p:spPr>
          <a:xfrm>
            <a:off x="8212775" y="5035091"/>
            <a:ext cx="13885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QA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الطالـبُ</a:t>
            </a:r>
            <a:endParaRPr lang="en-US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FACD1B-9E4B-4E8A-9010-8B4E26535085}"/>
              </a:ext>
            </a:extLst>
          </p:cNvPr>
          <p:cNvSpPr/>
          <p:nvPr/>
        </p:nvSpPr>
        <p:spPr>
          <a:xfrm>
            <a:off x="2496808" y="5035091"/>
            <a:ext cx="18165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QA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الــعصفورُ</a:t>
            </a:r>
            <a:endParaRPr lang="en-US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776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83" y="222803"/>
            <a:ext cx="12107917" cy="1499616"/>
          </a:xfrm>
        </p:spPr>
        <p:txBody>
          <a:bodyPr>
            <a:normAutofit/>
          </a:bodyPr>
          <a:lstStyle/>
          <a:p>
            <a:pPr algn="ctr"/>
            <a:r>
              <a:rPr lang="ar-QA" sz="60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ضع دائرة حول المبتدأ وخطا تحت الخبر :</a:t>
            </a:r>
            <a:endParaRPr lang="en-US" sz="60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446" y="1885233"/>
            <a:ext cx="3540985" cy="33494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732" y="1786094"/>
            <a:ext cx="3540985" cy="33494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2581F7-F758-44DE-9AD2-6F70C2E870C0}"/>
              </a:ext>
            </a:extLst>
          </p:cNvPr>
          <p:cNvSpPr txBox="1"/>
          <p:nvPr/>
        </p:nvSpPr>
        <p:spPr>
          <a:xfrm>
            <a:off x="7219115" y="5560344"/>
            <a:ext cx="3232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QA" sz="3600">
                <a:solidFill>
                  <a:srgbClr val="FF0000"/>
                </a:solidFill>
              </a:rPr>
              <a:t>البنتُ متفوقةٌ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E6AE1B-63C1-428C-9F11-FE0E006E1690}"/>
              </a:ext>
            </a:extLst>
          </p:cNvPr>
          <p:cNvSpPr txBox="1"/>
          <p:nvPr/>
        </p:nvSpPr>
        <p:spPr>
          <a:xfrm>
            <a:off x="1740612" y="5560343"/>
            <a:ext cx="40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QA" sz="3600">
                <a:solidFill>
                  <a:srgbClr val="FF0000"/>
                </a:solidFill>
              </a:rPr>
              <a:t>الألوانُ جميلةٌ</a:t>
            </a:r>
            <a:endParaRPr lang="en-US" sz="3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67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4779-2B04-4D44-8FE4-46F15A9A5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70B9D-FEE0-488D-AC92-DFCAF5977D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B3003-C651-46E6-9122-E605F49D3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CF44A9-8EDB-4B41-9387-173276186515}"/>
              </a:ext>
            </a:extLst>
          </p:cNvPr>
          <p:cNvSpPr txBox="1"/>
          <p:nvPr/>
        </p:nvSpPr>
        <p:spPr>
          <a:xfrm>
            <a:off x="9335347" y="1015425"/>
            <a:ext cx="1943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32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تعلمنا اليوم ..</a:t>
            </a:r>
            <a:endParaRPr lang="en-US" sz="32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Picture 2" descr="label,paper,sticker,sticky,color sticky notes,collection,small fresh,school supplies,color,notes,small,fresh,school,supplies,cartoon vector,labels vector">
            <a:extLst>
              <a:ext uri="{FF2B5EF4-FFF2-40B4-BE49-F238E27FC236}">
                <a16:creationId xmlns:a16="http://schemas.microsoft.com/office/drawing/2014/main" id="{38E5C476-5284-455C-B075-CB7DF97EF0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2" b="50812"/>
          <a:stretch/>
        </p:blipFill>
        <p:spPr bwMode="auto">
          <a:xfrm>
            <a:off x="8402587" y="2015152"/>
            <a:ext cx="3205602" cy="308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DF2DC2E-6671-4261-9096-28DB3793FF1E}"/>
              </a:ext>
            </a:extLst>
          </p:cNvPr>
          <p:cNvSpPr txBox="1"/>
          <p:nvPr/>
        </p:nvSpPr>
        <p:spPr>
          <a:xfrm>
            <a:off x="8986913" y="2940148"/>
            <a:ext cx="22921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 rtl="1"/>
            <a:r>
              <a:rPr lang="ar-QA" sz="24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الجملة الاسمية ..</a:t>
            </a:r>
          </a:p>
          <a:p>
            <a:pPr algn="justLow" rtl="1"/>
            <a:r>
              <a:rPr lang="ar-QA" sz="2400">
                <a:latin typeface="Sakkal Majalla" panose="02000000000000000000" pitchFamily="2" charset="-78"/>
                <a:cs typeface="Sakkal Majalla" panose="02000000000000000000" pitchFamily="2" charset="-78"/>
              </a:rPr>
              <a:t>هي التي تبدأ باسم ، وتتكون من مبتدأ وخبر .</a:t>
            </a:r>
            <a:endParaRPr lang="en-US" sz="24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0" name="Picture 2" descr="label,paper,sticker,sticky,color sticky notes,collection,small fresh,school supplies,color,notes,small,fresh,school,supplies,cartoon vector,labels vector">
            <a:extLst>
              <a:ext uri="{FF2B5EF4-FFF2-40B4-BE49-F238E27FC236}">
                <a16:creationId xmlns:a16="http://schemas.microsoft.com/office/drawing/2014/main" id="{0E9B1694-8355-49F8-B7E0-9855FA4342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442" b="50000"/>
          <a:stretch/>
        </p:blipFill>
        <p:spPr bwMode="auto">
          <a:xfrm>
            <a:off x="5256699" y="2012534"/>
            <a:ext cx="3161387" cy="305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label,paper,sticker,sticky,color sticky notes,collection,small fresh,school supplies,color,notes,small,fresh,school,supplies,cartoon vector,labels vector">
            <a:extLst>
              <a:ext uri="{FF2B5EF4-FFF2-40B4-BE49-F238E27FC236}">
                <a16:creationId xmlns:a16="http://schemas.microsoft.com/office/drawing/2014/main" id="{DD8E48D3-35E9-4617-912C-71E3131A10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2" t="50793"/>
          <a:stretch/>
        </p:blipFill>
        <p:spPr bwMode="auto">
          <a:xfrm>
            <a:off x="2010092" y="2001838"/>
            <a:ext cx="3227456" cy="317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075A2C0-02D8-4669-97BC-8E5C805C7F94}"/>
              </a:ext>
            </a:extLst>
          </p:cNvPr>
          <p:cNvSpPr txBox="1"/>
          <p:nvPr/>
        </p:nvSpPr>
        <p:spPr>
          <a:xfrm>
            <a:off x="5493318" y="2909798"/>
            <a:ext cx="22921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 rtl="1"/>
            <a:r>
              <a:rPr lang="ar-QA" sz="24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المبتدأ ..</a:t>
            </a:r>
          </a:p>
          <a:p>
            <a:pPr algn="justLow" rtl="1"/>
            <a:r>
              <a:rPr lang="ar-QA" sz="2400">
                <a:latin typeface="Sakkal Majalla" panose="02000000000000000000" pitchFamily="2" charset="-78"/>
                <a:cs typeface="Sakkal Majalla" panose="02000000000000000000" pitchFamily="2" charset="-78"/>
              </a:rPr>
              <a:t>اسم مرفوع يقع في أول الجملة الاسمية .</a:t>
            </a:r>
            <a:endParaRPr lang="en-US" sz="24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E759ED-4A8A-4C50-860C-F5AF145B57E1}"/>
              </a:ext>
            </a:extLst>
          </p:cNvPr>
          <p:cNvSpPr txBox="1"/>
          <p:nvPr/>
        </p:nvSpPr>
        <p:spPr>
          <a:xfrm>
            <a:off x="2477761" y="2744549"/>
            <a:ext cx="22921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 rtl="1"/>
            <a:r>
              <a:rPr lang="ar-QA" sz="240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الخبر .. </a:t>
            </a:r>
          </a:p>
          <a:p>
            <a:pPr algn="justLow" rtl="1"/>
            <a:r>
              <a:rPr lang="ar-QA" sz="2400">
                <a:latin typeface="Sakkal Majalla" panose="02000000000000000000" pitchFamily="2" charset="-78"/>
                <a:cs typeface="Sakkal Majalla" panose="02000000000000000000" pitchFamily="2" charset="-78"/>
              </a:rPr>
              <a:t>اسم  مرفوع تتم به مع المبتدأ جملة مفيدة .</a:t>
            </a:r>
            <a:endParaRPr lang="en-US" sz="24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071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4779-2B04-4D44-8FE4-46F15A9A5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70B9D-FEE0-488D-AC92-DFCAF5977D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B3003-C651-46E6-9122-E605F49D3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8B8250F-E8A7-4E9C-89CD-3C1EEB919061}"/>
              </a:ext>
            </a:extLst>
          </p:cNvPr>
          <p:cNvSpPr/>
          <p:nvPr/>
        </p:nvSpPr>
        <p:spPr>
          <a:xfrm>
            <a:off x="9312812" y="2813540"/>
            <a:ext cx="717453" cy="225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4AF983-3E61-4D2F-9092-9225E6EDC851}"/>
              </a:ext>
            </a:extLst>
          </p:cNvPr>
          <p:cNvSpPr txBox="1"/>
          <p:nvPr/>
        </p:nvSpPr>
        <p:spPr>
          <a:xfrm>
            <a:off x="4192172" y="2064434"/>
            <a:ext cx="512064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QA" sz="166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الغلق ..</a:t>
            </a:r>
            <a:endParaRPr lang="en-US" sz="166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2423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 action="ppaction://hlinksldjump"/>
            <a:extLst>
              <a:ext uri="{FF2B5EF4-FFF2-40B4-BE49-F238E27FC236}">
                <a16:creationId xmlns:a16="http://schemas.microsoft.com/office/drawing/2014/main" id="{993CC376-0D33-481B-A8B9-5D2AE000B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ED28067B-2B9E-C44B-A5E3-83913E604858}"/>
              </a:ext>
            </a:extLst>
          </p:cNvPr>
          <p:cNvGrpSpPr/>
          <p:nvPr/>
        </p:nvGrpSpPr>
        <p:grpSpPr>
          <a:xfrm>
            <a:off x="8645932" y="875652"/>
            <a:ext cx="2647837" cy="5479835"/>
            <a:chOff x="8570976" y="524256"/>
            <a:chExt cx="3169920" cy="6035040"/>
          </a:xfrm>
        </p:grpSpPr>
        <p:sp>
          <p:nvSpPr>
            <p:cNvPr id="7" name="مستطيل 6">
              <a:extLst>
                <a:ext uri="{FF2B5EF4-FFF2-40B4-BE49-F238E27FC236}">
                  <a16:creationId xmlns:a16="http://schemas.microsoft.com/office/drawing/2014/main" id="{912DBEBC-57CA-7F48-91B1-849ECE439140}"/>
                </a:ext>
              </a:extLst>
            </p:cNvPr>
            <p:cNvSpPr/>
            <p:nvPr/>
          </p:nvSpPr>
          <p:spPr>
            <a:xfrm>
              <a:off x="8570976" y="524256"/>
              <a:ext cx="3169920" cy="60350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/>
            </a:p>
          </p:txBody>
        </p:sp>
        <p:sp>
          <p:nvSpPr>
            <p:cNvPr id="8" name="مستطيل مستدير الزوايا 7">
              <a:extLst>
                <a:ext uri="{FF2B5EF4-FFF2-40B4-BE49-F238E27FC236}">
                  <a16:creationId xmlns:a16="http://schemas.microsoft.com/office/drawing/2014/main" id="{2F957DBD-45D5-C145-B33E-0B2D5EA64EFB}"/>
                </a:ext>
              </a:extLst>
            </p:cNvPr>
            <p:cNvSpPr/>
            <p:nvPr/>
          </p:nvSpPr>
          <p:spPr>
            <a:xfrm>
              <a:off x="8814816" y="999744"/>
              <a:ext cx="2706624" cy="4998720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/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EAAAFCD3-0CFC-6445-9714-AB2C9346CC44}"/>
                </a:ext>
              </a:extLst>
            </p:cNvPr>
            <p:cNvSpPr/>
            <p:nvPr/>
          </p:nvSpPr>
          <p:spPr>
            <a:xfrm rot="2986448">
              <a:off x="9076944" y="2082376"/>
              <a:ext cx="2182368" cy="283345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b" anchorCtr="1"/>
            <a:lstStyle/>
            <a:p>
              <a:pPr algn="ctr"/>
              <a:endParaRPr lang="ar-KW" sz="6600" b="1">
                <a:solidFill>
                  <a:schemeClr val="accent6"/>
                </a:solidFill>
              </a:endParaRPr>
            </a:p>
          </p:txBody>
        </p:sp>
        <p:sp>
          <p:nvSpPr>
            <p:cNvPr id="10" name="مربع نص 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2069EE56-500A-6142-8B2F-A2F8ECF5065A}"/>
                </a:ext>
              </a:extLst>
            </p:cNvPr>
            <p:cNvSpPr txBox="1"/>
            <p:nvPr/>
          </p:nvSpPr>
          <p:spPr>
            <a:xfrm>
              <a:off x="9429750" y="2871788"/>
              <a:ext cx="1471613" cy="132343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8000" b="1"/>
                <a:t>١</a:t>
              </a:r>
            </a:p>
          </p:txBody>
        </p:sp>
      </p:grp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E128E2F2-5C48-C94A-A86F-0EFF7DEF88B6}"/>
              </a:ext>
            </a:extLst>
          </p:cNvPr>
          <p:cNvGrpSpPr/>
          <p:nvPr/>
        </p:nvGrpSpPr>
        <p:grpSpPr>
          <a:xfrm>
            <a:off x="5480145" y="875652"/>
            <a:ext cx="2647837" cy="5479835"/>
            <a:chOff x="8570976" y="524256"/>
            <a:chExt cx="3169920" cy="6035040"/>
          </a:xfrm>
        </p:grpSpPr>
        <p:sp>
          <p:nvSpPr>
            <p:cNvPr id="14" name="مستطيل 13">
              <a:extLst>
                <a:ext uri="{FF2B5EF4-FFF2-40B4-BE49-F238E27FC236}">
                  <a16:creationId xmlns:a16="http://schemas.microsoft.com/office/drawing/2014/main" id="{1FC2706D-A302-9E42-BB25-284089E5BF0C}"/>
                </a:ext>
              </a:extLst>
            </p:cNvPr>
            <p:cNvSpPr/>
            <p:nvPr/>
          </p:nvSpPr>
          <p:spPr>
            <a:xfrm>
              <a:off x="8570976" y="524256"/>
              <a:ext cx="3169920" cy="60350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/>
            </a:p>
          </p:txBody>
        </p:sp>
        <p:sp>
          <p:nvSpPr>
            <p:cNvPr id="15" name="مستطيل مستدير الزوايا 14">
              <a:extLst>
                <a:ext uri="{FF2B5EF4-FFF2-40B4-BE49-F238E27FC236}">
                  <a16:creationId xmlns:a16="http://schemas.microsoft.com/office/drawing/2014/main" id="{CFF4A1BE-0830-B342-85DB-AE994352F970}"/>
                </a:ext>
              </a:extLst>
            </p:cNvPr>
            <p:cNvSpPr/>
            <p:nvPr/>
          </p:nvSpPr>
          <p:spPr>
            <a:xfrm>
              <a:off x="8814816" y="999744"/>
              <a:ext cx="2706624" cy="499872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/>
            </a:p>
          </p:txBody>
        </p:sp>
        <p:sp>
          <p:nvSpPr>
            <p:cNvPr id="16" name="شكل بيضاوي 15">
              <a:extLst>
                <a:ext uri="{FF2B5EF4-FFF2-40B4-BE49-F238E27FC236}">
                  <a16:creationId xmlns:a16="http://schemas.microsoft.com/office/drawing/2014/main" id="{19342FA3-9877-B447-9421-EB938931D6C8}"/>
                </a:ext>
              </a:extLst>
            </p:cNvPr>
            <p:cNvSpPr/>
            <p:nvPr/>
          </p:nvSpPr>
          <p:spPr>
            <a:xfrm rot="2986448">
              <a:off x="9076944" y="2082376"/>
              <a:ext cx="2182368" cy="283345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b" anchorCtr="1"/>
            <a:lstStyle/>
            <a:p>
              <a:pPr algn="ctr"/>
              <a:endParaRPr lang="ar-KW" sz="6600" b="1">
                <a:solidFill>
                  <a:schemeClr val="accent6"/>
                </a:solidFill>
              </a:endParaRPr>
            </a:p>
          </p:txBody>
        </p:sp>
        <p:sp>
          <p:nvSpPr>
            <p:cNvPr id="17" name="مربع نص 16">
              <a:hlinkClick r:id="rId4" action="ppaction://hlinksldjump"/>
              <a:extLst>
                <a:ext uri="{FF2B5EF4-FFF2-40B4-BE49-F238E27FC236}">
                  <a16:creationId xmlns:a16="http://schemas.microsoft.com/office/drawing/2014/main" id="{3CE48D7D-63FF-1747-BB5B-7DD9736B7AE4}"/>
                </a:ext>
              </a:extLst>
            </p:cNvPr>
            <p:cNvSpPr txBox="1"/>
            <p:nvPr/>
          </p:nvSpPr>
          <p:spPr>
            <a:xfrm>
              <a:off x="9429750" y="2871788"/>
              <a:ext cx="1471613" cy="132343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8000" b="1"/>
                <a:t>٢</a:t>
              </a:r>
            </a:p>
          </p:txBody>
        </p:sp>
      </p:grp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C9AD86AD-0321-384B-A6FA-F8FBAEC18EB3}"/>
              </a:ext>
            </a:extLst>
          </p:cNvPr>
          <p:cNvGrpSpPr/>
          <p:nvPr/>
        </p:nvGrpSpPr>
        <p:grpSpPr>
          <a:xfrm>
            <a:off x="2312387" y="836905"/>
            <a:ext cx="2647837" cy="5479835"/>
            <a:chOff x="8570976" y="481584"/>
            <a:chExt cx="3169920" cy="6035040"/>
          </a:xfrm>
        </p:grpSpPr>
        <p:sp>
          <p:nvSpPr>
            <p:cNvPr id="19" name="مستطيل 18">
              <a:extLst>
                <a:ext uri="{FF2B5EF4-FFF2-40B4-BE49-F238E27FC236}">
                  <a16:creationId xmlns:a16="http://schemas.microsoft.com/office/drawing/2014/main" id="{4DAE901B-1A74-8148-9CEB-707DC27E14C1}"/>
                </a:ext>
              </a:extLst>
            </p:cNvPr>
            <p:cNvSpPr/>
            <p:nvPr/>
          </p:nvSpPr>
          <p:spPr>
            <a:xfrm>
              <a:off x="8570976" y="481584"/>
              <a:ext cx="3169920" cy="60350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>
                <a:solidFill>
                  <a:srgbClr val="FFFF00"/>
                </a:solidFill>
              </a:endParaRPr>
            </a:p>
          </p:txBody>
        </p:sp>
        <p:sp>
          <p:nvSpPr>
            <p:cNvPr id="20" name="مستطيل مستدير الزوايا 19">
              <a:extLst>
                <a:ext uri="{FF2B5EF4-FFF2-40B4-BE49-F238E27FC236}">
                  <a16:creationId xmlns:a16="http://schemas.microsoft.com/office/drawing/2014/main" id="{33AD0EB1-F7FE-1C46-88BA-3CF9EFEA6CCD}"/>
                </a:ext>
              </a:extLst>
            </p:cNvPr>
            <p:cNvSpPr/>
            <p:nvPr/>
          </p:nvSpPr>
          <p:spPr>
            <a:xfrm>
              <a:off x="8814816" y="999744"/>
              <a:ext cx="2706624" cy="49987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>
                <a:solidFill>
                  <a:srgbClr val="FFFF00"/>
                </a:solidFill>
              </a:endParaRPr>
            </a:p>
          </p:txBody>
        </p:sp>
        <p:sp>
          <p:nvSpPr>
            <p:cNvPr id="21" name="شكل بيضاوي 20">
              <a:extLst>
                <a:ext uri="{FF2B5EF4-FFF2-40B4-BE49-F238E27FC236}">
                  <a16:creationId xmlns:a16="http://schemas.microsoft.com/office/drawing/2014/main" id="{AE25762E-4CA0-3444-90F4-B7EA8E433A91}"/>
                </a:ext>
              </a:extLst>
            </p:cNvPr>
            <p:cNvSpPr/>
            <p:nvPr/>
          </p:nvSpPr>
          <p:spPr>
            <a:xfrm rot="2986448">
              <a:off x="9076944" y="2082376"/>
              <a:ext cx="2182368" cy="283345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b" anchorCtr="1"/>
            <a:lstStyle/>
            <a:p>
              <a:pPr algn="ctr"/>
              <a:endParaRPr lang="ar-KW" sz="6600" b="1">
                <a:solidFill>
                  <a:srgbClr val="FFFF00"/>
                </a:solidFill>
              </a:endParaRPr>
            </a:p>
          </p:txBody>
        </p:sp>
        <p:sp>
          <p:nvSpPr>
            <p:cNvPr id="22" name="مربع نص 21">
              <a:hlinkClick r:id="rId5" action="ppaction://hlinksldjump"/>
              <a:extLst>
                <a:ext uri="{FF2B5EF4-FFF2-40B4-BE49-F238E27FC236}">
                  <a16:creationId xmlns:a16="http://schemas.microsoft.com/office/drawing/2014/main" id="{43F9BB6E-67B6-4E41-94B2-7529C95C8DA4}"/>
                </a:ext>
              </a:extLst>
            </p:cNvPr>
            <p:cNvSpPr txBox="1"/>
            <p:nvPr/>
          </p:nvSpPr>
          <p:spPr>
            <a:xfrm>
              <a:off x="9429750" y="2871788"/>
              <a:ext cx="1471613" cy="132343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8000" b="1"/>
                <a:t>٣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8040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6BD949-30EA-4A7F-819A-EA732E969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CFCCBDC9-B507-E840-9D85-948488A16CA3}"/>
              </a:ext>
            </a:extLst>
          </p:cNvPr>
          <p:cNvGrpSpPr/>
          <p:nvPr/>
        </p:nvGrpSpPr>
        <p:grpSpPr>
          <a:xfrm>
            <a:off x="2198311" y="891845"/>
            <a:ext cx="2669110" cy="5169877"/>
            <a:chOff x="8570976" y="524256"/>
            <a:chExt cx="3169920" cy="6035040"/>
          </a:xfrm>
        </p:grpSpPr>
        <p:sp>
          <p:nvSpPr>
            <p:cNvPr id="5" name="مستطيل 4">
              <a:extLst>
                <a:ext uri="{FF2B5EF4-FFF2-40B4-BE49-F238E27FC236}">
                  <a16:creationId xmlns:a16="http://schemas.microsoft.com/office/drawing/2014/main" id="{36EA2E95-793A-3949-BBDF-E9D5071034CA}"/>
                </a:ext>
              </a:extLst>
            </p:cNvPr>
            <p:cNvSpPr/>
            <p:nvPr/>
          </p:nvSpPr>
          <p:spPr>
            <a:xfrm>
              <a:off x="8570976" y="524256"/>
              <a:ext cx="3169920" cy="60350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/>
            </a:p>
          </p:txBody>
        </p:sp>
        <p:sp>
          <p:nvSpPr>
            <p:cNvPr id="6" name="مستطيل مستدير الزوايا 5">
              <a:extLst>
                <a:ext uri="{FF2B5EF4-FFF2-40B4-BE49-F238E27FC236}">
                  <a16:creationId xmlns:a16="http://schemas.microsoft.com/office/drawing/2014/main" id="{6500A0B8-A831-7942-9073-92D02297E105}"/>
                </a:ext>
              </a:extLst>
            </p:cNvPr>
            <p:cNvSpPr/>
            <p:nvPr/>
          </p:nvSpPr>
          <p:spPr>
            <a:xfrm>
              <a:off x="8814816" y="999744"/>
              <a:ext cx="2706624" cy="4998720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/>
            </a:p>
          </p:txBody>
        </p:sp>
        <p:sp>
          <p:nvSpPr>
            <p:cNvPr id="7" name="شكل بيضاوي 6">
              <a:extLst>
                <a:ext uri="{FF2B5EF4-FFF2-40B4-BE49-F238E27FC236}">
                  <a16:creationId xmlns:a16="http://schemas.microsoft.com/office/drawing/2014/main" id="{22AB7C8E-1E4B-8344-8326-82BAA66236D2}"/>
                </a:ext>
              </a:extLst>
            </p:cNvPr>
            <p:cNvSpPr/>
            <p:nvPr/>
          </p:nvSpPr>
          <p:spPr>
            <a:xfrm rot="2986448">
              <a:off x="9076944" y="2082376"/>
              <a:ext cx="2182368" cy="283345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b" anchorCtr="1"/>
            <a:lstStyle/>
            <a:p>
              <a:pPr algn="ctr"/>
              <a:endParaRPr lang="ar-KW" sz="6600" b="1">
                <a:solidFill>
                  <a:schemeClr val="accent6"/>
                </a:solidFill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072D95B3-BE0B-6D47-BB1E-DE2994ECF568}"/>
                </a:ext>
              </a:extLst>
            </p:cNvPr>
            <p:cNvSpPr txBox="1"/>
            <p:nvPr/>
          </p:nvSpPr>
          <p:spPr>
            <a:xfrm>
              <a:off x="9429750" y="2871788"/>
              <a:ext cx="1471613" cy="132343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8000" b="1"/>
                <a:t>١</a:t>
              </a:r>
            </a:p>
          </p:txBody>
        </p:sp>
      </p:grpSp>
      <p:sp>
        <p:nvSpPr>
          <p:cNvPr id="9" name="مستطيل مستدير الزوايا 8">
            <a:extLst>
              <a:ext uri="{FF2B5EF4-FFF2-40B4-BE49-F238E27FC236}">
                <a16:creationId xmlns:a16="http://schemas.microsoft.com/office/drawing/2014/main" id="{C4FF655E-8157-D045-AE8A-B1D1422E6E12}"/>
              </a:ext>
            </a:extLst>
          </p:cNvPr>
          <p:cNvSpPr/>
          <p:nvPr/>
        </p:nvSpPr>
        <p:spPr>
          <a:xfrm>
            <a:off x="5072737" y="1241542"/>
            <a:ext cx="6285216" cy="279501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sz="2800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اكتشف الخطأ في الجملة التالية :</a:t>
            </a:r>
          </a:p>
          <a:p>
            <a:pPr algn="ctr"/>
            <a:r>
              <a:rPr lang="ar-QA" sz="2800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  <a:p>
            <a:pPr algn="ctr"/>
            <a:r>
              <a:rPr lang="ar-QA" sz="2800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العاملُ نشيطٍ</a:t>
            </a:r>
            <a:endParaRPr lang="ar-KW" sz="2800" b="1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شكل بيضاوي 9">
            <a:hlinkClick r:id="rId3" action="ppaction://hlinksldjump"/>
            <a:extLst>
              <a:ext uri="{FF2B5EF4-FFF2-40B4-BE49-F238E27FC236}">
                <a16:creationId xmlns:a16="http://schemas.microsoft.com/office/drawing/2014/main" id="{0E34522A-903E-144E-915A-7168E3B69AED}"/>
              </a:ext>
            </a:extLst>
          </p:cNvPr>
          <p:cNvSpPr/>
          <p:nvPr/>
        </p:nvSpPr>
        <p:spPr>
          <a:xfrm>
            <a:off x="9966424" y="5148683"/>
            <a:ext cx="1359408" cy="1263372"/>
          </a:xfrm>
          <a:prstGeom prst="ellipse">
            <a:avLst/>
          </a:prstGeom>
          <a:solidFill>
            <a:srgbClr val="E2C8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800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البداية</a:t>
            </a:r>
          </a:p>
        </p:txBody>
      </p:sp>
    </p:spTree>
    <p:extLst>
      <p:ext uri="{BB962C8B-B14F-4D97-AF65-F5344CB8AC3E}">
        <p14:creationId xmlns:p14="http://schemas.microsoft.com/office/powerpoint/2010/main" val="35731871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60184F-1ADC-42E5-A877-4FE237A60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339B702D-93D9-4741-8749-602312CD99E3}"/>
              </a:ext>
            </a:extLst>
          </p:cNvPr>
          <p:cNvGrpSpPr/>
          <p:nvPr/>
        </p:nvGrpSpPr>
        <p:grpSpPr>
          <a:xfrm>
            <a:off x="2066075" y="815925"/>
            <a:ext cx="2843549" cy="5567993"/>
            <a:chOff x="1036320" y="411480"/>
            <a:chExt cx="3169920" cy="6035040"/>
          </a:xfrm>
        </p:grpSpPr>
        <p:sp>
          <p:nvSpPr>
            <p:cNvPr id="3" name="مستطيل 2">
              <a:extLst>
                <a:ext uri="{FF2B5EF4-FFF2-40B4-BE49-F238E27FC236}">
                  <a16:creationId xmlns:a16="http://schemas.microsoft.com/office/drawing/2014/main" id="{C25FD1A0-497E-754D-AE9E-7FEBE86F710F}"/>
                </a:ext>
              </a:extLst>
            </p:cNvPr>
            <p:cNvSpPr/>
            <p:nvPr/>
          </p:nvSpPr>
          <p:spPr>
            <a:xfrm>
              <a:off x="1036320" y="411480"/>
              <a:ext cx="3169920" cy="60350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/>
            </a:p>
          </p:txBody>
        </p:sp>
        <p:sp>
          <p:nvSpPr>
            <p:cNvPr id="4" name="مستطيل مستدير الزوايا 3">
              <a:extLst>
                <a:ext uri="{FF2B5EF4-FFF2-40B4-BE49-F238E27FC236}">
                  <a16:creationId xmlns:a16="http://schemas.microsoft.com/office/drawing/2014/main" id="{A0E16C56-3563-7143-AEE8-2BD79A74107C}"/>
                </a:ext>
              </a:extLst>
            </p:cNvPr>
            <p:cNvSpPr/>
            <p:nvPr/>
          </p:nvSpPr>
          <p:spPr>
            <a:xfrm>
              <a:off x="1267968" y="929640"/>
              <a:ext cx="2706624" cy="499872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/>
            </a:p>
          </p:txBody>
        </p:sp>
        <p:sp>
          <p:nvSpPr>
            <p:cNvPr id="5" name="شكل بيضاوي 4">
              <a:extLst>
                <a:ext uri="{FF2B5EF4-FFF2-40B4-BE49-F238E27FC236}">
                  <a16:creationId xmlns:a16="http://schemas.microsoft.com/office/drawing/2014/main" id="{B471A3C6-0121-A944-A940-EF4D0C41E2E0}"/>
                </a:ext>
              </a:extLst>
            </p:cNvPr>
            <p:cNvSpPr/>
            <p:nvPr/>
          </p:nvSpPr>
          <p:spPr>
            <a:xfrm rot="2986448">
              <a:off x="1542288" y="1969600"/>
              <a:ext cx="2182368" cy="283345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b" anchorCtr="1"/>
            <a:lstStyle/>
            <a:p>
              <a:pPr algn="ctr"/>
              <a:endParaRPr lang="ar-KW" sz="6600" b="1">
                <a:solidFill>
                  <a:schemeClr val="accent6"/>
                </a:solidFill>
              </a:endParaRPr>
            </a:p>
          </p:txBody>
        </p:sp>
        <p:sp>
          <p:nvSpPr>
            <p:cNvPr id="6" name="مربع نص 5">
              <a:hlinkClick r:id="rId3" action="ppaction://hlinksldjump"/>
              <a:extLst>
                <a:ext uri="{FF2B5EF4-FFF2-40B4-BE49-F238E27FC236}">
                  <a16:creationId xmlns:a16="http://schemas.microsoft.com/office/drawing/2014/main" id="{728C3D4A-0382-E74F-A9E6-0DCF6F85F990}"/>
                </a:ext>
              </a:extLst>
            </p:cNvPr>
            <p:cNvSpPr txBox="1"/>
            <p:nvPr/>
          </p:nvSpPr>
          <p:spPr>
            <a:xfrm>
              <a:off x="1895094" y="2759012"/>
              <a:ext cx="1471613" cy="132343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8000" b="1"/>
                <a:t>٢</a:t>
              </a:r>
            </a:p>
          </p:txBody>
        </p:sp>
      </p:grpSp>
      <p:sp>
        <p:nvSpPr>
          <p:cNvPr id="9" name="مستطيل مستدير الزوايا 8">
            <a:extLst>
              <a:ext uri="{FF2B5EF4-FFF2-40B4-BE49-F238E27FC236}">
                <a16:creationId xmlns:a16="http://schemas.microsoft.com/office/drawing/2014/main" id="{3714E215-DA5F-5041-9031-2BC3B9E0E9F5}"/>
              </a:ext>
            </a:extLst>
          </p:cNvPr>
          <p:cNvSpPr/>
          <p:nvPr/>
        </p:nvSpPr>
        <p:spPr>
          <a:xfrm>
            <a:off x="5327049" y="1293985"/>
            <a:ext cx="6035040" cy="279501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r>
              <a:rPr lang="ar-QA" sz="28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حدد المبتدأ والخبر في الجملة التالية وبيّن العلامة الإعرابية :</a:t>
            </a:r>
          </a:p>
          <a:p>
            <a:pPr algn="justLow" rtl="1"/>
            <a:endParaRPr lang="ar-QA" sz="28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r>
              <a:rPr lang="ar-QA" sz="28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 السيارة سريعة .</a:t>
            </a:r>
            <a:endParaRPr lang="ar-KW" sz="28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شكل بيضاوي 9">
            <a:hlinkClick r:id="rId4" action="ppaction://hlinksldjump"/>
            <a:extLst>
              <a:ext uri="{FF2B5EF4-FFF2-40B4-BE49-F238E27FC236}">
                <a16:creationId xmlns:a16="http://schemas.microsoft.com/office/drawing/2014/main" id="{14CF3E90-0A38-C949-8F8B-EED56A2F5FA7}"/>
              </a:ext>
            </a:extLst>
          </p:cNvPr>
          <p:cNvSpPr/>
          <p:nvPr/>
        </p:nvSpPr>
        <p:spPr>
          <a:xfrm>
            <a:off x="10125925" y="5149929"/>
            <a:ext cx="1359408" cy="1263372"/>
          </a:xfrm>
          <a:prstGeom prst="ellipse">
            <a:avLst/>
          </a:prstGeom>
          <a:solidFill>
            <a:srgbClr val="E2C8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sz="2800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البداية </a:t>
            </a:r>
            <a:endParaRPr lang="ar-KW" sz="2800" b="1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661838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7072C5-A2FE-4318-9AE3-0E8C4CFA1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DA4A7C94-187E-254D-A3FB-54CFC5859816}"/>
              </a:ext>
            </a:extLst>
          </p:cNvPr>
          <p:cNvGrpSpPr/>
          <p:nvPr/>
        </p:nvGrpSpPr>
        <p:grpSpPr>
          <a:xfrm>
            <a:off x="2332738" y="947928"/>
            <a:ext cx="2738042" cy="5466236"/>
            <a:chOff x="604979" y="615696"/>
            <a:chExt cx="3169920" cy="6035040"/>
          </a:xfrm>
        </p:grpSpPr>
        <p:sp>
          <p:nvSpPr>
            <p:cNvPr id="3" name="مستطيل 2">
              <a:extLst>
                <a:ext uri="{FF2B5EF4-FFF2-40B4-BE49-F238E27FC236}">
                  <a16:creationId xmlns:a16="http://schemas.microsoft.com/office/drawing/2014/main" id="{B8CA6BF9-797C-7046-9FF6-3B9D39886D6C}"/>
                </a:ext>
              </a:extLst>
            </p:cNvPr>
            <p:cNvSpPr/>
            <p:nvPr/>
          </p:nvSpPr>
          <p:spPr>
            <a:xfrm>
              <a:off x="604979" y="615696"/>
              <a:ext cx="3169920" cy="60350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>
                <a:solidFill>
                  <a:srgbClr val="FFFF00"/>
                </a:solidFill>
              </a:endParaRPr>
            </a:p>
          </p:txBody>
        </p:sp>
        <p:sp>
          <p:nvSpPr>
            <p:cNvPr id="4" name="مستطيل مستدير الزوايا 3">
              <a:extLst>
                <a:ext uri="{FF2B5EF4-FFF2-40B4-BE49-F238E27FC236}">
                  <a16:creationId xmlns:a16="http://schemas.microsoft.com/office/drawing/2014/main" id="{72536517-8101-D542-80DB-E8DC2275E445}"/>
                </a:ext>
              </a:extLst>
            </p:cNvPr>
            <p:cNvSpPr/>
            <p:nvPr/>
          </p:nvSpPr>
          <p:spPr>
            <a:xfrm>
              <a:off x="846247" y="1243584"/>
              <a:ext cx="2706624" cy="4998720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>
                <a:solidFill>
                  <a:srgbClr val="0070C0"/>
                </a:solidFill>
              </a:endParaRPr>
            </a:p>
          </p:txBody>
        </p:sp>
        <p:sp>
          <p:nvSpPr>
            <p:cNvPr id="5" name="شكل بيضاوي 4">
              <a:extLst>
                <a:ext uri="{FF2B5EF4-FFF2-40B4-BE49-F238E27FC236}">
                  <a16:creationId xmlns:a16="http://schemas.microsoft.com/office/drawing/2014/main" id="{605E3F3B-F4EE-EA4D-A648-DAAA13094B1B}"/>
                </a:ext>
              </a:extLst>
            </p:cNvPr>
            <p:cNvSpPr/>
            <p:nvPr/>
          </p:nvSpPr>
          <p:spPr>
            <a:xfrm rot="2986448">
              <a:off x="1110947" y="2216488"/>
              <a:ext cx="2182368" cy="283345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1" anchor="b" anchorCtr="1"/>
            <a:lstStyle/>
            <a:p>
              <a:pPr algn="ctr"/>
              <a:endParaRPr lang="ar-KW" sz="6600" b="1">
                <a:solidFill>
                  <a:srgbClr val="FFFF00"/>
                </a:solidFill>
              </a:endParaRPr>
            </a:p>
          </p:txBody>
        </p:sp>
        <p:sp>
          <p:nvSpPr>
            <p:cNvPr id="6" name="مربع نص 5">
              <a:hlinkClick r:id="rId3" action="ppaction://hlinksldjump"/>
              <a:extLst>
                <a:ext uri="{FF2B5EF4-FFF2-40B4-BE49-F238E27FC236}">
                  <a16:creationId xmlns:a16="http://schemas.microsoft.com/office/drawing/2014/main" id="{E5EC724F-0ECB-5547-BBD2-871F897473EB}"/>
                </a:ext>
              </a:extLst>
            </p:cNvPr>
            <p:cNvSpPr txBox="1"/>
            <p:nvPr/>
          </p:nvSpPr>
          <p:spPr>
            <a:xfrm>
              <a:off x="1463753" y="3005900"/>
              <a:ext cx="1471613" cy="132343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8000" b="1"/>
                <a:t>٣</a:t>
              </a:r>
            </a:p>
          </p:txBody>
        </p:sp>
      </p:grpSp>
      <p:sp>
        <p:nvSpPr>
          <p:cNvPr id="9" name="مستطيل مستدير الزوايا 8">
            <a:extLst>
              <a:ext uri="{FF2B5EF4-FFF2-40B4-BE49-F238E27FC236}">
                <a16:creationId xmlns:a16="http://schemas.microsoft.com/office/drawing/2014/main" id="{DA905C63-A567-AB45-BAAD-C8AE7DF1156D}"/>
              </a:ext>
            </a:extLst>
          </p:cNvPr>
          <p:cNvSpPr/>
          <p:nvPr/>
        </p:nvSpPr>
        <p:spPr>
          <a:xfrm>
            <a:off x="5399583" y="947928"/>
            <a:ext cx="6035040" cy="2795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Low" rtl="1"/>
            <a:r>
              <a:rPr lang="ar-QA" sz="28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أكمل الفراغ التالي بخبر مناسب مع الضبط بالشكل : </a:t>
            </a:r>
          </a:p>
          <a:p>
            <a:pPr algn="justLow" rtl="1"/>
            <a:endParaRPr lang="ar-QA" sz="28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justLow" rtl="1"/>
            <a:r>
              <a:rPr lang="ar-QA" sz="280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- المعلمةُ ......................</a:t>
            </a:r>
            <a:endParaRPr lang="ar-KW" sz="280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شكل بيضاوي 9">
            <a:hlinkClick r:id="rId4" action="ppaction://hlinksldjump"/>
            <a:extLst>
              <a:ext uri="{FF2B5EF4-FFF2-40B4-BE49-F238E27FC236}">
                <a16:creationId xmlns:a16="http://schemas.microsoft.com/office/drawing/2014/main" id="{EAA22A9D-E06E-2744-88A4-97DAC5E5E285}"/>
              </a:ext>
            </a:extLst>
          </p:cNvPr>
          <p:cNvSpPr/>
          <p:nvPr/>
        </p:nvSpPr>
        <p:spPr>
          <a:xfrm>
            <a:off x="10075215" y="5150792"/>
            <a:ext cx="1359408" cy="1263372"/>
          </a:xfrm>
          <a:prstGeom prst="ellipse">
            <a:avLst/>
          </a:prstGeom>
          <a:solidFill>
            <a:srgbClr val="E2C8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800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البداية</a:t>
            </a:r>
          </a:p>
        </p:txBody>
      </p:sp>
    </p:spTree>
    <p:extLst>
      <p:ext uri="{BB962C8B-B14F-4D97-AF65-F5344CB8AC3E}">
        <p14:creationId xmlns:p14="http://schemas.microsoft.com/office/powerpoint/2010/main" val="2572321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4779-2B04-4D44-8FE4-46F15A9A5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70B9D-FEE0-488D-AC92-DFCAF5977D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B3003-C651-46E6-9122-E605F49D3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8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CF44A9-8EDB-4B41-9387-173276186515}"/>
              </a:ext>
            </a:extLst>
          </p:cNvPr>
          <p:cNvSpPr txBox="1"/>
          <p:nvPr/>
        </p:nvSpPr>
        <p:spPr>
          <a:xfrm>
            <a:off x="5514535" y="1015425"/>
            <a:ext cx="57644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QA" sz="66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الواجب ..</a:t>
            </a:r>
            <a:endParaRPr lang="en-US" sz="660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2" name="صورة 8">
            <a:extLst>
              <a:ext uri="{FF2B5EF4-FFF2-40B4-BE49-F238E27FC236}">
                <a16:creationId xmlns:a16="http://schemas.microsoft.com/office/drawing/2014/main" id="{DDB2A2A2-115A-4B2F-BDF4-18BE2D5FDF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90" t="5916" r="9736" b="7994"/>
          <a:stretch/>
        </p:blipFill>
        <p:spPr>
          <a:xfrm flipH="1">
            <a:off x="2058440" y="1786597"/>
            <a:ext cx="4243886" cy="441725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32734D7-39FE-4317-B3FE-5D9850CDC2D2}"/>
              </a:ext>
            </a:extLst>
          </p:cNvPr>
          <p:cNvSpPr txBox="1"/>
          <p:nvPr/>
        </p:nvSpPr>
        <p:spPr>
          <a:xfrm>
            <a:off x="6118020" y="2655985"/>
            <a:ext cx="5161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 rtl="1"/>
            <a:r>
              <a:rPr lang="ar-QA" sz="3200">
                <a:latin typeface="Sakkal Majalla" panose="02000000000000000000" pitchFamily="2" charset="-78"/>
                <a:cs typeface="Sakkal Majalla" panose="02000000000000000000" pitchFamily="2" charset="-78"/>
              </a:rPr>
              <a:t>كتابة جمل اسمية مع تحديد المبتدأ و الخبر .</a:t>
            </a:r>
            <a:endParaRPr lang="en-US" sz="320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980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581DFE0D740C4A9D4961547F4BC77C" ma:contentTypeVersion="13" ma:contentTypeDescription="Create a new document." ma:contentTypeScope="" ma:versionID="53b3d948e2854f60ea894188f118ffaf">
  <xsd:schema xmlns:xsd="http://www.w3.org/2001/XMLSchema" xmlns:xs="http://www.w3.org/2001/XMLSchema" xmlns:p="http://schemas.microsoft.com/office/2006/metadata/properties" xmlns:ns2="3f003d7f-2c2e-4802-ac4a-7149223a7e14" xmlns:ns3="b46f1dec-e5d2-4f1a-b179-1125707283ea" targetNamespace="http://schemas.microsoft.com/office/2006/metadata/properties" ma:root="true" ma:fieldsID="46bb63735b762edb20a4bce2e6494d7e" ns2:_="" ns3:_="">
    <xsd:import namespace="3f003d7f-2c2e-4802-ac4a-7149223a7e14"/>
    <xsd:import namespace="b46f1dec-e5d2-4f1a-b179-1125707283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003d7f-2c2e-4802-ac4a-7149223a7e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086164c-47c3-4f22-8c63-00e153f621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6f1dec-e5d2-4f1a-b179-1125707283ea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cf77f11a-9080-4a06-9803-715077aaab79}" ma:internalName="TaxCatchAll" ma:showField="CatchAllData" ma:web="b46f1dec-e5d2-4f1a-b179-1125707283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46f1dec-e5d2-4f1a-b179-1125707283ea" xsi:nil="true"/>
    <lcf76f155ced4ddcb4097134ff3c332f xmlns="3f003d7f-2c2e-4802-ac4a-7149223a7e1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F7DED53-47CF-478A-8D5E-8C7D069A7E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3CDF48-142A-426F-AFC9-413CB639961D}"/>
</file>

<file path=customXml/itemProps3.xml><?xml version="1.0" encoding="utf-8"?>
<ds:datastoreItem xmlns:ds="http://schemas.openxmlformats.org/officeDocument/2006/customXml" ds:itemID="{07DFD961-41E9-4F50-8693-897F7D5A99B6}">
  <ds:schemaRefs>
    <ds:schemaRef ds:uri="3f003d7f-2c2e-4802-ac4a-7149223a7e1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479</Words>
  <Application>Microsoft Office PowerPoint</Application>
  <PresentationFormat>Widescreen</PresentationFormat>
  <Paragraphs>133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DIN NEXTTM ARABIC</vt:lpstr>
      <vt:lpstr>Helvetica Neue</vt:lpstr>
      <vt:lpstr>Sakkal Majalla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ما القيمة ؟؟؟</vt:lpstr>
      <vt:lpstr>PowerPoint Presentation</vt:lpstr>
      <vt:lpstr>عبر عن الصور بجمل اسمية مفيدة: </vt:lpstr>
      <vt:lpstr>أكمل الجمل بمبتدأ مناسب حسب الصور:</vt:lpstr>
      <vt:lpstr>ضع دائرة حول المبتدأ وخطا تحت الخبر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zainab Mohammed</dc:creator>
  <cp:lastModifiedBy>سهام على جابر الغفران المرى</cp:lastModifiedBy>
  <cp:revision>1</cp:revision>
  <dcterms:created xsi:type="dcterms:W3CDTF">2020-10-17T17:16:55Z</dcterms:created>
  <dcterms:modified xsi:type="dcterms:W3CDTF">2021-10-20T04:45:15Z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b46f0c7-1e5b-43db-99eb-3257df1e5bf6_Enabled">
    <vt:lpwstr>true</vt:lpwstr>
  </property>
  <property fmtid="{D5CDD505-2E9C-101B-9397-08002B2CF9AE}" pid="3" name="MSIP_Label_0b46f0c7-1e5b-43db-99eb-3257df1e5bf6_SetDate">
    <vt:lpwstr>2021-10-17T08:43:15Z</vt:lpwstr>
  </property>
  <property fmtid="{D5CDD505-2E9C-101B-9397-08002B2CF9AE}" pid="4" name="MSIP_Label_0b46f0c7-1e5b-43db-99eb-3257df1e5bf6_Method">
    <vt:lpwstr>Standard</vt:lpwstr>
  </property>
  <property fmtid="{D5CDD505-2E9C-101B-9397-08002B2CF9AE}" pid="5" name="MSIP_Label_0b46f0c7-1e5b-43db-99eb-3257df1e5bf6_Name">
    <vt:lpwstr>0b46f0c7-1e5b-43db-99eb-3257df1e5bf6</vt:lpwstr>
  </property>
  <property fmtid="{D5CDD505-2E9C-101B-9397-08002B2CF9AE}" pid="6" name="MSIP_Label_0b46f0c7-1e5b-43db-99eb-3257df1e5bf6_SiteId">
    <vt:lpwstr>2dcae639-d4a4-4454-82c7-592ab66fc7bd</vt:lpwstr>
  </property>
  <property fmtid="{D5CDD505-2E9C-101B-9397-08002B2CF9AE}" pid="7" name="MSIP_Label_0b46f0c7-1e5b-43db-99eb-3257df1e5bf6_ActionId">
    <vt:lpwstr>8177dd9c-c1c9-4396-9882-2bb3ba6cf375</vt:lpwstr>
  </property>
  <property fmtid="{D5CDD505-2E9C-101B-9397-08002B2CF9AE}" pid="8" name="MSIP_Label_0b46f0c7-1e5b-43db-99eb-3257df1e5bf6_ContentBits">
    <vt:lpwstr>0</vt:lpwstr>
  </property>
  <property fmtid="{D5CDD505-2E9C-101B-9397-08002B2CF9AE}" pid="9" name="ContentTypeId">
    <vt:lpwstr>0x01010086581DFE0D740C4A9D4961547F4BC77C</vt:lpwstr>
  </property>
  <property fmtid="{D5CDD505-2E9C-101B-9397-08002B2CF9AE}" pid="10" name="MediaServiceImageTags">
    <vt:lpwstr/>
  </property>
</Properties>
</file>