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0"/>
  </p:notesMasterIdLst>
  <p:handoutMasterIdLst>
    <p:handoutMasterId r:id="rId21"/>
  </p:handoutMasterIdLst>
  <p:sldIdLst>
    <p:sldId id="256" r:id="rId6"/>
    <p:sldId id="265" r:id="rId7"/>
    <p:sldId id="601" r:id="rId8"/>
    <p:sldId id="631" r:id="rId9"/>
    <p:sldId id="630" r:id="rId10"/>
    <p:sldId id="632" r:id="rId11"/>
    <p:sldId id="633" r:id="rId12"/>
    <p:sldId id="1473" r:id="rId13"/>
    <p:sldId id="1464" r:id="rId14"/>
    <p:sldId id="1474" r:id="rId15"/>
    <p:sldId id="1472" r:id="rId16"/>
    <p:sldId id="1475" r:id="rId17"/>
    <p:sldId id="1476" r:id="rId18"/>
    <p:sldId id="477" r:id="rId19"/>
  </p:sldIdLst>
  <p:sldSz cx="12192000" cy="6858000"/>
  <p:notesSz cx="6858000" cy="9144000"/>
  <p:defaultTextStyle>
    <a:defPPr>
      <a:defRPr lang="ar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bna Abdelkarim" initials="LA" lastIdx="1" clrIdx="0">
    <p:extLst>
      <p:ext uri="{19B8F6BF-5375-455C-9EA6-DF929625EA0E}">
        <p15:presenceInfo xmlns:p15="http://schemas.microsoft.com/office/powerpoint/2012/main" userId="S::l.abdelkarim@edu.gov.qa::71ee9098-428d-424a-b159-4e27324eeaae" providerId="AD"/>
      </p:ext>
    </p:extLst>
  </p:cmAuthor>
  <p:cmAuthor id="2" name="هشام وجدى على  الصاوى" initials="هشام" lastIdx="2" clrIdx="1">
    <p:extLst>
      <p:ext uri="{19B8F6BF-5375-455C-9EA6-DF929625EA0E}">
        <p15:presenceInfo xmlns:p15="http://schemas.microsoft.com/office/powerpoint/2012/main" userId="S::h.elsawi2004@education.qa::21016b04-44e5-4411-a5b4-9a8a374bfa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3366"/>
    <a:srgbClr val="BCA9C6"/>
    <a:srgbClr val="A8CFDA"/>
    <a:srgbClr val="FFFFFF"/>
    <a:srgbClr val="A8C1D8"/>
    <a:srgbClr val="DCDDB5"/>
    <a:srgbClr val="ABB0CD"/>
    <a:srgbClr val="AECDB4"/>
    <a:srgbClr val="EAB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0" autoAdjust="0"/>
    <p:restoredTop sz="93910" autoAdjust="0"/>
  </p:normalViewPr>
  <p:slideViewPr>
    <p:cSldViewPr snapToGrid="0">
      <p:cViewPr varScale="1">
        <p:scale>
          <a:sx n="55" d="100"/>
          <a:sy n="55" d="100"/>
        </p:scale>
        <p:origin x="1052" y="44"/>
      </p:cViewPr>
      <p:guideLst>
        <p:guide orient="horz" pos="2232"/>
        <p:guide pos="3888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94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BD49C6-BFB1-4B52-89CC-362EEE300B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224908-E397-436A-BF86-399553E6F7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90464-4691-4C81-A734-62F4BFA1C5A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8F2F0-05F2-412F-B0FB-ABA05D9DE4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6D3BF-B1FF-4528-B560-EE1D1D0027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A5334-2BD2-4F20-B145-4C3EAB47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4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5628-65E5-4FD3-AB86-8B41DCB1ED0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65D69-56A7-4594-A867-8C93217E2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8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لدر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C5A68C-AC26-4DC8-82EF-85CD5F478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1088"/>
            <a:ext cx="12192000" cy="6835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7AED74-405F-4E61-B019-E53C4EC2E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7355" y="1502230"/>
            <a:ext cx="6951305" cy="1655762"/>
          </a:xfrm>
        </p:spPr>
        <p:txBody>
          <a:bodyPr anchor="ctr" anchorCtr="0">
            <a:normAutofit/>
          </a:bodyPr>
          <a:lstStyle>
            <a:lvl1pPr algn="r" rtl="1">
              <a:lnSpc>
                <a:spcPct val="150000"/>
              </a:lnSpc>
              <a:defRPr sz="6000"/>
            </a:lvl1pPr>
          </a:lstStyle>
          <a:p>
            <a:endParaRPr lang="ar-Q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F039-09C4-416C-90E9-58FC41CEA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837" y="2771192"/>
            <a:ext cx="3236134" cy="2486608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ar-Q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22BED-BAD8-47E9-9E08-29F61DF4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CA4-DDF3-4019-9F57-1074C2622B31}" type="datetimeFigureOut">
              <a:rPr lang="ar-QA" smtClean="0"/>
              <a:t>22/05/1447</a:t>
            </a:fld>
            <a:endParaRPr lang="ar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E7E53-2B99-4D2B-BC15-663924C9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AB0B8-E6F9-4A80-8285-AC87F1DC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353-F0D8-4464-A02F-784341185BFA}" type="slidenum">
              <a:rPr lang="ar-QA" smtClean="0"/>
              <a:t>‹#›</a:t>
            </a:fld>
            <a:endParaRPr lang="ar-QA"/>
          </a:p>
        </p:txBody>
      </p:sp>
    </p:spTree>
    <p:extLst>
      <p:ext uri="{BB962C8B-B14F-4D97-AF65-F5344CB8AC3E}">
        <p14:creationId xmlns:p14="http://schemas.microsoft.com/office/powerpoint/2010/main" val="368857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27C0-1374-4109-AADC-168040DB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ACBEB-F69F-4E8C-9E47-4BBCF9759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CB3DC-770E-4C47-A4AC-F1D20E90C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D7339-AA5B-4BCC-BA58-D7A877C8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CA4-DDF3-4019-9F57-1074C2622B31}" type="datetimeFigureOut">
              <a:rPr lang="ar-QA" smtClean="0"/>
              <a:t>22/05/1447</a:t>
            </a:fld>
            <a:endParaRPr lang="ar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2C4AE-4072-47A2-98C4-6A4D5B4B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1539E-EBDA-46B5-B346-EA36DE7D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353-F0D8-4464-A02F-784341185BFA}" type="slidenum">
              <a:rPr lang="ar-QA" smtClean="0"/>
              <a:t>‹#›</a:t>
            </a:fld>
            <a:endParaRPr lang="ar-QA"/>
          </a:p>
        </p:txBody>
      </p:sp>
    </p:spTree>
    <p:extLst>
      <p:ext uri="{BB962C8B-B14F-4D97-AF65-F5344CB8AC3E}">
        <p14:creationId xmlns:p14="http://schemas.microsoft.com/office/powerpoint/2010/main" val="370065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E244E-AA3F-494F-B46A-579166AD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 algn="r" rtl="1">
              <a:defRPr sz="40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ar-Q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231358-F56B-413A-A409-B87EE6CB1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Q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40630-21DE-467A-B1B6-E27A205A5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FEDF3-014A-43B1-9F24-F2BA8F566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CA4-DDF3-4019-9F57-1074C2622B31}" type="datetimeFigureOut">
              <a:rPr lang="ar-QA" smtClean="0"/>
              <a:t>22/05/1447</a:t>
            </a:fld>
            <a:endParaRPr lang="ar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FF3AA-9586-4E13-8FD0-D40B6C4F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D7AF7-78D2-4D06-B209-DF5A8B7C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353-F0D8-4464-A02F-784341185BFA}" type="slidenum">
              <a:rPr lang="ar-QA" smtClean="0"/>
              <a:t>‹#›</a:t>
            </a:fld>
            <a:endParaRPr lang="ar-QA"/>
          </a:p>
        </p:txBody>
      </p:sp>
    </p:spTree>
    <p:extLst>
      <p:ext uri="{BB962C8B-B14F-4D97-AF65-F5344CB8AC3E}">
        <p14:creationId xmlns:p14="http://schemas.microsoft.com/office/powerpoint/2010/main" val="244852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CCF1-0C9C-45D7-AA18-B5996871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ar-Q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DB536-33A2-4DB2-A68A-8DC4C50CA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6B87D-D4BF-4CE3-9863-BD92A446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CA4-DDF3-4019-9F57-1074C2622B31}" type="datetimeFigureOut">
              <a:rPr lang="ar-QA" smtClean="0"/>
              <a:t>22/05/1447</a:t>
            </a:fld>
            <a:endParaRPr lang="ar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151F-467D-40FD-BC1F-B413D341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3FFDB-1278-4729-B838-FC0F27F8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353-F0D8-4464-A02F-784341185BFA}" type="slidenum">
              <a:rPr lang="ar-QA" smtClean="0"/>
              <a:t>‹#›</a:t>
            </a:fld>
            <a:endParaRPr lang="ar-QA"/>
          </a:p>
        </p:txBody>
      </p:sp>
    </p:spTree>
    <p:extLst>
      <p:ext uri="{BB962C8B-B14F-4D97-AF65-F5344CB8AC3E}">
        <p14:creationId xmlns:p14="http://schemas.microsoft.com/office/powerpoint/2010/main" val="382028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B34DD-4A74-46FC-AB35-E7385A89D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85C88-6E44-4681-8B0D-9F2797C64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85EA2-147C-4230-B30A-9D008330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CA4-DDF3-4019-9F57-1074C2622B31}" type="datetimeFigureOut">
              <a:rPr lang="ar-QA" smtClean="0"/>
              <a:t>22/05/1447</a:t>
            </a:fld>
            <a:endParaRPr lang="ar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D4A9C-87E3-44B3-940A-12B7C4B5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1EF2D-7C99-487E-A1EF-81E054B5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353-F0D8-4464-A02F-784341185BFA}" type="slidenum">
              <a:rPr lang="ar-QA" smtClean="0"/>
              <a:t>‹#›</a:t>
            </a:fld>
            <a:endParaRPr lang="ar-QA"/>
          </a:p>
        </p:txBody>
      </p:sp>
    </p:spTree>
    <p:extLst>
      <p:ext uri="{BB962C8B-B14F-4D97-AF65-F5344CB8AC3E}">
        <p14:creationId xmlns:p14="http://schemas.microsoft.com/office/powerpoint/2010/main" val="483162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96D0-97F0-460D-AF1B-EA0E2F400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8D93B-A613-42CC-B672-3B49E78B7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E6887-36C2-44FE-8DF6-C38ED0DD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5-7599-40FB-9CE8-5FD5EA0BB313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788EE-F25C-4789-BA68-4427D385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2BFF8-7A0D-49F9-AC8F-DDDB24007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6A44-CDD1-4BCE-A316-6F33EE76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7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2F03D-A5D0-4BCC-8784-5573D7FF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EDB5A-65EC-42BD-A6BE-27BC7328D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6CF51-08A6-4ED8-A1BF-55CA80C88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5-7599-40FB-9CE8-5FD5EA0BB313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65950-EB9E-4E7C-BF3C-B12FBD66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69219-E943-4640-ADC9-7BE212458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6A44-CDD1-4BCE-A316-6F33EE76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81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8C4D-3BFC-49F8-9EFE-B5BD2DBE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F5D74-8ADE-4A68-8D7A-EE6A04727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45037-CF50-424A-BA3F-34F8F539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5-7599-40FB-9CE8-5FD5EA0BB313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21E03-91F0-4DEC-8736-8158ED8E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51091-43B1-4F65-96AE-BC75B9C8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6A44-CDD1-4BCE-A316-6F33EE76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06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2A76-46D8-4DC1-8828-8565C2D1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06733-D2A9-46E3-824E-083EE15D0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F1A04-02CB-4BA3-A549-9BA8BF742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D0DD8-7EDB-41AC-A4F7-C959040C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5-7599-40FB-9CE8-5FD5EA0BB313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FA28D-3464-4785-A31B-EDCD23A5C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DBAE8-134A-4E26-A52D-02959516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6A44-CDD1-4BCE-A316-6F33EE76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34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FA5C6-EB72-44E9-BB75-2E6EDFD25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22EF9-406C-4FB4-8165-4E2A88B2F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633D1-8ED3-42FC-85F3-6E7AA772F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DD65B-9C7B-4AD3-8219-3ACFBBCF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D087A6-C9F4-4DCC-873F-F8F6150B8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A812C5-B386-44D0-91F4-15CF9D228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5-7599-40FB-9CE8-5FD5EA0BB313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4F60E-1AA9-40E0-94FD-E514C162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6DCEC9-2741-4696-BCF9-FCFB5D87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6A44-CDD1-4BCE-A316-6F33EE76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21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7239-011F-4310-A8D1-7C8B1B9C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B8D44-FBFC-4871-94DD-2ACDE85E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5-7599-40FB-9CE8-5FD5EA0BB313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1ACB6-EE42-40BF-A2FF-E8E8991C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DAEC0-427B-4276-B8DB-C5D0128E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6A44-CDD1-4BCE-A316-6F33EE76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أهدا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42A531-8677-4C9E-B2E1-55235D952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33" y="7481"/>
            <a:ext cx="12162867" cy="68430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8FCE-E63E-4462-987B-8AB6D68A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5616"/>
            <a:ext cx="10610461" cy="4861347"/>
          </a:xfrm>
        </p:spPr>
        <p:txBody>
          <a:bodyPr>
            <a:normAutofit/>
          </a:bodyPr>
          <a:lstStyle>
            <a:lvl1pPr marL="640080" indent="-548640" algn="r" rtl="1">
              <a:spcBef>
                <a:spcPts val="600"/>
              </a:spcBef>
              <a:buFont typeface="+mj-lt"/>
              <a:buAutoNum type="arabicPeriod"/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914400" indent="-365760" algn="r" rtl="1">
              <a:buFont typeface="Wingdings" panose="05000000000000000000" pitchFamily="2" charset="2"/>
              <a:buChar char="§"/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marL="1428750" indent="-514350" algn="r" rtl="1">
              <a:buFont typeface="+mj-lt"/>
              <a:buAutoNum type="arabicPeriod"/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marL="1828800" indent="-457200" algn="r" rtl="1">
              <a:buFont typeface="+mj-lt"/>
              <a:buAutoNum type="arabicPeriod"/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marL="2286000" indent="-457200" algn="r" rtl="1">
              <a:buFont typeface="+mj-lt"/>
              <a:buAutoNum type="arabicPeriod"/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4EC8C-DBA7-4F03-AB99-4C5EAFBF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CA4-DDF3-4019-9F57-1074C2622B31}" type="datetimeFigureOut">
              <a:rPr lang="ar-QA" smtClean="0"/>
              <a:t>22/05/1447</a:t>
            </a:fld>
            <a:endParaRPr lang="ar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D68DB-9B8A-4D4A-9775-175CE7C0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75ADF-CAE4-420A-9E7F-D9473EBE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353-F0D8-4464-A02F-784341185BFA}" type="slidenum">
              <a:rPr lang="ar-QA" smtClean="0"/>
              <a:t>‹#›</a:t>
            </a:fld>
            <a:endParaRPr lang="ar-QA"/>
          </a:p>
        </p:txBody>
      </p:sp>
    </p:spTree>
    <p:extLst>
      <p:ext uri="{BB962C8B-B14F-4D97-AF65-F5344CB8AC3E}">
        <p14:creationId xmlns:p14="http://schemas.microsoft.com/office/powerpoint/2010/main" val="2061729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5799B8-AF3C-4AED-BD1A-77482934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5-7599-40FB-9CE8-5FD5EA0BB313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19A69-625D-49BF-8785-A51696E7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B7992-7140-44CE-9BEE-42E6F16F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6A44-CDD1-4BCE-A316-6F33EE76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84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B8B4-C13D-4306-8126-9917E2E08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FDB64-2215-4306-8A86-0A48AEEFB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D5AB4-9E85-4334-9B37-AE7853EC8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404EF-D895-4DB5-9C0B-D138D21D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5-7599-40FB-9CE8-5FD5EA0BB313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EA21F-797F-46E8-8001-D8C3C922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0AF7A-62BE-46E5-A33A-AE9FF9A5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6A44-CDD1-4BCE-A316-6F33EE76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43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4440-C86A-4899-99EB-13AA89B8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0FD79-C10D-47E8-AD3F-1010E0AB9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050AA-9A23-4245-B5E7-13FFDFA05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BB985-9ABD-446F-9449-EAA5B53F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5-7599-40FB-9CE8-5FD5EA0BB313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93FD1-27E7-40F2-920C-95865137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B58C4-DFE6-4F82-AD56-7054A4E9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6A44-CDD1-4BCE-A316-6F33EE76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88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0BD6-FD2C-47C5-83BB-90EE7ED2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C7A3D-15A8-4CF7-83AE-083EF2341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2BDF3-78A3-485E-BD9E-D13314EB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5-7599-40FB-9CE8-5FD5EA0BB313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0B716-1A6B-47DB-817A-920A0BD40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FDB4-89C7-4E36-9718-9E9A60D6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6A44-CDD1-4BCE-A316-6F33EE76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65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925CC-3CEF-4C06-A4AD-ADF600CA2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F237E-82FB-4BD8-91F1-5DC1754F9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97F0-6C0B-479A-B69A-140DBD5B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5-7599-40FB-9CE8-5FD5EA0BB313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7CE0E-03A0-485F-8ABB-00638517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AAA4B-0384-4836-B5A0-F4F389CA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F6A44-CDD1-4BCE-A316-6F33EE76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4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شر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F0756-A76F-4955-875D-E7B149F3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984" y="365125"/>
            <a:ext cx="9011816" cy="1281113"/>
          </a:xfrm>
        </p:spPr>
        <p:txBody>
          <a:bodyPr/>
          <a:lstStyle>
            <a:lvl1pPr algn="r" rtl="1">
              <a:defRPr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ar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8FCE-E63E-4462-987B-8AB6D68AD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 rtl="1"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 rtl="1"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Q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4EC8C-DBA7-4F03-AB99-4C5EAFBF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CA4-DDF3-4019-9F57-1074C2622B31}" type="datetimeFigureOut">
              <a:rPr lang="ar-QA" smtClean="0"/>
              <a:t>22/05/1447</a:t>
            </a:fld>
            <a:endParaRPr lang="ar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D68DB-9B8A-4D4A-9775-175CE7C0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75ADF-CAE4-420A-9E7F-D9473EBE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353-F0D8-4464-A02F-784341185BFA}" type="slidenum">
              <a:rPr lang="ar-QA" smtClean="0"/>
              <a:t>‹#›</a:t>
            </a:fld>
            <a:endParaRPr lang="ar-Q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3B9E8D-4AA4-476B-A34F-FCD591C85B08}"/>
              </a:ext>
            </a:extLst>
          </p:cNvPr>
          <p:cNvSpPr/>
          <p:nvPr userDrawn="1"/>
        </p:nvSpPr>
        <p:spPr>
          <a:xfrm>
            <a:off x="-1" y="6570482"/>
            <a:ext cx="12192000" cy="306372"/>
          </a:xfrm>
          <a:prstGeom prst="rect">
            <a:avLst/>
          </a:prstGeom>
          <a:solidFill>
            <a:srgbClr val="398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Q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7413975-F844-405C-94DB-F642F88CAD1C}"/>
              </a:ext>
            </a:extLst>
          </p:cNvPr>
          <p:cNvSpPr/>
          <p:nvPr userDrawn="1"/>
        </p:nvSpPr>
        <p:spPr>
          <a:xfrm>
            <a:off x="9216692" y="6516837"/>
            <a:ext cx="1760526" cy="354499"/>
          </a:xfrm>
          <a:prstGeom prst="roundRect">
            <a:avLst>
              <a:gd name="adj" fmla="val 50000"/>
            </a:avLst>
          </a:prstGeom>
          <a:solidFill>
            <a:srgbClr val="A9BBC1"/>
          </a:solidFill>
          <a:ln w="19050">
            <a:solidFill>
              <a:srgbClr val="779CB9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0" algn="ctr" defTabSz="914400" rtl="1" eaLnBrk="1" latinLnBrk="0" hangingPunct="1">
              <a:defRPr/>
            </a:pPr>
            <a:r>
              <a:rPr lang="ar-QA" sz="2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الجغرافيا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67D8BC-93B2-4B2A-B0CD-0CFDB641B102}"/>
              </a:ext>
            </a:extLst>
          </p:cNvPr>
          <p:cNvSpPr/>
          <p:nvPr userDrawn="1"/>
        </p:nvSpPr>
        <p:spPr>
          <a:xfrm>
            <a:off x="5508913" y="6516837"/>
            <a:ext cx="2361501" cy="365125"/>
          </a:xfrm>
          <a:prstGeom prst="roundRect">
            <a:avLst>
              <a:gd name="adj" fmla="val 50000"/>
            </a:avLst>
          </a:prstGeom>
          <a:solidFill>
            <a:srgbClr val="A9BBC1"/>
          </a:solidFill>
          <a:ln w="19050">
            <a:solidFill>
              <a:srgbClr val="779CB9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0" algn="ctr" defTabSz="914400" rtl="1" eaLnBrk="1" latinLnBrk="0" hangingPunct="1">
              <a:defRPr/>
            </a:pPr>
            <a:r>
              <a:rPr lang="ar-QA" sz="2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الصف : العاشر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56CD32-05B7-42E4-966F-DD10B0253E5C}"/>
              </a:ext>
            </a:extLst>
          </p:cNvPr>
          <p:cNvSpPr/>
          <p:nvPr userDrawn="1"/>
        </p:nvSpPr>
        <p:spPr>
          <a:xfrm>
            <a:off x="609599" y="6518275"/>
            <a:ext cx="3200401" cy="366097"/>
          </a:xfrm>
          <a:prstGeom prst="roundRect">
            <a:avLst>
              <a:gd name="adj" fmla="val 50000"/>
            </a:avLst>
          </a:prstGeom>
          <a:solidFill>
            <a:srgbClr val="A9BBC1"/>
          </a:solidFill>
          <a:ln w="19050">
            <a:solidFill>
              <a:srgbClr val="779CB9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Q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المناخ والحياة الفطرية وموارد المياه  (</a:t>
            </a:r>
            <a:r>
              <a:rPr lang="ar-QA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Q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807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شرح خلفية بيضا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4EC8C-DBA7-4F03-AB99-4C5EAFBF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CA4-DDF3-4019-9F57-1074C2622B31}" type="datetimeFigureOut">
              <a:rPr lang="ar-QA" smtClean="0"/>
              <a:t>22/05/1447</a:t>
            </a:fld>
            <a:endParaRPr lang="ar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D68DB-9B8A-4D4A-9775-175CE7C0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75ADF-CAE4-420A-9E7F-D9473EBE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353-F0D8-4464-A02F-784341185BFA}" type="slidenum">
              <a:rPr lang="ar-QA" smtClean="0"/>
              <a:t>‹#›</a:t>
            </a:fld>
            <a:endParaRPr lang="ar-Q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3D8EC8-C21F-4C78-8B8C-9D00AF3537C2}"/>
              </a:ext>
            </a:extLst>
          </p:cNvPr>
          <p:cNvSpPr/>
          <p:nvPr userDrawn="1"/>
        </p:nvSpPr>
        <p:spPr>
          <a:xfrm>
            <a:off x="-1" y="6511729"/>
            <a:ext cx="12192000" cy="365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Q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97EB65-BFBD-4AF1-8D92-5C0D584A7B59}"/>
              </a:ext>
            </a:extLst>
          </p:cNvPr>
          <p:cNvSpPr/>
          <p:nvPr userDrawn="1"/>
        </p:nvSpPr>
        <p:spPr>
          <a:xfrm>
            <a:off x="9216692" y="6516837"/>
            <a:ext cx="1760526" cy="354499"/>
          </a:xfrm>
          <a:prstGeom prst="roundRect">
            <a:avLst>
              <a:gd name="adj" fmla="val 50000"/>
            </a:avLst>
          </a:prstGeom>
          <a:solidFill>
            <a:srgbClr val="660033"/>
          </a:solidFill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0" algn="ctr" defTabSz="914400" rtl="1" eaLnBrk="1" latinLnBrk="0" hangingPunct="1">
              <a:defRPr/>
            </a:pPr>
            <a:r>
              <a:rPr lang="ar-QA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المواطنة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02B1B6-FDAD-440B-A133-20E8021731FB}"/>
              </a:ext>
            </a:extLst>
          </p:cNvPr>
          <p:cNvSpPr/>
          <p:nvPr userDrawn="1"/>
        </p:nvSpPr>
        <p:spPr>
          <a:xfrm>
            <a:off x="5508913" y="6516837"/>
            <a:ext cx="2361501" cy="365125"/>
          </a:xfrm>
          <a:prstGeom prst="roundRect">
            <a:avLst>
              <a:gd name="adj" fmla="val 50000"/>
            </a:avLst>
          </a:prstGeom>
          <a:solidFill>
            <a:srgbClr val="660033"/>
          </a:solidFill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0" algn="ctr" defTabSz="914400" rtl="1" eaLnBrk="1" latinLnBrk="0" hangingPunct="1">
              <a:defRPr/>
            </a:pPr>
            <a:r>
              <a:rPr lang="ar-QA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الصف : العاشر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D86777-EB48-4469-B6C1-A2E7E5CCE994}"/>
              </a:ext>
            </a:extLst>
          </p:cNvPr>
          <p:cNvSpPr/>
          <p:nvPr userDrawn="1"/>
        </p:nvSpPr>
        <p:spPr>
          <a:xfrm>
            <a:off x="167153" y="6518275"/>
            <a:ext cx="4036143" cy="366097"/>
          </a:xfrm>
          <a:prstGeom prst="roundRect">
            <a:avLst>
              <a:gd name="adj" fmla="val 50000"/>
            </a:avLst>
          </a:prstGeom>
          <a:solidFill>
            <a:srgbClr val="660033"/>
          </a:solidFill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defRPr/>
            </a:pPr>
            <a:r>
              <a:rPr lang="ar-Q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الهوية الوطنية (أبعادها والمحافظة عليها)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AA2F4-9156-44FC-9B74-369BFC32A184}"/>
              </a:ext>
            </a:extLst>
          </p:cNvPr>
          <p:cNvSpPr/>
          <p:nvPr userDrawn="1"/>
        </p:nvSpPr>
        <p:spPr>
          <a:xfrm>
            <a:off x="9409471" y="28944"/>
            <a:ext cx="2782529" cy="676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FC873686-F805-42E8-8C32-DC29ECEBEF68}" type="datetime1"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11/12/2025</a:t>
            </a:fld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CE1520-0DF3-4B63-B822-EF7BD1948237}"/>
              </a:ext>
            </a:extLst>
          </p:cNvPr>
          <p:cNvSpPr/>
          <p:nvPr userDrawn="1"/>
        </p:nvSpPr>
        <p:spPr>
          <a:xfrm>
            <a:off x="9409471" y="773285"/>
            <a:ext cx="2782529" cy="4320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Q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الأهداف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1F6A49-DBD0-4FA8-ABF9-BBA2FEFD5304}"/>
              </a:ext>
            </a:extLst>
          </p:cNvPr>
          <p:cNvSpPr/>
          <p:nvPr userDrawn="1"/>
        </p:nvSpPr>
        <p:spPr>
          <a:xfrm>
            <a:off x="9412594" y="1273499"/>
            <a:ext cx="2779406" cy="679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يتوقع من الطالب نهاية الدرس أن يكون قادراً على أن: - 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05831-5D71-49D8-80BA-692ECE571B1B}"/>
              </a:ext>
            </a:extLst>
          </p:cNvPr>
          <p:cNvSpPr/>
          <p:nvPr userDrawn="1"/>
        </p:nvSpPr>
        <p:spPr>
          <a:xfrm>
            <a:off x="9409471" y="2005335"/>
            <a:ext cx="2782529" cy="33925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lvl="0" algn="r" rtl="1">
              <a:spcBef>
                <a:spcPts val="600"/>
              </a:spcBef>
            </a:pPr>
            <a:r>
              <a:rPr lang="ar-QA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1- </a:t>
            </a:r>
            <a:r>
              <a:rPr lang="ar-QA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يعدد أبعاد الهوية الوطنية القطرية.</a:t>
            </a:r>
          </a:p>
          <a:p>
            <a:pPr marL="9144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9144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QA" sz="9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91440" lvl="0" algn="r" rtl="1">
              <a:spcBef>
                <a:spcPts val="600"/>
              </a:spcBef>
            </a:pPr>
            <a:r>
              <a:rPr lang="ar-QA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2- </a:t>
            </a:r>
            <a:r>
              <a:rPr lang="ar-QA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يبين مظاهر الاهتمام بثوابت الهوية الوطنية والعربية والإسلامية.</a:t>
            </a:r>
          </a:p>
          <a:p>
            <a:pPr marL="9144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QA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" marR="0" lvl="0" indent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QA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3- </a:t>
            </a:r>
            <a:r>
              <a:rPr lang="ar-QA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يدلل على إنجازات دولة قطر في الحفاظ على التراث الوطني.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8DD220-77B5-42C2-895E-95EB0C12D4AB}"/>
              </a:ext>
            </a:extLst>
          </p:cNvPr>
          <p:cNvSpPr/>
          <p:nvPr userDrawn="1"/>
        </p:nvSpPr>
        <p:spPr>
          <a:xfrm>
            <a:off x="9405335" y="5459838"/>
            <a:ext cx="2786665" cy="10011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1440" algn="r" rtl="1">
              <a:spcBef>
                <a:spcPts val="600"/>
              </a:spcBef>
            </a:pPr>
            <a:r>
              <a:rPr lang="ar-Q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 الالكتروني: </a:t>
            </a:r>
          </a:p>
          <a:p>
            <a:pPr marL="91440" algn="ctr" rtl="1">
              <a:spcBef>
                <a:spcPts val="600"/>
              </a:spcBef>
            </a:pPr>
            <a:r>
              <a:rPr lang="ar-Q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الواجب</a:t>
            </a:r>
            <a:endParaRPr lang="ar-EG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133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3A19-D459-42B0-A6DD-74B49BC4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07B96-4420-45F7-B721-47C878C4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CA4-DDF3-4019-9F57-1074C2622B31}" type="datetimeFigureOut">
              <a:rPr lang="ar-QA" smtClean="0"/>
              <a:t>22/05/1447</a:t>
            </a:fld>
            <a:endParaRPr lang="ar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638C60-DBD2-46C4-AF6E-2A23784F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FFA1E-48CA-4C55-866C-B1679165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353-F0D8-4464-A02F-784341185BFA}" type="slidenum">
              <a:rPr lang="ar-QA" smtClean="0"/>
              <a:t>‹#›</a:t>
            </a:fld>
            <a:endParaRPr lang="ar-QA"/>
          </a:p>
        </p:txBody>
      </p:sp>
    </p:spTree>
    <p:extLst>
      <p:ext uri="{BB962C8B-B14F-4D97-AF65-F5344CB8AC3E}">
        <p14:creationId xmlns:p14="http://schemas.microsoft.com/office/powerpoint/2010/main" val="314089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25E1-3514-44E0-B70C-1AD54DF6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 dirty="0"/>
              <a:t>Click to edit Master title style</a:t>
            </a:r>
            <a:endParaRPr lang="ar-Q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846BB-CC27-443D-B1C9-06EE6602E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FE959-7011-4441-B720-0AB03269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CA4-DDF3-4019-9F57-1074C2622B31}" type="datetimeFigureOut">
              <a:rPr lang="ar-QA" smtClean="0"/>
              <a:t>22/05/1447</a:t>
            </a:fld>
            <a:endParaRPr lang="ar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088C4-90ED-45E7-BF2A-7F278D1A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D3898-15AD-42DE-9BF0-AA3536C4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353-F0D8-4464-A02F-784341185BFA}" type="slidenum">
              <a:rPr lang="ar-QA" smtClean="0"/>
              <a:t>‹#›</a:t>
            </a:fld>
            <a:endParaRPr lang="ar-QA"/>
          </a:p>
        </p:txBody>
      </p:sp>
    </p:spTree>
    <p:extLst>
      <p:ext uri="{BB962C8B-B14F-4D97-AF65-F5344CB8AC3E}">
        <p14:creationId xmlns:p14="http://schemas.microsoft.com/office/powerpoint/2010/main" val="353794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0C64-70BC-4E0B-9A88-BBF1B673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  <a:endParaRPr lang="ar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154EC-7916-4DA1-B58B-BB03FECC2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 rtl="1"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 rtl="1"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Q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730E1-C207-4706-9C0F-773D18649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 rtl="1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 rtl="1"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 rtl="1"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QA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B60B4-C7CB-4FAD-B9D1-1D3A6C6F4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CA4-DDF3-4019-9F57-1074C2622B31}" type="datetimeFigureOut">
              <a:rPr lang="ar-QA" smtClean="0"/>
              <a:t>22/05/1447</a:t>
            </a:fld>
            <a:endParaRPr lang="ar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FE5E8-57A7-4596-97F3-895BCC9B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01F09-1498-4FE9-8DFE-017940B9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353-F0D8-4464-A02F-784341185BFA}" type="slidenum">
              <a:rPr lang="ar-QA" smtClean="0"/>
              <a:t>‹#›</a:t>
            </a:fld>
            <a:endParaRPr lang="ar-QA"/>
          </a:p>
        </p:txBody>
      </p:sp>
    </p:spTree>
    <p:extLst>
      <p:ext uri="{BB962C8B-B14F-4D97-AF65-F5344CB8AC3E}">
        <p14:creationId xmlns:p14="http://schemas.microsoft.com/office/powerpoint/2010/main" val="77457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B53C0-627D-4A2F-8BEC-23BBB887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ar-Q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64DB-6D49-40DE-80A9-85CFC741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CA4-DDF3-4019-9F57-1074C2622B31}" type="datetimeFigureOut">
              <a:rPr lang="ar-QA" smtClean="0"/>
              <a:t>22/05/1447</a:t>
            </a:fld>
            <a:endParaRPr lang="ar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BD96C-5B2A-4BB9-9509-6F32B2C8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8B87E-F9E7-4BE1-BDB7-C7E09381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353-F0D8-4464-A02F-784341185BFA}" type="slidenum">
              <a:rPr lang="ar-QA" smtClean="0"/>
              <a:t>‹#›</a:t>
            </a:fld>
            <a:endParaRPr lang="ar-QA"/>
          </a:p>
        </p:txBody>
      </p:sp>
    </p:spTree>
    <p:extLst>
      <p:ext uri="{BB962C8B-B14F-4D97-AF65-F5344CB8AC3E}">
        <p14:creationId xmlns:p14="http://schemas.microsoft.com/office/powerpoint/2010/main" val="178408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149F7-0B71-47F8-9E1A-F719D81A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CA4-DDF3-4019-9F57-1074C2622B31}" type="datetimeFigureOut">
              <a:rPr lang="ar-QA" smtClean="0"/>
              <a:t>22/05/1447</a:t>
            </a:fld>
            <a:endParaRPr lang="ar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F973D-1237-422D-BF2C-C351A084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5869A-1B37-4140-85FC-113CAD4E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F353-F0D8-4464-A02F-784341185BFA}" type="slidenum">
              <a:rPr lang="ar-QA" smtClean="0"/>
              <a:t>‹#›</a:t>
            </a:fld>
            <a:endParaRPr lang="ar-Q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F8BA9-7055-4953-AD77-5E414AFBFA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962"/>
            <a:ext cx="12192000" cy="68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0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2D23DA-0479-41CD-9F92-4C14736A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ar-Q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25DCB-B579-4F55-89C5-201C5F80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Q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62AAE-FAF4-4D16-A9FF-001FB8812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69CA4-DDF3-4019-9F57-1074C2622B31}" type="datetimeFigureOut">
              <a:rPr lang="ar-QA" smtClean="0"/>
              <a:t>22/05/1447</a:t>
            </a:fld>
            <a:endParaRPr lang="ar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67184-1B93-4F7B-8A6E-1215B6C4D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AEE6-18BD-4099-A2AD-ACCBEA4FB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1F353-F0D8-4464-A02F-784341185BFA}" type="slidenum">
              <a:rPr lang="ar-QA" smtClean="0"/>
              <a:t>‹#›</a:t>
            </a:fld>
            <a:endParaRPr lang="ar-QA"/>
          </a:p>
        </p:txBody>
      </p:sp>
    </p:spTree>
    <p:extLst>
      <p:ext uri="{BB962C8B-B14F-4D97-AF65-F5344CB8AC3E}">
        <p14:creationId xmlns:p14="http://schemas.microsoft.com/office/powerpoint/2010/main" val="104986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51" r:id="rId6"/>
    <p:sldLayoutId id="2147483652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akkal Majalla" panose="02000000000000000000" pitchFamily="2" charset="-78"/>
          <a:ea typeface="+mj-ea"/>
          <a:cs typeface="Sakkal Majalla" panose="020000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Sakkal Majalla" panose="02000000000000000000" pitchFamily="2" charset="-78"/>
          <a:ea typeface="+mn-ea"/>
          <a:cs typeface="Sakkal Majalla" panose="020000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akkal Majalla" panose="02000000000000000000" pitchFamily="2" charset="-78"/>
          <a:ea typeface="+mn-ea"/>
          <a:cs typeface="Sakkal Majalla" panose="020000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akkal Majalla" panose="02000000000000000000" pitchFamily="2" charset="-78"/>
          <a:ea typeface="+mn-ea"/>
          <a:cs typeface="Sakkal Majalla" panose="020000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kkal Majalla" panose="02000000000000000000" pitchFamily="2" charset="-78"/>
          <a:ea typeface="+mn-ea"/>
          <a:cs typeface="Sakkal Majalla" panose="020000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kkal Majalla" panose="02000000000000000000" pitchFamily="2" charset="-78"/>
          <a:ea typeface="+mn-ea"/>
          <a:cs typeface="Sakkal Majalla" panose="020000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F9D6D-C256-408F-95B5-5C523EAC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9DEE3-4520-42FA-898C-83A59B42B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D5385-F687-4006-BD3F-84B5234C3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9905-7599-40FB-9CE8-5FD5EA0BB313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38AB0-4894-4624-9315-4E9959387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1C01C-BAAF-4BE9-B285-3534C060C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F6A44-CDD1-4BCE-A316-6F33EE76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7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3C4FACEC-F331-47CF-A797-D95A7DA87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1764" y="1379621"/>
            <a:ext cx="6805655" cy="173833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ar-QA" sz="3600" b="1" dirty="0"/>
              <a:t>حل تدريبات الوحدة الثالثة</a:t>
            </a:r>
            <a:br>
              <a:rPr lang="ar-QA" sz="3600" b="1" dirty="0"/>
            </a:br>
            <a:r>
              <a:rPr lang="ar-QA" sz="3600" b="1" dirty="0">
                <a:solidFill>
                  <a:srgbClr val="FF0000"/>
                </a:solidFill>
              </a:rPr>
              <a:t>المواطنة</a:t>
            </a:r>
            <a:endParaRPr lang="ar-QA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E64298BD-4669-4B9B-83FA-556E0687D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152" y="2979170"/>
            <a:ext cx="3236134" cy="899660"/>
          </a:xfrm>
        </p:spPr>
        <p:txBody>
          <a:bodyPr>
            <a:normAutofit/>
          </a:bodyPr>
          <a:lstStyle/>
          <a:p>
            <a:r>
              <a:rPr lang="ar-QA" sz="5400" b="1" dirty="0"/>
              <a:t>الصف العاشر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C5443-B4EB-DB21-C430-D9EB7831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08" y="326136"/>
            <a:ext cx="5969577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540C2-4B0B-6F8F-472E-09B56BA26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3A56D2-40C8-7437-CB24-C046712AB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70" y="677472"/>
            <a:ext cx="9133722" cy="511483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4F904E0-3268-04CE-7855-793A57D3C07C}"/>
              </a:ext>
            </a:extLst>
          </p:cNvPr>
          <p:cNvSpPr/>
          <p:nvPr/>
        </p:nvSpPr>
        <p:spPr>
          <a:xfrm>
            <a:off x="381965" y="2391245"/>
            <a:ext cx="3665948" cy="707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F516E010-0CEB-93D0-9883-C0426AE23407}"/>
              </a:ext>
            </a:extLst>
          </p:cNvPr>
          <p:cNvSpPr txBox="1"/>
          <p:nvPr/>
        </p:nvSpPr>
        <p:spPr>
          <a:xfrm>
            <a:off x="32015" y="0"/>
            <a:ext cx="72863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Q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مستطيل 5">
            <a:extLst>
              <a:ext uri="{FF2B5EF4-FFF2-40B4-BE49-F238E27FC236}">
                <a16:creationId xmlns:a16="http://schemas.microsoft.com/office/drawing/2014/main" id="{50104479-AD25-B5EC-9EF8-563DCC2C8DF7}"/>
              </a:ext>
            </a:extLst>
          </p:cNvPr>
          <p:cNvSpPr/>
          <p:nvPr/>
        </p:nvSpPr>
        <p:spPr>
          <a:xfrm>
            <a:off x="902825" y="4994243"/>
            <a:ext cx="3145088" cy="707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4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ABBF8-DB58-2CC2-1614-7CB7112FB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ECB4F53-1B6F-A70A-11D4-41BAC4C55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46" y="1284360"/>
            <a:ext cx="8316486" cy="324847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6">
            <a:extLst>
              <a:ext uri="{FF2B5EF4-FFF2-40B4-BE49-F238E27FC236}">
                <a16:creationId xmlns:a16="http://schemas.microsoft.com/office/drawing/2014/main" id="{37F55517-75FD-9530-D4EC-FD35EA48F304}"/>
              </a:ext>
            </a:extLst>
          </p:cNvPr>
          <p:cNvSpPr txBox="1"/>
          <p:nvPr/>
        </p:nvSpPr>
        <p:spPr>
          <a:xfrm>
            <a:off x="32015" y="0"/>
            <a:ext cx="72863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Q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5219DAE1-5CAA-F7AA-7B3C-ECF85FFB29B2}"/>
              </a:ext>
            </a:extLst>
          </p:cNvPr>
          <p:cNvSpPr/>
          <p:nvPr/>
        </p:nvSpPr>
        <p:spPr>
          <a:xfrm>
            <a:off x="2080430" y="2775030"/>
            <a:ext cx="6418521" cy="175780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Q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 وسائل الاعلام.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Q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2-القنوات</a:t>
            </a:r>
            <a:r>
              <a:rPr kumimoji="0" lang="ar-QA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الفضائية.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QA" sz="32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3-وسائل</a:t>
            </a:r>
            <a:r>
              <a:rPr lang="ar-Q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التواصل الاجتماعي.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97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D8C9A-F7FA-E927-D893-8020BB281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6">
            <a:extLst>
              <a:ext uri="{FF2B5EF4-FFF2-40B4-BE49-F238E27FC236}">
                <a16:creationId xmlns:a16="http://schemas.microsoft.com/office/drawing/2014/main" id="{0A8D1414-DE57-9929-AA18-696222920D46}"/>
              </a:ext>
            </a:extLst>
          </p:cNvPr>
          <p:cNvSpPr txBox="1"/>
          <p:nvPr/>
        </p:nvSpPr>
        <p:spPr>
          <a:xfrm>
            <a:off x="32015" y="0"/>
            <a:ext cx="72863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Q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C7D1AA-76CE-2416-61E0-AEC6B12EB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48" y="929327"/>
            <a:ext cx="9050013" cy="512423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BC9294AE-6861-54FF-59CE-901F4A182D4F}"/>
              </a:ext>
            </a:extLst>
          </p:cNvPr>
          <p:cNvSpPr/>
          <p:nvPr/>
        </p:nvSpPr>
        <p:spPr>
          <a:xfrm>
            <a:off x="2045706" y="2121060"/>
            <a:ext cx="6418521" cy="13079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Q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قناة</a:t>
            </a:r>
            <a:r>
              <a:rPr kumimoji="0" lang="ar-QA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اسلام أون لاين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QA" sz="32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قناة</a:t>
            </a:r>
            <a:r>
              <a:rPr lang="ar-Q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اليوتيوب اعرف الإسلام.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DCBE88B-82B3-DF7C-18C9-B07A8350F95E}"/>
              </a:ext>
            </a:extLst>
          </p:cNvPr>
          <p:cNvSpPr/>
          <p:nvPr/>
        </p:nvSpPr>
        <p:spPr>
          <a:xfrm>
            <a:off x="2062343" y="4620733"/>
            <a:ext cx="6418521" cy="13079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Q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1-حماية</a:t>
            </a:r>
            <a:r>
              <a:rPr kumimoji="0" lang="ar-QA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الأمن الوطني من التهديدات الرقمية.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QA" sz="32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2-حفظ</a:t>
            </a:r>
            <a:r>
              <a:rPr lang="ar-Q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استقرار المجتمع.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Q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3-تعزيز</a:t>
            </a:r>
            <a:r>
              <a:rPr kumimoji="0" lang="ar-QA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الثقة في الخدمات الرقمية.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19E11-6DB7-8915-4B0C-0C8BCC4E7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FC0921-2164-4C60-4688-9A2D28883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65" y="1152207"/>
            <a:ext cx="8819009" cy="485505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6">
            <a:extLst>
              <a:ext uri="{FF2B5EF4-FFF2-40B4-BE49-F238E27FC236}">
                <a16:creationId xmlns:a16="http://schemas.microsoft.com/office/drawing/2014/main" id="{54631D1E-69D5-9209-B22F-A11E46DE43FE}"/>
              </a:ext>
            </a:extLst>
          </p:cNvPr>
          <p:cNvSpPr txBox="1"/>
          <p:nvPr/>
        </p:nvSpPr>
        <p:spPr>
          <a:xfrm>
            <a:off x="32015" y="0"/>
            <a:ext cx="72863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Q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92C451F6-3C65-4484-8A42-2131FAB566D8}"/>
              </a:ext>
            </a:extLst>
          </p:cNvPr>
          <p:cNvSpPr/>
          <p:nvPr/>
        </p:nvSpPr>
        <p:spPr>
          <a:xfrm>
            <a:off x="1848937" y="3197506"/>
            <a:ext cx="6418521" cy="13079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Q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النقل من مصادر موثوقة وحماية المجتمع من انتشار الشائعات.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693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5A82E113-92E1-425B-8172-E6B28266FB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77"/>
          <a:stretch>
            <a:fillRect/>
          </a:stretch>
        </p:blipFill>
        <p:spPr>
          <a:xfrm>
            <a:off x="192104" y="565552"/>
            <a:ext cx="9012470" cy="5563005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2810DEF-5684-40BD-B189-2B986746481B}"/>
              </a:ext>
            </a:extLst>
          </p:cNvPr>
          <p:cNvSpPr txBox="1"/>
          <p:nvPr/>
        </p:nvSpPr>
        <p:spPr>
          <a:xfrm>
            <a:off x="5017554" y="3986013"/>
            <a:ext cx="4078711" cy="523220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r" rtl="1">
              <a:defRPr/>
            </a:pPr>
            <a:r>
              <a:rPr lang="ar-QA" sz="2800" b="1" kern="0" dirty="0">
                <a:solidFill>
                  <a:prstClr val="black"/>
                </a:solidFill>
              </a:rPr>
              <a:t> </a:t>
            </a:r>
            <a:r>
              <a:rPr lang="ar-EG" sz="2800" b="1" kern="0" dirty="0">
                <a:solidFill>
                  <a:prstClr val="black"/>
                </a:solidFill>
              </a:rPr>
              <a:t>1- </a:t>
            </a:r>
            <a:r>
              <a:rPr lang="ar-QA" sz="2800" b="1" kern="0" dirty="0">
                <a:solidFill>
                  <a:prstClr val="black"/>
                </a:solidFill>
              </a:rPr>
              <a:t>تعزيز التقارب بين الشعوب</a:t>
            </a:r>
            <a:r>
              <a:rPr lang="ar-EG" sz="2800" b="1" kern="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9BE45659-6969-4E2C-AFCD-7279C89499FB}"/>
              </a:ext>
            </a:extLst>
          </p:cNvPr>
          <p:cNvSpPr txBox="1"/>
          <p:nvPr/>
        </p:nvSpPr>
        <p:spPr>
          <a:xfrm>
            <a:off x="38729" y="35833"/>
            <a:ext cx="70009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ar-Q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2AAE088-5D6C-4F31-B22E-860790DE0CD5}"/>
              </a:ext>
            </a:extLst>
          </p:cNvPr>
          <p:cNvSpPr txBox="1"/>
          <p:nvPr/>
        </p:nvSpPr>
        <p:spPr>
          <a:xfrm>
            <a:off x="5039879" y="4775676"/>
            <a:ext cx="4078711" cy="523220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r" rtl="1">
              <a:defRPr/>
            </a:pPr>
            <a:r>
              <a:rPr lang="ar-QA" sz="2800" b="1" kern="0" dirty="0">
                <a:solidFill>
                  <a:prstClr val="black"/>
                </a:solidFill>
              </a:rPr>
              <a:t> </a:t>
            </a:r>
            <a:r>
              <a:rPr lang="ar-EG" sz="2800" b="1" kern="0" dirty="0">
                <a:solidFill>
                  <a:prstClr val="black"/>
                </a:solidFill>
              </a:rPr>
              <a:t>2- زيادة التنوع الثقافي.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BCDEAC6-CA4D-467F-841D-7BBEA7D19F4B}"/>
              </a:ext>
            </a:extLst>
          </p:cNvPr>
          <p:cNvSpPr txBox="1"/>
          <p:nvPr/>
        </p:nvSpPr>
        <p:spPr>
          <a:xfrm>
            <a:off x="5039879" y="5507618"/>
            <a:ext cx="4078711" cy="523220"/>
          </a:xfrm>
          <a:prstGeom prst="rect">
            <a:avLst/>
          </a:prstGeom>
          <a:solidFill>
            <a:srgbClr val="FFFF0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r" rtl="1">
              <a:defRPr/>
            </a:pPr>
            <a:r>
              <a:rPr lang="ar-QA" sz="2800" b="1" kern="0" dirty="0">
                <a:solidFill>
                  <a:prstClr val="black"/>
                </a:solidFill>
              </a:rPr>
              <a:t> </a:t>
            </a:r>
            <a:r>
              <a:rPr lang="ar-EG" sz="2800" b="1" kern="0" dirty="0">
                <a:solidFill>
                  <a:prstClr val="black"/>
                </a:solidFill>
              </a:rPr>
              <a:t>3- </a:t>
            </a:r>
            <a:r>
              <a:rPr lang="ar-QA" sz="2800" b="1" kern="0" dirty="0">
                <a:solidFill>
                  <a:prstClr val="black"/>
                </a:solidFill>
              </a:rPr>
              <a:t>نشر الثقافة الوطنية.</a:t>
            </a:r>
            <a:endParaRPr lang="ar-EG" sz="2800" b="1" kern="0" dirty="0">
              <a:solidFill>
                <a:prstClr val="black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CD434D1-A59F-479F-979E-A8375CCDDCF9}"/>
              </a:ext>
            </a:extLst>
          </p:cNvPr>
          <p:cNvSpPr txBox="1"/>
          <p:nvPr/>
        </p:nvSpPr>
        <p:spPr>
          <a:xfrm>
            <a:off x="127370" y="3949794"/>
            <a:ext cx="4563736" cy="523220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lvl="0" algn="r" rtl="1">
              <a:defRPr/>
            </a:pPr>
            <a:r>
              <a:rPr lang="ar-QA" sz="2800" b="1" kern="0" dirty="0">
                <a:solidFill>
                  <a:prstClr val="black"/>
                </a:solidFill>
              </a:rPr>
              <a:t> </a:t>
            </a:r>
            <a:r>
              <a:rPr lang="ar-EG" sz="2800" b="1" kern="0" dirty="0">
                <a:solidFill>
                  <a:prstClr val="black"/>
                </a:solidFill>
              </a:rPr>
              <a:t>1- تقليد الغرب في نظمهم وسلوكهم.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E930F17-DCD1-4039-96FA-617901CB526C}"/>
              </a:ext>
            </a:extLst>
          </p:cNvPr>
          <p:cNvSpPr txBox="1"/>
          <p:nvPr/>
        </p:nvSpPr>
        <p:spPr>
          <a:xfrm>
            <a:off x="127370" y="4526269"/>
            <a:ext cx="4563736" cy="523220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r" rtl="1">
              <a:defRPr/>
            </a:pPr>
            <a:r>
              <a:rPr lang="ar-QA" sz="2800" b="1" kern="0" dirty="0">
                <a:solidFill>
                  <a:prstClr val="black"/>
                </a:solidFill>
              </a:rPr>
              <a:t> </a:t>
            </a:r>
            <a:r>
              <a:rPr lang="ar-EG" sz="2800" b="1" kern="0" dirty="0">
                <a:solidFill>
                  <a:prstClr val="black"/>
                </a:solidFill>
              </a:rPr>
              <a:t>2- إحلال اللغات الأجنبية </a:t>
            </a:r>
            <a:r>
              <a:rPr lang="ar-QA" sz="2800" b="1" kern="0" dirty="0">
                <a:solidFill>
                  <a:prstClr val="black"/>
                </a:solidFill>
              </a:rPr>
              <a:t>بدل </a:t>
            </a:r>
            <a:r>
              <a:rPr lang="ar-EG" sz="2800" b="1" kern="0" dirty="0">
                <a:solidFill>
                  <a:prstClr val="black"/>
                </a:solidFill>
              </a:rPr>
              <a:t>العربية 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38C6FCE9-2810-42EC-904A-DB26C68E89CD}"/>
              </a:ext>
            </a:extLst>
          </p:cNvPr>
          <p:cNvSpPr txBox="1"/>
          <p:nvPr/>
        </p:nvSpPr>
        <p:spPr>
          <a:xfrm>
            <a:off x="127370" y="5116517"/>
            <a:ext cx="4570969" cy="523220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r" rtl="1">
              <a:defRPr/>
            </a:pPr>
            <a:r>
              <a:rPr lang="ar-QA" sz="2800" b="1" kern="0" dirty="0">
                <a:solidFill>
                  <a:prstClr val="black"/>
                </a:solidFill>
              </a:rPr>
              <a:t> </a:t>
            </a:r>
            <a:r>
              <a:rPr lang="ar-EG" sz="2800" b="1" kern="0" dirty="0">
                <a:solidFill>
                  <a:prstClr val="black"/>
                </a:solidFill>
              </a:rPr>
              <a:t>3- </a:t>
            </a:r>
            <a:r>
              <a:rPr lang="ar-QA" sz="2800" b="1" kern="0" dirty="0">
                <a:solidFill>
                  <a:prstClr val="black"/>
                </a:solidFill>
              </a:rPr>
              <a:t>انتشار الأفكار والشائعات.</a:t>
            </a:r>
            <a:endParaRPr lang="ar-EG" sz="2800" b="1" kern="0" dirty="0">
              <a:solidFill>
                <a:prstClr val="black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8EFECDD-4E44-49EA-AA5A-9726D01F263C}"/>
              </a:ext>
            </a:extLst>
          </p:cNvPr>
          <p:cNvSpPr txBox="1"/>
          <p:nvPr/>
        </p:nvSpPr>
        <p:spPr>
          <a:xfrm>
            <a:off x="127370" y="5722928"/>
            <a:ext cx="4563736" cy="523220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r" rtl="1">
              <a:defRPr/>
            </a:pPr>
            <a:r>
              <a:rPr lang="ar-QA" sz="2800" b="1" kern="0" dirty="0">
                <a:solidFill>
                  <a:prstClr val="black"/>
                </a:solidFill>
              </a:rPr>
              <a:t> </a:t>
            </a:r>
            <a:r>
              <a:rPr lang="ar-EG" sz="2800" b="1" kern="0" dirty="0">
                <a:solidFill>
                  <a:prstClr val="black"/>
                </a:solidFill>
              </a:rPr>
              <a:t>4- </a:t>
            </a:r>
            <a:r>
              <a:rPr lang="ar-QA" sz="2800" b="1" kern="0" dirty="0">
                <a:solidFill>
                  <a:prstClr val="black"/>
                </a:solidFill>
              </a:rPr>
              <a:t>ضعف الهوية الوطنية.</a:t>
            </a:r>
            <a:endParaRPr lang="ar-EG" sz="28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20" grpId="0" animBg="1"/>
      <p:bldP spid="26" grpId="0" animBg="1"/>
      <p:bldP spid="27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FBE133-3E60-41C9-B9AB-3902B9641754}"/>
              </a:ext>
            </a:extLst>
          </p:cNvPr>
          <p:cNvSpPr txBox="1"/>
          <p:nvPr/>
        </p:nvSpPr>
        <p:spPr>
          <a:xfrm>
            <a:off x="3354865" y="2118714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QA" sz="4400" b="1" dirty="0">
                <a:solidFill>
                  <a:srgbClr val="4D0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</a:t>
            </a:r>
            <a:r>
              <a:rPr lang="ar-EG" sz="4400" b="1" dirty="0">
                <a:solidFill>
                  <a:srgbClr val="4D0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</a:t>
            </a:r>
            <a:endParaRPr lang="en-US" sz="4400" b="1" dirty="0">
              <a:solidFill>
                <a:srgbClr val="4D0E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604D4-CB9C-4DB1-BB7B-D612CD6CD714}"/>
              </a:ext>
            </a:extLst>
          </p:cNvPr>
          <p:cNvSpPr txBox="1"/>
          <p:nvPr/>
        </p:nvSpPr>
        <p:spPr>
          <a:xfrm>
            <a:off x="140677" y="3136612"/>
            <a:ext cx="9242474" cy="1154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QA" sz="3200" b="1" dirty="0">
                <a:solidFill>
                  <a:srgbClr val="9D13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الهوية الوطنية (أبعادها والمحافظة عليها)</a:t>
            </a:r>
          </a:p>
          <a:p>
            <a:pPr algn="ctr" rtl="1">
              <a:spcBef>
                <a:spcPts val="600"/>
              </a:spcBef>
            </a:pPr>
            <a:r>
              <a:rPr lang="ar-QA" sz="3200" b="1" dirty="0">
                <a:solidFill>
                  <a:srgbClr val="9D13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ص87 - 89.</a:t>
            </a:r>
            <a:endParaRPr lang="en-US" sz="3200" b="1" dirty="0">
              <a:solidFill>
                <a:srgbClr val="9D13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94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8E8877B-1ED6-4740-9088-AFF6B2F6E438}"/>
              </a:ext>
            </a:extLst>
          </p:cNvPr>
          <p:cNvSpPr/>
          <p:nvPr/>
        </p:nvSpPr>
        <p:spPr>
          <a:xfrm>
            <a:off x="2312767" y="5955519"/>
            <a:ext cx="3859433" cy="520505"/>
          </a:xfrm>
          <a:prstGeom prst="roundRect">
            <a:avLst>
              <a:gd name="adj" fmla="val 65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QA" sz="2800" b="1" dirty="0">
                <a:solidFill>
                  <a:srgbClr val="4D0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استراتيجية فكر .. شارك.. أجب</a:t>
            </a:r>
            <a:endParaRPr lang="en-US" sz="2800" b="1" dirty="0">
              <a:solidFill>
                <a:srgbClr val="4D0E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A18F6-9620-47D6-D1E0-B4E4EA8A1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2" y="109407"/>
            <a:ext cx="9135372" cy="575390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858C0F-613D-454E-A36C-D177CF109E5F}"/>
              </a:ext>
            </a:extLst>
          </p:cNvPr>
          <p:cNvSpPr/>
          <p:nvPr/>
        </p:nvSpPr>
        <p:spPr>
          <a:xfrm>
            <a:off x="6280878" y="5958017"/>
            <a:ext cx="3043359" cy="520505"/>
          </a:xfrm>
          <a:prstGeom prst="roundRect">
            <a:avLst>
              <a:gd name="adj" fmla="val 65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QA" sz="2800" b="1" dirty="0">
                <a:solidFill>
                  <a:srgbClr val="4D0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كفاية التعاون والمشاركة</a:t>
            </a:r>
            <a:endParaRPr lang="en-US" sz="2800" b="1" dirty="0">
              <a:solidFill>
                <a:srgbClr val="4D0E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BEEE8B5-657D-458E-B38C-5D5206BFEBEE}"/>
              </a:ext>
            </a:extLst>
          </p:cNvPr>
          <p:cNvSpPr/>
          <p:nvPr/>
        </p:nvSpPr>
        <p:spPr>
          <a:xfrm>
            <a:off x="104931" y="5958017"/>
            <a:ext cx="2083634" cy="520505"/>
          </a:xfrm>
          <a:prstGeom prst="roundRect">
            <a:avLst>
              <a:gd name="adj" fmla="val 65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QA" sz="2800" b="1" dirty="0">
                <a:solidFill>
                  <a:srgbClr val="4D0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الكتاب </a:t>
            </a: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BFDFC-0CDB-40FE-8E17-13F37306CC2A}"/>
              </a:ext>
            </a:extLst>
          </p:cNvPr>
          <p:cNvSpPr/>
          <p:nvPr/>
        </p:nvSpPr>
        <p:spPr>
          <a:xfrm>
            <a:off x="5717895" y="1458410"/>
            <a:ext cx="3443654" cy="590310"/>
          </a:xfrm>
          <a:custGeom>
            <a:avLst/>
            <a:gdLst>
              <a:gd name="connsiteX0" fmla="*/ 0 w 3443654"/>
              <a:gd name="connsiteY0" fmla="*/ 0 h 590310"/>
              <a:gd name="connsiteX1" fmla="*/ 539506 w 3443654"/>
              <a:gd name="connsiteY1" fmla="*/ 0 h 590310"/>
              <a:gd name="connsiteX2" fmla="*/ 1182321 w 3443654"/>
              <a:gd name="connsiteY2" fmla="*/ 0 h 590310"/>
              <a:gd name="connsiteX3" fmla="*/ 1825137 w 3443654"/>
              <a:gd name="connsiteY3" fmla="*/ 0 h 590310"/>
              <a:gd name="connsiteX4" fmla="*/ 2330206 w 3443654"/>
              <a:gd name="connsiteY4" fmla="*/ 0 h 590310"/>
              <a:gd name="connsiteX5" fmla="*/ 2835275 w 3443654"/>
              <a:gd name="connsiteY5" fmla="*/ 0 h 590310"/>
              <a:gd name="connsiteX6" fmla="*/ 3443654 w 3443654"/>
              <a:gd name="connsiteY6" fmla="*/ 0 h 590310"/>
              <a:gd name="connsiteX7" fmla="*/ 3443654 w 3443654"/>
              <a:gd name="connsiteY7" fmla="*/ 590310 h 590310"/>
              <a:gd name="connsiteX8" fmla="*/ 2973021 w 3443654"/>
              <a:gd name="connsiteY8" fmla="*/ 590310 h 590310"/>
              <a:gd name="connsiteX9" fmla="*/ 2330206 w 3443654"/>
              <a:gd name="connsiteY9" fmla="*/ 590310 h 590310"/>
              <a:gd name="connsiteX10" fmla="*/ 1687390 w 3443654"/>
              <a:gd name="connsiteY10" fmla="*/ 590310 h 590310"/>
              <a:gd name="connsiteX11" fmla="*/ 1182321 w 3443654"/>
              <a:gd name="connsiteY11" fmla="*/ 590310 h 590310"/>
              <a:gd name="connsiteX12" fmla="*/ 539506 w 3443654"/>
              <a:gd name="connsiteY12" fmla="*/ 590310 h 590310"/>
              <a:gd name="connsiteX13" fmla="*/ 0 w 3443654"/>
              <a:gd name="connsiteY13" fmla="*/ 590310 h 590310"/>
              <a:gd name="connsiteX14" fmla="*/ 0 w 3443654"/>
              <a:gd name="connsiteY14" fmla="*/ 0 h 59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43654" h="590310" extrusionOk="0">
                <a:moveTo>
                  <a:pt x="0" y="0"/>
                </a:moveTo>
                <a:cubicBezTo>
                  <a:pt x="248105" y="-36004"/>
                  <a:pt x="304528" y="22368"/>
                  <a:pt x="539506" y="0"/>
                </a:cubicBezTo>
                <a:cubicBezTo>
                  <a:pt x="774484" y="-22368"/>
                  <a:pt x="984133" y="26005"/>
                  <a:pt x="1182321" y="0"/>
                </a:cubicBezTo>
                <a:cubicBezTo>
                  <a:pt x="1380509" y="-26005"/>
                  <a:pt x="1633716" y="27008"/>
                  <a:pt x="1825137" y="0"/>
                </a:cubicBezTo>
                <a:cubicBezTo>
                  <a:pt x="2016558" y="-27008"/>
                  <a:pt x="2194456" y="17467"/>
                  <a:pt x="2330206" y="0"/>
                </a:cubicBezTo>
                <a:cubicBezTo>
                  <a:pt x="2465956" y="-17467"/>
                  <a:pt x="2594544" y="34709"/>
                  <a:pt x="2835275" y="0"/>
                </a:cubicBezTo>
                <a:cubicBezTo>
                  <a:pt x="3076006" y="-34709"/>
                  <a:pt x="3240536" y="55125"/>
                  <a:pt x="3443654" y="0"/>
                </a:cubicBezTo>
                <a:cubicBezTo>
                  <a:pt x="3468242" y="261169"/>
                  <a:pt x="3419050" y="347318"/>
                  <a:pt x="3443654" y="590310"/>
                </a:cubicBezTo>
                <a:cubicBezTo>
                  <a:pt x="3285484" y="636010"/>
                  <a:pt x="3183592" y="555546"/>
                  <a:pt x="2973021" y="590310"/>
                </a:cubicBezTo>
                <a:cubicBezTo>
                  <a:pt x="2762450" y="625074"/>
                  <a:pt x="2550701" y="580822"/>
                  <a:pt x="2330206" y="590310"/>
                </a:cubicBezTo>
                <a:cubicBezTo>
                  <a:pt x="2109711" y="599798"/>
                  <a:pt x="1866501" y="543537"/>
                  <a:pt x="1687390" y="590310"/>
                </a:cubicBezTo>
                <a:cubicBezTo>
                  <a:pt x="1508279" y="637083"/>
                  <a:pt x="1402434" y="551517"/>
                  <a:pt x="1182321" y="590310"/>
                </a:cubicBezTo>
                <a:cubicBezTo>
                  <a:pt x="962208" y="629103"/>
                  <a:pt x="732229" y="545260"/>
                  <a:pt x="539506" y="590310"/>
                </a:cubicBezTo>
                <a:cubicBezTo>
                  <a:pt x="346783" y="635360"/>
                  <a:pt x="195180" y="531641"/>
                  <a:pt x="0" y="590310"/>
                </a:cubicBezTo>
                <a:cubicBezTo>
                  <a:pt x="-50573" y="307877"/>
                  <a:pt x="48111" y="13677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B15A27-A013-4846-ABCB-B84D0C52C4C2}"/>
              </a:ext>
            </a:extLst>
          </p:cNvPr>
          <p:cNvSpPr/>
          <p:nvPr/>
        </p:nvSpPr>
        <p:spPr>
          <a:xfrm>
            <a:off x="7315704" y="3489791"/>
            <a:ext cx="1845845" cy="466224"/>
          </a:xfrm>
          <a:custGeom>
            <a:avLst/>
            <a:gdLst>
              <a:gd name="connsiteX0" fmla="*/ 0 w 1845845"/>
              <a:gd name="connsiteY0" fmla="*/ 0 h 466224"/>
              <a:gd name="connsiteX1" fmla="*/ 443003 w 1845845"/>
              <a:gd name="connsiteY1" fmla="*/ 0 h 466224"/>
              <a:gd name="connsiteX2" fmla="*/ 941381 w 1845845"/>
              <a:gd name="connsiteY2" fmla="*/ 0 h 466224"/>
              <a:gd name="connsiteX3" fmla="*/ 1439759 w 1845845"/>
              <a:gd name="connsiteY3" fmla="*/ 0 h 466224"/>
              <a:gd name="connsiteX4" fmla="*/ 1845845 w 1845845"/>
              <a:gd name="connsiteY4" fmla="*/ 0 h 466224"/>
              <a:gd name="connsiteX5" fmla="*/ 1845845 w 1845845"/>
              <a:gd name="connsiteY5" fmla="*/ 466224 h 466224"/>
              <a:gd name="connsiteX6" fmla="*/ 1347467 w 1845845"/>
              <a:gd name="connsiteY6" fmla="*/ 466224 h 466224"/>
              <a:gd name="connsiteX7" fmla="*/ 849089 w 1845845"/>
              <a:gd name="connsiteY7" fmla="*/ 466224 h 466224"/>
              <a:gd name="connsiteX8" fmla="*/ 0 w 1845845"/>
              <a:gd name="connsiteY8" fmla="*/ 466224 h 466224"/>
              <a:gd name="connsiteX9" fmla="*/ 0 w 1845845"/>
              <a:gd name="connsiteY9" fmla="*/ 0 h 46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5845" h="466224" extrusionOk="0">
                <a:moveTo>
                  <a:pt x="0" y="0"/>
                </a:moveTo>
                <a:cubicBezTo>
                  <a:pt x="180374" y="-13732"/>
                  <a:pt x="255236" y="48885"/>
                  <a:pt x="443003" y="0"/>
                </a:cubicBezTo>
                <a:cubicBezTo>
                  <a:pt x="630770" y="-48885"/>
                  <a:pt x="709876" y="9931"/>
                  <a:pt x="941381" y="0"/>
                </a:cubicBezTo>
                <a:cubicBezTo>
                  <a:pt x="1172886" y="-9931"/>
                  <a:pt x="1261271" y="32392"/>
                  <a:pt x="1439759" y="0"/>
                </a:cubicBezTo>
                <a:cubicBezTo>
                  <a:pt x="1618247" y="-32392"/>
                  <a:pt x="1655865" y="2913"/>
                  <a:pt x="1845845" y="0"/>
                </a:cubicBezTo>
                <a:cubicBezTo>
                  <a:pt x="1859274" y="126589"/>
                  <a:pt x="1812352" y="256863"/>
                  <a:pt x="1845845" y="466224"/>
                </a:cubicBezTo>
                <a:cubicBezTo>
                  <a:pt x="1600785" y="466477"/>
                  <a:pt x="1539722" y="423566"/>
                  <a:pt x="1347467" y="466224"/>
                </a:cubicBezTo>
                <a:cubicBezTo>
                  <a:pt x="1155212" y="508882"/>
                  <a:pt x="963739" y="442359"/>
                  <a:pt x="849089" y="466224"/>
                </a:cubicBezTo>
                <a:cubicBezTo>
                  <a:pt x="734439" y="490089"/>
                  <a:pt x="372806" y="463800"/>
                  <a:pt x="0" y="466224"/>
                </a:cubicBezTo>
                <a:cubicBezTo>
                  <a:pt x="-12874" y="336230"/>
                  <a:pt x="38857" y="1643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48AB0E-F4B6-4B11-A167-90B1A5DAFFA6}"/>
              </a:ext>
            </a:extLst>
          </p:cNvPr>
          <p:cNvSpPr/>
          <p:nvPr/>
        </p:nvSpPr>
        <p:spPr>
          <a:xfrm>
            <a:off x="7315703" y="5397086"/>
            <a:ext cx="1845845" cy="465219"/>
          </a:xfrm>
          <a:custGeom>
            <a:avLst/>
            <a:gdLst>
              <a:gd name="connsiteX0" fmla="*/ 0 w 1845845"/>
              <a:gd name="connsiteY0" fmla="*/ 0 h 465219"/>
              <a:gd name="connsiteX1" fmla="*/ 443003 w 1845845"/>
              <a:gd name="connsiteY1" fmla="*/ 0 h 465219"/>
              <a:gd name="connsiteX2" fmla="*/ 941381 w 1845845"/>
              <a:gd name="connsiteY2" fmla="*/ 0 h 465219"/>
              <a:gd name="connsiteX3" fmla="*/ 1439759 w 1845845"/>
              <a:gd name="connsiteY3" fmla="*/ 0 h 465219"/>
              <a:gd name="connsiteX4" fmla="*/ 1845845 w 1845845"/>
              <a:gd name="connsiteY4" fmla="*/ 0 h 465219"/>
              <a:gd name="connsiteX5" fmla="*/ 1845845 w 1845845"/>
              <a:gd name="connsiteY5" fmla="*/ 465219 h 465219"/>
              <a:gd name="connsiteX6" fmla="*/ 1347467 w 1845845"/>
              <a:gd name="connsiteY6" fmla="*/ 465219 h 465219"/>
              <a:gd name="connsiteX7" fmla="*/ 849089 w 1845845"/>
              <a:gd name="connsiteY7" fmla="*/ 465219 h 465219"/>
              <a:gd name="connsiteX8" fmla="*/ 0 w 1845845"/>
              <a:gd name="connsiteY8" fmla="*/ 465219 h 465219"/>
              <a:gd name="connsiteX9" fmla="*/ 0 w 1845845"/>
              <a:gd name="connsiteY9" fmla="*/ 0 h 46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5845" h="465219" extrusionOk="0">
                <a:moveTo>
                  <a:pt x="0" y="0"/>
                </a:moveTo>
                <a:cubicBezTo>
                  <a:pt x="180374" y="-13732"/>
                  <a:pt x="255236" y="48885"/>
                  <a:pt x="443003" y="0"/>
                </a:cubicBezTo>
                <a:cubicBezTo>
                  <a:pt x="630770" y="-48885"/>
                  <a:pt x="709876" y="9931"/>
                  <a:pt x="941381" y="0"/>
                </a:cubicBezTo>
                <a:cubicBezTo>
                  <a:pt x="1172886" y="-9931"/>
                  <a:pt x="1261271" y="32392"/>
                  <a:pt x="1439759" y="0"/>
                </a:cubicBezTo>
                <a:cubicBezTo>
                  <a:pt x="1618247" y="-32392"/>
                  <a:pt x="1655865" y="2913"/>
                  <a:pt x="1845845" y="0"/>
                </a:cubicBezTo>
                <a:cubicBezTo>
                  <a:pt x="1849102" y="110254"/>
                  <a:pt x="1825465" y="320128"/>
                  <a:pt x="1845845" y="465219"/>
                </a:cubicBezTo>
                <a:cubicBezTo>
                  <a:pt x="1600785" y="465472"/>
                  <a:pt x="1539722" y="422561"/>
                  <a:pt x="1347467" y="465219"/>
                </a:cubicBezTo>
                <a:cubicBezTo>
                  <a:pt x="1155212" y="507877"/>
                  <a:pt x="963739" y="441354"/>
                  <a:pt x="849089" y="465219"/>
                </a:cubicBezTo>
                <a:cubicBezTo>
                  <a:pt x="734439" y="489084"/>
                  <a:pt x="372806" y="462795"/>
                  <a:pt x="0" y="465219"/>
                </a:cubicBezTo>
                <a:cubicBezTo>
                  <a:pt x="-4014" y="304526"/>
                  <a:pt x="53556" y="171247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1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12" grpId="0" animBg="1"/>
          <p:bldP spid="22" grpId="0" animBg="1"/>
          <p:bldP spid="6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26" grpId="0" animBg="1"/>
          <p:bldP spid="45" grpId="0" animBg="1"/>
          <p:bldP spid="12" grpId="0" animBg="1"/>
          <p:bldP spid="22" grpId="0" animBg="1"/>
          <p:bldP spid="6" grpId="0" animBg="1"/>
          <p:bldP spid="17" grpId="0" animBg="1"/>
          <p:bldP spid="18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403C6-DF09-2320-5F71-A2DE9C920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3AE021-566E-89AF-4150-941BA8043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2" y="118368"/>
            <a:ext cx="9219306" cy="629400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642004-F4DB-1D45-4BF7-8070D35C3D33}"/>
              </a:ext>
            </a:extLst>
          </p:cNvPr>
          <p:cNvSpPr/>
          <p:nvPr/>
        </p:nvSpPr>
        <p:spPr>
          <a:xfrm>
            <a:off x="1145935" y="1180617"/>
            <a:ext cx="3443654" cy="590310"/>
          </a:xfrm>
          <a:custGeom>
            <a:avLst/>
            <a:gdLst>
              <a:gd name="connsiteX0" fmla="*/ 0 w 3443654"/>
              <a:gd name="connsiteY0" fmla="*/ 0 h 590310"/>
              <a:gd name="connsiteX1" fmla="*/ 539506 w 3443654"/>
              <a:gd name="connsiteY1" fmla="*/ 0 h 590310"/>
              <a:gd name="connsiteX2" fmla="*/ 1182321 w 3443654"/>
              <a:gd name="connsiteY2" fmla="*/ 0 h 590310"/>
              <a:gd name="connsiteX3" fmla="*/ 1825137 w 3443654"/>
              <a:gd name="connsiteY3" fmla="*/ 0 h 590310"/>
              <a:gd name="connsiteX4" fmla="*/ 2330206 w 3443654"/>
              <a:gd name="connsiteY4" fmla="*/ 0 h 590310"/>
              <a:gd name="connsiteX5" fmla="*/ 2835275 w 3443654"/>
              <a:gd name="connsiteY5" fmla="*/ 0 h 590310"/>
              <a:gd name="connsiteX6" fmla="*/ 3443654 w 3443654"/>
              <a:gd name="connsiteY6" fmla="*/ 0 h 590310"/>
              <a:gd name="connsiteX7" fmla="*/ 3443654 w 3443654"/>
              <a:gd name="connsiteY7" fmla="*/ 590310 h 590310"/>
              <a:gd name="connsiteX8" fmla="*/ 2973021 w 3443654"/>
              <a:gd name="connsiteY8" fmla="*/ 590310 h 590310"/>
              <a:gd name="connsiteX9" fmla="*/ 2330206 w 3443654"/>
              <a:gd name="connsiteY9" fmla="*/ 590310 h 590310"/>
              <a:gd name="connsiteX10" fmla="*/ 1687390 w 3443654"/>
              <a:gd name="connsiteY10" fmla="*/ 590310 h 590310"/>
              <a:gd name="connsiteX11" fmla="*/ 1182321 w 3443654"/>
              <a:gd name="connsiteY11" fmla="*/ 590310 h 590310"/>
              <a:gd name="connsiteX12" fmla="*/ 539506 w 3443654"/>
              <a:gd name="connsiteY12" fmla="*/ 590310 h 590310"/>
              <a:gd name="connsiteX13" fmla="*/ 0 w 3443654"/>
              <a:gd name="connsiteY13" fmla="*/ 590310 h 590310"/>
              <a:gd name="connsiteX14" fmla="*/ 0 w 3443654"/>
              <a:gd name="connsiteY14" fmla="*/ 0 h 59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43654" h="590310" extrusionOk="0">
                <a:moveTo>
                  <a:pt x="0" y="0"/>
                </a:moveTo>
                <a:cubicBezTo>
                  <a:pt x="248105" y="-36004"/>
                  <a:pt x="304528" y="22368"/>
                  <a:pt x="539506" y="0"/>
                </a:cubicBezTo>
                <a:cubicBezTo>
                  <a:pt x="774484" y="-22368"/>
                  <a:pt x="984133" y="26005"/>
                  <a:pt x="1182321" y="0"/>
                </a:cubicBezTo>
                <a:cubicBezTo>
                  <a:pt x="1380509" y="-26005"/>
                  <a:pt x="1633716" y="27008"/>
                  <a:pt x="1825137" y="0"/>
                </a:cubicBezTo>
                <a:cubicBezTo>
                  <a:pt x="2016558" y="-27008"/>
                  <a:pt x="2194456" y="17467"/>
                  <a:pt x="2330206" y="0"/>
                </a:cubicBezTo>
                <a:cubicBezTo>
                  <a:pt x="2465956" y="-17467"/>
                  <a:pt x="2594544" y="34709"/>
                  <a:pt x="2835275" y="0"/>
                </a:cubicBezTo>
                <a:cubicBezTo>
                  <a:pt x="3076006" y="-34709"/>
                  <a:pt x="3240536" y="55125"/>
                  <a:pt x="3443654" y="0"/>
                </a:cubicBezTo>
                <a:cubicBezTo>
                  <a:pt x="3468242" y="261169"/>
                  <a:pt x="3419050" y="347318"/>
                  <a:pt x="3443654" y="590310"/>
                </a:cubicBezTo>
                <a:cubicBezTo>
                  <a:pt x="3285484" y="636010"/>
                  <a:pt x="3183592" y="555546"/>
                  <a:pt x="2973021" y="590310"/>
                </a:cubicBezTo>
                <a:cubicBezTo>
                  <a:pt x="2762450" y="625074"/>
                  <a:pt x="2550701" y="580822"/>
                  <a:pt x="2330206" y="590310"/>
                </a:cubicBezTo>
                <a:cubicBezTo>
                  <a:pt x="2109711" y="599798"/>
                  <a:pt x="1866501" y="543537"/>
                  <a:pt x="1687390" y="590310"/>
                </a:cubicBezTo>
                <a:cubicBezTo>
                  <a:pt x="1508279" y="637083"/>
                  <a:pt x="1402434" y="551517"/>
                  <a:pt x="1182321" y="590310"/>
                </a:cubicBezTo>
                <a:cubicBezTo>
                  <a:pt x="962208" y="629103"/>
                  <a:pt x="732229" y="545260"/>
                  <a:pt x="539506" y="590310"/>
                </a:cubicBezTo>
                <a:cubicBezTo>
                  <a:pt x="346783" y="635360"/>
                  <a:pt x="195180" y="531641"/>
                  <a:pt x="0" y="590310"/>
                </a:cubicBezTo>
                <a:cubicBezTo>
                  <a:pt x="-50573" y="307877"/>
                  <a:pt x="48111" y="13677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8EA8D8-47C0-15EF-ACB4-D418444D2B48}"/>
              </a:ext>
            </a:extLst>
          </p:cNvPr>
          <p:cNvSpPr/>
          <p:nvPr/>
        </p:nvSpPr>
        <p:spPr>
          <a:xfrm>
            <a:off x="104932" y="2799147"/>
            <a:ext cx="4484657" cy="466224"/>
          </a:xfrm>
          <a:custGeom>
            <a:avLst/>
            <a:gdLst>
              <a:gd name="connsiteX0" fmla="*/ 0 w 4484657"/>
              <a:gd name="connsiteY0" fmla="*/ 0 h 466224"/>
              <a:gd name="connsiteX1" fmla="*/ 515736 w 4484657"/>
              <a:gd name="connsiteY1" fmla="*/ 0 h 466224"/>
              <a:gd name="connsiteX2" fmla="*/ 1166011 w 4484657"/>
              <a:gd name="connsiteY2" fmla="*/ 0 h 466224"/>
              <a:gd name="connsiteX3" fmla="*/ 1816286 w 4484657"/>
              <a:gd name="connsiteY3" fmla="*/ 0 h 466224"/>
              <a:gd name="connsiteX4" fmla="*/ 2287175 w 4484657"/>
              <a:gd name="connsiteY4" fmla="*/ 0 h 466224"/>
              <a:gd name="connsiteX5" fmla="*/ 2758064 w 4484657"/>
              <a:gd name="connsiteY5" fmla="*/ 0 h 466224"/>
              <a:gd name="connsiteX6" fmla="*/ 3408339 w 4484657"/>
              <a:gd name="connsiteY6" fmla="*/ 0 h 466224"/>
              <a:gd name="connsiteX7" fmla="*/ 3834382 w 4484657"/>
              <a:gd name="connsiteY7" fmla="*/ 0 h 466224"/>
              <a:gd name="connsiteX8" fmla="*/ 4484657 w 4484657"/>
              <a:gd name="connsiteY8" fmla="*/ 0 h 466224"/>
              <a:gd name="connsiteX9" fmla="*/ 4484657 w 4484657"/>
              <a:gd name="connsiteY9" fmla="*/ 466224 h 466224"/>
              <a:gd name="connsiteX10" fmla="*/ 4013768 w 4484657"/>
              <a:gd name="connsiteY10" fmla="*/ 466224 h 466224"/>
              <a:gd name="connsiteX11" fmla="*/ 3542879 w 4484657"/>
              <a:gd name="connsiteY11" fmla="*/ 466224 h 466224"/>
              <a:gd name="connsiteX12" fmla="*/ 2892604 w 4484657"/>
              <a:gd name="connsiteY12" fmla="*/ 466224 h 466224"/>
              <a:gd name="connsiteX13" fmla="*/ 2287175 w 4484657"/>
              <a:gd name="connsiteY13" fmla="*/ 466224 h 466224"/>
              <a:gd name="connsiteX14" fmla="*/ 1636900 w 4484657"/>
              <a:gd name="connsiteY14" fmla="*/ 466224 h 466224"/>
              <a:gd name="connsiteX15" fmla="*/ 986625 w 4484657"/>
              <a:gd name="connsiteY15" fmla="*/ 466224 h 466224"/>
              <a:gd name="connsiteX16" fmla="*/ 0 w 4484657"/>
              <a:gd name="connsiteY16" fmla="*/ 466224 h 466224"/>
              <a:gd name="connsiteX17" fmla="*/ 0 w 4484657"/>
              <a:gd name="connsiteY17" fmla="*/ 0 h 46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84657" h="466224" extrusionOk="0">
                <a:moveTo>
                  <a:pt x="0" y="0"/>
                </a:moveTo>
                <a:cubicBezTo>
                  <a:pt x="208224" y="-17458"/>
                  <a:pt x="398607" y="16349"/>
                  <a:pt x="515736" y="0"/>
                </a:cubicBezTo>
                <a:cubicBezTo>
                  <a:pt x="632865" y="-16349"/>
                  <a:pt x="846316" y="40832"/>
                  <a:pt x="1166011" y="0"/>
                </a:cubicBezTo>
                <a:cubicBezTo>
                  <a:pt x="1485707" y="-40832"/>
                  <a:pt x="1534897" y="35300"/>
                  <a:pt x="1816286" y="0"/>
                </a:cubicBezTo>
                <a:cubicBezTo>
                  <a:pt x="2097675" y="-35300"/>
                  <a:pt x="2096669" y="44515"/>
                  <a:pt x="2287175" y="0"/>
                </a:cubicBezTo>
                <a:cubicBezTo>
                  <a:pt x="2477681" y="-44515"/>
                  <a:pt x="2656381" y="6576"/>
                  <a:pt x="2758064" y="0"/>
                </a:cubicBezTo>
                <a:cubicBezTo>
                  <a:pt x="2859747" y="-6576"/>
                  <a:pt x="3264555" y="40814"/>
                  <a:pt x="3408339" y="0"/>
                </a:cubicBezTo>
                <a:cubicBezTo>
                  <a:pt x="3552123" y="-40814"/>
                  <a:pt x="3678615" y="49817"/>
                  <a:pt x="3834382" y="0"/>
                </a:cubicBezTo>
                <a:cubicBezTo>
                  <a:pt x="3990149" y="-49817"/>
                  <a:pt x="4207393" y="73710"/>
                  <a:pt x="4484657" y="0"/>
                </a:cubicBezTo>
                <a:cubicBezTo>
                  <a:pt x="4513236" y="199705"/>
                  <a:pt x="4435364" y="333525"/>
                  <a:pt x="4484657" y="466224"/>
                </a:cubicBezTo>
                <a:cubicBezTo>
                  <a:pt x="4250646" y="496135"/>
                  <a:pt x="4245762" y="435375"/>
                  <a:pt x="4013768" y="466224"/>
                </a:cubicBezTo>
                <a:cubicBezTo>
                  <a:pt x="3781774" y="497073"/>
                  <a:pt x="3745767" y="449102"/>
                  <a:pt x="3542879" y="466224"/>
                </a:cubicBezTo>
                <a:cubicBezTo>
                  <a:pt x="3339991" y="483346"/>
                  <a:pt x="3176932" y="432131"/>
                  <a:pt x="2892604" y="466224"/>
                </a:cubicBezTo>
                <a:cubicBezTo>
                  <a:pt x="2608276" y="500317"/>
                  <a:pt x="2449227" y="461363"/>
                  <a:pt x="2287175" y="466224"/>
                </a:cubicBezTo>
                <a:cubicBezTo>
                  <a:pt x="2125123" y="471085"/>
                  <a:pt x="1864264" y="427044"/>
                  <a:pt x="1636900" y="466224"/>
                </a:cubicBezTo>
                <a:cubicBezTo>
                  <a:pt x="1409536" y="505404"/>
                  <a:pt x="1197841" y="423326"/>
                  <a:pt x="986625" y="466224"/>
                </a:cubicBezTo>
                <a:cubicBezTo>
                  <a:pt x="775409" y="509122"/>
                  <a:pt x="455182" y="408903"/>
                  <a:pt x="0" y="466224"/>
                </a:cubicBezTo>
                <a:cubicBezTo>
                  <a:pt x="-32421" y="316145"/>
                  <a:pt x="13785" y="105987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54E170-A424-E639-32C7-B92B8DDD8DCD}"/>
              </a:ext>
            </a:extLst>
          </p:cNvPr>
          <p:cNvSpPr/>
          <p:nvPr/>
        </p:nvSpPr>
        <p:spPr>
          <a:xfrm>
            <a:off x="5474825" y="4409955"/>
            <a:ext cx="3849413" cy="526376"/>
          </a:xfrm>
          <a:custGeom>
            <a:avLst/>
            <a:gdLst>
              <a:gd name="connsiteX0" fmla="*/ 0 w 3849413"/>
              <a:gd name="connsiteY0" fmla="*/ 0 h 526376"/>
              <a:gd name="connsiteX1" fmla="*/ 511422 w 3849413"/>
              <a:gd name="connsiteY1" fmla="*/ 0 h 526376"/>
              <a:gd name="connsiteX2" fmla="*/ 1138326 w 3849413"/>
              <a:gd name="connsiteY2" fmla="*/ 0 h 526376"/>
              <a:gd name="connsiteX3" fmla="*/ 1765231 w 3849413"/>
              <a:gd name="connsiteY3" fmla="*/ 0 h 526376"/>
              <a:gd name="connsiteX4" fmla="*/ 2238159 w 3849413"/>
              <a:gd name="connsiteY4" fmla="*/ 0 h 526376"/>
              <a:gd name="connsiteX5" fmla="*/ 2711087 w 3849413"/>
              <a:gd name="connsiteY5" fmla="*/ 0 h 526376"/>
              <a:gd name="connsiteX6" fmla="*/ 3337991 w 3849413"/>
              <a:gd name="connsiteY6" fmla="*/ 0 h 526376"/>
              <a:gd name="connsiteX7" fmla="*/ 3849413 w 3849413"/>
              <a:gd name="connsiteY7" fmla="*/ 0 h 526376"/>
              <a:gd name="connsiteX8" fmla="*/ 3849413 w 3849413"/>
              <a:gd name="connsiteY8" fmla="*/ 526376 h 526376"/>
              <a:gd name="connsiteX9" fmla="*/ 3299497 w 3849413"/>
              <a:gd name="connsiteY9" fmla="*/ 526376 h 526376"/>
              <a:gd name="connsiteX10" fmla="*/ 2672592 w 3849413"/>
              <a:gd name="connsiteY10" fmla="*/ 526376 h 526376"/>
              <a:gd name="connsiteX11" fmla="*/ 2199665 w 3849413"/>
              <a:gd name="connsiteY11" fmla="*/ 526376 h 526376"/>
              <a:gd name="connsiteX12" fmla="*/ 1572760 w 3849413"/>
              <a:gd name="connsiteY12" fmla="*/ 526376 h 526376"/>
              <a:gd name="connsiteX13" fmla="*/ 984350 w 3849413"/>
              <a:gd name="connsiteY13" fmla="*/ 526376 h 526376"/>
              <a:gd name="connsiteX14" fmla="*/ 0 w 3849413"/>
              <a:gd name="connsiteY14" fmla="*/ 526376 h 526376"/>
              <a:gd name="connsiteX15" fmla="*/ 0 w 3849413"/>
              <a:gd name="connsiteY15" fmla="*/ 0 h 52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49413" h="526376" extrusionOk="0">
                <a:moveTo>
                  <a:pt x="0" y="0"/>
                </a:moveTo>
                <a:cubicBezTo>
                  <a:pt x="254108" y="-3221"/>
                  <a:pt x="315156" y="40085"/>
                  <a:pt x="511422" y="0"/>
                </a:cubicBezTo>
                <a:cubicBezTo>
                  <a:pt x="707688" y="-40085"/>
                  <a:pt x="987232" y="28047"/>
                  <a:pt x="1138326" y="0"/>
                </a:cubicBezTo>
                <a:cubicBezTo>
                  <a:pt x="1289420" y="-28047"/>
                  <a:pt x="1452304" y="47053"/>
                  <a:pt x="1765231" y="0"/>
                </a:cubicBezTo>
                <a:cubicBezTo>
                  <a:pt x="2078158" y="-47053"/>
                  <a:pt x="2095131" y="5826"/>
                  <a:pt x="2238159" y="0"/>
                </a:cubicBezTo>
                <a:cubicBezTo>
                  <a:pt x="2381187" y="-5826"/>
                  <a:pt x="2591237" y="5711"/>
                  <a:pt x="2711087" y="0"/>
                </a:cubicBezTo>
                <a:cubicBezTo>
                  <a:pt x="2830937" y="-5711"/>
                  <a:pt x="3167453" y="74129"/>
                  <a:pt x="3337991" y="0"/>
                </a:cubicBezTo>
                <a:cubicBezTo>
                  <a:pt x="3508529" y="-74129"/>
                  <a:pt x="3650303" y="42225"/>
                  <a:pt x="3849413" y="0"/>
                </a:cubicBezTo>
                <a:cubicBezTo>
                  <a:pt x="3887140" y="145370"/>
                  <a:pt x="3827192" y="289347"/>
                  <a:pt x="3849413" y="526376"/>
                </a:cubicBezTo>
                <a:cubicBezTo>
                  <a:pt x="3601181" y="552326"/>
                  <a:pt x="3494989" y="511858"/>
                  <a:pt x="3299497" y="526376"/>
                </a:cubicBezTo>
                <a:cubicBezTo>
                  <a:pt x="3104005" y="540894"/>
                  <a:pt x="2977552" y="495446"/>
                  <a:pt x="2672592" y="526376"/>
                </a:cubicBezTo>
                <a:cubicBezTo>
                  <a:pt x="2367632" y="557306"/>
                  <a:pt x="2383154" y="494333"/>
                  <a:pt x="2199665" y="526376"/>
                </a:cubicBezTo>
                <a:cubicBezTo>
                  <a:pt x="2016176" y="558419"/>
                  <a:pt x="1717719" y="523040"/>
                  <a:pt x="1572760" y="526376"/>
                </a:cubicBezTo>
                <a:cubicBezTo>
                  <a:pt x="1427801" y="529712"/>
                  <a:pt x="1125808" y="523131"/>
                  <a:pt x="984350" y="526376"/>
                </a:cubicBezTo>
                <a:cubicBezTo>
                  <a:pt x="842892" y="529621"/>
                  <a:pt x="325388" y="420494"/>
                  <a:pt x="0" y="526376"/>
                </a:cubicBezTo>
                <a:cubicBezTo>
                  <a:pt x="-17570" y="354795"/>
                  <a:pt x="44929" y="1511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B0A9AB-549E-1FD0-4C87-99D541A2551B}"/>
              </a:ext>
            </a:extLst>
          </p:cNvPr>
          <p:cNvSpPr/>
          <p:nvPr/>
        </p:nvSpPr>
        <p:spPr>
          <a:xfrm>
            <a:off x="5469868" y="5885999"/>
            <a:ext cx="3849413" cy="526376"/>
          </a:xfrm>
          <a:custGeom>
            <a:avLst/>
            <a:gdLst>
              <a:gd name="connsiteX0" fmla="*/ 0 w 3849413"/>
              <a:gd name="connsiteY0" fmla="*/ 0 h 526376"/>
              <a:gd name="connsiteX1" fmla="*/ 511422 w 3849413"/>
              <a:gd name="connsiteY1" fmla="*/ 0 h 526376"/>
              <a:gd name="connsiteX2" fmla="*/ 1138326 w 3849413"/>
              <a:gd name="connsiteY2" fmla="*/ 0 h 526376"/>
              <a:gd name="connsiteX3" fmla="*/ 1765231 w 3849413"/>
              <a:gd name="connsiteY3" fmla="*/ 0 h 526376"/>
              <a:gd name="connsiteX4" fmla="*/ 2238159 w 3849413"/>
              <a:gd name="connsiteY4" fmla="*/ 0 h 526376"/>
              <a:gd name="connsiteX5" fmla="*/ 2711087 w 3849413"/>
              <a:gd name="connsiteY5" fmla="*/ 0 h 526376"/>
              <a:gd name="connsiteX6" fmla="*/ 3337991 w 3849413"/>
              <a:gd name="connsiteY6" fmla="*/ 0 h 526376"/>
              <a:gd name="connsiteX7" fmla="*/ 3849413 w 3849413"/>
              <a:gd name="connsiteY7" fmla="*/ 0 h 526376"/>
              <a:gd name="connsiteX8" fmla="*/ 3849413 w 3849413"/>
              <a:gd name="connsiteY8" fmla="*/ 526376 h 526376"/>
              <a:gd name="connsiteX9" fmla="*/ 3299497 w 3849413"/>
              <a:gd name="connsiteY9" fmla="*/ 526376 h 526376"/>
              <a:gd name="connsiteX10" fmla="*/ 2672592 w 3849413"/>
              <a:gd name="connsiteY10" fmla="*/ 526376 h 526376"/>
              <a:gd name="connsiteX11" fmla="*/ 2199665 w 3849413"/>
              <a:gd name="connsiteY11" fmla="*/ 526376 h 526376"/>
              <a:gd name="connsiteX12" fmla="*/ 1572760 w 3849413"/>
              <a:gd name="connsiteY12" fmla="*/ 526376 h 526376"/>
              <a:gd name="connsiteX13" fmla="*/ 984350 w 3849413"/>
              <a:gd name="connsiteY13" fmla="*/ 526376 h 526376"/>
              <a:gd name="connsiteX14" fmla="*/ 0 w 3849413"/>
              <a:gd name="connsiteY14" fmla="*/ 526376 h 526376"/>
              <a:gd name="connsiteX15" fmla="*/ 0 w 3849413"/>
              <a:gd name="connsiteY15" fmla="*/ 0 h 52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49413" h="526376" extrusionOk="0">
                <a:moveTo>
                  <a:pt x="0" y="0"/>
                </a:moveTo>
                <a:cubicBezTo>
                  <a:pt x="254108" y="-3221"/>
                  <a:pt x="315156" y="40085"/>
                  <a:pt x="511422" y="0"/>
                </a:cubicBezTo>
                <a:cubicBezTo>
                  <a:pt x="707688" y="-40085"/>
                  <a:pt x="987232" y="28047"/>
                  <a:pt x="1138326" y="0"/>
                </a:cubicBezTo>
                <a:cubicBezTo>
                  <a:pt x="1289420" y="-28047"/>
                  <a:pt x="1452304" y="47053"/>
                  <a:pt x="1765231" y="0"/>
                </a:cubicBezTo>
                <a:cubicBezTo>
                  <a:pt x="2078158" y="-47053"/>
                  <a:pt x="2095131" y="5826"/>
                  <a:pt x="2238159" y="0"/>
                </a:cubicBezTo>
                <a:cubicBezTo>
                  <a:pt x="2381187" y="-5826"/>
                  <a:pt x="2591237" y="5711"/>
                  <a:pt x="2711087" y="0"/>
                </a:cubicBezTo>
                <a:cubicBezTo>
                  <a:pt x="2830937" y="-5711"/>
                  <a:pt x="3167453" y="74129"/>
                  <a:pt x="3337991" y="0"/>
                </a:cubicBezTo>
                <a:cubicBezTo>
                  <a:pt x="3508529" y="-74129"/>
                  <a:pt x="3650303" y="42225"/>
                  <a:pt x="3849413" y="0"/>
                </a:cubicBezTo>
                <a:cubicBezTo>
                  <a:pt x="3887140" y="145370"/>
                  <a:pt x="3827192" y="289347"/>
                  <a:pt x="3849413" y="526376"/>
                </a:cubicBezTo>
                <a:cubicBezTo>
                  <a:pt x="3601181" y="552326"/>
                  <a:pt x="3494989" y="511858"/>
                  <a:pt x="3299497" y="526376"/>
                </a:cubicBezTo>
                <a:cubicBezTo>
                  <a:pt x="3104005" y="540894"/>
                  <a:pt x="2977552" y="495446"/>
                  <a:pt x="2672592" y="526376"/>
                </a:cubicBezTo>
                <a:cubicBezTo>
                  <a:pt x="2367632" y="557306"/>
                  <a:pt x="2383154" y="494333"/>
                  <a:pt x="2199665" y="526376"/>
                </a:cubicBezTo>
                <a:cubicBezTo>
                  <a:pt x="2016176" y="558419"/>
                  <a:pt x="1717719" y="523040"/>
                  <a:pt x="1572760" y="526376"/>
                </a:cubicBezTo>
                <a:cubicBezTo>
                  <a:pt x="1427801" y="529712"/>
                  <a:pt x="1125808" y="523131"/>
                  <a:pt x="984350" y="526376"/>
                </a:cubicBezTo>
                <a:cubicBezTo>
                  <a:pt x="842892" y="529621"/>
                  <a:pt x="325388" y="420494"/>
                  <a:pt x="0" y="526376"/>
                </a:cubicBezTo>
                <a:cubicBezTo>
                  <a:pt x="-17570" y="354795"/>
                  <a:pt x="44929" y="1511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2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5C9D29-0F07-277B-9AED-BB3D10806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835"/>
            <a:ext cx="9324237" cy="57336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8E8877B-1ED6-4740-9088-AFF6B2F6E438}"/>
              </a:ext>
            </a:extLst>
          </p:cNvPr>
          <p:cNvSpPr/>
          <p:nvPr/>
        </p:nvSpPr>
        <p:spPr>
          <a:xfrm>
            <a:off x="2312767" y="5955519"/>
            <a:ext cx="3859433" cy="520505"/>
          </a:xfrm>
          <a:prstGeom prst="roundRect">
            <a:avLst>
              <a:gd name="adj" fmla="val 65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QA" sz="2800" b="1" dirty="0">
                <a:solidFill>
                  <a:srgbClr val="4D0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استراتيجية فكر .. شارك.. أجب</a:t>
            </a:r>
            <a:endParaRPr lang="en-US" sz="2800" b="1" dirty="0">
              <a:solidFill>
                <a:srgbClr val="4D0E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858C0F-613D-454E-A36C-D177CF109E5F}"/>
              </a:ext>
            </a:extLst>
          </p:cNvPr>
          <p:cNvSpPr/>
          <p:nvPr/>
        </p:nvSpPr>
        <p:spPr>
          <a:xfrm>
            <a:off x="6280878" y="5958017"/>
            <a:ext cx="3043359" cy="520505"/>
          </a:xfrm>
          <a:prstGeom prst="roundRect">
            <a:avLst>
              <a:gd name="adj" fmla="val 65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QA" sz="2800" b="1" dirty="0">
                <a:solidFill>
                  <a:srgbClr val="4D0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كفاية التعاون والمشاركة</a:t>
            </a:r>
            <a:endParaRPr lang="en-US" sz="2800" b="1" dirty="0">
              <a:solidFill>
                <a:srgbClr val="4D0E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BEEE8B5-657D-458E-B38C-5D5206BFEBEE}"/>
              </a:ext>
            </a:extLst>
          </p:cNvPr>
          <p:cNvSpPr/>
          <p:nvPr/>
        </p:nvSpPr>
        <p:spPr>
          <a:xfrm>
            <a:off x="1" y="5943027"/>
            <a:ext cx="2368446" cy="520505"/>
          </a:xfrm>
          <a:prstGeom prst="roundRect">
            <a:avLst>
              <a:gd name="adj" fmla="val 65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QA" sz="2800" b="1" dirty="0">
                <a:solidFill>
                  <a:srgbClr val="4D0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الكتاب </a:t>
            </a:r>
            <a:r>
              <a:rPr lang="ar-Q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E85DBE-0E35-4530-9021-B9FDCEA82DF9}"/>
              </a:ext>
            </a:extLst>
          </p:cNvPr>
          <p:cNvSpPr/>
          <p:nvPr/>
        </p:nvSpPr>
        <p:spPr>
          <a:xfrm>
            <a:off x="538125" y="3889094"/>
            <a:ext cx="8786111" cy="1921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تعزيز اللغة العربية.</a:t>
            </a:r>
          </a:p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الانضمام بجامعة الدول العربية 1971م.</a:t>
            </a:r>
          </a:p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الدفاع عن القضايا العربية (فلسطين)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8AC3BA-DDA2-466C-B45E-0EB8EC254A6D}"/>
              </a:ext>
            </a:extLst>
          </p:cNvPr>
          <p:cNvSpPr/>
          <p:nvPr/>
        </p:nvSpPr>
        <p:spPr>
          <a:xfrm>
            <a:off x="671092" y="1696752"/>
            <a:ext cx="8786111" cy="17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المشاركة في الاحتفالات الوطنية.</a:t>
            </a:r>
          </a:p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التمسك بعادات وتقاليد المجتمع.</a:t>
            </a:r>
          </a:p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الاهتمام باللغة العربية.</a:t>
            </a:r>
          </a:p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دعم القضايا العربية والإسلامية.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45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2" grpId="0" animBg="1"/>
      <p:bldP spid="22" grpId="0" animBg="1"/>
      <p:bldP spid="16" grpId="0" build="p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D8CE6-7865-8AC6-819D-E2CFF3C33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2720770-2505-C953-E28C-8F8857617D96}"/>
              </a:ext>
            </a:extLst>
          </p:cNvPr>
          <p:cNvSpPr/>
          <p:nvPr/>
        </p:nvSpPr>
        <p:spPr>
          <a:xfrm>
            <a:off x="2312767" y="5955519"/>
            <a:ext cx="3859433" cy="520505"/>
          </a:xfrm>
          <a:prstGeom prst="roundRect">
            <a:avLst>
              <a:gd name="adj" fmla="val 65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QA" sz="2800" b="1" dirty="0">
                <a:solidFill>
                  <a:srgbClr val="4D0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استراتيجية فكر .. شارك.. أجب</a:t>
            </a:r>
            <a:endParaRPr lang="en-US" sz="2800" b="1" dirty="0">
              <a:solidFill>
                <a:srgbClr val="4D0E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F569F-7D60-818C-6066-81C71F009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7" y="104587"/>
            <a:ext cx="9231639" cy="57059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7C877A-8483-9477-49DC-2774CC690F93}"/>
              </a:ext>
            </a:extLst>
          </p:cNvPr>
          <p:cNvSpPr/>
          <p:nvPr/>
        </p:nvSpPr>
        <p:spPr>
          <a:xfrm>
            <a:off x="6280878" y="5958017"/>
            <a:ext cx="3043359" cy="520505"/>
          </a:xfrm>
          <a:prstGeom prst="roundRect">
            <a:avLst>
              <a:gd name="adj" fmla="val 65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QA" sz="2800" b="1" dirty="0">
                <a:solidFill>
                  <a:srgbClr val="4D0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كفاية التعاون والمشاركة</a:t>
            </a:r>
            <a:endParaRPr lang="en-US" sz="2800" b="1" dirty="0">
              <a:solidFill>
                <a:srgbClr val="4D0E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528193F-95C2-79F3-D2C8-EF8F2AEAEBAA}"/>
              </a:ext>
            </a:extLst>
          </p:cNvPr>
          <p:cNvSpPr/>
          <p:nvPr/>
        </p:nvSpPr>
        <p:spPr>
          <a:xfrm>
            <a:off x="1" y="5943027"/>
            <a:ext cx="2368446" cy="520505"/>
          </a:xfrm>
          <a:prstGeom prst="roundRect">
            <a:avLst>
              <a:gd name="adj" fmla="val 65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QA" sz="2800" b="1" dirty="0">
                <a:solidFill>
                  <a:srgbClr val="4D0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الكتاب </a:t>
            </a:r>
            <a:r>
              <a:rPr lang="ar-Q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1910CD-0138-E165-8F17-16F0AF777CAB}"/>
              </a:ext>
            </a:extLst>
          </p:cNvPr>
          <p:cNvSpPr/>
          <p:nvPr/>
        </p:nvSpPr>
        <p:spPr>
          <a:xfrm>
            <a:off x="538125" y="3889094"/>
            <a:ext cx="8786111" cy="1921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إنشاء مؤسسات ثقافية "المتحف الإسلامي".</a:t>
            </a:r>
          </a:p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توعية المجتمع بأهمية الثقافة "مركز وجدان".</a:t>
            </a:r>
          </a:p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تصنيف اليونيسكو للزبارة كموقع للتراث.</a:t>
            </a:r>
          </a:p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وضع قصر الشيخ عبدالله في اليونيسكو.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9E3A4E-60DE-BCAF-E6E4-2D785D442A1D}"/>
              </a:ext>
            </a:extLst>
          </p:cNvPr>
          <p:cNvSpPr/>
          <p:nvPr/>
        </p:nvSpPr>
        <p:spPr>
          <a:xfrm>
            <a:off x="671092" y="1696752"/>
            <a:ext cx="8786111" cy="17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المشاركة في الأنشطة العالمية.</a:t>
            </a:r>
          </a:p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التبادل الثقافي مع العالم.</a:t>
            </a:r>
          </a:p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حوار الحضارات مع المجتمعات.</a:t>
            </a:r>
          </a:p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المساهمة في الأمن العالمي.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77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2" grpId="0" animBg="1"/>
      <p:bldP spid="22" grpId="0" animBg="1"/>
      <p:bldP spid="16" grpId="0" build="p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54898-7FBE-2FE4-E21E-7B3EECD2A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78DE960-8670-89FD-A8E5-23D9C51CBCBD}"/>
              </a:ext>
            </a:extLst>
          </p:cNvPr>
          <p:cNvSpPr/>
          <p:nvPr/>
        </p:nvSpPr>
        <p:spPr>
          <a:xfrm>
            <a:off x="2312767" y="5955519"/>
            <a:ext cx="3859433" cy="520505"/>
          </a:xfrm>
          <a:prstGeom prst="roundRect">
            <a:avLst>
              <a:gd name="adj" fmla="val 65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QA" sz="2800" b="1" dirty="0">
                <a:solidFill>
                  <a:srgbClr val="4D0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استراتيجية فكر .. شارك.. أجب</a:t>
            </a:r>
            <a:endParaRPr lang="en-US" sz="2800" b="1" dirty="0">
              <a:solidFill>
                <a:srgbClr val="4D0E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525DF-8DC2-71E3-A889-C0F42EAB0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2" y="92597"/>
            <a:ext cx="9196914" cy="571789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DAF7FF8-ED43-800D-A360-65FD4DDE1087}"/>
              </a:ext>
            </a:extLst>
          </p:cNvPr>
          <p:cNvSpPr/>
          <p:nvPr/>
        </p:nvSpPr>
        <p:spPr>
          <a:xfrm>
            <a:off x="6280878" y="5958017"/>
            <a:ext cx="3043359" cy="520505"/>
          </a:xfrm>
          <a:prstGeom prst="roundRect">
            <a:avLst>
              <a:gd name="adj" fmla="val 65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QA" sz="2800" b="1" dirty="0">
                <a:solidFill>
                  <a:srgbClr val="4D0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كفاية التعاون والمشاركة</a:t>
            </a:r>
            <a:endParaRPr lang="en-US" sz="2800" b="1" dirty="0">
              <a:solidFill>
                <a:srgbClr val="4D0E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6DC3F2A-F04A-D8D2-E963-F48A608AE74C}"/>
              </a:ext>
            </a:extLst>
          </p:cNvPr>
          <p:cNvSpPr/>
          <p:nvPr/>
        </p:nvSpPr>
        <p:spPr>
          <a:xfrm>
            <a:off x="1" y="5943027"/>
            <a:ext cx="2368446" cy="520505"/>
          </a:xfrm>
          <a:prstGeom prst="roundRect">
            <a:avLst>
              <a:gd name="adj" fmla="val 65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QA" sz="2800" b="1" dirty="0">
                <a:solidFill>
                  <a:srgbClr val="4D0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الكتاب </a:t>
            </a:r>
            <a:r>
              <a:rPr lang="ar-Q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1B8CA-9DA2-F540-B8B7-5D0EA502F17C}"/>
              </a:ext>
            </a:extLst>
          </p:cNvPr>
          <p:cNvSpPr/>
          <p:nvPr/>
        </p:nvSpPr>
        <p:spPr>
          <a:xfrm>
            <a:off x="538125" y="3889094"/>
            <a:ext cx="8786111" cy="1921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مركز قطر للتراث والهوية لإحياء الألعاب الشعبية.</a:t>
            </a:r>
          </a:p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مركز النجادة للحرف التقليدية للتدريب على الحرف التقليدية.</a:t>
            </a:r>
          </a:p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جمعية القناص القطرية لتوثيق تاريخ </a:t>
            </a:r>
            <a:r>
              <a:rPr lang="ar-QA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الصقارة</a:t>
            </a: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5377C5-4025-23DC-33CB-F006890C93ED}"/>
              </a:ext>
            </a:extLst>
          </p:cNvPr>
          <p:cNvSpPr/>
          <p:nvPr/>
        </p:nvSpPr>
        <p:spPr>
          <a:xfrm>
            <a:off x="538124" y="1047509"/>
            <a:ext cx="8786111" cy="17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الحفاظ على التراث الوطني "مركز قطر للتراث والهوية".</a:t>
            </a:r>
          </a:p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الحفاظ على المهن التقليدية ودعم الحرفيين "مركز النجادة".</a:t>
            </a:r>
          </a:p>
          <a:p>
            <a:pPr marL="512762" indent="-457200" algn="r" rtl="1">
              <a:buFont typeface="+mj-lt"/>
              <a:buAutoNum type="arabicPeriod"/>
            </a:pPr>
            <a:r>
              <a:rPr lang="ar-Q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التعاون مع الجهات الحكومية لحماية التراث "جمعية القناص القطرية".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88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2" grpId="0" animBg="1"/>
      <p:bldP spid="22" grpId="0" animBg="1"/>
      <p:bldP spid="16" grpId="0" build="p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AE5DB-4C27-DECC-0057-2BD19ACD9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E79223-594D-F78A-C19D-D1E78922E290}"/>
              </a:ext>
            </a:extLst>
          </p:cNvPr>
          <p:cNvSpPr txBox="1"/>
          <p:nvPr/>
        </p:nvSpPr>
        <p:spPr>
          <a:xfrm>
            <a:off x="3354865" y="2118714"/>
            <a:ext cx="2563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QA" sz="4400" b="1" dirty="0">
                <a:solidFill>
                  <a:srgbClr val="4D0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الثاني</a:t>
            </a:r>
            <a:endParaRPr lang="en-US" sz="4400" b="1" dirty="0">
              <a:solidFill>
                <a:srgbClr val="4D0E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EDAB1-9551-C4A2-F213-50118406FA64}"/>
              </a:ext>
            </a:extLst>
          </p:cNvPr>
          <p:cNvSpPr txBox="1"/>
          <p:nvPr/>
        </p:nvSpPr>
        <p:spPr>
          <a:xfrm>
            <a:off x="140677" y="3136612"/>
            <a:ext cx="9242474" cy="1154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QA" sz="3200" b="1" dirty="0">
                <a:solidFill>
                  <a:srgbClr val="9D13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الهوية الوطنية والعولمة الثقافية</a:t>
            </a:r>
          </a:p>
          <a:p>
            <a:pPr algn="ctr" rtl="1">
              <a:spcBef>
                <a:spcPts val="600"/>
              </a:spcBef>
            </a:pPr>
            <a:r>
              <a:rPr lang="ar-QA" sz="3200" b="1" dirty="0">
                <a:solidFill>
                  <a:srgbClr val="9D13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ص98 - 100.</a:t>
            </a:r>
            <a:endParaRPr lang="en-US" sz="3200" b="1" dirty="0">
              <a:solidFill>
                <a:srgbClr val="9D13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567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ABAD5F-7584-BE57-9960-BDBB8E514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5" y="67261"/>
            <a:ext cx="9274031" cy="63914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23BCC186-90F6-4494-BD5A-09CDCFE74F2D}"/>
              </a:ext>
            </a:extLst>
          </p:cNvPr>
          <p:cNvSpPr/>
          <p:nvPr/>
        </p:nvSpPr>
        <p:spPr>
          <a:xfrm>
            <a:off x="4051139" y="1337948"/>
            <a:ext cx="4791919" cy="707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9BE45659-6969-4E2C-AFCD-7279C89499FB}"/>
              </a:ext>
            </a:extLst>
          </p:cNvPr>
          <p:cNvSpPr txBox="1"/>
          <p:nvPr/>
        </p:nvSpPr>
        <p:spPr>
          <a:xfrm>
            <a:off x="32015" y="0"/>
            <a:ext cx="72863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Q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مستطيل 5">
            <a:extLst>
              <a:ext uri="{FF2B5EF4-FFF2-40B4-BE49-F238E27FC236}">
                <a16:creationId xmlns:a16="http://schemas.microsoft.com/office/drawing/2014/main" id="{12F20F89-6485-4F7C-D5A0-2CFB22736AD9}"/>
              </a:ext>
            </a:extLst>
          </p:cNvPr>
          <p:cNvSpPr/>
          <p:nvPr/>
        </p:nvSpPr>
        <p:spPr>
          <a:xfrm>
            <a:off x="1354238" y="2909394"/>
            <a:ext cx="2372810" cy="707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مستطيل 5">
            <a:extLst>
              <a:ext uri="{FF2B5EF4-FFF2-40B4-BE49-F238E27FC236}">
                <a16:creationId xmlns:a16="http://schemas.microsoft.com/office/drawing/2014/main" id="{FDA8E300-CA59-6870-C4F1-C0F432D60868}"/>
              </a:ext>
            </a:extLst>
          </p:cNvPr>
          <p:cNvSpPr/>
          <p:nvPr/>
        </p:nvSpPr>
        <p:spPr>
          <a:xfrm>
            <a:off x="1354238" y="5080216"/>
            <a:ext cx="2465408" cy="707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68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  <wetp:taskpane dockstate="right" visibility="0" width="350" row="4">
    <wetp:webextensionref xmlns:r="http://schemas.openxmlformats.org/officeDocument/2006/relationships" r:id="rId2"/>
  </wetp:taskpane>
  <wetp:taskpane dockstate="right" visibility="0" width="350" row="5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6D7FA23E-7C0C-4CF5-A68F-C532B3E865EF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63D8700-2AEF-4980-87B1-18E4A220EFFC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DC448DAE-2B52-42A5-BF39-C4C6F858F317}">
  <we:reference id="wa104380902" version="1.0.0.0" store="en-US" storeType="OMEX"/>
  <we:alternateReferences>
    <we:reference id="WA104380902" version="1.0.0.0" store="WA104380902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22A0AB10E32C4BBC60D7D16F5AEBA3" ma:contentTypeVersion="3" ma:contentTypeDescription="Create a new document." ma:contentTypeScope="" ma:versionID="11e21b85d21244331e724fad6aeefa6b">
  <xsd:schema xmlns:xsd="http://www.w3.org/2001/XMLSchema" xmlns:xs="http://www.w3.org/2001/XMLSchema" xmlns:p="http://schemas.microsoft.com/office/2006/metadata/properties" xmlns:ns2="94e062a5-41a5-453c-bc62-cffab2f6d7bb" targetNamespace="http://schemas.microsoft.com/office/2006/metadata/properties" ma:root="true" ma:fieldsID="b191ade92afbddbeefef4f4a1ef61c0b" ns2:_="">
    <xsd:import namespace="94e062a5-41a5-453c-bc62-cffab2f6d7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e062a5-41a5-453c-bc62-cffab2f6d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42453-BED7-46F6-9E73-E91D727005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5DECB5-3E91-471D-9E60-6EC49332CA12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4e062a5-41a5-453c-bc62-cffab2f6d7b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6246164-8F70-4D52-9A0C-55A887A713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e062a5-41a5-453c-bc62-cffab2f6d7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b46f0c7-1e5b-43db-99eb-3257df1e5bf6}" enabled="1" method="Standard" siteId="{2dcae639-d4a4-4454-82c7-592ab66fc7b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7857</TotalTime>
  <Words>313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Sakkal Majalla</vt:lpstr>
      <vt:lpstr>Simplified Arabic</vt:lpstr>
      <vt:lpstr>Times New Roman</vt:lpstr>
      <vt:lpstr>Wingdings</vt:lpstr>
      <vt:lpstr>Office Theme</vt:lpstr>
      <vt:lpstr>Custom Design</vt:lpstr>
      <vt:lpstr>حل تدريبات الوحدة الثالثة المواطنة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الأنشطة الاقتصادية والتنمية المستدامة (3)</dc:title>
  <dc:creator>هشام وجدى على  الصاوى</dc:creator>
  <cp:lastModifiedBy>هشام وجدى على  الصاوى</cp:lastModifiedBy>
  <cp:revision>1581</cp:revision>
  <dcterms:created xsi:type="dcterms:W3CDTF">2021-01-01T14:29:46Z</dcterms:created>
  <dcterms:modified xsi:type="dcterms:W3CDTF">2025-11-12T05:04:18Z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0x0101001022A0AB10E32C4BBC60D7D16F5AEBA3</vt:lpwstr>
  </property>
  <property fmtid="{D5CDD505-2E9C-101B-9397-08002B2CF9AE}" pid="3" name="MSIP_Label_0b46f0c7-1e5b-43db-99eb-3257df1e5bf6_Enabled">
    <vt:lpwstr>true</vt:lpwstr>
  </property>
  <property fmtid="{D5CDD505-2E9C-101B-9397-08002B2CF9AE}" pid="4" name="MSIP_Label_0b46f0c7-1e5b-43db-99eb-3257df1e5bf6_SetDate">
    <vt:lpwstr>2021-08-28T13:22:50Z</vt:lpwstr>
  </property>
  <property fmtid="{D5CDD505-2E9C-101B-9397-08002B2CF9AE}" pid="5" name="MSIP_Label_0b46f0c7-1e5b-43db-99eb-3257df1e5bf6_Method">
    <vt:lpwstr>Standard</vt:lpwstr>
  </property>
  <property fmtid="{D5CDD505-2E9C-101B-9397-08002B2CF9AE}" pid="6" name="MSIP_Label_0b46f0c7-1e5b-43db-99eb-3257df1e5bf6_Name">
    <vt:lpwstr>0b46f0c7-1e5b-43db-99eb-3257df1e5bf6</vt:lpwstr>
  </property>
  <property fmtid="{D5CDD505-2E9C-101B-9397-08002B2CF9AE}" pid="7" name="MSIP_Label_0b46f0c7-1e5b-43db-99eb-3257df1e5bf6_SiteId">
    <vt:lpwstr>2dcae639-d4a4-4454-82c7-592ab66fc7bd</vt:lpwstr>
  </property>
  <property fmtid="{D5CDD505-2E9C-101B-9397-08002B2CF9AE}" pid="8" name="MSIP_Label_0b46f0c7-1e5b-43db-99eb-3257df1e5bf6_ActionId">
    <vt:lpwstr>48d65f9c-cd69-4141-a7e2-3fc33446d568</vt:lpwstr>
  </property>
  <property fmtid="{D5CDD505-2E9C-101B-9397-08002B2CF9AE}" pid="9" name="MSIP_Label_0b46f0c7-1e5b-43db-99eb-3257df1e5bf6_ContentBits">
    <vt:lpwstr>0</vt:lpwstr>
  </property>
</Properties>
</file>