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09" r:id="rId2"/>
    <p:sldId id="1489" r:id="rId3"/>
    <p:sldId id="1656" r:id="rId4"/>
    <p:sldId id="1658" r:id="rId5"/>
    <p:sldId id="1657" r:id="rId6"/>
    <p:sldId id="1499" r:id="rId7"/>
    <p:sldId id="3026" r:id="rId8"/>
    <p:sldId id="3027" r:id="rId9"/>
    <p:sldId id="3028" r:id="rId10"/>
    <p:sldId id="3029" r:id="rId11"/>
    <p:sldId id="3042" r:id="rId12"/>
    <p:sldId id="3055" r:id="rId13"/>
    <p:sldId id="3043" r:id="rId14"/>
    <p:sldId id="2803" r:id="rId15"/>
    <p:sldId id="2808" r:id="rId16"/>
    <p:sldId id="2809" r:id="rId17"/>
    <p:sldId id="2810" r:id="rId18"/>
    <p:sldId id="2811" r:id="rId19"/>
    <p:sldId id="3056" r:id="rId20"/>
    <p:sldId id="3057" r:id="rId21"/>
    <p:sldId id="3058" r:id="rId22"/>
    <p:sldId id="3059" r:id="rId23"/>
    <p:sldId id="276" r:id="rId24"/>
    <p:sldId id="27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206C17-4647-495C-B8AE-6B27CD679014}" v="63" dt="2021-04-28T13:16:21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048FC-67B5-44BE-BAE2-D4F64371CDF3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AC2DE-03A3-40FC-BB33-2694ED065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88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D48D9-ECB7-453A-B433-D53505CDC2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4C7E1-D474-48E1-8674-A9CA9133E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B424C-BB22-4A09-98E3-247802A8D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E1E87-2647-4E4A-9C9A-8A9E9C72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299F2-C859-4005-8AF4-D774AF19A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5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8F445-648B-48CB-AB39-1261262D1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9402A-5646-47FB-9009-4BB51CCBA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1F16B-DFDA-43EC-9511-D3AD8BF58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26FDF-8754-4209-A6AC-A9AB406E0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0120A-20DD-4B70-B509-F9764B606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10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E394C-14BD-4E62-A839-83C77002D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5F91F-5299-431E-BAB5-80E0FBB9F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1559E-6837-4C04-A698-E1B490EA9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9BF3C-CA13-4B8A-ADC7-C3923668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EA817-FF6A-41EF-AE28-63959D596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03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5949D-70D1-451C-96F8-20A92C968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66305-93EA-4F17-BDAF-A905E3D53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80AE5-15C8-46A7-B0EF-5814175CC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0FEB55-3D53-488B-A779-4BC1A071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1A35C-6720-4FA1-AA5E-8C8EBB921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068ED-2E53-493E-8656-2DA31727B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9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0FE31-FA80-471B-B79D-1C18665CA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5542C-23EE-4EB9-92EE-C809FAF5D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9ED92-B3DF-4513-B5B1-E5B21FE2F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51EC97-4B15-449D-8EEB-CFB89A5098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39618D-DEB2-45EA-BACA-E21453570B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4FD5DE-9DB7-490F-A228-AF37CE4A2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988500-3B33-44A3-9007-A1DD927EF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EC5ACE-2206-4A3C-8C62-43695289C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2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8B6-9F8E-4A62-9B89-89F8FD8E6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2C4CF9-96E3-43AD-978C-BE5A23589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DE438-6CB4-4B06-906D-6A2C82603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8F668E-DF98-4966-A388-CF370D27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6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733C7A-F833-4C04-B59F-A0B583547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3AB466-E5B1-49B1-938C-15CCCD374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76340-A7BE-438D-8A2A-3E68E55CA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15AD8-AD9D-4ECC-A2C9-5DBAEC0A1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E1384-933A-4937-AF64-B4FFD5D2D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667AD-1072-4B70-8AF4-455FFD3C1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F3CB-F03C-4B0B-A89B-628E65121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E14FA-11FE-4226-8669-86B534F93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D14F40-892C-44C4-9ECD-593329B1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92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E636-06A0-4B66-B52F-39B349B43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228ADB-3B4C-4439-B793-72AC7933EA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C556E-9159-41E2-8C44-8ED6DE859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83ECF-29F6-41C6-94B9-089A39B9E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617FA-84FF-435E-A50E-D6AB95B26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6CBAF-14C8-4485-9462-49A4C4FDE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0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2EE8-52DC-4EF1-B129-D66CD402E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F5CC4B-D3A6-47B0-A0B8-F2D53BF46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0D8E6-18F4-4734-A6D5-67308B73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1E153-B206-4FE0-87BC-BEF91947F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59B50-ADFE-4536-99F7-611E972F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14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4756C-A120-424D-945A-F4E9731151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87222B-CE81-4392-87B2-AAC2B7274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574BB-C247-42DE-A076-216421C7B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02568-AE09-493C-AF3E-D26E31F9B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F5D5-B714-48C8-AF23-B1B8BF413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11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958B88-212A-4894-81C6-42E6223CE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542D3-EDCA-449C-B365-FD26AF05F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E7159-E3A5-46AD-A9FE-9BEE1761F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22F06-8698-412B-A8E6-8FB3BC8BFD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F39E2-F621-492F-A39D-70CF11CA85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B2170-42B4-4FF4-96CD-379DD49F1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06CA7-394A-4668-8574-EA914AFC7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32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4.gif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gif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his Pin was discovered by Deniz Turgut. Discover (and save!) your own Pins  on Pinterest. | Floral border design, Colorful borders design, Frame border  design">
            <a:extLst>
              <a:ext uri="{FF2B5EF4-FFF2-40B4-BE49-F238E27FC236}">
                <a16:creationId xmlns:a16="http://schemas.microsoft.com/office/drawing/2014/main" id="{2B2E559B-1599-42E8-A91F-D33F7A1C4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20009" y="-2720008"/>
            <a:ext cx="6858000" cy="1229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454E9A-2352-4958-8B53-3F5539175511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476" y="1507810"/>
            <a:ext cx="890341" cy="7812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CF55B7-33B0-4D92-A863-29FD4B3DBF7E}"/>
              </a:ext>
            </a:extLst>
          </p:cNvPr>
          <p:cNvSpPr/>
          <p:nvPr/>
        </p:nvSpPr>
        <p:spPr>
          <a:xfrm>
            <a:off x="3823303" y="949036"/>
            <a:ext cx="4106369" cy="50559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US" sz="2700" b="1" spc="28" dirty="0">
                <a:ln w="0"/>
                <a:solidFill>
                  <a:srgbClr val="E7E6E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English Department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3B78E3-FB13-4B38-8216-7479A27977CE}"/>
              </a:ext>
            </a:extLst>
          </p:cNvPr>
          <p:cNvSpPr/>
          <p:nvPr/>
        </p:nvSpPr>
        <p:spPr>
          <a:xfrm>
            <a:off x="4718211" y="1814489"/>
            <a:ext cx="2406128" cy="319010"/>
          </a:xfrm>
          <a:prstGeom prst="rect">
            <a:avLst/>
          </a:prstGeom>
          <a:solidFill>
            <a:srgbClr val="7B2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US" sz="2700" b="1" spc="28" dirty="0">
                <a:ln w="0"/>
                <a:solidFill>
                  <a:srgbClr val="E7E6E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Grade one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75F506-1850-4334-B57D-F473D73168F3}"/>
              </a:ext>
            </a:extLst>
          </p:cNvPr>
          <p:cNvSpPr/>
          <p:nvPr/>
        </p:nvSpPr>
        <p:spPr>
          <a:xfrm>
            <a:off x="3378669" y="3451152"/>
            <a:ext cx="1764754" cy="471727"/>
          </a:xfrm>
          <a:prstGeom prst="rect">
            <a:avLst/>
          </a:prstGeom>
          <a:solidFill>
            <a:srgbClr val="CC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US" sz="2700" b="1" spc="28" dirty="0">
                <a:ln w="0"/>
                <a:solidFill>
                  <a:srgbClr val="E7E6E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Module 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0E8532-7F63-48B6-A0B8-5A0DC955A579}"/>
              </a:ext>
            </a:extLst>
          </p:cNvPr>
          <p:cNvSpPr/>
          <p:nvPr/>
        </p:nvSpPr>
        <p:spPr>
          <a:xfrm>
            <a:off x="6096000" y="3573073"/>
            <a:ext cx="1764754" cy="47172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US" sz="2700" b="1" spc="28">
                <a:ln w="0"/>
                <a:solidFill>
                  <a:srgbClr val="E7E6E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Out There</a:t>
            </a:r>
            <a:endParaRPr lang="en-US" sz="2700" b="1" spc="28" dirty="0">
              <a:ln w="0"/>
              <a:solidFill>
                <a:srgbClr val="E7E6E6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00DBB1-FA30-45EE-B78E-5A782E611FC5}"/>
              </a:ext>
            </a:extLst>
          </p:cNvPr>
          <p:cNvSpPr/>
          <p:nvPr/>
        </p:nvSpPr>
        <p:spPr>
          <a:xfrm>
            <a:off x="4231038" y="2525445"/>
            <a:ext cx="3238906" cy="489776"/>
          </a:xfrm>
          <a:prstGeom prst="rect">
            <a:avLst/>
          </a:prstGeom>
          <a:solidFill>
            <a:srgbClr val="207B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US" sz="2700" b="1" spc="28" dirty="0">
                <a:ln w="0"/>
                <a:solidFill>
                  <a:srgbClr val="E7E6E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Vocabulary </a:t>
            </a:r>
          </a:p>
        </p:txBody>
      </p:sp>
      <p:pic>
        <p:nvPicPr>
          <p:cNvPr id="2054" name="Picture 6" descr="Free clip art flower clipart clipartcow - Cliparting.com">
            <a:extLst>
              <a:ext uri="{FF2B5EF4-FFF2-40B4-BE49-F238E27FC236}">
                <a16:creationId xmlns:a16="http://schemas.microsoft.com/office/drawing/2014/main" id="{3DB82DBB-DC01-4527-A83E-014E2C4A9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878" y="1507810"/>
            <a:ext cx="1088150" cy="153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Free clip art flower clipart clipartcow - Cliparting.com">
            <a:extLst>
              <a:ext uri="{FF2B5EF4-FFF2-40B4-BE49-F238E27FC236}">
                <a16:creationId xmlns:a16="http://schemas.microsoft.com/office/drawing/2014/main" id="{2C1376F4-CF86-4853-B323-E00FB81FB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571" y="2639634"/>
            <a:ext cx="1088150" cy="153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1477AD4-C6DA-4528-B0AE-8ABF4D7F2ECF}"/>
              </a:ext>
            </a:extLst>
          </p:cNvPr>
          <p:cNvSpPr/>
          <p:nvPr/>
        </p:nvSpPr>
        <p:spPr>
          <a:xfrm>
            <a:off x="4440496" y="4857752"/>
            <a:ext cx="2961558" cy="471727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US" sz="2700" b="1" spc="28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Teacher: Ban A</a:t>
            </a:r>
          </a:p>
        </p:txBody>
      </p:sp>
    </p:spTree>
    <p:extLst>
      <p:ext uri="{BB962C8B-B14F-4D97-AF65-F5344CB8AC3E}">
        <p14:creationId xmlns:p14="http://schemas.microsoft.com/office/powerpoint/2010/main" val="5736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1" y="0"/>
            <a:ext cx="12164648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01778" y="-179510"/>
            <a:ext cx="5194300" cy="721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4832870" y="2067374"/>
            <a:ext cx="6645873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377"/>
            <a:r>
              <a:rPr lang="en-US" sz="166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</a:rPr>
              <a:t>park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5511F7-9C34-4A9D-85CB-0B82138460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5" t="23333" r="8889" b="22222"/>
          <a:stretch/>
        </p:blipFill>
        <p:spPr>
          <a:xfrm>
            <a:off x="271561" y="1375192"/>
            <a:ext cx="4547296" cy="403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30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54286" y="-378470"/>
            <a:ext cx="5194300" cy="721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328498" y="1906601"/>
            <a:ext cx="6645873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377">
              <a:defRPr/>
            </a:pPr>
            <a:r>
              <a:rPr lang="en-US" sz="166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</a:rPr>
              <a:t>beach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EDFDB0-6614-49C4-B61A-04969A93EF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5" t="19255" r="7639" b="18626"/>
          <a:stretch/>
        </p:blipFill>
        <p:spPr>
          <a:xfrm>
            <a:off x="146441" y="793664"/>
            <a:ext cx="4692652" cy="436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94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65497" y="413853"/>
            <a:ext cx="5194300" cy="553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824802" y="2067373"/>
            <a:ext cx="6645873" cy="2759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377">
              <a:defRPr/>
            </a:pPr>
            <a:r>
              <a:rPr lang="en-US" sz="17333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</a:rPr>
              <a:t>zoo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3087CABF-1811-4549-8C49-1CE340DEA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33" y="527543"/>
            <a:ext cx="5492393" cy="5802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96948D-FC45-41ED-8D0D-536AEDB51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645" y="527543"/>
            <a:ext cx="2120217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86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72521" y="-82375"/>
            <a:ext cx="4979340" cy="660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707215" y="2402320"/>
            <a:ext cx="543975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377">
              <a:defRPr/>
            </a:pPr>
            <a:r>
              <a:rPr lang="en-US" sz="88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</a:rPr>
              <a:t>bookshop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2C29C4-6CBB-4B16-8B1E-B24E6D100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47" y="731272"/>
            <a:ext cx="5132380" cy="541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03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42BBABD-AE51-4A6C-A9F5-8C7ECE0E7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9069" y="-258895"/>
            <a:ext cx="12783353" cy="763751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56EF0A6-9401-4E30-BCB8-EBEE537E5986}"/>
              </a:ext>
            </a:extLst>
          </p:cNvPr>
          <p:cNvSpPr/>
          <p:nvPr/>
        </p:nvSpPr>
        <p:spPr>
          <a:xfrm>
            <a:off x="583229" y="3423890"/>
            <a:ext cx="2093499" cy="122544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6000" dirty="0">
                <a:solidFill>
                  <a:srgbClr val="71001E"/>
                </a:solidFill>
                <a:latin typeface="Comic Sans MS" panose="030F0702030302020204" pitchFamily="66" charset="0"/>
              </a:rPr>
              <a:t>I </a:t>
            </a:r>
            <a:r>
              <a:rPr lang="en-US" sz="6000" dirty="0">
                <a:solidFill>
                  <a:prstClr val="whit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6966376-D2DA-4688-91D2-C0E55D4776EE}"/>
              </a:ext>
            </a:extLst>
          </p:cNvPr>
          <p:cNvSpPr/>
          <p:nvPr/>
        </p:nvSpPr>
        <p:spPr>
          <a:xfrm>
            <a:off x="2878000" y="3392999"/>
            <a:ext cx="2264089" cy="122544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6000" dirty="0">
                <a:solidFill>
                  <a:srgbClr val="71001E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259498-6125-4865-95A7-B877DE4ED80F}"/>
              </a:ext>
            </a:extLst>
          </p:cNvPr>
          <p:cNvSpPr/>
          <p:nvPr/>
        </p:nvSpPr>
        <p:spPr>
          <a:xfrm>
            <a:off x="5289595" y="3423891"/>
            <a:ext cx="1386028" cy="122544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6000" dirty="0">
                <a:solidFill>
                  <a:srgbClr val="71001E"/>
                </a:solidFill>
                <a:latin typeface="Comic Sans MS" panose="030F0702030302020204" pitchFamily="66" charset="0"/>
              </a:rPr>
              <a:t>at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D4E63A-1D58-4DF5-B55F-AC271D2E1DC9}"/>
              </a:ext>
            </a:extLst>
          </p:cNvPr>
          <p:cNvSpPr/>
          <p:nvPr/>
        </p:nvSpPr>
        <p:spPr>
          <a:xfrm>
            <a:off x="6876893" y="3393001"/>
            <a:ext cx="1840683" cy="122544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6000" dirty="0">
                <a:solidFill>
                  <a:srgbClr val="71001E"/>
                </a:solidFill>
                <a:latin typeface="Comic Sans MS" panose="030F0702030302020204" pitchFamily="66" charset="0"/>
              </a:rPr>
              <a:t>the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6ABAF55-DD4B-445C-8456-230E90492731}"/>
              </a:ext>
            </a:extLst>
          </p:cNvPr>
          <p:cNvSpPr/>
          <p:nvPr/>
        </p:nvSpPr>
        <p:spPr>
          <a:xfrm>
            <a:off x="8918847" y="3393001"/>
            <a:ext cx="2433671" cy="122544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6000" dirty="0">
                <a:solidFill>
                  <a:srgbClr val="71001E"/>
                </a:solidFill>
                <a:latin typeface="Comic Sans MS" panose="030F0702030302020204" pitchFamily="66" charset="0"/>
              </a:rPr>
              <a:t>park.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FB4082-9289-4EF5-BE91-9CC4D6E82862}"/>
              </a:ext>
            </a:extLst>
          </p:cNvPr>
          <p:cNvSpPr/>
          <p:nvPr/>
        </p:nvSpPr>
        <p:spPr>
          <a:xfrm>
            <a:off x="1488605" y="1652482"/>
            <a:ext cx="2957456" cy="1225447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6000" dirty="0">
                <a:solidFill>
                  <a:srgbClr val="71001E"/>
                </a:solidFill>
                <a:latin typeface="Comic Sans MS" panose="030F0702030302020204" pitchFamily="66" charset="0"/>
              </a:rPr>
              <a:t>Where </a:t>
            </a:r>
            <a:r>
              <a:rPr lang="en-US" sz="6000" dirty="0">
                <a:solidFill>
                  <a:prstClr val="whit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245DB7F-AE18-4072-A3F7-7EF098131AC7}"/>
              </a:ext>
            </a:extLst>
          </p:cNvPr>
          <p:cNvSpPr/>
          <p:nvPr/>
        </p:nvSpPr>
        <p:spPr>
          <a:xfrm>
            <a:off x="4725069" y="1652483"/>
            <a:ext cx="2264089" cy="122544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6000" dirty="0">
                <a:solidFill>
                  <a:srgbClr val="71001E"/>
                </a:solidFill>
                <a:latin typeface="Comic Sans MS" panose="030F0702030302020204" pitchFamily="66" charset="0"/>
              </a:rPr>
              <a:t>are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7BE853B-1E36-4A0D-9F7D-3543928F4AD0}"/>
              </a:ext>
            </a:extLst>
          </p:cNvPr>
          <p:cNvSpPr/>
          <p:nvPr/>
        </p:nvSpPr>
        <p:spPr>
          <a:xfrm>
            <a:off x="7193468" y="1660870"/>
            <a:ext cx="2264089" cy="122544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6000" dirty="0">
                <a:solidFill>
                  <a:srgbClr val="71001E"/>
                </a:solidFill>
                <a:latin typeface="Comic Sans MS" panose="030F0702030302020204" pitchFamily="66" charset="0"/>
              </a:rPr>
              <a:t>you?</a:t>
            </a:r>
          </a:p>
        </p:txBody>
      </p:sp>
    </p:spTree>
    <p:extLst>
      <p:ext uri="{BB962C8B-B14F-4D97-AF65-F5344CB8AC3E}">
        <p14:creationId xmlns:p14="http://schemas.microsoft.com/office/powerpoint/2010/main" val="522340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1143002" y="106018"/>
            <a:ext cx="9883777" cy="67519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/>
            <a:endParaRPr lang="en-US" sz="1462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00696" y="497086"/>
            <a:ext cx="4220369" cy="586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E55267-C5F0-4B64-864A-336668D65A55}"/>
              </a:ext>
            </a:extLst>
          </p:cNvPr>
          <p:cNvSpPr txBox="1"/>
          <p:nvPr/>
        </p:nvSpPr>
        <p:spPr>
          <a:xfrm>
            <a:off x="5875184" y="2374014"/>
            <a:ext cx="46713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climb</a:t>
            </a:r>
          </a:p>
        </p:txBody>
      </p:sp>
      <p:pic>
        <p:nvPicPr>
          <p:cNvPr id="6" name="Picture 5" descr="A picture containing wooden&#10;&#10;Description automatically generated">
            <a:extLst>
              <a:ext uri="{FF2B5EF4-FFF2-40B4-BE49-F238E27FC236}">
                <a16:creationId xmlns:a16="http://schemas.microsoft.com/office/drawing/2014/main" id="{D1BC984B-C184-4D05-9CBC-54A735AD7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71" y="1148849"/>
            <a:ext cx="3063490" cy="4220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751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1143000" y="106018"/>
            <a:ext cx="9906000" cy="67519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endParaRPr lang="en-US" sz="1462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62108" y="335431"/>
            <a:ext cx="4220369" cy="586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472405" y="2192050"/>
            <a:ext cx="5399772" cy="2150526"/>
          </a:xfrm>
          <a:prstGeom prst="rect">
            <a:avLst/>
          </a:prstGeom>
          <a:noFill/>
        </p:spPr>
        <p:txBody>
          <a:bodyPr wrap="square" lIns="74295" tIns="37148" rIns="74295" bIns="37148">
            <a:spAutoFit/>
          </a:bodyPr>
          <a:lstStyle/>
          <a:p>
            <a:pPr algn="ctr" defTabSz="742927">
              <a:defRPr/>
            </a:pPr>
            <a:r>
              <a:rPr lang="en-US" sz="13487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  <a:cs typeface="Arial"/>
                <a:sym typeface="Arial"/>
              </a:rPr>
              <a:t>swim</a:t>
            </a:r>
          </a:p>
        </p:txBody>
      </p:sp>
      <p:pic>
        <p:nvPicPr>
          <p:cNvPr id="6" name="Picture 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C3943D9B-E71C-4228-93C4-01B898B40D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6"/>
          <a:stretch/>
        </p:blipFill>
        <p:spPr>
          <a:xfrm>
            <a:off x="1319823" y="1844509"/>
            <a:ext cx="3579466" cy="3168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5809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1143000" y="0"/>
            <a:ext cx="9906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endParaRPr lang="en-US" sz="1462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33717" y="979193"/>
            <a:ext cx="4220369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644014" y="2322743"/>
            <a:ext cx="5399772" cy="1921681"/>
          </a:xfrm>
          <a:prstGeom prst="rect">
            <a:avLst/>
          </a:prstGeom>
          <a:noFill/>
        </p:spPr>
        <p:txBody>
          <a:bodyPr wrap="square" lIns="74295" tIns="37148" rIns="74295" bIns="37148">
            <a:spAutoFit/>
          </a:bodyPr>
          <a:lstStyle/>
          <a:p>
            <a:pPr algn="ctr" defTabSz="742927">
              <a:defRPr/>
            </a:pPr>
            <a:r>
              <a:rPr lang="en-US" sz="120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  <a:cs typeface="Arial"/>
                <a:sym typeface="Arial"/>
              </a:rPr>
              <a:t>fly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2D2D40-624A-4F3B-B3B2-B57979450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65" y="1614328"/>
            <a:ext cx="3969242" cy="322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9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1143000" y="92766"/>
            <a:ext cx="9906000" cy="665259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endParaRPr lang="en-US" sz="1462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58173" y="576007"/>
            <a:ext cx="4045714" cy="536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751977" y="2299113"/>
            <a:ext cx="4419803" cy="1921681"/>
          </a:xfrm>
          <a:prstGeom prst="rect">
            <a:avLst/>
          </a:prstGeom>
          <a:noFill/>
        </p:spPr>
        <p:txBody>
          <a:bodyPr wrap="square" lIns="74295" tIns="37148" rIns="74295" bIns="37148">
            <a:spAutoFit/>
          </a:bodyPr>
          <a:lstStyle/>
          <a:p>
            <a:pPr algn="ctr" defTabSz="742927">
              <a:defRPr/>
            </a:pPr>
            <a:r>
              <a:rPr lang="en-US" sz="120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  <a:cs typeface="Arial"/>
                <a:sym typeface="Arial"/>
              </a:rPr>
              <a:t>slide</a:t>
            </a:r>
          </a:p>
        </p:txBody>
      </p:sp>
      <p:pic>
        <p:nvPicPr>
          <p:cNvPr id="6" name="Picture 5" descr="A doll on a slide&#10;&#10;Description automatically generated with low confidence">
            <a:extLst>
              <a:ext uri="{FF2B5EF4-FFF2-40B4-BE49-F238E27FC236}">
                <a16:creationId xmlns:a16="http://schemas.microsoft.com/office/drawing/2014/main" id="{F6AA02AC-711F-405D-A3C9-5788911C7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24" y="1477109"/>
            <a:ext cx="3731755" cy="3805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7112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42BBABD-AE51-4A6C-A9F5-8C7ECE0E7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083" y="-119576"/>
            <a:ext cx="12604652" cy="709715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FB4082-9289-4EF5-BE91-9CC4D6E82862}"/>
              </a:ext>
            </a:extLst>
          </p:cNvPr>
          <p:cNvSpPr/>
          <p:nvPr/>
        </p:nvSpPr>
        <p:spPr>
          <a:xfrm>
            <a:off x="2904005" y="1985580"/>
            <a:ext cx="1421166" cy="995675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71001E"/>
                </a:solidFill>
                <a:latin typeface="Comic Sans MS" panose="030F0702030302020204" pitchFamily="66" charset="0"/>
              </a:rPr>
              <a:t>I</a:t>
            </a:r>
            <a:r>
              <a:rPr lang="en-US" sz="4875" dirty="0">
                <a:solidFill>
                  <a:srgbClr val="71001E"/>
                </a:solidFill>
                <a:latin typeface="Comic Sans MS" panose="030F0702030302020204" pitchFamily="66" charset="0"/>
              </a:rPr>
              <a:t>  </a:t>
            </a:r>
            <a:r>
              <a:rPr lang="en-US" sz="4875" dirty="0">
                <a:solidFill>
                  <a:prstClr val="whit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245DB7F-AE18-4072-A3F7-7EF098131AC7}"/>
              </a:ext>
            </a:extLst>
          </p:cNvPr>
          <p:cNvSpPr/>
          <p:nvPr/>
        </p:nvSpPr>
        <p:spPr>
          <a:xfrm>
            <a:off x="4736646" y="1998130"/>
            <a:ext cx="1839573" cy="9705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7BE853B-1E36-4A0D-9F7D-3543928F4AD0}"/>
              </a:ext>
            </a:extLst>
          </p:cNvPr>
          <p:cNvSpPr/>
          <p:nvPr/>
        </p:nvSpPr>
        <p:spPr>
          <a:xfrm>
            <a:off x="6987693" y="1992396"/>
            <a:ext cx="2402933" cy="9956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71001E"/>
                </a:solidFill>
                <a:latin typeface="Comic Sans MS" panose="030F0702030302020204" pitchFamily="66" charset="0"/>
              </a:rPr>
              <a:t>jump.</a:t>
            </a:r>
          </a:p>
        </p:txBody>
      </p:sp>
      <p:pic>
        <p:nvPicPr>
          <p:cNvPr id="1026" name="Picture 2" descr="Transparente salta springen GIF on GIFER - by Kazahn">
            <a:extLst>
              <a:ext uri="{FF2B5EF4-FFF2-40B4-BE49-F238E27FC236}">
                <a16:creationId xmlns:a16="http://schemas.microsoft.com/office/drawing/2014/main" id="{637DA656-AB0A-417B-B23E-A3665228ED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948" y="3374646"/>
            <a:ext cx="3134104" cy="313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31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42BBABD-AE51-4A6C-A9F5-8C7ECE0E7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543" y="-119576"/>
            <a:ext cx="12421773" cy="709715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FB4082-9289-4EF5-BE91-9CC4D6E82862}"/>
              </a:ext>
            </a:extLst>
          </p:cNvPr>
          <p:cNvSpPr/>
          <p:nvPr/>
        </p:nvSpPr>
        <p:spPr>
          <a:xfrm>
            <a:off x="2904005" y="1985580"/>
            <a:ext cx="1421166" cy="995675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71001E"/>
                </a:solidFill>
                <a:latin typeface="Comic Sans MS" panose="030F0702030302020204" pitchFamily="66" charset="0"/>
              </a:rPr>
              <a:t>I</a:t>
            </a:r>
            <a:r>
              <a:rPr lang="en-US" sz="4875" dirty="0">
                <a:solidFill>
                  <a:srgbClr val="71001E"/>
                </a:solidFill>
                <a:latin typeface="Comic Sans MS" panose="030F0702030302020204" pitchFamily="66" charset="0"/>
              </a:rPr>
              <a:t>  </a:t>
            </a:r>
            <a:r>
              <a:rPr lang="en-US" sz="4875" dirty="0">
                <a:solidFill>
                  <a:prstClr val="whit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245DB7F-AE18-4072-A3F7-7EF098131AC7}"/>
              </a:ext>
            </a:extLst>
          </p:cNvPr>
          <p:cNvSpPr/>
          <p:nvPr/>
        </p:nvSpPr>
        <p:spPr>
          <a:xfrm>
            <a:off x="4736646" y="1998130"/>
            <a:ext cx="1839573" cy="9705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7BE853B-1E36-4A0D-9F7D-3543928F4AD0}"/>
              </a:ext>
            </a:extLst>
          </p:cNvPr>
          <p:cNvSpPr/>
          <p:nvPr/>
        </p:nvSpPr>
        <p:spPr>
          <a:xfrm>
            <a:off x="6987693" y="1992396"/>
            <a:ext cx="2402933" cy="9956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71001E"/>
                </a:solidFill>
                <a:latin typeface="Comic Sans MS" panose="030F0702030302020204" pitchFamily="66" charset="0"/>
              </a:rPr>
              <a:t>swim.</a:t>
            </a:r>
          </a:p>
        </p:txBody>
      </p:sp>
      <p:pic>
        <p:nvPicPr>
          <p:cNvPr id="8" name="Picture 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6DC17A03-EF11-472D-B26E-92C6DE8F82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6"/>
          <a:stretch/>
        </p:blipFill>
        <p:spPr>
          <a:xfrm>
            <a:off x="4500345" y="3452114"/>
            <a:ext cx="2619386" cy="2319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2479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42BBABD-AE51-4A6C-A9F5-8C7ECE0E7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474" y="-119576"/>
            <a:ext cx="12290474" cy="709715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FB4082-9289-4EF5-BE91-9CC4D6E82862}"/>
              </a:ext>
            </a:extLst>
          </p:cNvPr>
          <p:cNvSpPr/>
          <p:nvPr/>
        </p:nvSpPr>
        <p:spPr>
          <a:xfrm>
            <a:off x="2904005" y="1985580"/>
            <a:ext cx="1421166" cy="995675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71001E"/>
                </a:solidFill>
                <a:latin typeface="Comic Sans MS" panose="030F0702030302020204" pitchFamily="66" charset="0"/>
              </a:rPr>
              <a:t>I</a:t>
            </a:r>
            <a:r>
              <a:rPr lang="en-US" sz="4875" dirty="0">
                <a:solidFill>
                  <a:srgbClr val="71001E"/>
                </a:solidFill>
                <a:latin typeface="Comic Sans MS" panose="030F0702030302020204" pitchFamily="66" charset="0"/>
              </a:rPr>
              <a:t>  </a:t>
            </a:r>
            <a:r>
              <a:rPr lang="en-US" sz="4875" dirty="0">
                <a:solidFill>
                  <a:prstClr val="whit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245DB7F-AE18-4072-A3F7-7EF098131AC7}"/>
              </a:ext>
            </a:extLst>
          </p:cNvPr>
          <p:cNvSpPr/>
          <p:nvPr/>
        </p:nvSpPr>
        <p:spPr>
          <a:xfrm>
            <a:off x="4736646" y="1998130"/>
            <a:ext cx="1839573" cy="9705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can’t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7BE853B-1E36-4A0D-9F7D-3543928F4AD0}"/>
              </a:ext>
            </a:extLst>
          </p:cNvPr>
          <p:cNvSpPr/>
          <p:nvPr/>
        </p:nvSpPr>
        <p:spPr>
          <a:xfrm>
            <a:off x="6987693" y="1992396"/>
            <a:ext cx="2402933" cy="9956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>
              <a:defRPr/>
            </a:pPr>
            <a:r>
              <a:rPr lang="en-US" sz="4875" b="1" dirty="0">
                <a:solidFill>
                  <a:srgbClr val="71001E"/>
                </a:solidFill>
                <a:latin typeface="Comic Sans MS" panose="030F0702030302020204" pitchFamily="66" charset="0"/>
              </a:rPr>
              <a:t>fly.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4716F1-DD8F-48BE-A4FB-2A03AA665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276" y="3388279"/>
            <a:ext cx="2926310" cy="23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40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4204C3C-D0F6-46EB-8A87-D5AC832751CB}"/>
              </a:ext>
            </a:extLst>
          </p:cNvPr>
          <p:cNvSpPr txBox="1">
            <a:spLocks/>
          </p:cNvSpPr>
          <p:nvPr/>
        </p:nvSpPr>
        <p:spPr>
          <a:xfrm>
            <a:off x="1178463" y="2118574"/>
            <a:ext cx="2404200" cy="7697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What is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5BE1ACA-FFFF-49B0-B684-94C83FA9AD4A}"/>
              </a:ext>
            </a:extLst>
          </p:cNvPr>
          <p:cNvSpPr txBox="1">
            <a:spLocks/>
          </p:cNvSpPr>
          <p:nvPr/>
        </p:nvSpPr>
        <p:spPr>
          <a:xfrm>
            <a:off x="3874233" y="2118574"/>
            <a:ext cx="1456195" cy="769703"/>
          </a:xfrm>
          <a:prstGeom prst="rect">
            <a:avLst/>
          </a:prstGeom>
          <a:solidFill>
            <a:srgbClr val="FF66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b="1" dirty="0">
                <a:latin typeface="Comic Sans MS" panose="030F0702030302020204" pitchFamily="66" charset="0"/>
              </a:rPr>
              <a:t>the</a:t>
            </a:r>
            <a:r>
              <a:rPr lang="en-US" sz="36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D653529-213F-49A7-BE0F-15307DDD2465}"/>
              </a:ext>
            </a:extLst>
          </p:cNvPr>
          <p:cNvSpPr txBox="1">
            <a:spLocks/>
          </p:cNvSpPr>
          <p:nvPr/>
        </p:nvSpPr>
        <p:spPr>
          <a:xfrm>
            <a:off x="5718942" y="2122542"/>
            <a:ext cx="2379969" cy="7697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weather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42EF42B-C963-4681-BBF1-A0623AF56450}"/>
              </a:ext>
            </a:extLst>
          </p:cNvPr>
          <p:cNvSpPr txBox="1">
            <a:spLocks/>
          </p:cNvSpPr>
          <p:nvPr/>
        </p:nvSpPr>
        <p:spPr>
          <a:xfrm>
            <a:off x="8317768" y="2108477"/>
            <a:ext cx="1200427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like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68F4093-90AF-412B-AD1D-B79183E1E26B}"/>
              </a:ext>
            </a:extLst>
          </p:cNvPr>
          <p:cNvSpPr txBox="1">
            <a:spLocks/>
          </p:cNvSpPr>
          <p:nvPr/>
        </p:nvSpPr>
        <p:spPr>
          <a:xfrm>
            <a:off x="9737052" y="2072357"/>
            <a:ext cx="2196164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today?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18EA27C-58E2-41F2-AC3E-395C7A915964}"/>
              </a:ext>
            </a:extLst>
          </p:cNvPr>
          <p:cNvSpPr txBox="1">
            <a:spLocks/>
          </p:cNvSpPr>
          <p:nvPr/>
        </p:nvSpPr>
        <p:spPr>
          <a:xfrm>
            <a:off x="2924750" y="4198050"/>
            <a:ext cx="1605047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It is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9D82E25-3FE8-4C2B-8B5F-D6F2D7AD6A6B}"/>
              </a:ext>
            </a:extLst>
          </p:cNvPr>
          <p:cNvSpPr txBox="1">
            <a:spLocks/>
          </p:cNvSpPr>
          <p:nvPr/>
        </p:nvSpPr>
        <p:spPr>
          <a:xfrm>
            <a:off x="4715287" y="4225980"/>
            <a:ext cx="2139361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sunny.</a:t>
            </a:r>
          </a:p>
        </p:txBody>
      </p:sp>
      <p:pic>
        <p:nvPicPr>
          <p:cNvPr id="11266" name="Picture 2" descr="Image result for transparent sun gif">
            <a:extLst>
              <a:ext uri="{FF2B5EF4-FFF2-40B4-BE49-F238E27FC236}">
                <a16:creationId xmlns:a16="http://schemas.microsoft.com/office/drawing/2014/main" id="{5FA456AE-92A5-4A0B-B7EA-95BB1843531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38" y="26338"/>
            <a:ext cx="1847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Image result for transparent sun gif">
            <a:extLst>
              <a:ext uri="{FF2B5EF4-FFF2-40B4-BE49-F238E27FC236}">
                <a16:creationId xmlns:a16="http://schemas.microsoft.com/office/drawing/2014/main" id="{CA4F01F2-425F-4F70-B858-584D3DAB8D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416" y="22721"/>
            <a:ext cx="1847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2" name="Picture 28" descr="Image result for transparent sun gif">
            <a:extLst>
              <a:ext uri="{FF2B5EF4-FFF2-40B4-BE49-F238E27FC236}">
                <a16:creationId xmlns:a16="http://schemas.microsoft.com/office/drawing/2014/main" id="{A8E2304B-B2FF-4557-B845-F93594FBA6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480" y="26338"/>
            <a:ext cx="1847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4" name="Picture 30" descr="Image result for transparent sun gif">
            <a:extLst>
              <a:ext uri="{FF2B5EF4-FFF2-40B4-BE49-F238E27FC236}">
                <a16:creationId xmlns:a16="http://schemas.microsoft.com/office/drawing/2014/main" id="{2497916A-7914-48C6-B67B-814893A938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809" y="22721"/>
            <a:ext cx="1847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6" name="Picture 32" descr="Image result for transparent sun gif">
            <a:extLst>
              <a:ext uri="{FF2B5EF4-FFF2-40B4-BE49-F238E27FC236}">
                <a16:creationId xmlns:a16="http://schemas.microsoft.com/office/drawing/2014/main" id="{26526F51-9E41-486B-A778-4B08DE7588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385" y="26338"/>
            <a:ext cx="1847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8" name="Picture 34" descr="Image result for transparent sun gif">
            <a:extLst>
              <a:ext uri="{FF2B5EF4-FFF2-40B4-BE49-F238E27FC236}">
                <a16:creationId xmlns:a16="http://schemas.microsoft.com/office/drawing/2014/main" id="{10D2D354-2CBB-4FC5-8458-2A40003AD6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190" y="26338"/>
            <a:ext cx="1847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2" name="Picture 38" descr="Image result for transparent sun gif">
            <a:extLst>
              <a:ext uri="{FF2B5EF4-FFF2-40B4-BE49-F238E27FC236}">
                <a16:creationId xmlns:a16="http://schemas.microsoft.com/office/drawing/2014/main" id="{E598896F-9339-4E35-86FA-25A7134ECBF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268" y="3250749"/>
            <a:ext cx="2793824" cy="288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17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4204C3C-D0F6-46EB-8A87-D5AC832751CB}"/>
              </a:ext>
            </a:extLst>
          </p:cNvPr>
          <p:cNvSpPr txBox="1">
            <a:spLocks/>
          </p:cNvSpPr>
          <p:nvPr/>
        </p:nvSpPr>
        <p:spPr>
          <a:xfrm>
            <a:off x="1178463" y="2118574"/>
            <a:ext cx="2404200" cy="7697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What is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5BE1ACA-FFFF-49B0-B684-94C83FA9AD4A}"/>
              </a:ext>
            </a:extLst>
          </p:cNvPr>
          <p:cNvSpPr txBox="1">
            <a:spLocks/>
          </p:cNvSpPr>
          <p:nvPr/>
        </p:nvSpPr>
        <p:spPr>
          <a:xfrm>
            <a:off x="3874233" y="2118574"/>
            <a:ext cx="1456195" cy="769703"/>
          </a:xfrm>
          <a:prstGeom prst="rect">
            <a:avLst/>
          </a:prstGeom>
          <a:solidFill>
            <a:srgbClr val="FF66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b="1" dirty="0">
                <a:latin typeface="Comic Sans MS" panose="030F0702030302020204" pitchFamily="66" charset="0"/>
              </a:rPr>
              <a:t>the</a:t>
            </a:r>
            <a:r>
              <a:rPr lang="en-US" sz="36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D653529-213F-49A7-BE0F-15307DDD2465}"/>
              </a:ext>
            </a:extLst>
          </p:cNvPr>
          <p:cNvSpPr txBox="1">
            <a:spLocks/>
          </p:cNvSpPr>
          <p:nvPr/>
        </p:nvSpPr>
        <p:spPr>
          <a:xfrm>
            <a:off x="5718942" y="2122542"/>
            <a:ext cx="2379969" cy="7697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weather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42EF42B-C963-4681-BBF1-A0623AF56450}"/>
              </a:ext>
            </a:extLst>
          </p:cNvPr>
          <p:cNvSpPr txBox="1">
            <a:spLocks/>
          </p:cNvSpPr>
          <p:nvPr/>
        </p:nvSpPr>
        <p:spPr>
          <a:xfrm>
            <a:off x="8317768" y="2108477"/>
            <a:ext cx="1200427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like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68F4093-90AF-412B-AD1D-B79183E1E26B}"/>
              </a:ext>
            </a:extLst>
          </p:cNvPr>
          <p:cNvSpPr txBox="1">
            <a:spLocks/>
          </p:cNvSpPr>
          <p:nvPr/>
        </p:nvSpPr>
        <p:spPr>
          <a:xfrm>
            <a:off x="9737052" y="2072357"/>
            <a:ext cx="2196164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today?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18EA27C-58E2-41F2-AC3E-395C7A915964}"/>
              </a:ext>
            </a:extLst>
          </p:cNvPr>
          <p:cNvSpPr txBox="1">
            <a:spLocks/>
          </p:cNvSpPr>
          <p:nvPr/>
        </p:nvSpPr>
        <p:spPr>
          <a:xfrm>
            <a:off x="2924750" y="4198050"/>
            <a:ext cx="1605047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It’s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9D82E25-3FE8-4C2B-8B5F-D6F2D7AD6A6B}"/>
              </a:ext>
            </a:extLst>
          </p:cNvPr>
          <p:cNvSpPr txBox="1">
            <a:spLocks/>
          </p:cNvSpPr>
          <p:nvPr/>
        </p:nvSpPr>
        <p:spPr>
          <a:xfrm>
            <a:off x="4715287" y="4225980"/>
            <a:ext cx="2139361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rainy.</a:t>
            </a:r>
          </a:p>
        </p:txBody>
      </p:sp>
      <p:pic>
        <p:nvPicPr>
          <p:cNvPr id="15362" name="Picture 2" descr="Image result for transparent cloudy rain gif">
            <a:extLst>
              <a:ext uri="{FF2B5EF4-FFF2-40B4-BE49-F238E27FC236}">
                <a16:creationId xmlns:a16="http://schemas.microsoft.com/office/drawing/2014/main" id="{4CB77E48-4DD9-4609-96F7-144D7330B6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59" y="246899"/>
            <a:ext cx="2143081" cy="219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age result for transparent cloudy rain gif">
            <a:extLst>
              <a:ext uri="{FF2B5EF4-FFF2-40B4-BE49-F238E27FC236}">
                <a16:creationId xmlns:a16="http://schemas.microsoft.com/office/drawing/2014/main" id="{03054656-5004-4801-AE16-38FEB6E1031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997" y="96363"/>
            <a:ext cx="2404201" cy="24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transparent cloudy rain gif">
            <a:extLst>
              <a:ext uri="{FF2B5EF4-FFF2-40B4-BE49-F238E27FC236}">
                <a16:creationId xmlns:a16="http://schemas.microsoft.com/office/drawing/2014/main" id="{14F050EE-EB8D-4D14-80C8-0B14F5315A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580" y="166758"/>
            <a:ext cx="2404201" cy="24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 result for transparent cloudy rain gif">
            <a:extLst>
              <a:ext uri="{FF2B5EF4-FFF2-40B4-BE49-F238E27FC236}">
                <a16:creationId xmlns:a16="http://schemas.microsoft.com/office/drawing/2014/main" id="{39D0E7E1-8FD6-44E7-AB15-71BF803D136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477" y="64250"/>
            <a:ext cx="2404201" cy="24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 result for transparent cloudy rain gif">
            <a:extLst>
              <a:ext uri="{FF2B5EF4-FFF2-40B4-BE49-F238E27FC236}">
                <a16:creationId xmlns:a16="http://schemas.microsoft.com/office/drawing/2014/main" id="{1B345F8A-5AE9-452F-AB95-5D6F31D6230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799" y="10007"/>
            <a:ext cx="2404201" cy="24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transparent cloudy rain gif">
            <a:extLst>
              <a:ext uri="{FF2B5EF4-FFF2-40B4-BE49-F238E27FC236}">
                <a16:creationId xmlns:a16="http://schemas.microsoft.com/office/drawing/2014/main" id="{6B3046E0-3255-45B7-BB80-4110823883F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356" y="3165231"/>
            <a:ext cx="3708598" cy="380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38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4204C3C-D0F6-46EB-8A87-D5AC832751CB}"/>
              </a:ext>
            </a:extLst>
          </p:cNvPr>
          <p:cNvSpPr txBox="1">
            <a:spLocks/>
          </p:cNvSpPr>
          <p:nvPr/>
        </p:nvSpPr>
        <p:spPr>
          <a:xfrm>
            <a:off x="1178463" y="2118574"/>
            <a:ext cx="2404200" cy="7697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What is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5BE1ACA-FFFF-49B0-B684-94C83FA9AD4A}"/>
              </a:ext>
            </a:extLst>
          </p:cNvPr>
          <p:cNvSpPr txBox="1">
            <a:spLocks/>
          </p:cNvSpPr>
          <p:nvPr/>
        </p:nvSpPr>
        <p:spPr>
          <a:xfrm>
            <a:off x="3874233" y="2118574"/>
            <a:ext cx="1456195" cy="769703"/>
          </a:xfrm>
          <a:prstGeom prst="rect">
            <a:avLst/>
          </a:prstGeom>
          <a:solidFill>
            <a:srgbClr val="FF66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b="1" dirty="0">
                <a:latin typeface="Comic Sans MS" panose="030F0702030302020204" pitchFamily="66" charset="0"/>
              </a:rPr>
              <a:t>the</a:t>
            </a:r>
            <a:r>
              <a:rPr lang="en-US" sz="36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D653529-213F-49A7-BE0F-15307DDD2465}"/>
              </a:ext>
            </a:extLst>
          </p:cNvPr>
          <p:cNvSpPr txBox="1">
            <a:spLocks/>
          </p:cNvSpPr>
          <p:nvPr/>
        </p:nvSpPr>
        <p:spPr>
          <a:xfrm>
            <a:off x="5718942" y="2122542"/>
            <a:ext cx="2379969" cy="7697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weather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42EF42B-C963-4681-BBF1-A0623AF56450}"/>
              </a:ext>
            </a:extLst>
          </p:cNvPr>
          <p:cNvSpPr txBox="1">
            <a:spLocks/>
          </p:cNvSpPr>
          <p:nvPr/>
        </p:nvSpPr>
        <p:spPr>
          <a:xfrm>
            <a:off x="8317768" y="2108477"/>
            <a:ext cx="1200427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like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68F4093-90AF-412B-AD1D-B79183E1E26B}"/>
              </a:ext>
            </a:extLst>
          </p:cNvPr>
          <p:cNvSpPr txBox="1">
            <a:spLocks/>
          </p:cNvSpPr>
          <p:nvPr/>
        </p:nvSpPr>
        <p:spPr>
          <a:xfrm>
            <a:off x="9737052" y="2072357"/>
            <a:ext cx="2196164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today?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18EA27C-58E2-41F2-AC3E-395C7A915964}"/>
              </a:ext>
            </a:extLst>
          </p:cNvPr>
          <p:cNvSpPr txBox="1">
            <a:spLocks/>
          </p:cNvSpPr>
          <p:nvPr/>
        </p:nvSpPr>
        <p:spPr>
          <a:xfrm>
            <a:off x="2924750" y="4198050"/>
            <a:ext cx="1605047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It is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9D82E25-3FE8-4C2B-8B5F-D6F2D7AD6A6B}"/>
              </a:ext>
            </a:extLst>
          </p:cNvPr>
          <p:cNvSpPr txBox="1">
            <a:spLocks/>
          </p:cNvSpPr>
          <p:nvPr/>
        </p:nvSpPr>
        <p:spPr>
          <a:xfrm>
            <a:off x="4715287" y="4225980"/>
            <a:ext cx="2139361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windy.</a:t>
            </a:r>
          </a:p>
        </p:txBody>
      </p:sp>
      <p:pic>
        <p:nvPicPr>
          <p:cNvPr id="14338" name="Picture 2" descr="Image result for transparent windy weather gif">
            <a:extLst>
              <a:ext uri="{FF2B5EF4-FFF2-40B4-BE49-F238E27FC236}">
                <a16:creationId xmlns:a16="http://schemas.microsoft.com/office/drawing/2014/main" id="{0C2DF788-5C1E-4CB1-A617-74741F38CD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3" y="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transparent windy weather gif">
            <a:extLst>
              <a:ext uri="{FF2B5EF4-FFF2-40B4-BE49-F238E27FC236}">
                <a16:creationId xmlns:a16="http://schemas.microsoft.com/office/drawing/2014/main" id="{F349BA4E-2895-4DEF-B18E-28E506B9A61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226" y="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transparent windy weather gif">
            <a:extLst>
              <a:ext uri="{FF2B5EF4-FFF2-40B4-BE49-F238E27FC236}">
                <a16:creationId xmlns:a16="http://schemas.microsoft.com/office/drawing/2014/main" id="{62D52AA6-E9B0-4FF9-8E0F-786335A575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186" y="127782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transparent windy weather gif">
            <a:extLst>
              <a:ext uri="{FF2B5EF4-FFF2-40B4-BE49-F238E27FC236}">
                <a16:creationId xmlns:a16="http://schemas.microsoft.com/office/drawing/2014/main" id="{0742A89F-C492-4881-87CD-5A6513FC454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287" y="1524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transparent windy weather gif">
            <a:extLst>
              <a:ext uri="{FF2B5EF4-FFF2-40B4-BE49-F238E27FC236}">
                <a16:creationId xmlns:a16="http://schemas.microsoft.com/office/drawing/2014/main" id="{C4D8AEB9-A559-43FA-A652-8B50A4BE7D0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63" y="1524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transparent windy weather gif">
            <a:extLst>
              <a:ext uri="{FF2B5EF4-FFF2-40B4-BE49-F238E27FC236}">
                <a16:creationId xmlns:a16="http://schemas.microsoft.com/office/drawing/2014/main" id="{4F535B59-B3D8-493C-8AD1-D9E5E768450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125" y="127782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transparent windy weather gif">
            <a:extLst>
              <a:ext uri="{FF2B5EF4-FFF2-40B4-BE49-F238E27FC236}">
                <a16:creationId xmlns:a16="http://schemas.microsoft.com/office/drawing/2014/main" id="{13832288-66E6-46D0-8A27-CFBAF10A2F0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074" y="2892246"/>
            <a:ext cx="3705502" cy="370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37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4204C3C-D0F6-46EB-8A87-D5AC832751CB}"/>
              </a:ext>
            </a:extLst>
          </p:cNvPr>
          <p:cNvSpPr txBox="1">
            <a:spLocks/>
          </p:cNvSpPr>
          <p:nvPr/>
        </p:nvSpPr>
        <p:spPr>
          <a:xfrm>
            <a:off x="1178463" y="2118574"/>
            <a:ext cx="2404200" cy="7697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What is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5BE1ACA-FFFF-49B0-B684-94C83FA9AD4A}"/>
              </a:ext>
            </a:extLst>
          </p:cNvPr>
          <p:cNvSpPr txBox="1">
            <a:spLocks/>
          </p:cNvSpPr>
          <p:nvPr/>
        </p:nvSpPr>
        <p:spPr>
          <a:xfrm>
            <a:off x="3874233" y="2118574"/>
            <a:ext cx="1456195" cy="769703"/>
          </a:xfrm>
          <a:prstGeom prst="rect">
            <a:avLst/>
          </a:prstGeom>
          <a:solidFill>
            <a:srgbClr val="FF66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b="1" dirty="0">
                <a:latin typeface="Comic Sans MS" panose="030F0702030302020204" pitchFamily="66" charset="0"/>
              </a:rPr>
              <a:t>the</a:t>
            </a:r>
            <a:r>
              <a:rPr lang="en-US" sz="36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D653529-213F-49A7-BE0F-15307DDD2465}"/>
              </a:ext>
            </a:extLst>
          </p:cNvPr>
          <p:cNvSpPr txBox="1">
            <a:spLocks/>
          </p:cNvSpPr>
          <p:nvPr/>
        </p:nvSpPr>
        <p:spPr>
          <a:xfrm>
            <a:off x="5718942" y="2122542"/>
            <a:ext cx="2379969" cy="7697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weather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42EF42B-C963-4681-BBF1-A0623AF56450}"/>
              </a:ext>
            </a:extLst>
          </p:cNvPr>
          <p:cNvSpPr txBox="1">
            <a:spLocks/>
          </p:cNvSpPr>
          <p:nvPr/>
        </p:nvSpPr>
        <p:spPr>
          <a:xfrm>
            <a:off x="8317768" y="2108477"/>
            <a:ext cx="1200427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like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68F4093-90AF-412B-AD1D-B79183E1E26B}"/>
              </a:ext>
            </a:extLst>
          </p:cNvPr>
          <p:cNvSpPr txBox="1">
            <a:spLocks/>
          </p:cNvSpPr>
          <p:nvPr/>
        </p:nvSpPr>
        <p:spPr>
          <a:xfrm>
            <a:off x="9737052" y="2072357"/>
            <a:ext cx="2196164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today?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18EA27C-58E2-41F2-AC3E-395C7A915964}"/>
              </a:ext>
            </a:extLst>
          </p:cNvPr>
          <p:cNvSpPr txBox="1">
            <a:spLocks/>
          </p:cNvSpPr>
          <p:nvPr/>
        </p:nvSpPr>
        <p:spPr>
          <a:xfrm>
            <a:off x="2924750" y="4198050"/>
            <a:ext cx="1605047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It is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9D82E25-3FE8-4C2B-8B5F-D6F2D7AD6A6B}"/>
              </a:ext>
            </a:extLst>
          </p:cNvPr>
          <p:cNvSpPr txBox="1">
            <a:spLocks/>
          </p:cNvSpPr>
          <p:nvPr/>
        </p:nvSpPr>
        <p:spPr>
          <a:xfrm>
            <a:off x="4715287" y="4225980"/>
            <a:ext cx="2139361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hot.</a:t>
            </a:r>
          </a:p>
        </p:txBody>
      </p:sp>
      <p:pic>
        <p:nvPicPr>
          <p:cNvPr id="13314" name="Picture 2" descr="Image result for transparent hot weather gif">
            <a:extLst>
              <a:ext uri="{FF2B5EF4-FFF2-40B4-BE49-F238E27FC236}">
                <a16:creationId xmlns:a16="http://schemas.microsoft.com/office/drawing/2014/main" id="{A98594F1-5F55-448A-831E-9060B1C55B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637" y="3030986"/>
            <a:ext cx="3925131" cy="327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26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4204C3C-D0F6-46EB-8A87-D5AC832751CB}"/>
              </a:ext>
            </a:extLst>
          </p:cNvPr>
          <p:cNvSpPr txBox="1">
            <a:spLocks/>
          </p:cNvSpPr>
          <p:nvPr/>
        </p:nvSpPr>
        <p:spPr>
          <a:xfrm>
            <a:off x="1178463" y="2118574"/>
            <a:ext cx="2404200" cy="7697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What is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5BE1ACA-FFFF-49B0-B684-94C83FA9AD4A}"/>
              </a:ext>
            </a:extLst>
          </p:cNvPr>
          <p:cNvSpPr txBox="1">
            <a:spLocks/>
          </p:cNvSpPr>
          <p:nvPr/>
        </p:nvSpPr>
        <p:spPr>
          <a:xfrm>
            <a:off x="3874233" y="2118574"/>
            <a:ext cx="1456195" cy="769703"/>
          </a:xfrm>
          <a:prstGeom prst="rect">
            <a:avLst/>
          </a:prstGeom>
          <a:solidFill>
            <a:srgbClr val="FF66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b="1" dirty="0">
                <a:latin typeface="Comic Sans MS" panose="030F0702030302020204" pitchFamily="66" charset="0"/>
              </a:rPr>
              <a:t>the</a:t>
            </a:r>
            <a:r>
              <a:rPr lang="en-US" sz="36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D653529-213F-49A7-BE0F-15307DDD2465}"/>
              </a:ext>
            </a:extLst>
          </p:cNvPr>
          <p:cNvSpPr txBox="1">
            <a:spLocks/>
          </p:cNvSpPr>
          <p:nvPr/>
        </p:nvSpPr>
        <p:spPr>
          <a:xfrm>
            <a:off x="5718942" y="2122542"/>
            <a:ext cx="2379969" cy="7697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weather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42EF42B-C963-4681-BBF1-A0623AF56450}"/>
              </a:ext>
            </a:extLst>
          </p:cNvPr>
          <p:cNvSpPr txBox="1">
            <a:spLocks/>
          </p:cNvSpPr>
          <p:nvPr/>
        </p:nvSpPr>
        <p:spPr>
          <a:xfrm>
            <a:off x="8317768" y="2108477"/>
            <a:ext cx="1200427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like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68F4093-90AF-412B-AD1D-B79183E1E26B}"/>
              </a:ext>
            </a:extLst>
          </p:cNvPr>
          <p:cNvSpPr txBox="1">
            <a:spLocks/>
          </p:cNvSpPr>
          <p:nvPr/>
        </p:nvSpPr>
        <p:spPr>
          <a:xfrm>
            <a:off x="9737052" y="2072357"/>
            <a:ext cx="2196164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today?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18EA27C-58E2-41F2-AC3E-395C7A915964}"/>
              </a:ext>
            </a:extLst>
          </p:cNvPr>
          <p:cNvSpPr txBox="1">
            <a:spLocks/>
          </p:cNvSpPr>
          <p:nvPr/>
        </p:nvSpPr>
        <p:spPr>
          <a:xfrm>
            <a:off x="2924750" y="4198050"/>
            <a:ext cx="1605047" cy="80582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It is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9D82E25-3FE8-4C2B-8B5F-D6F2D7AD6A6B}"/>
              </a:ext>
            </a:extLst>
          </p:cNvPr>
          <p:cNvSpPr txBox="1">
            <a:spLocks/>
          </p:cNvSpPr>
          <p:nvPr/>
        </p:nvSpPr>
        <p:spPr>
          <a:xfrm>
            <a:off x="4715287" y="4225980"/>
            <a:ext cx="2139361" cy="7697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cold.</a:t>
            </a:r>
          </a:p>
        </p:txBody>
      </p:sp>
      <p:pic>
        <p:nvPicPr>
          <p:cNvPr id="12290" name="Picture 2" descr="Image result for transparent cold weather gif">
            <a:extLst>
              <a:ext uri="{FF2B5EF4-FFF2-40B4-BE49-F238E27FC236}">
                <a16:creationId xmlns:a16="http://schemas.microsoft.com/office/drawing/2014/main" id="{BE482C43-B2F5-4024-8BAD-AFD9480F41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052" y="3066903"/>
            <a:ext cx="3087858" cy="308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25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1" y="0"/>
            <a:ext cx="12164648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26614" y="-418663"/>
            <a:ext cx="5194300" cy="721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kype Monkey GIFs | Tenor">
            <a:extLst>
              <a:ext uri="{FF2B5EF4-FFF2-40B4-BE49-F238E27FC236}">
                <a16:creationId xmlns:a16="http://schemas.microsoft.com/office/drawing/2014/main" id="{FCDA86E7-9501-4C20-A302-66C7D76FB83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27" y="158347"/>
            <a:ext cx="2039981" cy="213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681AB6-64FE-4221-B678-15A091A3F546}"/>
              </a:ext>
            </a:extLst>
          </p:cNvPr>
          <p:cNvSpPr txBox="1"/>
          <p:nvPr/>
        </p:nvSpPr>
        <p:spPr>
          <a:xfrm>
            <a:off x="5458047" y="2512737"/>
            <a:ext cx="5497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atin typeface="Comic Sans MS" panose="030F0702030302020204" pitchFamily="66" charset="0"/>
              </a:rPr>
              <a:t>monkeys</a:t>
            </a:r>
            <a:r>
              <a:rPr lang="en-US" sz="8000" b="1" dirty="0"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12" name="Picture 2" descr="Skype Monkey GIFs | Tenor">
            <a:extLst>
              <a:ext uri="{FF2B5EF4-FFF2-40B4-BE49-F238E27FC236}">
                <a16:creationId xmlns:a16="http://schemas.microsoft.com/office/drawing/2014/main" id="{0B31E818-4C13-4183-97D0-83140A521C6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263" y="1616734"/>
            <a:ext cx="1962789" cy="205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Skype Monkey GIFs | Tenor">
            <a:extLst>
              <a:ext uri="{FF2B5EF4-FFF2-40B4-BE49-F238E27FC236}">
                <a16:creationId xmlns:a16="http://schemas.microsoft.com/office/drawing/2014/main" id="{3520443D-0655-4092-A9E9-EDAD87C131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51" y="2826357"/>
            <a:ext cx="1962789" cy="205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247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50453" y="-217696"/>
            <a:ext cx="5194300" cy="721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124666" y="2067374"/>
            <a:ext cx="6645873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377">
              <a:defRPr/>
            </a:pPr>
            <a:r>
              <a:rPr lang="en-US" sz="166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</a:rPr>
              <a:t>tigers</a:t>
            </a:r>
          </a:p>
        </p:txBody>
      </p:sp>
      <p:pic>
        <p:nvPicPr>
          <p:cNvPr id="6" name="Picture 4" descr="USD #421 Lyndon - Jamie White">
            <a:extLst>
              <a:ext uri="{FF2B5EF4-FFF2-40B4-BE49-F238E27FC236}">
                <a16:creationId xmlns:a16="http://schemas.microsoft.com/office/drawing/2014/main" id="{12752F3A-2AA3-4F30-80AA-6BA02E0EC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1" y="632969"/>
            <a:ext cx="4202108" cy="258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Tiger GIFs - Get the best gif on GIFER">
            <a:extLst>
              <a:ext uri="{FF2B5EF4-FFF2-40B4-BE49-F238E27FC236}">
                <a16:creationId xmlns:a16="http://schemas.microsoft.com/office/drawing/2014/main" id="{C62392CE-3F79-4D7E-A5FF-5EA1353D929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90" y="3642061"/>
            <a:ext cx="4223415" cy="268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664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50453" y="-217696"/>
            <a:ext cx="5194300" cy="721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124666" y="2067374"/>
            <a:ext cx="6645873" cy="22261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377">
              <a:defRPr/>
            </a:pPr>
            <a:r>
              <a:rPr lang="en-US" sz="13866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</a:rPr>
              <a:t>snakes</a:t>
            </a:r>
          </a:p>
        </p:txBody>
      </p:sp>
      <p:pic>
        <p:nvPicPr>
          <p:cNvPr id="6" name="Picture 2" descr="Double headed Lampropeltis spp. | Snake gif, Snake lovers, Snake">
            <a:extLst>
              <a:ext uri="{FF2B5EF4-FFF2-40B4-BE49-F238E27FC236}">
                <a16:creationId xmlns:a16="http://schemas.microsoft.com/office/drawing/2014/main" id="{0358E1F9-12B5-466D-9D2E-FAE379727A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68" y="1461608"/>
            <a:ext cx="4242251" cy="343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451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D3F4EE-CF87-425B-BC72-6DA5627D0F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Picture Frame,Area,Body Jewelry PNG Clipart - Royalty Free SVG / PNG">
            <a:extLst>
              <a:ext uri="{FF2B5EF4-FFF2-40B4-BE49-F238E27FC236}">
                <a16:creationId xmlns:a16="http://schemas.microsoft.com/office/drawing/2014/main" id="{89E513C7-E225-48EF-83B4-73BE155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92139" y="106009"/>
            <a:ext cx="4979340" cy="691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36DCC3-4D36-44D2-B87D-FE34EE70D068}"/>
              </a:ext>
            </a:extLst>
          </p:cNvPr>
          <p:cNvSpPr/>
          <p:nvPr/>
        </p:nvSpPr>
        <p:spPr>
          <a:xfrm>
            <a:off x="5124666" y="2315876"/>
            <a:ext cx="6645873" cy="22261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377">
              <a:defRPr/>
            </a:pPr>
            <a:r>
              <a:rPr lang="en-US" sz="13866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775F55">
                      <a:lumMod val="75000"/>
                    </a:srgbClr>
                  </a:outerShdw>
                </a:effectLst>
                <a:latin typeface="Comic Sans MS" panose="030F0702030302020204" pitchFamily="66" charset="0"/>
              </a:rPr>
              <a:t>foxes</a:t>
            </a:r>
          </a:p>
        </p:txBody>
      </p:sp>
      <p:pic>
        <p:nvPicPr>
          <p:cNvPr id="6" name="Picture 2" descr="And finally we complete our thrilling elemental fo... - Tumbex">
            <a:extLst>
              <a:ext uri="{FF2B5EF4-FFF2-40B4-BE49-F238E27FC236}">
                <a16:creationId xmlns:a16="http://schemas.microsoft.com/office/drawing/2014/main" id="{0AC73BEF-D40A-441D-9658-6DF5EBE28D3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17" y="183578"/>
            <a:ext cx="3245423" cy="324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513;p57" descr="Image result for clipart about fox">
            <a:extLst>
              <a:ext uri="{FF2B5EF4-FFF2-40B4-BE49-F238E27FC236}">
                <a16:creationId xmlns:a16="http://schemas.microsoft.com/office/drawing/2014/main" id="{8B1158B8-7FA6-4BC1-99C8-A811D1455C9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978" y="3687398"/>
            <a:ext cx="3123781" cy="2646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8114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57">
            <a:hlinkClick r:id="" action="ppaction://noaction"/>
          </p:cNvPr>
          <p:cNvSpPr/>
          <p:nvPr/>
        </p:nvSpPr>
        <p:spPr>
          <a:xfrm>
            <a:off x="9790044" y="543337"/>
            <a:ext cx="424069" cy="410819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3" name="Google Shape;513;p57" descr="Image result for clipart about fox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9613" y="954157"/>
            <a:ext cx="4083803" cy="3749759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57"/>
          <p:cNvSpPr/>
          <p:nvPr/>
        </p:nvSpPr>
        <p:spPr>
          <a:xfrm>
            <a:off x="1643269" y="5420154"/>
            <a:ext cx="8773211" cy="110655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rtl="1">
              <a:buClr>
                <a:srgbClr val="FFFFFF"/>
              </a:buClr>
              <a:buSzPts val="7200"/>
            </a:pPr>
            <a:r>
              <a:rPr lang="en-GB" sz="7200" b="1" dirty="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see 2 foxes.</a:t>
            </a:r>
            <a:endParaRPr sz="7200" b="1" dirty="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74" name="Picture 2" descr="And finally we complete our thrilling elemental fo... - Tumbex">
            <a:extLst>
              <a:ext uri="{FF2B5EF4-FFF2-40B4-BE49-F238E27FC236}">
                <a16:creationId xmlns:a16="http://schemas.microsoft.com/office/drawing/2014/main" id="{F6297C8C-A740-42A9-AAD6-437E5F5F87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588" y="654199"/>
            <a:ext cx="4541491" cy="454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foxes">
            <a:hlinkClick r:id="" action="ppaction://media"/>
            <a:extLst>
              <a:ext uri="{FF2B5EF4-FFF2-40B4-BE49-F238E27FC236}">
                <a16:creationId xmlns:a16="http://schemas.microsoft.com/office/drawing/2014/main" id="{04768CED-008D-496F-B6A5-A8B7F0051C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39616" y="531988"/>
            <a:ext cx="1008112" cy="1008112"/>
          </a:xfrm>
          <a:prstGeom prst="rect">
            <a:avLst/>
          </a:prstGeom>
        </p:spPr>
      </p:pic>
      <p:sp>
        <p:nvSpPr>
          <p:cNvPr id="9" name="Google Shape;490;p54">
            <a:extLst>
              <a:ext uri="{FF2B5EF4-FFF2-40B4-BE49-F238E27FC236}">
                <a16:creationId xmlns:a16="http://schemas.microsoft.com/office/drawing/2014/main" id="{25A19ED9-5CFA-408B-8A83-5A5DDB8481F0}"/>
              </a:ext>
            </a:extLst>
          </p:cNvPr>
          <p:cNvSpPr/>
          <p:nvPr/>
        </p:nvSpPr>
        <p:spPr>
          <a:xfrm>
            <a:off x="1" y="99695"/>
            <a:ext cx="12192000" cy="110655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FFFFFF"/>
              </a:buClr>
              <a:buSzPts val="7200"/>
            </a:pPr>
            <a:r>
              <a:rPr lang="en-GB" sz="4400" b="1" dirty="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foxes can you see?</a:t>
            </a:r>
            <a:endParaRPr sz="4400" b="1" dirty="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14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6">
            <a:hlinkClick r:id="" action="ppaction://noaction"/>
          </p:cNvPr>
          <p:cNvSpPr/>
          <p:nvPr/>
        </p:nvSpPr>
        <p:spPr>
          <a:xfrm>
            <a:off x="9763855" y="702364"/>
            <a:ext cx="424069" cy="410819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5" name="Google Shape;505;p56" descr="Image result for clipart about tig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2297" y="1484785"/>
            <a:ext cx="3167561" cy="3567103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56"/>
          <p:cNvSpPr/>
          <p:nvPr/>
        </p:nvSpPr>
        <p:spPr>
          <a:xfrm>
            <a:off x="1632295" y="5234612"/>
            <a:ext cx="8927411" cy="133515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rtl="1">
              <a:buClr>
                <a:srgbClr val="FFFFFF"/>
              </a:buClr>
              <a:buSzPts val="7200"/>
            </a:pPr>
            <a:r>
              <a:rPr lang="en-GB" sz="7200" b="1" dirty="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I can see 3 tigers.</a:t>
            </a:r>
            <a:endParaRPr sz="7200" b="1" dirty="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122" name="Picture 2" descr="Tiger GIFs - Get the best gif on GIFER">
            <a:extLst>
              <a:ext uri="{FF2B5EF4-FFF2-40B4-BE49-F238E27FC236}">
                <a16:creationId xmlns:a16="http://schemas.microsoft.com/office/drawing/2014/main" id="{D89ACD69-5426-499B-9F78-BFA20EA6AA8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7" y="875466"/>
            <a:ext cx="3167561" cy="201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USD #421 Lyndon - Jamie White">
            <a:extLst>
              <a:ext uri="{FF2B5EF4-FFF2-40B4-BE49-F238E27FC236}">
                <a16:creationId xmlns:a16="http://schemas.microsoft.com/office/drawing/2014/main" id="{7555A592-0225-47F8-8DC1-C3A9BDD6A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247" y="3070333"/>
            <a:ext cx="3789220" cy="232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490;p54">
            <a:extLst>
              <a:ext uri="{FF2B5EF4-FFF2-40B4-BE49-F238E27FC236}">
                <a16:creationId xmlns:a16="http://schemas.microsoft.com/office/drawing/2014/main" id="{A0A15A71-A61C-45FC-8915-7C5CF270CEF7}"/>
              </a:ext>
            </a:extLst>
          </p:cNvPr>
          <p:cNvSpPr/>
          <p:nvPr/>
        </p:nvSpPr>
        <p:spPr>
          <a:xfrm>
            <a:off x="1" y="99695"/>
            <a:ext cx="12192000" cy="110655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FFFFFF"/>
              </a:buClr>
              <a:buSzPts val="7200"/>
            </a:pPr>
            <a:r>
              <a:rPr lang="en-GB" sz="4400" b="1" dirty="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tigers can you see?</a:t>
            </a:r>
            <a:endParaRPr sz="4400" b="1" dirty="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4BE59A91FA204E85300D977F533838" ma:contentTypeVersion="12" ma:contentTypeDescription="Create a new document." ma:contentTypeScope="" ma:versionID="5890a875bad53a09cc5f2954020f3aae">
  <xsd:schema xmlns:xsd="http://www.w3.org/2001/XMLSchema" xmlns:xs="http://www.w3.org/2001/XMLSchema" xmlns:p="http://schemas.microsoft.com/office/2006/metadata/properties" xmlns:ns2="2c2520f7-3df6-4fcc-b30c-f77713ccd472" xmlns:ns3="691c01e6-3935-4456-92ab-5ebaa9b4aa99" targetNamespace="http://schemas.microsoft.com/office/2006/metadata/properties" ma:root="true" ma:fieldsID="d7f98236f67d80276283c7a69deb87b4" ns2:_="" ns3:_="">
    <xsd:import namespace="2c2520f7-3df6-4fcc-b30c-f77713ccd472"/>
    <xsd:import namespace="691c01e6-3935-4456-92ab-5ebaa9b4aa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520f7-3df6-4fcc-b30c-f77713ccd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01e6-3935-4456-92ab-5ebaa9b4aa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8C6A5E-3AC1-43B3-98F7-A5C800CD3E58}"/>
</file>

<file path=customXml/itemProps2.xml><?xml version="1.0" encoding="utf-8"?>
<ds:datastoreItem xmlns:ds="http://schemas.openxmlformats.org/officeDocument/2006/customXml" ds:itemID="{E12D517C-53A8-44F7-BEA0-02EB426C3D4A}"/>
</file>

<file path=customXml/itemProps3.xml><?xml version="1.0" encoding="utf-8"?>
<ds:datastoreItem xmlns:ds="http://schemas.openxmlformats.org/officeDocument/2006/customXml" ds:itemID="{6A8619AB-87C8-4CBE-B463-81BE5A6516A3}"/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127</Words>
  <Application>Microsoft Office PowerPoint</Application>
  <PresentationFormat>Widescreen</PresentationFormat>
  <Paragraphs>74</Paragraphs>
  <Slides>24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سهام صالح   اللباد</dc:creator>
  <cp:lastModifiedBy>بان علي رمضان  الربيعي</cp:lastModifiedBy>
  <cp:revision>6</cp:revision>
  <dcterms:created xsi:type="dcterms:W3CDTF">2021-02-21T05:10:43Z</dcterms:created>
  <dcterms:modified xsi:type="dcterms:W3CDTF">2021-04-30T17:23:07Z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etDate">
    <vt:lpwstr>2021-04-28T13:07:11Z</vt:lpwstr>
  </property>
  <property fmtid="{D5CDD505-2E9C-101B-9397-08002B2CF9AE}" pid="4" name="MSIP_Label_0b46f0c7-1e5b-43db-99eb-3257df1e5bf6_Method">
    <vt:lpwstr>Privileged</vt:lpwstr>
  </property>
  <property fmtid="{D5CDD505-2E9C-101B-9397-08002B2CF9AE}" pid="5" name="MSIP_Label_0b46f0c7-1e5b-43db-99eb-3257df1e5bf6_Name">
    <vt:lpwstr>0b46f0c7-1e5b-43db-99eb-3257df1e5bf6</vt:lpwstr>
  </property>
  <property fmtid="{D5CDD505-2E9C-101B-9397-08002B2CF9AE}" pid="6" name="MSIP_Label_0b46f0c7-1e5b-43db-99eb-3257df1e5bf6_SiteId">
    <vt:lpwstr>2dcae639-d4a4-4454-82c7-592ab66fc7bd</vt:lpwstr>
  </property>
  <property fmtid="{D5CDD505-2E9C-101B-9397-08002B2CF9AE}" pid="7" name="MSIP_Label_0b46f0c7-1e5b-43db-99eb-3257df1e5bf6_ActionId">
    <vt:lpwstr>a7fa3863-f10e-4962-8a45-c575f9566771</vt:lpwstr>
  </property>
  <property fmtid="{D5CDD505-2E9C-101B-9397-08002B2CF9AE}" pid="8" name="MSIP_Label_0b46f0c7-1e5b-43db-99eb-3257df1e5bf6_ContentBits">
    <vt:lpwstr>0</vt:lpwstr>
  </property>
  <property fmtid="{D5CDD505-2E9C-101B-9397-08002B2CF9AE}" pid="9" name="ContentTypeId">
    <vt:lpwstr>0x010100214BE59A91FA204E85300D977F533838</vt:lpwstr>
  </property>
</Properties>
</file>