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25A1FC-5643-41DD-AA41-BA71CBFFC453}" v="32" dt="2023-02-15T06:17:55.0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24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F250E-38ED-4D83-9458-5CDEBE1ADB5B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77827-731F-4526-A2E9-1D592F2C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DF43-D260-4B61-A6D9-C844CAA02B04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69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994D-F43A-4F33-BEDF-F3D8F7F96B70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5365-06D4-459D-9B4C-0615A61C6AF0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6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A80C5-FC47-4A93-84E0-61B4023F200D}" type="datetime1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6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9924-AAF1-422D-BFD3-8AFF7FA96501}" type="datetime1">
              <a:rPr lang="en-US" smtClean="0"/>
              <a:t>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7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A61A-1684-4222-9B2C-19975DD3C36E}" type="datetime1">
              <a:rPr lang="en-US" smtClean="0"/>
              <a:t>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9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CB67-AF0E-44BD-834D-F924785B8B9F}" type="datetime1">
              <a:rPr lang="en-US" smtClean="0"/>
              <a:t>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8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99DE7-1884-4CC5-B1E3-82D2DB72D56D}" type="datetime1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7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687A-4971-4948-B494-07E6DF2E037F}" type="datetime1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05954-091B-4CA7-B14A-C570A0F082A6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8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2813-B976-4501-B7A5-11ED58F8E5AC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3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5433C-51FF-4165-80B2-05742ED4C70A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79BB4-0389-4B67-BE36-8C62EC5CE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6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.svg"/><Relationship Id="rId5" Type="http://schemas.openxmlformats.org/officeDocument/2006/relationships/image" Target="../media/image12.png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sv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 descr="Speech outline">
            <a:extLst>
              <a:ext uri="{FF2B5EF4-FFF2-40B4-BE49-F238E27FC236}">
                <a16:creationId xmlns:a16="http://schemas.microsoft.com/office/drawing/2014/main" id="{7C2C169E-828D-1FA4-479B-A56EE3A3AC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199063" y="7625234"/>
            <a:ext cx="2793537" cy="900528"/>
          </a:xfrm>
          <a:prstGeom prst="rect">
            <a:avLst/>
          </a:prstGeom>
        </p:spPr>
      </p:pic>
      <p:pic>
        <p:nvPicPr>
          <p:cNvPr id="46" name="Graphic 45" descr="Speech outline">
            <a:extLst>
              <a:ext uri="{FF2B5EF4-FFF2-40B4-BE49-F238E27FC236}">
                <a16:creationId xmlns:a16="http://schemas.microsoft.com/office/drawing/2014/main" id="{A809F8EC-7FC8-FBBF-9E84-5FAF445A74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779480" y="8409198"/>
            <a:ext cx="2218419" cy="14936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C061C0-73B4-CDBD-C4BD-0262D377C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25" y="2179326"/>
            <a:ext cx="3168789" cy="875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BB7EB3-7A96-FA9A-A29C-D59F16C49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2165630"/>
            <a:ext cx="3239832" cy="9559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34585E-2429-42B1-D15E-5AD586EF7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81" y="3028344"/>
            <a:ext cx="3199437" cy="1105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16C206-8416-0698-DE6A-50B1AE8F2C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94"/>
          <a:stretch/>
        </p:blipFill>
        <p:spPr>
          <a:xfrm>
            <a:off x="3428997" y="3091122"/>
            <a:ext cx="3199437" cy="9972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612726-592D-26F4-3F8D-62C511C7248F}"/>
              </a:ext>
            </a:extLst>
          </p:cNvPr>
          <p:cNvSpPr txBox="1"/>
          <p:nvPr/>
        </p:nvSpPr>
        <p:spPr>
          <a:xfrm>
            <a:off x="2352401" y="77102"/>
            <a:ext cx="215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b="1" dirty="0"/>
              <a:t>مراجعة الاختبار الشفهي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307EFB-82C4-C625-C271-A85D7C9147E2}"/>
              </a:ext>
            </a:extLst>
          </p:cNvPr>
          <p:cNvSpPr txBox="1"/>
          <p:nvPr/>
        </p:nvSpPr>
        <p:spPr>
          <a:xfrm>
            <a:off x="2388822" y="1518080"/>
            <a:ext cx="215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Comic Sans MS" panose="030F0702030302020204" pitchFamily="66" charset="0"/>
              </a:rPr>
              <a:t>Module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F00E99-1C28-1222-39BD-48235B8FFCEA}"/>
              </a:ext>
            </a:extLst>
          </p:cNvPr>
          <p:cNvSpPr txBox="1"/>
          <p:nvPr/>
        </p:nvSpPr>
        <p:spPr>
          <a:xfrm>
            <a:off x="2836609" y="1884441"/>
            <a:ext cx="411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على الطالبة التعرف على الصورة وقراءة الكلمات: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092750-AE87-E524-92B1-589CCBB4A31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322"/>
          <a:stretch/>
        </p:blipFill>
        <p:spPr>
          <a:xfrm>
            <a:off x="408931" y="4609201"/>
            <a:ext cx="5770174" cy="27626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9FF912A-AF9A-54E9-3AB6-2B0AA197916C}"/>
              </a:ext>
            </a:extLst>
          </p:cNvPr>
          <p:cNvSpPr txBox="1"/>
          <p:nvPr/>
        </p:nvSpPr>
        <p:spPr>
          <a:xfrm>
            <a:off x="577933" y="5941018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He is tall.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9B383B-3A48-91F9-DB0B-698FC861F853}"/>
              </a:ext>
            </a:extLst>
          </p:cNvPr>
          <p:cNvSpPr txBox="1"/>
          <p:nvPr/>
        </p:nvSpPr>
        <p:spPr>
          <a:xfrm>
            <a:off x="2448022" y="5933433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She is short.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F66DA3-1558-B3AA-04A9-17618968A2C9}"/>
              </a:ext>
            </a:extLst>
          </p:cNvPr>
          <p:cNvSpPr txBox="1"/>
          <p:nvPr/>
        </p:nvSpPr>
        <p:spPr>
          <a:xfrm>
            <a:off x="4444174" y="592206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He is short.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839A19-536E-81E7-E880-8830FF7261AE}"/>
              </a:ext>
            </a:extLst>
          </p:cNvPr>
          <p:cNvSpPr txBox="1"/>
          <p:nvPr/>
        </p:nvSpPr>
        <p:spPr>
          <a:xfrm>
            <a:off x="3499825" y="7170584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She is sad.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40F902-6CF1-DDED-A6C0-E651245D0F3E}"/>
              </a:ext>
            </a:extLst>
          </p:cNvPr>
          <p:cNvSpPr txBox="1"/>
          <p:nvPr/>
        </p:nvSpPr>
        <p:spPr>
          <a:xfrm>
            <a:off x="1814126" y="715973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He is happy.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8E40D6-C437-A5FF-033A-4F0CDAFE8CF1}"/>
              </a:ext>
            </a:extLst>
          </p:cNvPr>
          <p:cNvSpPr txBox="1"/>
          <p:nvPr/>
        </p:nvSpPr>
        <p:spPr>
          <a:xfrm>
            <a:off x="3429000" y="415705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على الطالبة وصف كل صورة بذكر جملة 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9619F2-9441-DC0D-6B83-3F53CBB56E8E}"/>
              </a:ext>
            </a:extLst>
          </p:cNvPr>
          <p:cNvSpPr txBox="1"/>
          <p:nvPr/>
        </p:nvSpPr>
        <p:spPr>
          <a:xfrm>
            <a:off x="673310" y="345279"/>
            <a:ext cx="66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أسئلة شخصية: </a:t>
            </a:r>
            <a:r>
              <a:rPr lang="ar-QA" b="1" dirty="0">
                <a:solidFill>
                  <a:srgbClr val="FF0000"/>
                </a:solidFill>
                <a:latin typeface="Comic Sans MS" panose="030F0702030302020204" pitchFamily="66" charset="0"/>
              </a:rPr>
              <a:t>المعلمة تسأل باللون الأحمر </a:t>
            </a:r>
            <a:r>
              <a:rPr lang="ar-QA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والطالبة تجيب باللون الأزرق.</a:t>
            </a:r>
            <a:endParaRPr lang="en-US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9" name="Graphic 28" descr="Speech outline">
            <a:extLst>
              <a:ext uri="{FF2B5EF4-FFF2-40B4-BE49-F238E27FC236}">
                <a16:creationId xmlns:a16="http://schemas.microsoft.com/office/drawing/2014/main" id="{61CD5C48-A1F8-AB55-46D6-02C786A7B7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4221918" y="675902"/>
            <a:ext cx="2446914" cy="41848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A4C9B76-4E72-FECC-57C3-A54AA3130CBD}"/>
              </a:ext>
            </a:extLst>
          </p:cNvPr>
          <p:cNvSpPr txBox="1"/>
          <p:nvPr/>
        </p:nvSpPr>
        <p:spPr>
          <a:xfrm>
            <a:off x="222147" y="678945"/>
            <a:ext cx="291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What is your name?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18AA0F-487B-36A0-B50D-E80877B13CC5}"/>
              </a:ext>
            </a:extLst>
          </p:cNvPr>
          <p:cNvSpPr txBox="1"/>
          <p:nvPr/>
        </p:nvSpPr>
        <p:spPr>
          <a:xfrm>
            <a:off x="4444174" y="649084"/>
            <a:ext cx="2329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How old are you?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15EE52-0386-F3D1-602C-6EEAD0A8735B}"/>
              </a:ext>
            </a:extLst>
          </p:cNvPr>
          <p:cNvSpPr txBox="1"/>
          <p:nvPr/>
        </p:nvSpPr>
        <p:spPr>
          <a:xfrm flipH="1">
            <a:off x="4542015" y="1128364"/>
            <a:ext cx="291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Six years old.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82629D-71F6-003C-AFD5-44645E2AA05A}"/>
              </a:ext>
            </a:extLst>
          </p:cNvPr>
          <p:cNvSpPr txBox="1"/>
          <p:nvPr/>
        </p:nvSpPr>
        <p:spPr>
          <a:xfrm>
            <a:off x="358983" y="1125064"/>
            <a:ext cx="21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My name is ………….</a:t>
            </a:r>
          </a:p>
        </p:txBody>
      </p:sp>
      <p:pic>
        <p:nvPicPr>
          <p:cNvPr id="37" name="Graphic 36" descr="Speech outline">
            <a:extLst>
              <a:ext uri="{FF2B5EF4-FFF2-40B4-BE49-F238E27FC236}">
                <a16:creationId xmlns:a16="http://schemas.microsoft.com/office/drawing/2014/main" id="{335AB870-9B40-0B0F-6EF3-345315680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222147" y="706580"/>
            <a:ext cx="2446914" cy="418484"/>
          </a:xfrm>
          <a:prstGeom prst="rect">
            <a:avLst/>
          </a:prstGeom>
        </p:spPr>
      </p:pic>
      <p:pic>
        <p:nvPicPr>
          <p:cNvPr id="38" name="Graphic 37" descr="Speech outline">
            <a:extLst>
              <a:ext uri="{FF2B5EF4-FFF2-40B4-BE49-F238E27FC236}">
                <a16:creationId xmlns:a16="http://schemas.microsoft.com/office/drawing/2014/main" id="{BF7406DC-A386-F2EF-23F2-A44DD722DA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4221918" y="1153234"/>
            <a:ext cx="2446914" cy="418484"/>
          </a:xfrm>
          <a:prstGeom prst="rect">
            <a:avLst/>
          </a:prstGeom>
        </p:spPr>
      </p:pic>
      <p:pic>
        <p:nvPicPr>
          <p:cNvPr id="39" name="Graphic 38" descr="Speech outline">
            <a:extLst>
              <a:ext uri="{FF2B5EF4-FFF2-40B4-BE49-F238E27FC236}">
                <a16:creationId xmlns:a16="http://schemas.microsoft.com/office/drawing/2014/main" id="{17348464-0F14-03C5-49D5-B51851F1A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182925" y="1137747"/>
            <a:ext cx="2446914" cy="41848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52C92F8-D3D5-EDA6-ADF5-D5EEE98F8F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58"/>
          <a:stretch/>
        </p:blipFill>
        <p:spPr>
          <a:xfrm>
            <a:off x="3057525" y="7824003"/>
            <a:ext cx="3742910" cy="207880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BAC1903-A0CC-D969-698D-DBB0A2D78474}"/>
              </a:ext>
            </a:extLst>
          </p:cNvPr>
          <p:cNvSpPr txBox="1"/>
          <p:nvPr/>
        </p:nvSpPr>
        <p:spPr>
          <a:xfrm>
            <a:off x="185744" y="7706560"/>
            <a:ext cx="2820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How many school objects </a:t>
            </a:r>
            <a:endParaRPr lang="ar-QA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are there?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8E3E32-7CC5-6BDF-EC3F-44EE60FD66FB}"/>
              </a:ext>
            </a:extLst>
          </p:cNvPr>
          <p:cNvSpPr txBox="1"/>
          <p:nvPr/>
        </p:nvSpPr>
        <p:spPr>
          <a:xfrm>
            <a:off x="907053" y="8538454"/>
            <a:ext cx="24446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2 bags.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5 rubbers.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9 pencils. 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4 chairs.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466197A-8E0E-DB65-1381-235681BFAC19}"/>
              </a:ext>
            </a:extLst>
          </p:cNvPr>
          <p:cNvCxnSpPr/>
          <p:nvPr/>
        </p:nvCxnSpPr>
        <p:spPr>
          <a:xfrm>
            <a:off x="-272716" y="7556522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C838055-F829-B4E8-2A95-8850C6D51872}"/>
              </a:ext>
            </a:extLst>
          </p:cNvPr>
          <p:cNvCxnSpPr/>
          <p:nvPr/>
        </p:nvCxnSpPr>
        <p:spPr>
          <a:xfrm>
            <a:off x="-435061" y="4157053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F70EC264-87D6-CEED-3098-72A6A2CE1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5B6BF-2657-D691-C4F4-18B5EECC0D22}"/>
              </a:ext>
            </a:extLst>
          </p:cNvPr>
          <p:cNvSpPr txBox="1"/>
          <p:nvPr/>
        </p:nvSpPr>
        <p:spPr>
          <a:xfrm>
            <a:off x="2920814" y="7575506"/>
            <a:ext cx="4016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1600" b="1" dirty="0"/>
              <a:t>على الطالبة تكوين جملة توضح عدد الأدوات المدرسية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87653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4C282-4436-BA9C-15A0-2C1586A6B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39" y="841966"/>
            <a:ext cx="3522749" cy="923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2FFAD7-CF3A-9AD8-8226-FB1317485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950" y="1824462"/>
            <a:ext cx="4086225" cy="991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13DAB3-8140-3FED-8458-77654C8FA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53" y="1825618"/>
            <a:ext cx="2427197" cy="9898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2B88DB-C69D-188A-9F80-18B4441FC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739" y="2869549"/>
            <a:ext cx="3212260" cy="1019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B43C5F-14CB-8C56-D84A-DEC70DD5F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999" y="2896241"/>
            <a:ext cx="3212260" cy="10229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9BFDF-AA96-6AFD-6834-D27D462CF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488" y="841966"/>
            <a:ext cx="2901773" cy="9324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1CADE5-8A09-A9AE-C9AA-9D2E32369828}"/>
              </a:ext>
            </a:extLst>
          </p:cNvPr>
          <p:cNvSpPr txBox="1"/>
          <p:nvPr/>
        </p:nvSpPr>
        <p:spPr>
          <a:xfrm>
            <a:off x="2388822" y="104321"/>
            <a:ext cx="215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Comic Sans MS" panose="030F0702030302020204" pitchFamily="66" charset="0"/>
              </a:rPr>
              <a:t>Module </a:t>
            </a:r>
            <a:r>
              <a:rPr lang="ar-QA" b="1" dirty="0">
                <a:highlight>
                  <a:srgbClr val="FFFF00"/>
                </a:highlight>
                <a:latin typeface="Comic Sans MS" panose="030F0702030302020204" pitchFamily="66" charset="0"/>
              </a:rPr>
              <a:t>4</a:t>
            </a:r>
            <a:endParaRPr lang="en-US" b="1" dirty="0"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DF0F4B-85F1-3F50-57AA-E74228864B5F}"/>
              </a:ext>
            </a:extLst>
          </p:cNvPr>
          <p:cNvSpPr txBox="1"/>
          <p:nvPr/>
        </p:nvSpPr>
        <p:spPr>
          <a:xfrm>
            <a:off x="2713215" y="399699"/>
            <a:ext cx="4228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على الطالبة التعرف على الصورة وقراءة الكلمات: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CD52238-ABD3-DC93-1C70-7B94CBD18E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281" y="4092834"/>
            <a:ext cx="6517436" cy="547688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1911E374-D0D4-924D-175B-E25DF3091430}"/>
              </a:ext>
            </a:extLst>
          </p:cNvPr>
          <p:cNvSpPr/>
          <p:nvPr/>
        </p:nvSpPr>
        <p:spPr>
          <a:xfrm>
            <a:off x="516355" y="3942784"/>
            <a:ext cx="390525" cy="302276"/>
          </a:xfrm>
          <a:prstGeom prst="ellipse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357D8C-ED59-99FD-7874-1DE0AC36C990}"/>
              </a:ext>
            </a:extLst>
          </p:cNvPr>
          <p:cNvSpPr/>
          <p:nvPr/>
        </p:nvSpPr>
        <p:spPr>
          <a:xfrm>
            <a:off x="1064881" y="3941696"/>
            <a:ext cx="390525" cy="302276"/>
          </a:xfrm>
          <a:prstGeom prst="ellipse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AF41F92-4339-D323-EF58-1BEE2F040D8C}"/>
              </a:ext>
            </a:extLst>
          </p:cNvPr>
          <p:cNvSpPr/>
          <p:nvPr/>
        </p:nvSpPr>
        <p:spPr>
          <a:xfrm>
            <a:off x="1871949" y="3937787"/>
            <a:ext cx="390525" cy="302276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BBEC0B6-5980-6156-7665-D70EB26880CE}"/>
              </a:ext>
            </a:extLst>
          </p:cNvPr>
          <p:cNvSpPr/>
          <p:nvPr/>
        </p:nvSpPr>
        <p:spPr>
          <a:xfrm>
            <a:off x="2638005" y="3920302"/>
            <a:ext cx="390525" cy="302276"/>
          </a:xfrm>
          <a:prstGeom prst="ellipse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868456-DE9A-1989-8C7D-41988F9FCD13}"/>
              </a:ext>
            </a:extLst>
          </p:cNvPr>
          <p:cNvSpPr/>
          <p:nvPr/>
        </p:nvSpPr>
        <p:spPr>
          <a:xfrm>
            <a:off x="3404061" y="3920302"/>
            <a:ext cx="390525" cy="30227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2610903-EEB4-227F-ED82-F597F21A3C46}"/>
              </a:ext>
            </a:extLst>
          </p:cNvPr>
          <p:cNvSpPr/>
          <p:nvPr/>
        </p:nvSpPr>
        <p:spPr>
          <a:xfrm>
            <a:off x="4205003" y="3928227"/>
            <a:ext cx="390525" cy="302276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BCD697-86A5-9073-2758-A574CE85C457}"/>
              </a:ext>
            </a:extLst>
          </p:cNvPr>
          <p:cNvSpPr/>
          <p:nvPr/>
        </p:nvSpPr>
        <p:spPr>
          <a:xfrm>
            <a:off x="5046188" y="3937787"/>
            <a:ext cx="390525" cy="302276"/>
          </a:xfrm>
          <a:prstGeom prst="ellipse">
            <a:avLst/>
          </a:prstGeom>
          <a:solidFill>
            <a:srgbClr val="FFC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D389A0A-766C-FBC0-C8C7-5D80045E1FC5}"/>
              </a:ext>
            </a:extLst>
          </p:cNvPr>
          <p:cNvSpPr/>
          <p:nvPr/>
        </p:nvSpPr>
        <p:spPr>
          <a:xfrm>
            <a:off x="5812244" y="3945839"/>
            <a:ext cx="390525" cy="30227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0F9826C-F1E9-395E-7570-AAF23DE0EA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956" y="4779720"/>
            <a:ext cx="4882893" cy="3139566"/>
          </a:xfrm>
          <a:prstGeom prst="rect">
            <a:avLst/>
          </a:prstGeom>
        </p:spPr>
      </p:pic>
      <p:pic>
        <p:nvPicPr>
          <p:cNvPr id="45" name="Graphic 44" descr="Speech outline">
            <a:extLst>
              <a:ext uri="{FF2B5EF4-FFF2-40B4-BE49-F238E27FC236}">
                <a16:creationId xmlns:a16="http://schemas.microsoft.com/office/drawing/2014/main" id="{C2945111-C9F2-8C15-C67D-B2E2A8E3A5E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160" t="14170" r="13765" b="14873"/>
          <a:stretch/>
        </p:blipFill>
        <p:spPr>
          <a:xfrm flipH="1">
            <a:off x="73226" y="6293803"/>
            <a:ext cx="1699729" cy="101160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FFAA2C54-9451-34EF-10C9-639FDD97FCAA}"/>
              </a:ext>
            </a:extLst>
          </p:cNvPr>
          <p:cNvSpPr txBox="1"/>
          <p:nvPr/>
        </p:nvSpPr>
        <p:spPr>
          <a:xfrm>
            <a:off x="-464021" y="6517703"/>
            <a:ext cx="2820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Where is Ron?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9A768B3-C9D9-2F9C-16C4-59A0B32E9386}"/>
              </a:ext>
            </a:extLst>
          </p:cNvPr>
          <p:cNvSpPr txBox="1"/>
          <p:nvPr/>
        </p:nvSpPr>
        <p:spPr>
          <a:xfrm>
            <a:off x="4028342" y="4640522"/>
            <a:ext cx="159784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On the sofa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9296B1A-F05C-C603-BD88-6B19131D0110}"/>
              </a:ext>
            </a:extLst>
          </p:cNvPr>
          <p:cNvSpPr txBox="1"/>
          <p:nvPr/>
        </p:nvSpPr>
        <p:spPr>
          <a:xfrm>
            <a:off x="3149767" y="5838179"/>
            <a:ext cx="21292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Under the table.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A96DF58-B615-A2F6-5128-7B7D7ED942E8}"/>
              </a:ext>
            </a:extLst>
          </p:cNvPr>
          <p:cNvSpPr txBox="1"/>
          <p:nvPr/>
        </p:nvSpPr>
        <p:spPr>
          <a:xfrm>
            <a:off x="2655411" y="7689152"/>
            <a:ext cx="159784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On the bed.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7A19D8-1C77-0EA5-82F8-037F353CE5DF}"/>
              </a:ext>
            </a:extLst>
          </p:cNvPr>
          <p:cNvSpPr txBox="1"/>
          <p:nvPr/>
        </p:nvSpPr>
        <p:spPr>
          <a:xfrm>
            <a:off x="4542015" y="7712206"/>
            <a:ext cx="159784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 the box.</a:t>
            </a:r>
          </a:p>
        </p:txBody>
      </p:sp>
      <p:pic>
        <p:nvPicPr>
          <p:cNvPr id="52" name="Graphic 51" descr="Speech outline">
            <a:extLst>
              <a:ext uri="{FF2B5EF4-FFF2-40B4-BE49-F238E27FC236}">
                <a16:creationId xmlns:a16="http://schemas.microsoft.com/office/drawing/2014/main" id="{02EEEEA7-BC2B-7CC3-C3A4-1055642598C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160" t="14170" r="13765" b="14873"/>
          <a:stretch/>
        </p:blipFill>
        <p:spPr>
          <a:xfrm flipH="1">
            <a:off x="73227" y="8103352"/>
            <a:ext cx="1699729" cy="565520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FDCA9E1-EEEF-13E3-43B1-DF7CEB708E9F}"/>
              </a:ext>
            </a:extLst>
          </p:cNvPr>
          <p:cNvCxnSpPr/>
          <p:nvPr/>
        </p:nvCxnSpPr>
        <p:spPr>
          <a:xfrm>
            <a:off x="-435059" y="4640522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A65748D-F512-E88D-316A-089672DBA0D2}"/>
              </a:ext>
            </a:extLst>
          </p:cNvPr>
          <p:cNvCxnSpPr/>
          <p:nvPr/>
        </p:nvCxnSpPr>
        <p:spPr>
          <a:xfrm>
            <a:off x="-250575" y="8070859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8B134FF-15C7-1DD9-4437-1C09BC990D7C}"/>
              </a:ext>
            </a:extLst>
          </p:cNvPr>
          <p:cNvSpPr txBox="1"/>
          <p:nvPr/>
        </p:nvSpPr>
        <p:spPr>
          <a:xfrm>
            <a:off x="-503207" y="8173704"/>
            <a:ext cx="2820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Who is he?</a:t>
            </a:r>
          </a:p>
        </p:txBody>
      </p:sp>
      <p:pic>
        <p:nvPicPr>
          <p:cNvPr id="57" name="Graphic 56" descr="Speech outline">
            <a:extLst>
              <a:ext uri="{FF2B5EF4-FFF2-40B4-BE49-F238E27FC236}">
                <a16:creationId xmlns:a16="http://schemas.microsoft.com/office/drawing/2014/main" id="{84E02056-5451-FD4C-99AF-3D2683D54D0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160" t="14170" r="13765" b="14873"/>
          <a:stretch/>
        </p:blipFill>
        <p:spPr>
          <a:xfrm>
            <a:off x="5137822" y="8111554"/>
            <a:ext cx="1699729" cy="56552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10B58390-C4B3-FB19-2772-8C9AABB4EDF7}"/>
              </a:ext>
            </a:extLst>
          </p:cNvPr>
          <p:cNvSpPr txBox="1"/>
          <p:nvPr/>
        </p:nvSpPr>
        <p:spPr>
          <a:xfrm>
            <a:off x="4597419" y="8185979"/>
            <a:ext cx="2820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Who is she?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B744226E-6E5E-503F-0668-72E6BC23E7A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487" r="63400"/>
          <a:stretch/>
        </p:blipFill>
        <p:spPr>
          <a:xfrm>
            <a:off x="389817" y="8637845"/>
            <a:ext cx="986468" cy="75253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EC04C8F-84A2-6DFB-9A00-B180624452C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1133"/>
          <a:stretch/>
        </p:blipFill>
        <p:spPr>
          <a:xfrm>
            <a:off x="2213271" y="8547154"/>
            <a:ext cx="1047567" cy="822327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7D779503-13ED-88F8-3202-FBA86038AEB3}"/>
              </a:ext>
            </a:extLst>
          </p:cNvPr>
          <p:cNvSpPr/>
          <p:nvPr/>
        </p:nvSpPr>
        <p:spPr>
          <a:xfrm>
            <a:off x="200022" y="8619682"/>
            <a:ext cx="1492090" cy="1219068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44B7B76-0247-0B00-46AE-D70352482118}"/>
              </a:ext>
            </a:extLst>
          </p:cNvPr>
          <p:cNvSpPr/>
          <p:nvPr/>
        </p:nvSpPr>
        <p:spPr>
          <a:xfrm>
            <a:off x="1812947" y="8582611"/>
            <a:ext cx="1673291" cy="1219068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A4D5D9-C2A2-FE93-1D1C-7895988F0B57}"/>
              </a:ext>
            </a:extLst>
          </p:cNvPr>
          <p:cNvSpPr txBox="1"/>
          <p:nvPr/>
        </p:nvSpPr>
        <p:spPr>
          <a:xfrm>
            <a:off x="1835860" y="9216904"/>
            <a:ext cx="1769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 is my brother.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67178B-13FB-46DD-5810-ECC04F56027E}"/>
              </a:ext>
            </a:extLst>
          </p:cNvPr>
          <p:cNvSpPr txBox="1"/>
          <p:nvPr/>
        </p:nvSpPr>
        <p:spPr>
          <a:xfrm>
            <a:off x="-23390" y="9216903"/>
            <a:ext cx="193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 is my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dad.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BB9CF9FB-39DD-D196-39C9-740B3F57AD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2703" y="8639607"/>
            <a:ext cx="762000" cy="676275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5C65F101-9F10-2774-6DE6-5AC94403EA8F}"/>
              </a:ext>
            </a:extLst>
          </p:cNvPr>
          <p:cNvSpPr txBox="1"/>
          <p:nvPr/>
        </p:nvSpPr>
        <p:spPr>
          <a:xfrm>
            <a:off x="3454332" y="9188825"/>
            <a:ext cx="1769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She is my sister.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CC5635F5-D0BA-10F2-DEF4-15F85CBD4E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6507" y="8641132"/>
            <a:ext cx="704850" cy="69532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72D40ED5-6F2C-7EAE-8B4F-87A5785E1BEA}"/>
              </a:ext>
            </a:extLst>
          </p:cNvPr>
          <p:cNvSpPr txBox="1"/>
          <p:nvPr/>
        </p:nvSpPr>
        <p:spPr>
          <a:xfrm>
            <a:off x="5081168" y="9242747"/>
            <a:ext cx="1769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She is my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mum.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464079C-B734-5853-665B-27AF9E0B08B8}"/>
              </a:ext>
            </a:extLst>
          </p:cNvPr>
          <p:cNvSpPr/>
          <p:nvPr/>
        </p:nvSpPr>
        <p:spPr>
          <a:xfrm>
            <a:off x="3661162" y="8593289"/>
            <a:ext cx="1420006" cy="1219068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31E29AE-C4EF-9E5C-2737-396E66F39DB2}"/>
              </a:ext>
            </a:extLst>
          </p:cNvPr>
          <p:cNvSpPr/>
          <p:nvPr/>
        </p:nvSpPr>
        <p:spPr>
          <a:xfrm>
            <a:off x="5241450" y="8597700"/>
            <a:ext cx="1420006" cy="1219068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Slide Number Placeholder 73">
            <a:extLst>
              <a:ext uri="{FF2B5EF4-FFF2-40B4-BE49-F238E27FC236}">
                <a16:creationId xmlns:a16="http://schemas.microsoft.com/office/drawing/2014/main" id="{7A4F27D3-6B8F-71FD-B03F-33CE441E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279169-764D-A383-3292-51084BF1F399}"/>
              </a:ext>
            </a:extLst>
          </p:cNvPr>
          <p:cNvSpPr txBox="1"/>
          <p:nvPr/>
        </p:nvSpPr>
        <p:spPr>
          <a:xfrm>
            <a:off x="73226" y="5356759"/>
            <a:ext cx="1772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/>
              <a:t>على الطالبة معرفة مكان الارنب: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9FDA2-42B7-8BD0-7A9B-4E244C6E41D2}"/>
              </a:ext>
            </a:extLst>
          </p:cNvPr>
          <p:cNvSpPr txBox="1"/>
          <p:nvPr/>
        </p:nvSpPr>
        <p:spPr>
          <a:xfrm>
            <a:off x="1845555" y="8090985"/>
            <a:ext cx="3253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1400" b="1" dirty="0"/>
              <a:t>على الطالبة تكوين جملة توضح العلاقة بعد النظر إلى الصورة: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47697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E24B75-A424-8F51-1672-6F83830A3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013" y="1073287"/>
            <a:ext cx="1518362" cy="11717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2C6EB7-8A4A-2E84-5014-AFB61DE25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994" y="1066463"/>
            <a:ext cx="1585232" cy="1166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825CE3-45DD-00C0-478A-5D2CC4637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389" y="1083370"/>
            <a:ext cx="1540167" cy="11431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C2BDD0-1B6E-037C-336D-E1D5EDE14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39" y="1044288"/>
            <a:ext cx="1590775" cy="12001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5EF774-E2F8-C7DE-27EF-D9E6464E830D}"/>
              </a:ext>
            </a:extLst>
          </p:cNvPr>
          <p:cNvSpPr txBox="1"/>
          <p:nvPr/>
        </p:nvSpPr>
        <p:spPr>
          <a:xfrm>
            <a:off x="129441" y="456675"/>
            <a:ext cx="1692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Where is the fish?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84BBE4-DD23-BAC8-C342-89BD7AE4BD6E}"/>
              </a:ext>
            </a:extLst>
          </p:cNvPr>
          <p:cNvSpPr txBox="1"/>
          <p:nvPr/>
        </p:nvSpPr>
        <p:spPr>
          <a:xfrm>
            <a:off x="1766502" y="516008"/>
            <a:ext cx="1692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Where is the cat?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AF880C-4B92-232E-EB20-0D04264D7A11}"/>
              </a:ext>
            </a:extLst>
          </p:cNvPr>
          <p:cNvSpPr txBox="1"/>
          <p:nvPr/>
        </p:nvSpPr>
        <p:spPr>
          <a:xfrm>
            <a:off x="3478041" y="527841"/>
            <a:ext cx="1692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Where is the parrot?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EA849E-5904-577E-3754-E5AD445FABF0}"/>
              </a:ext>
            </a:extLst>
          </p:cNvPr>
          <p:cNvSpPr txBox="1"/>
          <p:nvPr/>
        </p:nvSpPr>
        <p:spPr>
          <a:xfrm>
            <a:off x="5115347" y="541752"/>
            <a:ext cx="1692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Where is the rabbit?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EB294A-D760-8E00-F718-E4C985C1B9BB}"/>
              </a:ext>
            </a:extLst>
          </p:cNvPr>
          <p:cNvSpPr txBox="1"/>
          <p:nvPr/>
        </p:nvSpPr>
        <p:spPr>
          <a:xfrm>
            <a:off x="166751" y="2216267"/>
            <a:ext cx="1748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 the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kitchen.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1CCE42-BC10-27B0-9DCC-DC5D64C3FB7A}"/>
              </a:ext>
            </a:extLst>
          </p:cNvPr>
          <p:cNvSpPr txBox="1"/>
          <p:nvPr/>
        </p:nvSpPr>
        <p:spPr>
          <a:xfrm>
            <a:off x="3483196" y="2227400"/>
            <a:ext cx="1748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 the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kitchen.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1A03A-C08B-4364-2E28-31B0DFFC76C3}"/>
              </a:ext>
            </a:extLst>
          </p:cNvPr>
          <p:cNvSpPr txBox="1"/>
          <p:nvPr/>
        </p:nvSpPr>
        <p:spPr>
          <a:xfrm>
            <a:off x="1833183" y="2221235"/>
            <a:ext cx="1748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 the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living room.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3AA170-5BD8-4F40-A8B3-7CBFDE7970F7}"/>
              </a:ext>
            </a:extLst>
          </p:cNvPr>
          <p:cNvSpPr txBox="1"/>
          <p:nvPr/>
        </p:nvSpPr>
        <p:spPr>
          <a:xfrm>
            <a:off x="5109738" y="2234355"/>
            <a:ext cx="1748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In the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living room.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A47307-B196-AA05-269C-B9E25BA8F3FE}"/>
              </a:ext>
            </a:extLst>
          </p:cNvPr>
          <p:cNvSpPr/>
          <p:nvPr/>
        </p:nvSpPr>
        <p:spPr>
          <a:xfrm>
            <a:off x="201062" y="498738"/>
            <a:ext cx="1612810" cy="231954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5998DC-241D-8027-595F-9738501FBD2D}"/>
              </a:ext>
            </a:extLst>
          </p:cNvPr>
          <p:cNvSpPr/>
          <p:nvPr/>
        </p:nvSpPr>
        <p:spPr>
          <a:xfrm>
            <a:off x="1868650" y="498738"/>
            <a:ext cx="1590080" cy="232825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12D8D4-FAD9-3DBE-2F5A-5324E3B84EFF}"/>
              </a:ext>
            </a:extLst>
          </p:cNvPr>
          <p:cNvSpPr/>
          <p:nvPr/>
        </p:nvSpPr>
        <p:spPr>
          <a:xfrm>
            <a:off x="3534516" y="498585"/>
            <a:ext cx="1590080" cy="232825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DABC25-A64F-C8D0-4DB6-EAFCF1F78A02}"/>
              </a:ext>
            </a:extLst>
          </p:cNvPr>
          <p:cNvSpPr/>
          <p:nvPr/>
        </p:nvSpPr>
        <p:spPr>
          <a:xfrm>
            <a:off x="5197091" y="498585"/>
            <a:ext cx="1590080" cy="234377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3B528E1-A2E5-56BF-4933-E38A23FBF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174" y="3275219"/>
            <a:ext cx="1510074" cy="14677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8FADD3C-D794-F232-3E5A-D7597AEBB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5376" y="3279943"/>
            <a:ext cx="1532571" cy="142158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FDC0EB6-C726-1FCB-6609-8618A89720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445" y="3265942"/>
            <a:ext cx="1487008" cy="14382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20DD220-438F-CF3C-27D9-79E772954B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9994" y="3279541"/>
            <a:ext cx="1510075" cy="1447872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3E069AF-5F14-DE8C-00D2-93ECDA8D724F}"/>
              </a:ext>
            </a:extLst>
          </p:cNvPr>
          <p:cNvCxnSpPr/>
          <p:nvPr/>
        </p:nvCxnSpPr>
        <p:spPr>
          <a:xfrm>
            <a:off x="-483252" y="2893609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E0C09B0-F5F0-DCBC-8F23-CB7B620686FC}"/>
              </a:ext>
            </a:extLst>
          </p:cNvPr>
          <p:cNvSpPr txBox="1"/>
          <p:nvPr/>
        </p:nvSpPr>
        <p:spPr>
          <a:xfrm>
            <a:off x="160611" y="2887444"/>
            <a:ext cx="3508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What is this? What color is it?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104036-DF45-FC4F-902A-7781B08A6900}"/>
              </a:ext>
            </a:extLst>
          </p:cNvPr>
          <p:cNvSpPr txBox="1"/>
          <p:nvPr/>
        </p:nvSpPr>
        <p:spPr>
          <a:xfrm>
            <a:off x="295196" y="4725172"/>
            <a:ext cx="1487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This is bird. It is blue.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AACBDD-B104-D0AF-054C-271E1B2474C9}"/>
              </a:ext>
            </a:extLst>
          </p:cNvPr>
          <p:cNvSpPr txBox="1"/>
          <p:nvPr/>
        </p:nvSpPr>
        <p:spPr>
          <a:xfrm>
            <a:off x="1785226" y="4725172"/>
            <a:ext cx="1697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This is rabbit.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It is orange.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FFE24C-F0BD-C2C7-6CE2-98F353E02F3C}"/>
              </a:ext>
            </a:extLst>
          </p:cNvPr>
          <p:cNvSpPr txBox="1"/>
          <p:nvPr/>
        </p:nvSpPr>
        <p:spPr>
          <a:xfrm>
            <a:off x="3426626" y="4742932"/>
            <a:ext cx="1697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This is cat.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It is white.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24A755-E9CB-711A-8213-2DFED90D9E99}"/>
              </a:ext>
            </a:extLst>
          </p:cNvPr>
          <p:cNvSpPr txBox="1"/>
          <p:nvPr/>
        </p:nvSpPr>
        <p:spPr>
          <a:xfrm>
            <a:off x="5151199" y="4742931"/>
            <a:ext cx="1697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This is fish. 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It is green.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C40254E-169D-6FD2-54BC-DEE58B04E95D}"/>
              </a:ext>
            </a:extLst>
          </p:cNvPr>
          <p:cNvSpPr/>
          <p:nvPr/>
        </p:nvSpPr>
        <p:spPr>
          <a:xfrm>
            <a:off x="255377" y="3215233"/>
            <a:ext cx="1510075" cy="2094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B157F66-F7ED-9F50-8109-170D4C8519DA}"/>
              </a:ext>
            </a:extLst>
          </p:cNvPr>
          <p:cNvSpPr/>
          <p:nvPr/>
        </p:nvSpPr>
        <p:spPr>
          <a:xfrm>
            <a:off x="1879174" y="3228051"/>
            <a:ext cx="1510075" cy="2094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64D3A2B-184A-B3A1-8EBB-394DBE178D3D}"/>
              </a:ext>
            </a:extLst>
          </p:cNvPr>
          <p:cNvSpPr/>
          <p:nvPr/>
        </p:nvSpPr>
        <p:spPr>
          <a:xfrm>
            <a:off x="3519994" y="3215233"/>
            <a:ext cx="1510075" cy="2094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40049E5-154F-7597-2EA3-7256015A70E3}"/>
              </a:ext>
            </a:extLst>
          </p:cNvPr>
          <p:cNvSpPr/>
          <p:nvPr/>
        </p:nvSpPr>
        <p:spPr>
          <a:xfrm>
            <a:off x="5177780" y="3215233"/>
            <a:ext cx="1510075" cy="2094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lide Number Placeholder 44">
            <a:extLst>
              <a:ext uri="{FF2B5EF4-FFF2-40B4-BE49-F238E27FC236}">
                <a16:creationId xmlns:a16="http://schemas.microsoft.com/office/drawing/2014/main" id="{0F90E3A3-5EA6-1CF3-30FF-5029F371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9BB4-0389-4B67-BE36-8C62EC5CE180}" type="slidenum">
              <a:rPr lang="en-US" smtClean="0"/>
              <a:t>3</a:t>
            </a:fld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3812E77-EAB5-C7C5-E33C-2F2B706B0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377" y="6010745"/>
            <a:ext cx="3721631" cy="107203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AA9A053-1F14-B9DE-6E72-8DB8599F5F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0190" y="8328993"/>
            <a:ext cx="3588267" cy="103318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DA178B4-22D0-0D19-7AA3-BFFCD9F7A6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098" y="7142117"/>
            <a:ext cx="6478311" cy="119118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25B0323-BEB5-897A-5FF0-427AD1DDB4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2287" y="5980551"/>
            <a:ext cx="3076882" cy="107203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5AB6404-9E48-62A6-EE4B-72C96F7BDC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2610" y="8338504"/>
            <a:ext cx="2850648" cy="106875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913D187-E7B1-1741-C835-7A5D802D37A8}"/>
              </a:ext>
            </a:extLst>
          </p:cNvPr>
          <p:cNvSpPr txBox="1"/>
          <p:nvPr/>
        </p:nvSpPr>
        <p:spPr>
          <a:xfrm>
            <a:off x="2350029" y="5394479"/>
            <a:ext cx="215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Comic Sans MS" panose="030F0702030302020204" pitchFamily="66" charset="0"/>
              </a:rPr>
              <a:t>Module </a:t>
            </a:r>
            <a:r>
              <a:rPr lang="ar-QA" b="1" dirty="0">
                <a:highlight>
                  <a:srgbClr val="FFFF00"/>
                </a:highlight>
                <a:latin typeface="Comic Sans MS" panose="030F0702030302020204" pitchFamily="66" charset="0"/>
              </a:rPr>
              <a:t>5</a:t>
            </a:r>
            <a:endParaRPr lang="en-US" b="1" dirty="0"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FD10E6E-CDA6-6BA1-0EAC-E881375FA5DF}"/>
              </a:ext>
            </a:extLst>
          </p:cNvPr>
          <p:cNvSpPr txBox="1"/>
          <p:nvPr/>
        </p:nvSpPr>
        <p:spPr>
          <a:xfrm>
            <a:off x="2734913" y="5654231"/>
            <a:ext cx="411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على الطالبة التعرف على الصورة وقراءة الكلمات: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1513E8A-F0E4-F812-B1F2-EC49CD4DA227}"/>
              </a:ext>
            </a:extLst>
          </p:cNvPr>
          <p:cNvCxnSpPr/>
          <p:nvPr/>
        </p:nvCxnSpPr>
        <p:spPr>
          <a:xfrm>
            <a:off x="-380862" y="5397676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03C1098-FEC8-9AFF-8864-33FF74C7B490}"/>
              </a:ext>
            </a:extLst>
          </p:cNvPr>
          <p:cNvSpPr txBox="1"/>
          <p:nvPr/>
        </p:nvSpPr>
        <p:spPr>
          <a:xfrm>
            <a:off x="5176042" y="9390716"/>
            <a:ext cx="163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Fish and sheep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381255-21F6-2F5A-E62A-EB244798031D}"/>
              </a:ext>
            </a:extLst>
          </p:cNvPr>
          <p:cNvSpPr txBox="1"/>
          <p:nvPr/>
        </p:nvSpPr>
        <p:spPr>
          <a:xfrm>
            <a:off x="2161910" y="9404627"/>
            <a:ext cx="3220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QA" dirty="0"/>
              <a:t>حالات استثنائية في الجمع لا يضاف لهم 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A0DFAF0-AD52-AED8-253E-7328E8856FA8}"/>
              </a:ext>
            </a:extLst>
          </p:cNvPr>
          <p:cNvSpPr txBox="1"/>
          <p:nvPr/>
        </p:nvSpPr>
        <p:spPr>
          <a:xfrm>
            <a:off x="2016678" y="941246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C4F29B-344F-A256-6537-C4EC0F963CC5}"/>
              </a:ext>
            </a:extLst>
          </p:cNvPr>
          <p:cNvSpPr txBox="1"/>
          <p:nvPr/>
        </p:nvSpPr>
        <p:spPr>
          <a:xfrm>
            <a:off x="665129" y="110508"/>
            <a:ext cx="5448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1400" b="1" dirty="0"/>
              <a:t>على الطالبة تكوين جملة توضح مكان الحيوان الاليف في المنزل بعد النظر إلى الصورة:</a:t>
            </a:r>
            <a:endParaRPr lang="en-US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06D353-E197-0912-6046-327A0F3509AC}"/>
              </a:ext>
            </a:extLst>
          </p:cNvPr>
          <p:cNvSpPr txBox="1"/>
          <p:nvPr/>
        </p:nvSpPr>
        <p:spPr>
          <a:xfrm>
            <a:off x="3502971" y="2929312"/>
            <a:ext cx="3431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1400" b="1" dirty="0"/>
              <a:t>على الطالبة تكوين جملة توضح لون الحيوان الاليف: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085318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Speech outline">
            <a:extLst>
              <a:ext uri="{FF2B5EF4-FFF2-40B4-BE49-F238E27FC236}">
                <a16:creationId xmlns:a16="http://schemas.microsoft.com/office/drawing/2014/main" id="{DCED7E74-162C-3B29-66E1-C891A93E7C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3828836" y="126100"/>
            <a:ext cx="2945217" cy="4784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2D6341-F30C-C596-A87F-303C02099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85" y="645668"/>
            <a:ext cx="3659355" cy="40432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18DC37-F865-F7DD-B7B8-17F82CC90D49}"/>
              </a:ext>
            </a:extLst>
          </p:cNvPr>
          <p:cNvSpPr txBox="1"/>
          <p:nvPr/>
        </p:nvSpPr>
        <p:spPr>
          <a:xfrm>
            <a:off x="3912781" y="126100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How many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goats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are there?</a:t>
            </a:r>
          </a:p>
        </p:txBody>
      </p:sp>
      <p:pic>
        <p:nvPicPr>
          <p:cNvPr id="14" name="Graphic 13" descr="Speech outline">
            <a:extLst>
              <a:ext uri="{FF2B5EF4-FFF2-40B4-BE49-F238E27FC236}">
                <a16:creationId xmlns:a16="http://schemas.microsoft.com/office/drawing/2014/main" id="{CF4F9905-9654-CB26-4381-977A01378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3828835" y="604565"/>
            <a:ext cx="2945217" cy="478465"/>
          </a:xfrm>
          <a:prstGeom prst="rect">
            <a:avLst/>
          </a:prstGeom>
        </p:spPr>
      </p:pic>
      <p:pic>
        <p:nvPicPr>
          <p:cNvPr id="15" name="Graphic 14" descr="Speech outline">
            <a:extLst>
              <a:ext uri="{FF2B5EF4-FFF2-40B4-BE49-F238E27FC236}">
                <a16:creationId xmlns:a16="http://schemas.microsoft.com/office/drawing/2014/main" id="{133A7A3B-A747-CA7B-52CF-00F8ABD87F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3828836" y="1083030"/>
            <a:ext cx="2945217" cy="478465"/>
          </a:xfrm>
          <a:prstGeom prst="rect">
            <a:avLst/>
          </a:prstGeom>
        </p:spPr>
      </p:pic>
      <p:pic>
        <p:nvPicPr>
          <p:cNvPr id="16" name="Graphic 15" descr="Speech outline">
            <a:extLst>
              <a:ext uri="{FF2B5EF4-FFF2-40B4-BE49-F238E27FC236}">
                <a16:creationId xmlns:a16="http://schemas.microsoft.com/office/drawing/2014/main" id="{4C0A9C8E-CB12-7FE8-AA93-377AE98FD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3828835" y="1561495"/>
            <a:ext cx="2945217" cy="478465"/>
          </a:xfrm>
          <a:prstGeom prst="rect">
            <a:avLst/>
          </a:prstGeom>
        </p:spPr>
      </p:pic>
      <p:pic>
        <p:nvPicPr>
          <p:cNvPr id="17" name="Graphic 16" descr="Speech outline">
            <a:extLst>
              <a:ext uri="{FF2B5EF4-FFF2-40B4-BE49-F238E27FC236}">
                <a16:creationId xmlns:a16="http://schemas.microsoft.com/office/drawing/2014/main" id="{5836F57F-9044-9389-2B18-65CB615E13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3828836" y="2039960"/>
            <a:ext cx="2945217" cy="478465"/>
          </a:xfrm>
          <a:prstGeom prst="rect">
            <a:avLst/>
          </a:prstGeom>
        </p:spPr>
      </p:pic>
      <p:pic>
        <p:nvPicPr>
          <p:cNvPr id="18" name="Graphic 17" descr="Speech outline">
            <a:extLst>
              <a:ext uri="{FF2B5EF4-FFF2-40B4-BE49-F238E27FC236}">
                <a16:creationId xmlns:a16="http://schemas.microsoft.com/office/drawing/2014/main" id="{870BB5BF-4017-4EE3-DCEB-E2D7B893E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3828835" y="2518425"/>
            <a:ext cx="2945217" cy="478465"/>
          </a:xfrm>
          <a:prstGeom prst="rect">
            <a:avLst/>
          </a:prstGeom>
        </p:spPr>
      </p:pic>
      <p:pic>
        <p:nvPicPr>
          <p:cNvPr id="19" name="Graphic 18" descr="Speech outline">
            <a:extLst>
              <a:ext uri="{FF2B5EF4-FFF2-40B4-BE49-F238E27FC236}">
                <a16:creationId xmlns:a16="http://schemas.microsoft.com/office/drawing/2014/main" id="{55FE62CA-44B5-2499-5C0B-39BBC3C6D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3828836" y="2996890"/>
            <a:ext cx="2945217" cy="478465"/>
          </a:xfrm>
          <a:prstGeom prst="rect">
            <a:avLst/>
          </a:prstGeom>
        </p:spPr>
      </p:pic>
      <p:pic>
        <p:nvPicPr>
          <p:cNvPr id="20" name="Graphic 19" descr="Speech outline">
            <a:extLst>
              <a:ext uri="{FF2B5EF4-FFF2-40B4-BE49-F238E27FC236}">
                <a16:creationId xmlns:a16="http://schemas.microsoft.com/office/drawing/2014/main" id="{C04D3AEA-4CAA-9B8A-AFB6-EA208563F5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3828835" y="3475355"/>
            <a:ext cx="2945217" cy="47846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1551FB5-888D-AEB1-2CC1-E2290B85B39E}"/>
              </a:ext>
            </a:extLst>
          </p:cNvPr>
          <p:cNvSpPr txBox="1"/>
          <p:nvPr/>
        </p:nvSpPr>
        <p:spPr>
          <a:xfrm>
            <a:off x="3912780" y="1099078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How many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ducks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are there?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FD8CBA-298C-9AAB-EAAB-0B444190CF70}"/>
              </a:ext>
            </a:extLst>
          </p:cNvPr>
          <p:cNvSpPr txBox="1"/>
          <p:nvPr/>
        </p:nvSpPr>
        <p:spPr>
          <a:xfrm>
            <a:off x="3908019" y="2059734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How many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sheep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are there?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3C949F-581D-089B-461F-779EDC555531}"/>
              </a:ext>
            </a:extLst>
          </p:cNvPr>
          <p:cNvSpPr txBox="1"/>
          <p:nvPr/>
        </p:nvSpPr>
        <p:spPr>
          <a:xfrm>
            <a:off x="3912781" y="2993164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How many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fish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are there?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0B1929-9940-FCA5-EFA9-265A275C81D7}"/>
              </a:ext>
            </a:extLst>
          </p:cNvPr>
          <p:cNvSpPr txBox="1"/>
          <p:nvPr/>
        </p:nvSpPr>
        <p:spPr>
          <a:xfrm>
            <a:off x="3912781" y="632363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There are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eleven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goats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0325FF-3C49-8B13-67F2-98C0539486B8}"/>
              </a:ext>
            </a:extLst>
          </p:cNvPr>
          <p:cNvSpPr txBox="1"/>
          <p:nvPr/>
        </p:nvSpPr>
        <p:spPr>
          <a:xfrm>
            <a:off x="3912781" y="1573245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There are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thirteen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ducks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F2C803-85E7-B88C-DADC-8F3FB667A79B}"/>
              </a:ext>
            </a:extLst>
          </p:cNvPr>
          <p:cNvSpPr txBox="1"/>
          <p:nvPr/>
        </p:nvSpPr>
        <p:spPr>
          <a:xfrm>
            <a:off x="3900877" y="2546223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There are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ten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sheep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7D2177-DA41-7039-6D56-3C78D5B3FCC1}"/>
              </a:ext>
            </a:extLst>
          </p:cNvPr>
          <p:cNvSpPr txBox="1"/>
          <p:nvPr/>
        </p:nvSpPr>
        <p:spPr>
          <a:xfrm>
            <a:off x="3912781" y="3494382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There are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fifteen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fish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1026" name="Picture 2" descr="Towcester Church of England Primary School - Year 3">
            <a:extLst>
              <a:ext uri="{FF2B5EF4-FFF2-40B4-BE49-F238E27FC236}">
                <a16:creationId xmlns:a16="http://schemas.microsoft.com/office/drawing/2014/main" id="{EE1D7A34-3901-A120-BFB7-1CF61FE32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" y="2518572"/>
            <a:ext cx="337974" cy="23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Graphic 30" descr="Speech outline">
            <a:extLst>
              <a:ext uri="{FF2B5EF4-FFF2-40B4-BE49-F238E27FC236}">
                <a16:creationId xmlns:a16="http://schemas.microsoft.com/office/drawing/2014/main" id="{28A578A6-4B92-84ED-7748-8CB997935A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 flipH="1">
            <a:off x="3828834" y="3952155"/>
            <a:ext cx="2945217" cy="478465"/>
          </a:xfrm>
          <a:prstGeom prst="rect">
            <a:avLst/>
          </a:prstGeom>
        </p:spPr>
      </p:pic>
      <p:pic>
        <p:nvPicPr>
          <p:cNvPr id="32" name="Graphic 31" descr="Speech outline">
            <a:extLst>
              <a:ext uri="{FF2B5EF4-FFF2-40B4-BE49-F238E27FC236}">
                <a16:creationId xmlns:a16="http://schemas.microsoft.com/office/drawing/2014/main" id="{69A43C27-9B82-4E1B-D2EF-EACDE1808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160" t="14170" r="13765" b="14873"/>
          <a:stretch/>
        </p:blipFill>
        <p:spPr>
          <a:xfrm>
            <a:off x="3828833" y="4455601"/>
            <a:ext cx="2945217" cy="47846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227ADFA-A405-BF7C-E856-BE5EC4869FED}"/>
              </a:ext>
            </a:extLst>
          </p:cNvPr>
          <p:cNvSpPr txBox="1"/>
          <p:nvPr/>
        </p:nvSpPr>
        <p:spPr>
          <a:xfrm>
            <a:off x="3900876" y="3972847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How many bees are there?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9F3718-965E-09EA-08ED-785E5E5CBB0B}"/>
              </a:ext>
            </a:extLst>
          </p:cNvPr>
          <p:cNvSpPr txBox="1"/>
          <p:nvPr/>
        </p:nvSpPr>
        <p:spPr>
          <a:xfrm>
            <a:off x="3919749" y="4483399"/>
            <a:ext cx="29452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There is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one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bee</a:t>
            </a:r>
            <a:r>
              <a:rPr lang="en-US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F7DAD8-F0CE-7E8A-ABF9-8D56926717B2}"/>
              </a:ext>
            </a:extLst>
          </p:cNvPr>
          <p:cNvCxnSpPr/>
          <p:nvPr/>
        </p:nvCxnSpPr>
        <p:spPr>
          <a:xfrm>
            <a:off x="-347797" y="4964515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391C74D1-E7E5-2A5E-F59A-28D6FDF098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24" t="15075" r="4618"/>
          <a:stretch/>
        </p:blipFill>
        <p:spPr>
          <a:xfrm>
            <a:off x="169485" y="5662759"/>
            <a:ext cx="2837979" cy="105117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C2ED4E8-1E28-E163-25F0-E09723108E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464" y="5662759"/>
            <a:ext cx="3766586" cy="107616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709AA00-ACA7-C2A4-08E4-ECFBFEFC6E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485" y="6808218"/>
            <a:ext cx="3578530" cy="87575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6837906-00E6-C098-82AA-BAF4C80FC1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014" y="6808218"/>
            <a:ext cx="3026035" cy="87575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44DF77B-7F49-9CCD-97BA-469E368B010F}"/>
              </a:ext>
            </a:extLst>
          </p:cNvPr>
          <p:cNvSpPr txBox="1"/>
          <p:nvPr/>
        </p:nvSpPr>
        <p:spPr>
          <a:xfrm>
            <a:off x="2352403" y="5016553"/>
            <a:ext cx="215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Comic Sans MS" panose="030F0702030302020204" pitchFamily="66" charset="0"/>
              </a:rPr>
              <a:t>Module 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29E9FE-F0B2-0EC5-3833-427F4430CA2B}"/>
              </a:ext>
            </a:extLst>
          </p:cNvPr>
          <p:cNvSpPr txBox="1"/>
          <p:nvPr/>
        </p:nvSpPr>
        <p:spPr>
          <a:xfrm>
            <a:off x="2736001" y="5293427"/>
            <a:ext cx="411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على الطالبة التعرف على الصورة وقراءة الكلمات: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3AE8FB8-582D-6B7F-FDA9-A0254D6332B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54" t="4530" r="1972" b="4874"/>
          <a:stretch/>
        </p:blipFill>
        <p:spPr>
          <a:xfrm>
            <a:off x="207584" y="7757040"/>
            <a:ext cx="6409508" cy="100308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7AD44AE-BEBB-BD41-35FC-5DAF8E90F2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9485" y="8833189"/>
            <a:ext cx="2902403" cy="69859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683A2B4-55B3-21F7-BADB-A2BA34497B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8240" y="8801224"/>
            <a:ext cx="3418852" cy="73056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B79BEF8-C022-1AD8-6697-081F3AF6C9D9}"/>
              </a:ext>
            </a:extLst>
          </p:cNvPr>
          <p:cNvSpPr txBox="1"/>
          <p:nvPr/>
        </p:nvSpPr>
        <p:spPr>
          <a:xfrm>
            <a:off x="169485" y="941056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cat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97D3907-C62F-9B4E-1299-FB5475D6496D}"/>
              </a:ext>
            </a:extLst>
          </p:cNvPr>
          <p:cNvSpPr txBox="1"/>
          <p:nvPr/>
        </p:nvSpPr>
        <p:spPr>
          <a:xfrm>
            <a:off x="1122003" y="942019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hat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6D8267F-56EF-2548-6172-99E3A0D8F46C}"/>
              </a:ext>
            </a:extLst>
          </p:cNvPr>
          <p:cNvSpPr txBox="1"/>
          <p:nvPr/>
        </p:nvSpPr>
        <p:spPr>
          <a:xfrm>
            <a:off x="2160121" y="9410568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mat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26719B-81F0-7CAE-993A-26713E0F2DB8}"/>
              </a:ext>
            </a:extLst>
          </p:cNvPr>
          <p:cNvSpPr txBox="1"/>
          <p:nvPr/>
        </p:nvSpPr>
        <p:spPr>
          <a:xfrm>
            <a:off x="3516261" y="94105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van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F1E1A3E-F162-74D6-CE7A-180985844EEC}"/>
              </a:ext>
            </a:extLst>
          </p:cNvPr>
          <p:cNvSpPr txBox="1"/>
          <p:nvPr/>
        </p:nvSpPr>
        <p:spPr>
          <a:xfrm>
            <a:off x="4907666" y="942019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fan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D2238C3-4AEB-368B-3D31-E82C32713DAB}"/>
              </a:ext>
            </a:extLst>
          </p:cNvPr>
          <p:cNvSpPr txBox="1"/>
          <p:nvPr/>
        </p:nvSpPr>
        <p:spPr>
          <a:xfrm>
            <a:off x="6085465" y="9420190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04AD04-E89A-19CB-0FBC-63787D729D5B}"/>
              </a:ext>
            </a:extLst>
          </p:cNvPr>
          <p:cNvSpPr txBox="1"/>
          <p:nvPr/>
        </p:nvSpPr>
        <p:spPr>
          <a:xfrm>
            <a:off x="0" y="130409"/>
            <a:ext cx="3953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1400" b="1" dirty="0"/>
              <a:t>على الطالبة تكوين جملة توضح عدد الحيوانات في الصورة: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03414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224F41-0A22-29A8-39D1-CBB3F5853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9"/>
          <a:stretch/>
        </p:blipFill>
        <p:spPr>
          <a:xfrm>
            <a:off x="216568" y="192504"/>
            <a:ext cx="6556372" cy="2657021"/>
          </a:xfrm>
          <a:prstGeom prst="rect">
            <a:avLst/>
          </a:prstGeom>
        </p:spPr>
      </p:pic>
      <p:pic>
        <p:nvPicPr>
          <p:cNvPr id="9" name="Graphic 8" descr="Thumbs up sign with solid fill">
            <a:extLst>
              <a:ext uri="{FF2B5EF4-FFF2-40B4-BE49-F238E27FC236}">
                <a16:creationId xmlns:a16="http://schemas.microsoft.com/office/drawing/2014/main" id="{472496C6-74AE-6155-8AE7-721ADB7E1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678" y="1204138"/>
            <a:ext cx="809474" cy="717698"/>
          </a:xfrm>
          <a:prstGeom prst="rect">
            <a:avLst/>
          </a:prstGeom>
        </p:spPr>
      </p:pic>
      <p:pic>
        <p:nvPicPr>
          <p:cNvPr id="11" name="Graphic 10" descr="Thumbs Down with solid fill">
            <a:extLst>
              <a:ext uri="{FF2B5EF4-FFF2-40B4-BE49-F238E27FC236}">
                <a16:creationId xmlns:a16="http://schemas.microsoft.com/office/drawing/2014/main" id="{6F5BBC15-C626-8ED6-6351-833ADB10D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946" y="2149259"/>
            <a:ext cx="809474" cy="6220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D6783E-A564-0252-A5D1-6E40BAD92923}"/>
              </a:ext>
            </a:extLst>
          </p:cNvPr>
          <p:cNvSpPr txBox="1"/>
          <p:nvPr/>
        </p:nvSpPr>
        <p:spPr>
          <a:xfrm>
            <a:off x="1116420" y="1204138"/>
            <a:ext cx="809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 got a plane.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7C4FDF-FC30-9644-AAB3-89BD0409D73B}"/>
              </a:ext>
            </a:extLst>
          </p:cNvPr>
          <p:cNvSpPr txBox="1"/>
          <p:nvPr/>
        </p:nvSpPr>
        <p:spPr>
          <a:xfrm>
            <a:off x="1925893" y="1204138"/>
            <a:ext cx="108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 got a ball.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973425-65F2-D34A-CE74-14E5F6FE2BBC}"/>
              </a:ext>
            </a:extLst>
          </p:cNvPr>
          <p:cNvSpPr txBox="1"/>
          <p:nvPr/>
        </p:nvSpPr>
        <p:spPr>
          <a:xfrm>
            <a:off x="3807155" y="1296471"/>
            <a:ext cx="10845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I have got a teddy bear.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2EC3D6-DF06-2211-018E-BFC38678F78E}"/>
              </a:ext>
            </a:extLst>
          </p:cNvPr>
          <p:cNvSpPr txBox="1"/>
          <p:nvPr/>
        </p:nvSpPr>
        <p:spPr>
          <a:xfrm>
            <a:off x="2837779" y="1250304"/>
            <a:ext cx="108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 got a robot.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B94093-7355-7BEE-6AAF-7205F37B4A91}"/>
              </a:ext>
            </a:extLst>
          </p:cNvPr>
          <p:cNvSpPr txBox="1"/>
          <p:nvPr/>
        </p:nvSpPr>
        <p:spPr>
          <a:xfrm>
            <a:off x="4740305" y="1233379"/>
            <a:ext cx="102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 got a kite.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BD53C5-8733-6EB6-399F-CE3337DDDDF0}"/>
              </a:ext>
            </a:extLst>
          </p:cNvPr>
          <p:cNvSpPr txBox="1"/>
          <p:nvPr/>
        </p:nvSpPr>
        <p:spPr>
          <a:xfrm>
            <a:off x="5676401" y="1234158"/>
            <a:ext cx="102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 got a boat.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14D34F-1A29-F1AB-061F-E41AB28E0258}"/>
              </a:ext>
            </a:extLst>
          </p:cNvPr>
          <p:cNvSpPr txBox="1"/>
          <p:nvPr/>
        </p:nvSpPr>
        <p:spPr>
          <a:xfrm>
            <a:off x="1014007" y="2032600"/>
            <a:ext cx="10845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I haven’t got a plane.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09EDA3-9CF8-5365-DAC6-25DAC632159C}"/>
              </a:ext>
            </a:extLst>
          </p:cNvPr>
          <p:cNvSpPr txBox="1"/>
          <p:nvPr/>
        </p:nvSpPr>
        <p:spPr>
          <a:xfrm>
            <a:off x="1913161" y="2003749"/>
            <a:ext cx="108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haven’t got a ball.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956E55-0196-B13B-A0C8-33F481D55636}"/>
              </a:ext>
            </a:extLst>
          </p:cNvPr>
          <p:cNvSpPr txBox="1"/>
          <p:nvPr/>
        </p:nvSpPr>
        <p:spPr>
          <a:xfrm>
            <a:off x="2868491" y="2006078"/>
            <a:ext cx="108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haven’t got a robot.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DD3800-B5C2-DE66-28E8-933D9DC15ADD}"/>
              </a:ext>
            </a:extLst>
          </p:cNvPr>
          <p:cNvSpPr txBox="1"/>
          <p:nvPr/>
        </p:nvSpPr>
        <p:spPr>
          <a:xfrm>
            <a:off x="4695278" y="2010225"/>
            <a:ext cx="108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haven’t got a kite.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BBBED6-8F09-E010-3DCB-CD5804CCF3AF}"/>
              </a:ext>
            </a:extLst>
          </p:cNvPr>
          <p:cNvSpPr txBox="1"/>
          <p:nvPr/>
        </p:nvSpPr>
        <p:spPr>
          <a:xfrm>
            <a:off x="5633942" y="1991063"/>
            <a:ext cx="108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I haven’t got a boat.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83B8AA-7DBA-D1CF-723A-F55E47FC3C19}"/>
              </a:ext>
            </a:extLst>
          </p:cNvPr>
          <p:cNvSpPr txBox="1"/>
          <p:nvPr/>
        </p:nvSpPr>
        <p:spPr>
          <a:xfrm>
            <a:off x="3828419" y="1991063"/>
            <a:ext cx="955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 haven’t got a teddy bear.</a:t>
            </a:r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id="{FBE986A8-2825-2FA3-87FA-2B6DC119B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328860"/>
              </p:ext>
            </p:extLst>
          </p:nvPr>
        </p:nvGraphicFramePr>
        <p:xfrm>
          <a:off x="210351" y="5324652"/>
          <a:ext cx="6400800" cy="432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735387255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735476250"/>
                    </a:ext>
                  </a:extLst>
                </a:gridCol>
              </a:tblGrid>
              <a:tr h="1783080">
                <a:tc>
                  <a:txBody>
                    <a:bodyPr/>
                    <a:lstStyle/>
                    <a:p>
                      <a:r>
                        <a:rPr lang="en-US" sz="1600" dirty="0"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Module 3: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He is short.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She is tall.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He is sad.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She is happy.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It is big.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It is small.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He is hungry.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She is thirsty.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Module 4: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This is my pet. It is blue.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This is my cat. It is gray.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She is my mum.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She is my sister.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He is my father.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He is my brother.</a:t>
                      </a:r>
                      <a:endParaRPr lang="ar-QA" sz="16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On the sofa / Under the bed.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In the box / In the living room.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06432"/>
                  </a:ext>
                </a:extLst>
              </a:tr>
              <a:tr h="1783080">
                <a:tc>
                  <a:txBody>
                    <a:bodyPr/>
                    <a:lstStyle/>
                    <a:p>
                      <a:r>
                        <a:rPr lang="en-US" sz="1600" dirty="0"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Module 5: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There are eleven hens.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There are twelve horses.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There are thirteen goats.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There are fourteen fish. 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There is a cow.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We get honey from bees.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We get wool from sheep.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Module 6: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mic Sans MS" panose="030F0702030302020204" pitchFamily="66" charset="0"/>
                        </a:rPr>
                        <a:t>I have got sixteen plans.</a:t>
                      </a:r>
                    </a:p>
                    <a:p>
                      <a:r>
                        <a:rPr lang="en-US" sz="1600" dirty="0">
                          <a:latin typeface="Comic Sans MS" panose="030F0702030302020204" pitchFamily="66" charset="0"/>
                        </a:rPr>
                        <a:t>I have got seventeen kites.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mic Sans MS" panose="030F0702030302020204" pitchFamily="66" charset="0"/>
                        </a:rPr>
                        <a:t>I have got eighteen trains.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mic Sans MS" panose="030F0702030302020204" pitchFamily="66" charset="0"/>
                        </a:rPr>
                        <a:t>I have got nineteen boats.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mic Sans MS" panose="030F0702030302020204" pitchFamily="66" charset="0"/>
                        </a:rPr>
                        <a:t>I have got twenty dolls.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mic Sans MS" panose="030F0702030302020204" pitchFamily="66" charset="0"/>
                        </a:rPr>
                        <a:t>I have got a teddy bear.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14452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01FD5C1-264C-5BB6-35F7-2F87D86514B6}"/>
              </a:ext>
            </a:extLst>
          </p:cNvPr>
          <p:cNvSpPr txBox="1"/>
          <p:nvPr/>
        </p:nvSpPr>
        <p:spPr>
          <a:xfrm>
            <a:off x="2321570" y="4989709"/>
            <a:ext cx="1832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الجمل المهمة للقراءة: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5EE923-2109-438D-2999-0CFE92BF482F}"/>
              </a:ext>
            </a:extLst>
          </p:cNvPr>
          <p:cNvSpPr txBox="1"/>
          <p:nvPr/>
        </p:nvSpPr>
        <p:spPr>
          <a:xfrm>
            <a:off x="4439396" y="2820138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QA" b="1" dirty="0">
                <a:latin typeface="Comic Sans MS" panose="030F0702030302020204" pitchFamily="66" charset="0"/>
              </a:rPr>
              <a:t>نطق اسم وصوت الحرف: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8" descr="See the source image">
            <a:extLst>
              <a:ext uri="{FF2B5EF4-FFF2-40B4-BE49-F238E27FC236}">
                <a16:creationId xmlns:a16="http://schemas.microsoft.com/office/drawing/2014/main" id="{C1D9F36B-B3CD-42EF-BE67-3E92C771EF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" t="24292" r="3683" b="5283"/>
          <a:stretch/>
        </p:blipFill>
        <p:spPr bwMode="auto">
          <a:xfrm>
            <a:off x="180703" y="3160757"/>
            <a:ext cx="6346124" cy="18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3CB133-803F-6FB1-2C5B-7F511DA32B22}"/>
              </a:ext>
            </a:extLst>
          </p:cNvPr>
          <p:cNvCxnSpPr/>
          <p:nvPr/>
        </p:nvCxnSpPr>
        <p:spPr>
          <a:xfrm>
            <a:off x="-204922" y="2861040"/>
            <a:ext cx="7728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A9E905-F4E4-F6B4-AFB8-CA8CCFB572DB}"/>
              </a:ext>
            </a:extLst>
          </p:cNvPr>
          <p:cNvSpPr txBox="1"/>
          <p:nvPr/>
        </p:nvSpPr>
        <p:spPr>
          <a:xfrm>
            <a:off x="241708" y="217716"/>
            <a:ext cx="1068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1200" b="1" dirty="0"/>
              <a:t>على الطالبة تكوين جملة توضح هل تملك اللعبة أم لا من خلال الصورة: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50733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3015431C953641A04EEC84053B7B52" ma:contentTypeVersion="12" ma:contentTypeDescription="Create a new document." ma:contentTypeScope="" ma:versionID="c7177fe592cadb9eaa96882ec696da2c">
  <xsd:schema xmlns:xsd="http://www.w3.org/2001/XMLSchema" xmlns:xs="http://www.w3.org/2001/XMLSchema" xmlns:p="http://schemas.microsoft.com/office/2006/metadata/properties" xmlns:ns2="319f2929-4713-4a72-a89b-720be85108d9" xmlns:ns3="d9db6ae1-75d8-4eb3-be28-c8e222053090" targetNamespace="http://schemas.microsoft.com/office/2006/metadata/properties" ma:root="true" ma:fieldsID="3b019f6111949065916f4252eb7eb0ab" ns2:_="" ns3:_="">
    <xsd:import namespace="319f2929-4713-4a72-a89b-720be85108d9"/>
    <xsd:import namespace="d9db6ae1-75d8-4eb3-be28-c8e2220530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9f2929-4713-4a72-a89b-720be85108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086164c-47c3-4f22-8c63-00e153f621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b6ae1-75d8-4eb3-be28-c8e22205309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0844641a-fbe4-4fad-9ad6-83abe1863878}" ma:internalName="TaxCatchAll" ma:showField="CatchAllData" ma:web="d9db6ae1-75d8-4eb3-be28-c8e2220530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9db6ae1-75d8-4eb3-be28-c8e222053090">
      <UserInfo>
        <DisplayName>10409 اللغة الانجليزية 01_4 S2 Members</DisplayName>
        <AccountId>15</AccountId>
        <AccountType/>
      </UserInfo>
      <UserInfo>
        <DisplayName>10409 اللغة الانجليزية 01_5 S2 Members</DisplayName>
        <AccountId>14</AccountId>
        <AccountType/>
      </UserInfo>
    </SharedWithUsers>
    <TaxCatchAll xmlns="d9db6ae1-75d8-4eb3-be28-c8e222053090" xsi:nil="true"/>
    <lcf76f155ced4ddcb4097134ff3c332f xmlns="319f2929-4713-4a72-a89b-720be85108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2B024B2-E8EF-4C9C-8F40-D6ADB0BE8502}"/>
</file>

<file path=customXml/itemProps2.xml><?xml version="1.0" encoding="utf-8"?>
<ds:datastoreItem xmlns:ds="http://schemas.openxmlformats.org/officeDocument/2006/customXml" ds:itemID="{80064D0D-6297-4AEE-945A-019CC191C075}"/>
</file>

<file path=customXml/itemProps3.xml><?xml version="1.0" encoding="utf-8"?>
<ds:datastoreItem xmlns:ds="http://schemas.openxmlformats.org/officeDocument/2006/customXml" ds:itemID="{02E065FE-EBFB-48AE-8D70-945B3DA0329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984</TotalTime>
  <Words>650</Words>
  <Application>Microsoft Office PowerPoint</Application>
  <PresentationFormat>A4 Paper (210x297 mm)</PresentationFormat>
  <Paragraphs>135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محمد ناصر  اليزيدى</dc:creator>
  <cp:lastModifiedBy>مريم محمد ناصر  اليزيدى</cp:lastModifiedBy>
  <cp:revision>2</cp:revision>
  <cp:lastPrinted>2023-02-15T05:58:07Z</cp:lastPrinted>
  <dcterms:created xsi:type="dcterms:W3CDTF">2023-02-14T13:10:50Z</dcterms:created>
  <dcterms:modified xsi:type="dcterms:W3CDTF">2023-02-15T09:37:12Z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2023-02-14T13:10:50Z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3ef70f42-9fe6-441e-a688-74bc2bcf3bbc</vt:lpwstr>
  </property>
  <property fmtid="{D5CDD505-2E9C-101B-9397-08002B2CF9AE}" pid="8" name="MSIP_Label_0b46f0c7-1e5b-43db-99eb-3257df1e5bf6_ContentBits">
    <vt:lpwstr>0</vt:lpwstr>
  </property>
  <property fmtid="{D5CDD505-2E9C-101B-9397-08002B2CF9AE}" pid="9" name="ContentTypeId">
    <vt:lpwstr>0x010100913015431C953641A04EEC84053B7B52</vt:lpwstr>
  </property>
</Properties>
</file>