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1T06:55:57.55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1T06:55:59.259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1T06:55:59.61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1T06:55:59.99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1T06:56:05.791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931 1183,'-478'277,"345"-194,119-75,1 0,-29 11,39-18,0 0,0 0,0 0,0 0,0 0,0-1,0 0,0 1,0-1,0 0,0-1,0 1,0 0,0-1,0 0,0 0,0 0,0 0,0 0,0 0,-2-3,3 3,1 0,1-1,-1 1,0 0,0-1,0 1,1-1,-1 1,1-1,-1 1,1-1,0 0,-1 1,1-1,0 1,0-1,0 0,0 1,1-1,-1 0,0 1,1-1,-1 1,1-1,-1 1,1-1,0 1,0-1,-1 1,1 0,0-1,0 1,0 0,3-2,41-45,-10 20,1 2,2 2,46-23,33-21,124-69,-173 92,-60 38,1 0,0 0,0 1,1 1,0 0,0 0,0 0,0 2,1-1,12-2,-14 5,0 0,0 0,0 1,0 0,0 1,0 0,0 0,0 1,0 0,14 6,-8-1,0 1,-1 0,0 1,0 1,11 11,-5-4,0 0,-2 1,0 1,-1 1,-1 1,17 28,-25-33,1 1,-2 0,0 1,-2 0,1 0,-2 0,-1 0,0 0,0 30,-2-38,-1 0,0 0,-1 0,0 0,-1 0,0 0,-1 0,0 0,-4 10,4-15,0 0,-1 0,1 0,-1-1,1 1,-1-1,-1 0,1 0,-1-1,1 1,-1-1,0 0,0 0,0-1,-1 0,1 0,-9 3,-246 58,235-58,1 0,-1-2,0-1,-36-1,50-2,0 0,1-1,-1 0,1-1,0 0,0 0,0-1,0-1,1 1,0-2,0 1,-16-14,14 9,0-1,1 0,1-1,0 0,0 0,1-1,1 0,-11-25,0-11,-14-62,6 17,13 54,-4-10,1 0,3 0,2-1,3-1,-3-60,10 63,6-198,-4 235,2-1,0 0,1 1,0 0,0 0,1 0,1 1,0-1,1 1,0 1,0-1,12-11,13-11,1 2,41-31,-16 14,31-40,-66 63,0 1,2 1,1 1,36-24,-57 43,0-1,0 1,0 1,1-1,-1 1,1 0,0 0,0 1,0-1,-1 2,1-1,0 0,0 1,0 0,0 1,0-1,0 1,0 0,0 0,0 1,0 0,-1 0,1 0,-1 1,0 0,1 0,-1 0,-1 1,1-1,0 1,-1 0,0 1,0-1,0 1,0-1,-1 1,0 0,0 1,3 6,7 19,-2 1,11 44,-13-41,26 66,-28-83,-1 0,-1 0,0 1,-1 0,-1-1,1 28,-6 120,-2-72,5 9,-3 93,1-191,1 0,-1 0,0 0,-1 0,1 0,-1 0,0 0,0 0,0-1,-1 1,0-1,0 0,0 1,0-1,-1-1,1 1,-1 0,0-1,0 0,0 0,-1 0,1-1,-1 1,1-1,-1 0,0 0,0-1,0 1,-9 0,-14 2,0-1,0-1,0-2,-40-4,20 1,23 1,1 0,-1-1,0-2,1 0,0-2,0-1,1 0,0-2,-41-23,-93-42,134 64,1-2,0-1,1 0,-35-32,-9-6,30 23,1-1,2-2,-53-68,80 95,1-1,0 0,0-1,0 1,1-1,-1 1,2-1,-1 0,1 0,0 0,1 0,-1-1,1 1,1 0,0-1,0 1,0 0,1-1,0 1,3-12,-1 10,0 1,1 0,0 0,1 0,0 0,0 1,0 0,1 0,0 0,0 1,1-1,0 2,0-1,0 1,1 0,13-6,-2 2,0 2,0 1,0 0,1 1,0 1,0 1,22-1,151 6,-93 2,-30-6,-29 0,58 5,-89-2,-1 0,1 0,-1 1,1 1,-1 0,0 0,0 1,0 0,-1 0,1 1,10 8,45 35,-48-38,-1 1,-1 0,0 1,0 0,-1 1,-1 1,0 0,-1 0,10 19,8 16,62 80,-81-114,0 0,10 25,-13-25,1 0,1 0,13 17,16 11,3-1,67 52,-94-83,-10-6,1 0,0 0,-1 0,0 1,0-1,-1 1,1 0,-1 0,-1 0,1 0,-1 1,0-1,0 1,0 8,0 2,0-1,-2 1,0 0,-3 26,2-40,0 1,0 0,0 0,-1 0,1-1,-1 1,0-1,0 1,0-1,0 0,0 0,-1 0,0 0,1 0,-1 0,0-1,-1 1,1-1,0 0,-1 0,1 0,-1-1,1 1,-1-1,0 0,0 0,0 0,-4 0,-14 3,0-2,0 0,-40-3,44 1,-647-7,650 6,0 0,0-2,0 1,0-2,0 0,1-1,-23-11,-19-6,5 7,39 13,0-2,0 1,0-1,1-1,-1 0,1-1,0 0,-14-11,-120-81,141 94,-1-1,2 1,-1-1,0 0,1-1,0 1,0 0,1-1,0 1,0-1,0 0,0 0,1 0,0 0,0-9,-1-14,2-1,3-28,-1 16,-1 20,1-33,-2 52,-1 0,1 0,0 0,-1 0,0 0,1 0,-1 0,-1 0,1 1,0-1,-1 0,1 1,-4-5,4 6,1 1,-1-1,0 1,0-1,1 1,-1-1,0 1,0 0,0-1,1 1,-1 0,0 0,0-1,0 1,0 0,0 0,1 0,-1 0,0 0,0 1,0-1,0 0,0 0,1 0,-1 1,0-1,0 0,0 1,1-1,-1 1,0-1,0 1,1-1,-1 1,0 0,0 0,-25 31,20-23,-19 28,-21 41,-11 17,53-91,1 1,0 0,1 0,-1 0,1 1,0-1,0 1,1-1,-1 1,1 0,1-1,-1 1,1 0,0 0,0-1,1 1,-1 0,1-1,0 1,1 0,2 5,0-1,1-1,0-1,0 1,1-1,0 0,1 0,-1 0,1-1,1 0,0-1,12 9,13 6,0-2,42 18,-44-21,37 26,13 6,-20-15,-24-12,75 29,-79-36,0 1,44 28,-58-30,1-1,0-1,0-1,1-1,1 0,-1-2,1-1,39 6,28-7,163-12,-249 7,0 0,0 0,0-1,0 1,-1-1,1 0,0 0,0 0,-1 0,1 0,0-1,-1 1,1-1,-1 0,0 0,0 0,0 0,3-3,-4 3,0 0,0 0,0-1,0 1,-1 0,1 0,-1-1,0 1,1 0,-1-1,0 1,0 0,-1-1,1 1,0 0,-1-1,0 1,1 0,-1 0,0-1,0 1,-2-4,-11-17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1T06:56:13.46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744 409,'0'2,"-1"0,0 0,1 0,-1 0,0 0,0 0,0-1,0 1,-1 0,1 0,0-1,-1 1,1-1,-1 1,0-1,1 0,-1 1,0-1,-3 2,-39 17,32-16,0-1,0 0,0-1,0-1,0 0,-1 0,1-1,-13-2,-11-3,-49-13,65 13,16 4,0 0,0-1,0 0,0 1,0-1,0 0,0-1,1 1,0-1,-1 0,1 1,0-1,0-1,0 1,1 0,-1-1,1 1,0-1,0 0,0 0,0 0,1 0,-1 0,1 0,0 0,0 0,1-1,-1 1,1 0,0-1,0 1,1 0,-1 0,3-8,-2 5,0 0,1-1,0 1,0 0,1 1,0-1,0 0,1 1,0-1,0 1,0 0,1 1,-1-1,1 1,1 0,-1 0,1 0,0 1,13-8,2 6,0 1,0 1,1 1,0 1,-1 1,1 1,0 1,22 3,23-1,14-3,59 3,-127-1,-1 1,1 1,-1 0,0 0,0 1,18 12,17 5,16 2,-35-15,46 23,-65-28,-1 1,0 1,0-1,0 1,-1 1,0-1,0 1,-1 1,0-1,0 1,0 0,-1 0,0 1,5 15,-4-7,-1 0,-1 1,-1 0,0 0,-2 0,0 34,-2-20,-1 0,-1-1,-13 55,13-75,0 0,-1 0,0-1,-1 1,0-1,0 0,-2 0,1-1,-1 0,0 0,-1 0,0-1,-17 14,-24 13,4-2,-58 32,87-56,0-1,-1-1,0-1,-1 0,1-1,-1-1,-30 4,-29-4,-142-10,211 5,-1-1,1 1,0-2,0 1,0-1,0-1,0 1,0-2,-11-6,-3-6,-33-32,15 13,28 24,0-1,1 0,0 0,1-1,1 0,0-1,1 0,0 0,1-1,1 0,1 0,0-1,1 1,1-1,0 0,1-18,-11-56,6 48,-2-65,9 93,1-1,0 0,1 1,1-1,1 1,0 0,11-28,0 7,-11 24,1 1,0-1,13-19,-15 27,0 0,0 0,1 1,-1-1,1 1,0 0,0 0,0 0,0 1,1 0,-1-1,0 1,9-2,-1 1,0 1,0 0,0 1,0 0,0 1,0 1,0 0,0 0,0 1,0 0,22 8,-18-4,0 1,0 0,-1 1,0 0,-1 1,1 1,23 22,-26-22,-1-1,1 0,1-1,0-1,0 0,0 0,1-1,0-1,0 0,0-1,1-1,-1 0,22 1,-24-3,-1 1,1 1,0-1,-1 2,0 0,17 8,-24-10,0 1,0-1,-1 1,1 0,-1 0,0 1,0-1,0 0,0 1,-1 0,1 0,-1 0,0 0,0 0,0 0,-1 0,1 1,-1-1,1 9,0 1,-1 0,-1 1,0 0,0-1,-2 1,0-1,0 0,-8 23,8-31,0 0,0 0,-1 0,1 0,-2-1,1 1,0-1,-1 0,0 0,0 0,-1-1,1 1,-1-1,0 0,0 0,-1-1,1 1,-1-1,1-1,-1 1,0-1,-7 2,-90 21,43-9,1-3,-103 9,121-20,-3 1,0-1,0-3,1-1,-46-9,81 8,0 0,0-1,0 0,1 0,-1 0,1-1,0 0,1-1,-1 1,1-1,-11-13,-15-14,22 23,1 0,0 0,0-1,1-1,0 1,1-1,1-1,0 1,0-1,2 0,-1 0,2-1,-4-22,3 1,1 1,2-1,1 0,7-44,-5 72,-1 1,1 0,0 0,1 0,-1 0,1 0,0 0,1 1,-1-1,1 1,1 0,-1 0,0 1,1-1,0 1,0 0,0 0,1 1,-1 0,1 0,8-3,14-7,1 2,1 1,32-6,-47 12,12-4,-1-2,31-15,-38 16,0 0,0 2,1 0,0 1,34-6,-35 11,0 0,-1 1,1 0,0 2,-1 0,35 9,-23-1,-1 1,-1 1,37 22,-13-7,-28-15,-1 0,0 2,0 1,37 32,-32-25,0 0,2-3,1 0,0-2,55 22,-56-27,-19-9,-1 1,0 0,0 1,-1 0,17 11,-24-14,0 0,0 0,0 0,-1 0,1 0,-1 0,1 1,-1-1,1 1,-1-1,0 1,0-1,-1 1,1-1,0 1,-1 0,1-1,-1 1,0 0,0 0,0-1,-1 1,1 0,0-1,-1 1,0 0,0-1,-1 4,-1 0,0-1,0 1,0-1,-1 0,0-1,0 1,0-1,-1 1,1-1,-1-1,0 1,0-1,0 1,-1-1,1-1,-1 1,0-1,0 0,1 0,-13 1,-10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1T06:56:19.977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1T06:56:28.093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1293 488,'-32'2,"1"1,-45 10,38-5,-42 2,79-10,-49 2,0 3,-51 11,67-10,-1-2,-51 1,51-4,-1 1,-46 9,39-2,1-2,-1-2,0-2,0-1,-46-5,85 2,0 0,0-1,-1 1,1-1,0 1,1-1,-1 0,0-1,0 1,1-1,-1 0,1 1,0-2,0 1,0 0,0 0,1-1,-1 0,1 1,0-1,0 0,1 0,-1 0,1 0,-1-1,1 1,1 0,-1 0,0-9,0 5,0-1,1 0,0 0,0 0,1 1,0-1,0 0,1 1,1-1,-1 1,1-1,1 1,-1 0,7-9,-2 6,1 1,0 0,1 1,0 0,0 0,1 1,0 1,1 0,-1 0,1 1,1 0,15-4,-3 3,1 1,0 1,0 1,0 1,33 1,-39 1,0-2,34-8,-42 7,1 1,0 1,0 0,0 0,0 1,0 1,0 0,14 3,-26-3,-1 0,1 0,0 0,-1 0,1 0,0 0,-1 0,1 0,-1 1,1-1,-1 0,1 0,0 1,-1-1,1 0,-1 1,1-1,-1 0,1 1,-1-1,0 1,1-1,-1 1,0-1,1 1,-1-1,0 1,1 0,-1-1,0 1,0-1,0 1,0 0,0-1,1 1,-1-1,0 1,0 0,-1-1,1 1,0 0,0-1,0 1,0-1,0 1,-1-1,1 1,0 0,0-1,-1 1,1-1,-1 1,1-1,0 1,-1-1,1 0,-1 1,1-1,-1 1,0-1,-33 27,15-15,-2 0,1-2,-1 0,-1-1,1-2,-1 0,-1-1,1-1,-39 3,57-8,1 0,-1 0,1-1,-1 1,1-1,-1 0,1 0,-1 0,1 0,0 0,0-1,-1 1,1-1,0 0,1 0,-1 0,0-1,0 1,-2-4,2 1,-1 0,1 0,0 0,1-1,-1 1,1-1,0 0,1 0,-1 1,0-10,0-10,2-1,0 1,1-1,6-29,-6 51,0 0,0 0,1 0,-1 0,1 0,0 0,0 1,0-1,0 1,1-1,0 1,-1 0,1 0,0 0,1 0,-1 1,0-1,1 1,-1 0,1 0,0 0,0 0,0 1,0-1,0 1,0 0,0 1,7-2,13-1,1 1,1 1,40 4,-38-1,16 0,-1 2,73 17,88 38,-99-25,-73-26,-1 2,0 0,-1 3,0 0,-1 2,45 30,-51-28,-11-8,0 1,0 0,10 12,-18-18,0 1,0 1,-1-1,0 0,0 1,0 0,-1 0,1 0,-2 0,3 11,-2 2,0 0,-2 0,0-1,-1 1,-1 0,-1 0,-1-1,-9 30,5-19,3-6,-2 0,0 0,-13 26,-1-6,13-24,-1-1,0 0,-1-1,-15 19,20-31,0 0,0 0,0 0,0-1,-1 1,0-2,0 1,0-1,0 1,0-2,-1 1,1-1,-1 0,0 0,1-1,-10 1,-9 1,0-1,0-2,0 0,0-2,0-1,0-1,0 0,1-2,0-2,0 0,-25-12,18 7,0 2,-53-12,-24-8,-11-5,87 28,0-1,0-1,1-2,1-1,-36-21,-79-46,90 53,40 17,0 0,1-1,0-1,1 0,-17-19,25 24,1-1,-1 0,2 0,-1 0,1-1,0 1,1-1,0 0,0 0,1 0,0 0,0 0,2-12,-1 23,1 0,0 0,0-1,0 1,0 0,0 0,0-1,0 1,1-1,-1 1,0-1,1 1,-1-1,1 0,0 1,0-1,-1 0,1 0,0-1,0 1,0 0,0-1,0 1,0-1,0 1,0-1,3 0,1 1,0 0,1 0,-1-1,1 0,-1 0,0 0,1-1,-1 0,0-1,9-2,37-17,-1-3,58-36,-93 51,1 1,0 0,0 1,1 1,0 1,0 0,0 2,35-4,12 5,79 6,-27 1,8-7,116 5,-212 1,1 2,-1 2,39 14,36 9,-98-29,0 1,0-1,0 1,-1 0,1 0,-1 1,8 6,-9-7,0 0,1 0,-1 0,0 0,1-1,0 1,0-1,0-1,0 1,8 1,3-3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6:59:19.3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5452 1 24575,'-3'21'0,"-1"1"0,-1-1 0,0 0 0,-2 0 0,-17 37 0,7-17 0,8-15 0,-1-1 0,-1 1 0,-2-2 0,0 0 0,-2 0 0,-1-2 0,0 1 0,-2-2 0,-27 26 0,-1-1 0,2 1 0,2 2 0,2 2 0,2 2 0,-48 90 0,-7 21 0,-38 72 0,17-36 0,37-71 0,-16 34 0,-152 203 0,198-300 0,-60 117 0,-18 28 0,-59 88 0,108-168 0,25-48 0,-94 172 0,-89 151 0,100-187 0,-136 300 0,210-403 0,-6-3 0,-119 157 0,173-253 0,2 2 0,0-1 0,-15 40 0,16-34 0,-25 44 0,-14 7 0,5-9 0,3 1 0,-34 78 0,67-131 0,-2-1 0,0 0 0,0 0 0,-1-1 0,-1 0 0,0 0 0,-1-2 0,0 1 0,0-1 0,-18 10 0,11-7 0,1 1 0,0 1 0,1 1 0,-20 23 0,-42 57 0,46-58 0,2 0 0,1 3 0,-30 54 0,44-68 0,-34 45 0,7-12 0,-237 357 0,244-370 0,-84 85 0,11-14 0,50-47 0,-138 173 0,116-130 0,5 4 0,-61 127 0,-21 54 0,128-237 0,-27 87 0,45-120 0,-1 0 0,-1 0 0,-25 36 0,19-32 0,-30 64 0,29-47 0,1 1 0,3 1 0,2 1 0,3 1 0,2 0 0,-6 103 0,19 326-1365,-3-448-5461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6:59:22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5223 4743 24575,'-16'0'0,"-1"0"0,1-1 0,-1-1 0,1 0 0,0-2 0,0 0 0,-20-7 0,25 5 0,0 1 0,0-2 0,1 1 0,-1-2 0,2 1 0,-1-1 0,1-1 0,0 0 0,1 0 0,-10-15 0,-244-336 0,29-18 0,188 299 0,-3 2 0,-3 2 0,-78-87 0,23 48 0,-127-107 0,-2-18 0,22 19 0,57 76 0,-236-209 0,259 244 0,-156-98 0,65 68 0,-96-62 0,-9-34 0,279 197 0,2-2 0,1-2 0,3-3 0,1-1 0,-49-68 0,57 61 0,4 5 0,-2 2 0,-55-60 0,66 80 0,1-2 0,1 0 0,1 0 0,-29-63 0,25 45 0,-31-44 0,44 76 0,0 0 0,-1 1 0,-1 0 0,0 1 0,-1 0 0,0 1 0,-16-10 0,-147-84 0,118 73 0,40 20 0,-1 2 0,0 0 0,0 1 0,-1 1 0,0 1 0,-1 0 0,1 2 0,-29-4 0,-4 3 0,-58-13 0,86 14-69,14 3-190,0 0 0,1-1 0,-1 0-1,-17-8 1,-2-7-6567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6:59:25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5165 4479 24575,'-46'-51'0,"-67"-99"0,77 100 0,-230-378 0,122 183 0,75 134-25,-169-263-278,171 281 192,-147-160 0,-406-362 111,-62 1 537,609 553-524,26 20-13,-50-42 0,-167-110 0,-174-113 0,338 231 0,69 55 0,-1 1 0,-1 2 0,-43-16 0,-17-9 0,24 17 0,54 21 0,0-1 0,1 0 0,-16-9 0,-39-23 0,-34-21 0,-3 5 0,-141-49 0,8 7 0,25 8 0,163 71 0,26 8 0,-1-1 0,-42-21 0,-6-15-1365,53 33-5461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6:59:31.4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6:59:32.3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7:12:32.7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7296 1 24575,'-5'1'0,"0"0"0,-1 1 0,1-1 0,1 1 0,-1 0 0,0 1 0,0-1 0,1 1 0,0 0 0,-1 0 0,-6 7 0,-6 3 0,-22 18 0,2 2 0,2 2 0,-45 54 0,-16 17 0,-361 392 0,428-467 0,-51 43 0,5-6 0,-235 220 0,-18-17 0,238-199 0,57-47 0,0 2 0,-55 58 0,78-74 0,0-1 0,-1-1 0,0 0 0,-22 14 0,-26 20 0,-56 52 0,-213 134 0,237-170 0,-1149 723 0,1209-764 0,-29 14 0,3 4 0,0 1 0,-55 51 0,97-74 0,2 2 0,-18 23 0,23-27 0,0-1 0,-1 1 0,-1-2 0,1 1 0,-2-1 0,-20 15 0,-20 3 0,-1-2 0,-78 28 0,63-27 0,-595 201 0,359-131 0,-409 122 0,676-209 0,-118 37 0,8-3 0,2-1 0,122-36 0,-1-1 0,-39 6 0,36-8 0,-45 13 0,63-15 0,0 1 0,1 0 0,-1 1 0,1 0 0,0 0 0,0 1 0,1-1 0,-1 2 0,-10 10 0,-2 5 0,-10 13 0,-2-1 0,-1-2 0,-1-2 0,-49 35 0,77-61 5,1 1 0,-1-1 0,1 1 0,0 0 0,0 0 0,0 0 0,0 1 0,1 0 0,0-1 0,-1 1 1,2 0-1,-1 1 0,1-1 0,0 0 0,0 1 0,0-1 0,-1 10 0,0 6-199,1 0 0,1 0 0,3 31 0,-1-28-486,0 9-6146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7:12:36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7051 2506 24575,'-19'-1'0,"0"0"0,0 0 0,0-2 0,0-1 0,0 0 0,1-1 0,0-1 0,0-1 0,0 0 0,-26-16 0,-4-3 0,-189-116 0,132 74 0,-162-77 0,178 100 0,-32-13 0,-60-33 0,55 24 0,-3 6 0,-162-53 0,263 104 0,-170-72 0,-32-12 0,-734-231 0,-133 19 0,836 235 0,-486-204 0,591 200 0,95 44 0,-1 2 0,-108-34 0,73 37 0,35 11 0,0-2 0,-106-47 0,110 39 0,-81-24 0,72 28 0,30 8 0,18 5 0,0 2 0,0 0 0,-1 1 0,0 1 0,-24-1 0,-209 4 79,126 3-1523,85-2-5382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7:12:39.5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7356 0 24575,'-1'11'0,"0"0"0,0 0 0,-1 0 0,-1 0 0,0-1 0,0 1 0,-1-1 0,0 0 0,-1 0 0,0 0 0,-1-1 0,1 0 0,-2 0 0,0 0 0,0-1 0,-10 9 0,-15 13 0,-1-3 0,-69 45 0,30-23 0,-47 47 0,-16 12 0,5-12 0,58-41 0,-96 56 0,-175 107 0,92-54 0,160-109 0,-385 257 0,343-209 0,-271 192 0,311-235 0,-234 146 0,-687 377 0,879-509 0,-150 91 0,-381 343 0,323-232 0,115-98 108,-536 393-883,93-105 700,658-456 150,-1-1 0,0 0 1,0 0-1,-1-2 0,-1 0 1,1 0-1,-1-1 0,-29 6 1,31-8-1390,3 1-5499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7:12:44.6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7504 4788 24575,'0'2'0,"0"0"0,0 0 0,0 0 0,0 0 0,-1 0 0,1 0 0,-1 0 0,1 0 0,-1 0 0,0 0 0,1-1 0,-1 1 0,0 0 0,-1 0 0,1-1 0,0 1 0,0-1 0,-1 1 0,1-1 0,0 1 0,-3 0 0,1 0 0,-1 0 0,1 0 0,-1-1 0,1 1 0,-1-1 0,0 0 0,0 0 0,1-1 0,-1 1 0,-5 0 0,-7-1 0,0-1 0,0-1 0,0 0 0,-21-5 0,-1-4 0,0-2 0,1-1 0,1-2 0,0-1 0,-65-43 0,-155-136 0,178 131 0,-133-111 0,-127-99 0,275 228 63,-483-348-377,-30 44-55,301 204 369,-298-148 0,326 178 0,-321-142 0,233 108-39,241 102 19,-127-87 1,-657-386 717,878 522-698,-732-447 0,625 373 0,3-4 0,-175-172 0,163 132 0,33 35 0,-100-127 0,117 129 274,42 54-684,1-1 0,1-2 1,-20-35-1,30 39-6416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7:12:47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7842 2 24575,'-26'-1'0,"0"1"0,1 1 0,-1 1 0,0 2 0,1 0 0,0 2 0,0 0 0,-42 19 0,-378 203 0,212-103 0,-1421 678-2735,-31-51 1452,994-447 1640,591-261-517,-504 217-1781,-8-37 1556,-60-48 246,542-153 1531,0-5-1,-1-6 1,-166-6-1,272-6-1021,10 0-305,1 0 1,0-1-1,-1-1 0,1 0 0,-25-7 0,36 8-66,0-1-1,0 1 1,0 0 0,0-1 0,0 0-1,1 0 1,-1 0 0,1 0-1,-1 0 1,1 0 0,0-1 0,0 1-1,0-1 1,0 0 0,0 1 0,1-1-1,-1 0 1,1 0 0,0 0-1,-1 0 1,2 0 0,-1 0 0,0-1-1,0 1 1,1 0 0,0 0 0,0-1-1,0 1 1,0 0 0,0 0 0,1-4-1,0 3-66,-1 0 0,1 0-1,0 0 1,0 0 0,0 0 0,0 0-1,1 0 1,0 1 0,0-1 0,0 1-1,0-1 1,0 1 0,1 0 0,-1 0-1,1 0 1,0 0 0,0 0-1,0 0 1,4-2 0,15-7-6758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7:12:49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7470 5009 24575,'-5'-1'0,"-1"-1"0,1 0 0,0 0 0,0 0 0,0 0 0,0-1 0,0 0 0,-5-3 0,-10-6 0,2 3 0,0 0 0,1-2 0,1 0 0,-1-1 0,2 0 0,-28-29 0,-1-4 0,-3 2 0,-80-58 0,29 25 0,56 45 0,-76-41 0,17 10 0,-174-105 0,2 0 0,-37-20 0,-236-141 0,539 324 0,-697-390 0,574 324 0,-316-193 0,219 124 0,143 90 0,-46-27 0,-181-139 0,216 136 0,-195-145 0,67 69 0,-124-77 0,150 120 0,-356-222 0,527 316 0,-228-172 0,206 153 0,-60-37 0,-26-19 0,-138-93 0,120 77 0,33 21 0,92 68 0,2-1 0,0-2 0,2 0 0,-31-39 0,-46-46 0,87 96-98,-7-4-83,0-2 0,2-1 0,0 0 0,1-1 0,1-1 0,-14-23 0,20 21-6645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7:13:52.0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1T07:13:52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FC7A7-62AE-15E5-8B73-AB911E42F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4F122F-EA40-1E6D-BDDE-0DB118CAE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02AEF-A131-D235-2D58-67A8B4B20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9C815-3864-9296-F0FE-E7A1E908F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90F30-8CE8-7047-C5C0-AB964AD5B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8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727C1-DE5E-0DA3-6827-521A97827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E67B8-9F52-8E9F-E867-9FBA9EAFC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0142A-D633-4743-3A2C-8A72C2004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60C0C-5254-0F10-02D7-2FA82CF6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EA778-8748-CA5A-DE79-F83A766A5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54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A0D23-CF29-5E7E-9714-747DC76E6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4FFFA-74DC-FFBB-4B9B-3613E33AD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EE361-DE3B-2A25-F1C4-64BD9FE8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CB02C-8A89-1F97-4767-91DEF61F7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D44A0-7FC9-9104-DD09-C90749C56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5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E8759-FDD8-DFC0-51E1-44555B31E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C817A-A9DE-A8F0-4F2B-A328D279D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DE0CB9-83D6-4450-D5E3-71BE2A8C5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83B14-2967-47AE-4FBD-B0DFBFAF9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20E7D-A2D5-B10D-3527-48074072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F3A4F-5E0F-55A2-164E-84AE8063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9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F40BD-37BC-29F5-F8BB-DCE68D3C0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4B8CD-04B2-1CE7-78E9-ECD16230B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778E7-1D57-A935-8443-54EDE649D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6D132C-7421-A641-DA59-7F56C67F6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4A3C43-91AF-3B61-0552-EE6B5CA75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57FC6B-E71E-418B-F32D-AEBD4B789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84814B-6C4F-B611-1095-F94EC71FF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EF4497-4776-E010-3FD0-0C084BA68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9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42F63-DB4D-184F-8267-7A8876546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AD4D-5D3F-332B-927E-5219821B7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A43BD-0F90-A0E3-6AF8-CFD4F6814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BEAEF7-913F-658D-53FE-3FA9C7EAE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70F57C-A9E2-5750-83C4-A9D515C94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59D4BA-39A5-9930-E38A-E1B1BF085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E883A-3CF6-EA4B-DDD7-60B49A042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17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1170-DE44-FC2D-C532-D6BCAF0D9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DFD5E-A98F-F2F2-C5E5-971565AC6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23807-FC2C-5D8F-CB8B-140020EDB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3C6DE6-09C8-398A-A58E-CC134E06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18236-4B58-9E45-71A5-5E4D3E5D0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16AD2E-C0DC-1254-FBF6-B4F4213F2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3A320-79FA-564B-DB53-F2D3F1C12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6911D4-423F-1E25-888A-4D1350904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AD26A-8415-1D91-6A81-87749A81A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2EDE0-B724-44B9-26BB-CF23F22F9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D3004-D09E-E7F2-B37D-CAB3EFC67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8EB93-E93D-47B5-693C-B929F7E44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03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25FB9-AD69-9FF8-6C92-8E97784BF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E886D1-A664-C640-EA8C-FA20FD754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E4BA2-5233-C149-7DED-18951CCD6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FEC73-0D2D-D08E-BF5B-DC9519154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26EC8-A2A3-1CD3-DAD2-858B65126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36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814B00-C0EE-AFEA-328E-34A32BF852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B9831-FBB7-9795-FFD8-8C6B8BEBF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DE00A-A0C4-0A0D-D50E-030313A3D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EF35D-3C70-820D-34CF-EF6C78856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FD083-0A78-F743-57BC-63894252A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86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E00E39-E810-B26C-C4B3-64F5CF3B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640B1-2886-DEE2-E61F-05700958D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2CF0A-48FE-2367-F350-049A02A93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097E9-D39A-4F80-A743-B2B95DC93CA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123A0-B07E-680D-91EE-9828D9DAD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A17B0-712C-DB2B-790B-58EF5CFE74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20E1C-2C2A-4478-81E2-7E97F2CC5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5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 /><Relationship Id="rId13" Type="http://schemas.openxmlformats.org/officeDocument/2006/relationships/image" Target="../media/image7.png" /><Relationship Id="rId3" Type="http://schemas.openxmlformats.org/officeDocument/2006/relationships/customXml" Target="../ink/ink1.xml" /><Relationship Id="rId7" Type="http://schemas.openxmlformats.org/officeDocument/2006/relationships/customXml" Target="../ink/ink4.xml" /><Relationship Id="rId12" Type="http://schemas.openxmlformats.org/officeDocument/2006/relationships/customXml" Target="../ink/ink7.xm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customXml" Target="../ink/ink3.xml" /><Relationship Id="rId11" Type="http://schemas.openxmlformats.org/officeDocument/2006/relationships/image" Target="../media/image6.png" /><Relationship Id="rId5" Type="http://schemas.openxmlformats.org/officeDocument/2006/relationships/customXml" Target="../ink/ink2.xml" /><Relationship Id="rId15" Type="http://schemas.openxmlformats.org/officeDocument/2006/relationships/image" Target="../media/image8.png" /><Relationship Id="rId10" Type="http://schemas.openxmlformats.org/officeDocument/2006/relationships/customXml" Target="../ink/ink6.xml" /><Relationship Id="rId4" Type="http://schemas.openxmlformats.org/officeDocument/2006/relationships/image" Target="../media/image4.png" /><Relationship Id="rId9" Type="http://schemas.openxmlformats.org/officeDocument/2006/relationships/image" Target="../media/image5.png" /><Relationship Id="rId14" Type="http://schemas.openxmlformats.org/officeDocument/2006/relationships/customXml" Target="../ink/ink8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customXml" Target="../ink/ink9.xml" /><Relationship Id="rId7" Type="http://schemas.openxmlformats.org/officeDocument/2006/relationships/customXml" Target="../ink/ink11.xml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1.png" /><Relationship Id="rId5" Type="http://schemas.openxmlformats.org/officeDocument/2006/relationships/customXml" Target="../ink/ink10.xml" /><Relationship Id="rId4" Type="http://schemas.openxmlformats.org/officeDocument/2006/relationships/image" Target="../media/image10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customXml" Target="../ink/ink12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4.png" /><Relationship Id="rId4" Type="http://schemas.openxmlformats.org/officeDocument/2006/relationships/customXml" Target="../ink/ink13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 /><Relationship Id="rId13" Type="http://schemas.openxmlformats.org/officeDocument/2006/relationships/customXml" Target="../ink/ink19.xml" /><Relationship Id="rId3" Type="http://schemas.openxmlformats.org/officeDocument/2006/relationships/customXml" Target="../ink/ink14.xml" /><Relationship Id="rId7" Type="http://schemas.openxmlformats.org/officeDocument/2006/relationships/customXml" Target="../ink/ink16.xml" /><Relationship Id="rId12" Type="http://schemas.openxmlformats.org/officeDocument/2006/relationships/image" Target="../media/image21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.png" /><Relationship Id="rId11" Type="http://schemas.openxmlformats.org/officeDocument/2006/relationships/customXml" Target="../ink/ink18.xml" /><Relationship Id="rId5" Type="http://schemas.openxmlformats.org/officeDocument/2006/relationships/customXml" Target="../ink/ink15.xml" /><Relationship Id="rId10" Type="http://schemas.openxmlformats.org/officeDocument/2006/relationships/image" Target="../media/image20.png" /><Relationship Id="rId4" Type="http://schemas.openxmlformats.org/officeDocument/2006/relationships/image" Target="../media/image17.png" /><Relationship Id="rId9" Type="http://schemas.openxmlformats.org/officeDocument/2006/relationships/customXml" Target="../ink/ink17.xml" /><Relationship Id="rId14" Type="http://schemas.openxmlformats.org/officeDocument/2006/relationships/image" Target="../media/image2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customXml" Target="../ink/ink20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3.png" /><Relationship Id="rId4" Type="http://schemas.openxmlformats.org/officeDocument/2006/relationships/customXml" Target="../ink/ink2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 /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45F238-4CA3-1DC4-EEAE-529AA403D578}"/>
              </a:ext>
            </a:extLst>
          </p:cNvPr>
          <p:cNvSpPr/>
          <p:nvPr/>
        </p:nvSpPr>
        <p:spPr>
          <a:xfrm>
            <a:off x="1789043" y="157395"/>
            <a:ext cx="8097079" cy="202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6000" b="1" dirty="0">
                <a:solidFill>
                  <a:srgbClr val="FF0000"/>
                </a:solidFill>
              </a:rPr>
              <a:t>درس في المطعم صفحة 164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26A505-0B07-DC73-349E-370015E3A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43" y="2681287"/>
            <a:ext cx="7951305" cy="348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20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407FB5-E372-D434-4DB2-193661832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3" y="304800"/>
            <a:ext cx="10177669" cy="4015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13FAAD0-368E-8581-0644-BDA919E1275E}"/>
              </a:ext>
            </a:extLst>
          </p:cNvPr>
          <p:cNvSpPr/>
          <p:nvPr/>
        </p:nvSpPr>
        <p:spPr>
          <a:xfrm>
            <a:off x="5976731" y="1643270"/>
            <a:ext cx="649356" cy="8348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7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FC8246-8C05-BF3B-0C35-8498EB50B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470934"/>
            <a:ext cx="9766851" cy="6103594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EE0B1CC-2295-7B5B-7199-D7CFD97C1873}"/>
                  </a:ext>
                </a:extLst>
              </p14:cNvPr>
              <p14:cNvContentPartPr/>
              <p14:nvPr/>
            </p14:nvContentPartPr>
            <p14:xfrm>
              <a:off x="3458421" y="1377746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EE0B1CC-2295-7B5B-7199-D7CFD97C18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04781" y="127010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7D4424C-1A5E-4215-7AB3-1D4C213486E0}"/>
                  </a:ext>
                </a:extLst>
              </p14:cNvPr>
              <p14:cNvContentPartPr/>
              <p14:nvPr/>
            </p14:nvContentPartPr>
            <p14:xfrm>
              <a:off x="3458421" y="1377746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7D4424C-1A5E-4215-7AB3-1D4C213486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04781" y="127010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15E417F-430B-16F6-0728-AD20AD9BD28A}"/>
                  </a:ext>
                </a:extLst>
              </p14:cNvPr>
              <p14:cNvContentPartPr/>
              <p14:nvPr/>
            </p14:nvContentPartPr>
            <p14:xfrm>
              <a:off x="3458421" y="1377746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15E417F-430B-16F6-0728-AD20AD9BD2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04781" y="127010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F06F0BA-2F24-6AEC-15CF-21FDD484FFE6}"/>
                  </a:ext>
                </a:extLst>
              </p14:cNvPr>
              <p14:cNvContentPartPr/>
              <p14:nvPr/>
            </p14:nvContentPartPr>
            <p14:xfrm>
              <a:off x="3458421" y="1377746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F06F0BA-2F24-6AEC-15CF-21FDD484FFE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04781" y="127010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AF159D3-51F4-AF23-0B37-743894B80206}"/>
                  </a:ext>
                </a:extLst>
              </p14:cNvPr>
              <p14:cNvContentPartPr/>
              <p14:nvPr/>
            </p14:nvContentPartPr>
            <p14:xfrm>
              <a:off x="3109941" y="938906"/>
              <a:ext cx="603360" cy="6267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AF159D3-51F4-AF23-0B37-743894B8020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56301" y="830906"/>
                <a:ext cx="711000" cy="84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3B6CA44-5745-7F37-9094-3A12721A3BA3}"/>
                  </a:ext>
                </a:extLst>
              </p14:cNvPr>
              <p14:cNvContentPartPr/>
              <p14:nvPr/>
            </p14:nvContentPartPr>
            <p14:xfrm>
              <a:off x="3177261" y="2463506"/>
              <a:ext cx="507960" cy="400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3B6CA44-5745-7F37-9094-3A12721A3BA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23621" y="2355866"/>
                <a:ext cx="615600" cy="61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42F4B01-DAB5-26AB-3EFB-BCCFAA42637E}"/>
                  </a:ext>
                </a:extLst>
              </p14:cNvPr>
              <p14:cNvContentPartPr/>
              <p14:nvPr/>
            </p14:nvContentPartPr>
            <p14:xfrm>
              <a:off x="2411541" y="1987226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42F4B01-DAB5-26AB-3EFB-BCCFAA42637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7901" y="187958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93506A8-A344-FD4A-3009-B0DD9CDB6445}"/>
                  </a:ext>
                </a:extLst>
              </p14:cNvPr>
              <p14:cNvContentPartPr/>
              <p14:nvPr/>
            </p14:nvContentPartPr>
            <p14:xfrm>
              <a:off x="1946421" y="1825226"/>
              <a:ext cx="579240" cy="3376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93506A8-A344-FD4A-3009-B0DD9CDB644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92421" y="1717226"/>
                <a:ext cx="686880" cy="553320"/>
              </a:xfrm>
              <a:prstGeom prst="rect">
                <a:avLst/>
              </a:prstGeom>
            </p:spPr>
          </p:pic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175213-FC8F-B080-BD86-DD6E122EB1BF}"/>
              </a:ext>
            </a:extLst>
          </p:cNvPr>
          <p:cNvCxnSpPr/>
          <p:nvPr/>
        </p:nvCxnSpPr>
        <p:spPr>
          <a:xfrm flipH="1">
            <a:off x="4002157" y="5340626"/>
            <a:ext cx="27564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4D31A0-A3AA-1BE7-B1C1-D44B1F942ADF}"/>
              </a:ext>
            </a:extLst>
          </p:cNvPr>
          <p:cNvCxnSpPr/>
          <p:nvPr/>
        </p:nvCxnSpPr>
        <p:spPr>
          <a:xfrm flipH="1">
            <a:off x="3816626" y="4187687"/>
            <a:ext cx="2941983" cy="185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42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2DDE82-F478-48F0-6471-D50B1859E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48" y="516835"/>
            <a:ext cx="9236765" cy="61225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8D77FA4-2889-BFC1-4659-675CF19D9733}"/>
                  </a:ext>
                </a:extLst>
              </p14:cNvPr>
              <p14:cNvContentPartPr/>
              <p14:nvPr/>
            </p14:nvContentPartPr>
            <p14:xfrm>
              <a:off x="4769181" y="2397986"/>
              <a:ext cx="1962720" cy="3432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8D77FA4-2889-BFC1-4659-675CF19D973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60541" y="2389346"/>
                <a:ext cx="1980360" cy="344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C69F7AD9-61AE-A16E-C3D7-B6AC55A5B1D3}"/>
              </a:ext>
            </a:extLst>
          </p:cNvPr>
          <p:cNvGrpSpPr/>
          <p:nvPr/>
        </p:nvGrpSpPr>
        <p:grpSpPr>
          <a:xfrm>
            <a:off x="4899141" y="2387186"/>
            <a:ext cx="1886040" cy="3351240"/>
            <a:chOff x="4899141" y="2387186"/>
            <a:chExt cx="1886040" cy="335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D571D80-D662-1D4F-AFB6-4C995F56F616}"/>
                    </a:ext>
                  </a:extLst>
                </p14:cNvPr>
                <p14:cNvContentPartPr/>
                <p14:nvPr/>
              </p14:nvContentPartPr>
              <p14:xfrm>
                <a:off x="4904541" y="2387186"/>
                <a:ext cx="1880640" cy="1707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D571D80-D662-1D4F-AFB6-4C995F56F61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95901" y="2378186"/>
                  <a:ext cx="1898280" cy="172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EC50747-8ACB-5641-CBE3-0F8CB4BA1FA4}"/>
                    </a:ext>
                  </a:extLst>
                </p14:cNvPr>
                <p14:cNvContentPartPr/>
                <p14:nvPr/>
              </p14:nvContentPartPr>
              <p14:xfrm>
                <a:off x="4899141" y="4125626"/>
                <a:ext cx="1859400" cy="1612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EC50747-8ACB-5641-CBE3-0F8CB4BA1FA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890141" y="4116626"/>
                  <a:ext cx="1877040" cy="1630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05268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60770F2-C428-42D8-53F5-82FFC6F69331}"/>
                  </a:ext>
                </a:extLst>
              </p14:cNvPr>
              <p14:cNvContentPartPr/>
              <p14:nvPr/>
            </p14:nvContentPartPr>
            <p14:xfrm>
              <a:off x="2941461" y="1788506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60770F2-C428-42D8-53F5-82FFC6F6933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32821" y="177986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AFA01D6-EEDA-5630-7AA6-B6E6A14C2BB6}"/>
                  </a:ext>
                </a:extLst>
              </p14:cNvPr>
              <p14:cNvContentPartPr/>
              <p14:nvPr/>
            </p14:nvContentPartPr>
            <p14:xfrm>
              <a:off x="3882141" y="1788506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AFA01D6-EEDA-5630-7AA6-B6E6A14C2BB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73501" y="1779866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220DA09-A3B5-8591-5F40-8BC1F685E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148" y="545110"/>
            <a:ext cx="10111409" cy="57412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995DD46-9159-E32C-9F9C-45C9D7D23D6F}"/>
              </a:ext>
            </a:extLst>
          </p:cNvPr>
          <p:cNvSpPr/>
          <p:nvPr/>
        </p:nvSpPr>
        <p:spPr>
          <a:xfrm>
            <a:off x="4339583" y="1167631"/>
            <a:ext cx="1285101" cy="9262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DB28E20-5023-14CD-AC8D-C0548A2F0ECB}"/>
              </a:ext>
            </a:extLst>
          </p:cNvPr>
          <p:cNvSpPr/>
          <p:nvPr/>
        </p:nvSpPr>
        <p:spPr>
          <a:xfrm>
            <a:off x="6691843" y="2260935"/>
            <a:ext cx="1285101" cy="9262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BBA7DC5-9D56-4B8F-58CD-02E0B4352374}"/>
              </a:ext>
            </a:extLst>
          </p:cNvPr>
          <p:cNvSpPr/>
          <p:nvPr/>
        </p:nvSpPr>
        <p:spPr>
          <a:xfrm>
            <a:off x="1656360" y="3429000"/>
            <a:ext cx="1285101" cy="9262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EBDAD97-FCCD-1D00-F1EF-988E4DE08D25}"/>
              </a:ext>
            </a:extLst>
          </p:cNvPr>
          <p:cNvSpPr/>
          <p:nvPr/>
        </p:nvSpPr>
        <p:spPr>
          <a:xfrm>
            <a:off x="4505235" y="4711148"/>
            <a:ext cx="1285101" cy="9262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9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E66570-18ED-6A21-B3A3-073B2D21F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6" y="451816"/>
            <a:ext cx="9819861" cy="58483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F1B3B9-B322-EFA2-5AD2-B51CC35B8DD7}"/>
              </a:ext>
            </a:extLst>
          </p:cNvPr>
          <p:cNvSpPr/>
          <p:nvPr/>
        </p:nvSpPr>
        <p:spPr>
          <a:xfrm>
            <a:off x="7513980" y="2550006"/>
            <a:ext cx="1417983" cy="543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accent1"/>
                </a:solidFill>
              </a:rPr>
              <a:t>إلى</a:t>
            </a:r>
            <a:r>
              <a:rPr lang="ar-QA" dirty="0"/>
              <a:t>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D5D77C-40EB-AE15-4F3A-9CE82D9CDD39}"/>
              </a:ext>
            </a:extLst>
          </p:cNvPr>
          <p:cNvSpPr/>
          <p:nvPr/>
        </p:nvSpPr>
        <p:spPr>
          <a:xfrm>
            <a:off x="7513980" y="3492986"/>
            <a:ext cx="1417983" cy="54333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accent1"/>
                </a:solidFill>
              </a:rPr>
              <a:t>من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C5049D-6CE9-D0C7-C40B-96F01DDBB1AE}"/>
              </a:ext>
            </a:extLst>
          </p:cNvPr>
          <p:cNvSpPr/>
          <p:nvPr/>
        </p:nvSpPr>
        <p:spPr>
          <a:xfrm>
            <a:off x="5387008" y="4453148"/>
            <a:ext cx="1417983" cy="54333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accent1"/>
                </a:solidFill>
              </a:rPr>
              <a:t>في </a:t>
            </a:r>
            <a:r>
              <a:rPr lang="ar-QA" dirty="0"/>
              <a:t> 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80ED15-BFD4-A788-8117-F8CC555D809D}"/>
              </a:ext>
            </a:extLst>
          </p:cNvPr>
          <p:cNvSpPr/>
          <p:nvPr/>
        </p:nvSpPr>
        <p:spPr>
          <a:xfrm>
            <a:off x="6513443" y="5376657"/>
            <a:ext cx="1417983" cy="54333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accent1"/>
                </a:solidFill>
              </a:rPr>
              <a:t>عن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4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B67125-0D28-2712-7DB2-7FA639E08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240196"/>
            <a:ext cx="9289774" cy="63245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C0EA8A-BFE9-C048-0D20-6EEA1459243B}"/>
              </a:ext>
            </a:extLst>
          </p:cNvPr>
          <p:cNvSpPr/>
          <p:nvPr/>
        </p:nvSpPr>
        <p:spPr>
          <a:xfrm>
            <a:off x="7858539" y="1126435"/>
            <a:ext cx="2054087" cy="357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rgbClr val="FF0000"/>
                </a:solidFill>
              </a:rPr>
              <a:t>عظمة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34094F-2773-3571-FB3A-69CCDF1907C1}"/>
              </a:ext>
            </a:extLst>
          </p:cNvPr>
          <p:cNvSpPr/>
          <p:nvPr/>
        </p:nvSpPr>
        <p:spPr>
          <a:xfrm>
            <a:off x="8077200" y="1986170"/>
            <a:ext cx="2054087" cy="357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rgbClr val="FF0000"/>
                </a:solidFill>
              </a:rPr>
              <a:t>عظام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D28DA5-0B8F-423F-1710-1FEEA45613DF}"/>
              </a:ext>
            </a:extLst>
          </p:cNvPr>
          <p:cNvSpPr/>
          <p:nvPr/>
        </p:nvSpPr>
        <p:spPr>
          <a:xfrm>
            <a:off x="8077199" y="2845905"/>
            <a:ext cx="2054087" cy="357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rgbClr val="FF0000"/>
                </a:solidFill>
              </a:rPr>
              <a:t>ظفر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246093-97BD-CECE-2C40-8EC2545CD81D}"/>
              </a:ext>
            </a:extLst>
          </p:cNvPr>
          <p:cNvSpPr/>
          <p:nvPr/>
        </p:nvSpPr>
        <p:spPr>
          <a:xfrm>
            <a:off x="7957931" y="3718892"/>
            <a:ext cx="2054087" cy="357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rgbClr val="FF0000"/>
                </a:solidFill>
              </a:rPr>
              <a:t>أظافر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87D92B-2B73-5962-0FBA-72C6B5F4E6C0}"/>
              </a:ext>
            </a:extLst>
          </p:cNvPr>
          <p:cNvSpPr/>
          <p:nvPr/>
        </p:nvSpPr>
        <p:spPr>
          <a:xfrm>
            <a:off x="8077198" y="4664765"/>
            <a:ext cx="2054087" cy="357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rgbClr val="FF0000"/>
                </a:solidFill>
              </a:rPr>
              <a:t>ظرف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20BE28-6633-2BA8-2CD1-8B0D78717AF6}"/>
              </a:ext>
            </a:extLst>
          </p:cNvPr>
          <p:cNvSpPr/>
          <p:nvPr/>
        </p:nvSpPr>
        <p:spPr>
          <a:xfrm>
            <a:off x="8077197" y="5524499"/>
            <a:ext cx="2054087" cy="357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400" b="1" dirty="0">
                <a:solidFill>
                  <a:srgbClr val="FF0000"/>
                </a:solidFill>
              </a:rPr>
              <a:t>ظروف</a:t>
            </a:r>
            <a:endParaRPr lang="en-US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BEA00A1-C7E1-E7BC-4BC5-97775917DAC6}"/>
                  </a:ext>
                </a:extLst>
              </p14:cNvPr>
              <p14:cNvContentPartPr/>
              <p14:nvPr/>
            </p14:nvContentPartPr>
            <p14:xfrm>
              <a:off x="4622301" y="1125746"/>
              <a:ext cx="2626560" cy="1734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BEA00A1-C7E1-E7BC-4BC5-97775917DA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13301" y="1117106"/>
                <a:ext cx="2644200" cy="175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F40BC67-8778-C0F9-C09F-1A74CCEB1AB5}"/>
                  </a:ext>
                </a:extLst>
              </p14:cNvPr>
              <p14:cNvContentPartPr/>
              <p14:nvPr/>
            </p14:nvContentPartPr>
            <p14:xfrm>
              <a:off x="4644261" y="1112066"/>
              <a:ext cx="2538720" cy="902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F40BC67-8778-C0F9-C09F-1A74CCEB1AB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35261" y="1103426"/>
                <a:ext cx="2556360" cy="9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F550B71-0758-495F-0471-020C6C564C61}"/>
                  </a:ext>
                </a:extLst>
              </p14:cNvPr>
              <p14:cNvContentPartPr/>
              <p14:nvPr/>
            </p14:nvContentPartPr>
            <p14:xfrm>
              <a:off x="4600701" y="2835386"/>
              <a:ext cx="2648160" cy="18507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F550B71-0758-495F-0471-020C6C564C6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92061" y="2826386"/>
                <a:ext cx="2665800" cy="186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43EE0C49-3D84-3217-6EBA-40445726A2EF}"/>
              </a:ext>
            </a:extLst>
          </p:cNvPr>
          <p:cNvGrpSpPr/>
          <p:nvPr/>
        </p:nvGrpSpPr>
        <p:grpSpPr>
          <a:xfrm>
            <a:off x="4386141" y="1999826"/>
            <a:ext cx="2849040" cy="3713400"/>
            <a:chOff x="4386141" y="1999826"/>
            <a:chExt cx="2849040" cy="371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19F1AFF-EB84-E546-FFB2-33C1C6388996}"/>
                    </a:ext>
                  </a:extLst>
                </p14:cNvPr>
                <p14:cNvContentPartPr/>
                <p14:nvPr/>
              </p14:nvContentPartPr>
              <p14:xfrm>
                <a:off x="4494141" y="1999826"/>
                <a:ext cx="2701800" cy="17431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19F1AFF-EB84-E546-FFB2-33C1C638899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485501" y="1991186"/>
                  <a:ext cx="2719440" cy="176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22F0D00-7B01-CD67-60DA-948EC1063AEF}"/>
                    </a:ext>
                  </a:extLst>
                </p14:cNvPr>
                <p14:cNvContentPartPr/>
                <p14:nvPr/>
              </p14:nvContentPartPr>
              <p14:xfrm>
                <a:off x="4386141" y="4623866"/>
                <a:ext cx="2823120" cy="1089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22F0D00-7B01-CD67-60DA-948EC1063AE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77501" y="4615226"/>
                  <a:ext cx="2840760" cy="11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14EABC5-B354-4B9B-A241-D3B2561342F9}"/>
                    </a:ext>
                  </a:extLst>
                </p14:cNvPr>
                <p14:cNvContentPartPr/>
                <p14:nvPr/>
              </p14:nvContentPartPr>
              <p14:xfrm>
                <a:off x="4545981" y="3709466"/>
                <a:ext cx="2689200" cy="1803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14EABC5-B354-4B9B-A241-D3B2561342F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537341" y="3700466"/>
                  <a:ext cx="2706840" cy="1821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08997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7602A72-8932-7DF8-A506-1CE55787AE4C}"/>
              </a:ext>
            </a:extLst>
          </p:cNvPr>
          <p:cNvGrpSpPr/>
          <p:nvPr/>
        </p:nvGrpSpPr>
        <p:grpSpPr>
          <a:xfrm>
            <a:off x="3988341" y="3166946"/>
            <a:ext cx="360" cy="360"/>
            <a:chOff x="3988341" y="316694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D142685-DFB5-2CD7-FF69-B9968A6FCE1C}"/>
                    </a:ext>
                  </a:extLst>
                </p14:cNvPr>
                <p14:cNvContentPartPr/>
                <p14:nvPr/>
              </p14:nvContentPartPr>
              <p14:xfrm>
                <a:off x="3988341" y="3166946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D142685-DFB5-2CD7-FF69-B9968A6FCE1C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79701" y="315794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37BFB28-37C4-AA5B-689E-43388C7D5599}"/>
                    </a:ext>
                  </a:extLst>
                </p14:cNvPr>
                <p14:cNvContentPartPr/>
                <p14:nvPr/>
              </p14:nvContentPartPr>
              <p14:xfrm>
                <a:off x="3988341" y="3166946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37BFB28-37C4-AA5B-689E-43388C7D559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79701" y="315794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A12A10C-709E-408C-5D3E-01E4B2127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2671" y="281609"/>
            <a:ext cx="6718853" cy="62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942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4E13CE-30C4-F642-71C6-5BFEAEF3F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061" y="424070"/>
            <a:ext cx="7341704" cy="633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63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6E72D1-9C6C-0BD8-8F43-1F16D65ECB52}"/>
              </a:ext>
            </a:extLst>
          </p:cNvPr>
          <p:cNvSpPr/>
          <p:nvPr/>
        </p:nvSpPr>
        <p:spPr>
          <a:xfrm>
            <a:off x="1855304" y="382681"/>
            <a:ext cx="8097079" cy="202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6000" b="1" dirty="0">
                <a:solidFill>
                  <a:srgbClr val="FF0000"/>
                </a:solidFill>
              </a:rPr>
              <a:t>درس متحف قطر الوطني صفحة 173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D3D627-D6A9-70A0-48F0-1E8C9188F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591" y="2922311"/>
            <a:ext cx="7580244" cy="313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97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3EBDFC-D390-28F2-503E-B223B2B32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138" y="188843"/>
            <a:ext cx="9228407" cy="648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31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FC1B84-CF03-CE11-EAA3-66FB898A6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375" y="569844"/>
            <a:ext cx="6374296" cy="567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10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CE52BC-DC4F-5512-B8C6-031B1C65A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940" y="313746"/>
            <a:ext cx="6135756" cy="623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268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7039EE-898D-C1E6-C58F-B1F4DC7E8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941" y="195469"/>
            <a:ext cx="6414052" cy="646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30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A0EA7A-03D3-CC52-451B-78E777C52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983" y="456293"/>
            <a:ext cx="6294782" cy="594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556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A4490E-E1BB-7B47-98E8-1D994AD42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425" y="344846"/>
            <a:ext cx="5883966" cy="651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315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BD9176-9922-2705-ABA0-5C1A84B44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096" y="397565"/>
            <a:ext cx="7315200" cy="606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8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E40409-0F3C-A58A-6143-30848EF7C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46" y="2309592"/>
            <a:ext cx="9363027" cy="4095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130A97-8C5B-A764-4081-982FAA1ACC22}"/>
              </a:ext>
            </a:extLst>
          </p:cNvPr>
          <p:cNvSpPr/>
          <p:nvPr/>
        </p:nvSpPr>
        <p:spPr>
          <a:xfrm>
            <a:off x="1789043" y="157395"/>
            <a:ext cx="9121430" cy="202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6000" b="1" dirty="0">
                <a:solidFill>
                  <a:srgbClr val="FF0000"/>
                </a:solidFill>
              </a:rPr>
              <a:t>درس يَوْمَ الْعيد صفحة 183  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394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5C315-2C25-3BCD-2646-8105C2BDA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326" y="227501"/>
            <a:ext cx="9369083" cy="25156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0200D5A-CF73-10B6-C76B-92C556665DD3}"/>
              </a:ext>
            </a:extLst>
          </p:cNvPr>
          <p:cNvSpPr/>
          <p:nvPr/>
        </p:nvSpPr>
        <p:spPr>
          <a:xfrm>
            <a:off x="3582573" y="1594924"/>
            <a:ext cx="6203852" cy="858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فَرْحَة غانِم بيَوْمِ الْعيدِ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D35E98-14F0-BC47-1ABF-8A2244A8C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327" y="2588455"/>
            <a:ext cx="9270608" cy="404204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1B9964-6F1E-6547-9F8E-AABBC6DF86FE}"/>
              </a:ext>
            </a:extLst>
          </p:cNvPr>
          <p:cNvCxnSpPr/>
          <p:nvPr/>
        </p:nvCxnSpPr>
        <p:spPr>
          <a:xfrm flipH="1">
            <a:off x="5345723" y="3653423"/>
            <a:ext cx="2096086" cy="23211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7A6552-439C-38FE-D51C-45D1425B5247}"/>
              </a:ext>
            </a:extLst>
          </p:cNvPr>
          <p:cNvCxnSpPr>
            <a:cxnSpLocks/>
          </p:cNvCxnSpPr>
          <p:nvPr/>
        </p:nvCxnSpPr>
        <p:spPr>
          <a:xfrm flipH="1" flipV="1">
            <a:off x="5345723" y="3204577"/>
            <a:ext cx="2117187" cy="1446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3E2328-8337-0AF5-1677-DC3CC9225FE5}"/>
              </a:ext>
            </a:extLst>
          </p:cNvPr>
          <p:cNvCxnSpPr>
            <a:cxnSpLocks/>
          </p:cNvCxnSpPr>
          <p:nvPr/>
        </p:nvCxnSpPr>
        <p:spPr>
          <a:xfrm flipH="1" flipV="1">
            <a:off x="5324622" y="4522287"/>
            <a:ext cx="2138288" cy="1275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913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D8504C-E3C3-7B6F-A912-9F2055E09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431" y="0"/>
            <a:ext cx="10156874" cy="655554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6A80784-FC77-E9CD-899D-C98AE655044E}"/>
              </a:ext>
            </a:extLst>
          </p:cNvPr>
          <p:cNvSpPr/>
          <p:nvPr/>
        </p:nvSpPr>
        <p:spPr>
          <a:xfrm>
            <a:off x="4982229" y="1304973"/>
            <a:ext cx="1151158" cy="9262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C58CB29-71F1-98F4-B76C-7F86572B781C}"/>
              </a:ext>
            </a:extLst>
          </p:cNvPr>
          <p:cNvSpPr/>
          <p:nvPr/>
        </p:nvSpPr>
        <p:spPr>
          <a:xfrm>
            <a:off x="5809957" y="3051586"/>
            <a:ext cx="1446579" cy="9262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264880-F549-22E7-0C7B-11554AD2408E}"/>
              </a:ext>
            </a:extLst>
          </p:cNvPr>
          <p:cNvSpPr/>
          <p:nvPr/>
        </p:nvSpPr>
        <p:spPr>
          <a:xfrm>
            <a:off x="4810899" y="4808932"/>
            <a:ext cx="1285101" cy="9262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29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ABA0E8-BC1E-28A7-2405-4D5C40269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138" y="520505"/>
            <a:ext cx="8947053" cy="390862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C052893-3FB3-980B-26F3-9D5D8FDA11EB}"/>
              </a:ext>
            </a:extLst>
          </p:cNvPr>
          <p:cNvSpPr/>
          <p:nvPr/>
        </p:nvSpPr>
        <p:spPr>
          <a:xfrm>
            <a:off x="4743078" y="1839544"/>
            <a:ext cx="1151158" cy="973993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7020888-A029-C516-5D9E-D35386BFC621}"/>
              </a:ext>
            </a:extLst>
          </p:cNvPr>
          <p:cNvSpPr/>
          <p:nvPr/>
        </p:nvSpPr>
        <p:spPr>
          <a:xfrm>
            <a:off x="6853233" y="3302585"/>
            <a:ext cx="1151158" cy="9262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28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9305E6-080A-E093-8525-6FA40DF4D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831" y="369277"/>
            <a:ext cx="9709052" cy="611944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2455BE-3E68-F5F5-FF57-B7A8B501973B}"/>
              </a:ext>
            </a:extLst>
          </p:cNvPr>
          <p:cNvCxnSpPr/>
          <p:nvPr/>
        </p:nvCxnSpPr>
        <p:spPr>
          <a:xfrm flipH="1">
            <a:off x="4964723" y="1575582"/>
            <a:ext cx="2757267" cy="104100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2C176D-8B0E-5A52-4FCA-3F040BCA83CB}"/>
              </a:ext>
            </a:extLst>
          </p:cNvPr>
          <p:cNvCxnSpPr>
            <a:cxnSpLocks/>
          </p:cNvCxnSpPr>
          <p:nvPr/>
        </p:nvCxnSpPr>
        <p:spPr>
          <a:xfrm flipH="1" flipV="1">
            <a:off x="4853354" y="3662290"/>
            <a:ext cx="2889150" cy="20462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5BB91A-DF17-6164-8022-6598CB3BA114}"/>
              </a:ext>
            </a:extLst>
          </p:cNvPr>
          <p:cNvCxnSpPr>
            <a:cxnSpLocks/>
          </p:cNvCxnSpPr>
          <p:nvPr/>
        </p:nvCxnSpPr>
        <p:spPr>
          <a:xfrm flipH="1">
            <a:off x="4853354" y="4667537"/>
            <a:ext cx="3021035" cy="105741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6CD8FB-8169-0ADF-DDBB-B55EA127B18E}"/>
              </a:ext>
            </a:extLst>
          </p:cNvPr>
          <p:cNvCxnSpPr/>
          <p:nvPr/>
        </p:nvCxnSpPr>
        <p:spPr>
          <a:xfrm flipH="1">
            <a:off x="4964722" y="3678695"/>
            <a:ext cx="2757267" cy="104100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8BD8D3-4C69-C157-87BB-D5239593F065}"/>
              </a:ext>
            </a:extLst>
          </p:cNvPr>
          <p:cNvCxnSpPr>
            <a:cxnSpLocks/>
          </p:cNvCxnSpPr>
          <p:nvPr/>
        </p:nvCxnSpPr>
        <p:spPr>
          <a:xfrm flipH="1" flipV="1">
            <a:off x="4853354" y="1575582"/>
            <a:ext cx="3021035" cy="109786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495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F7198-04C5-DCD9-BBC7-074405161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618" y="337626"/>
            <a:ext cx="10016197" cy="61475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AAEF6E-20B2-7898-CA71-87C3D02CD031}"/>
              </a:ext>
            </a:extLst>
          </p:cNvPr>
          <p:cNvSpPr/>
          <p:nvPr/>
        </p:nvSpPr>
        <p:spPr>
          <a:xfrm>
            <a:off x="8709734" y="2296787"/>
            <a:ext cx="1417983" cy="543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accent1"/>
                </a:solidFill>
              </a:rPr>
              <a:t>كَمْ</a:t>
            </a:r>
            <a:r>
              <a:rPr lang="ar-QA" dirty="0"/>
              <a:t> 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74C1CC-128F-FD5C-F287-508DBE0E1050}"/>
              </a:ext>
            </a:extLst>
          </p:cNvPr>
          <p:cNvSpPr/>
          <p:nvPr/>
        </p:nvSpPr>
        <p:spPr>
          <a:xfrm>
            <a:off x="8709733" y="2998203"/>
            <a:ext cx="1417983" cy="543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accent1"/>
                </a:solidFill>
              </a:rPr>
              <a:t>هَلْ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82959D-2A50-C313-2BCE-8AD4D220542C}"/>
              </a:ext>
            </a:extLst>
          </p:cNvPr>
          <p:cNvSpPr/>
          <p:nvPr/>
        </p:nvSpPr>
        <p:spPr>
          <a:xfrm>
            <a:off x="8878546" y="3743607"/>
            <a:ext cx="1417983" cy="4481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accent1"/>
                </a:solidFill>
              </a:rPr>
              <a:t>مَنْ</a:t>
            </a:r>
            <a:r>
              <a:rPr lang="ar-QA" dirty="0"/>
              <a:t>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7DD0B-95CD-0B58-6D1C-5EE78B17B2A4}"/>
              </a:ext>
            </a:extLst>
          </p:cNvPr>
          <p:cNvSpPr/>
          <p:nvPr/>
        </p:nvSpPr>
        <p:spPr>
          <a:xfrm>
            <a:off x="8977020" y="4355235"/>
            <a:ext cx="1417983" cy="543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accent1"/>
                </a:solidFill>
              </a:rPr>
              <a:t>مَتى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3F05A6-C73C-F0A5-08BF-FE01855E6280}"/>
              </a:ext>
            </a:extLst>
          </p:cNvPr>
          <p:cNvSpPr/>
          <p:nvPr/>
        </p:nvSpPr>
        <p:spPr>
          <a:xfrm>
            <a:off x="8878545" y="5056651"/>
            <a:ext cx="1417983" cy="543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 b="1" dirty="0">
                <a:solidFill>
                  <a:schemeClr val="accent1"/>
                </a:solidFill>
              </a:rPr>
              <a:t>أَيْنَ</a:t>
            </a:r>
            <a:r>
              <a:rPr lang="ar-QA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489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1E4517-544A-5533-323B-A59F9F2C7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889" y="379828"/>
            <a:ext cx="9551963" cy="597876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8BC50F-70CC-38F3-DF44-FF12ED4DB36E}"/>
              </a:ext>
            </a:extLst>
          </p:cNvPr>
          <p:cNvCxnSpPr/>
          <p:nvPr/>
        </p:nvCxnSpPr>
        <p:spPr>
          <a:xfrm flipH="1">
            <a:off x="4557932" y="1871003"/>
            <a:ext cx="22367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978FD2-C585-BA2A-BFA3-F3BE4004E6F9}"/>
              </a:ext>
            </a:extLst>
          </p:cNvPr>
          <p:cNvCxnSpPr/>
          <p:nvPr/>
        </p:nvCxnSpPr>
        <p:spPr>
          <a:xfrm flipH="1">
            <a:off x="4557932" y="3076136"/>
            <a:ext cx="22367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CEC5930-187E-355E-6C9A-A63E5F035291}"/>
              </a:ext>
            </a:extLst>
          </p:cNvPr>
          <p:cNvCxnSpPr/>
          <p:nvPr/>
        </p:nvCxnSpPr>
        <p:spPr>
          <a:xfrm flipH="1">
            <a:off x="4557932" y="4508695"/>
            <a:ext cx="22367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B15145E-1414-F76B-7ECE-9BFABFF61CF6}"/>
              </a:ext>
            </a:extLst>
          </p:cNvPr>
          <p:cNvCxnSpPr/>
          <p:nvPr/>
        </p:nvCxnSpPr>
        <p:spPr>
          <a:xfrm flipH="1">
            <a:off x="4487593" y="5800578"/>
            <a:ext cx="22367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708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502B50-A3E8-E759-C41C-0107BA06D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845" y="661987"/>
            <a:ext cx="10154310" cy="593576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510F11-5843-CF0D-195C-A07206BD2F5F}"/>
              </a:ext>
            </a:extLst>
          </p:cNvPr>
          <p:cNvCxnSpPr>
            <a:cxnSpLocks/>
          </p:cNvCxnSpPr>
          <p:nvPr/>
        </p:nvCxnSpPr>
        <p:spPr>
          <a:xfrm flipH="1" flipV="1">
            <a:off x="4779497" y="1168792"/>
            <a:ext cx="2633003" cy="1146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BA2654-8AA7-CC81-9FDE-CFC95B11A687}"/>
              </a:ext>
            </a:extLst>
          </p:cNvPr>
          <p:cNvCxnSpPr>
            <a:cxnSpLocks/>
          </p:cNvCxnSpPr>
          <p:nvPr/>
        </p:nvCxnSpPr>
        <p:spPr>
          <a:xfrm flipH="1">
            <a:off x="4977618" y="1294228"/>
            <a:ext cx="2274276" cy="1730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D74F8AA-A902-008B-63B4-DEA07CA1E771}"/>
              </a:ext>
            </a:extLst>
          </p:cNvPr>
          <p:cNvCxnSpPr>
            <a:cxnSpLocks/>
          </p:cNvCxnSpPr>
          <p:nvPr/>
        </p:nvCxnSpPr>
        <p:spPr>
          <a:xfrm flipH="1" flipV="1">
            <a:off x="4779497" y="1913206"/>
            <a:ext cx="2434884" cy="1233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870B620-4DF5-41E3-229D-AC5CF54443C6}"/>
              </a:ext>
            </a:extLst>
          </p:cNvPr>
          <p:cNvCxnSpPr>
            <a:cxnSpLocks/>
          </p:cNvCxnSpPr>
          <p:nvPr/>
        </p:nvCxnSpPr>
        <p:spPr>
          <a:xfrm flipH="1">
            <a:off x="4878557" y="4332849"/>
            <a:ext cx="2314722" cy="161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1B41AAE-D29D-22E2-879F-934EABA081D6}"/>
              </a:ext>
            </a:extLst>
          </p:cNvPr>
          <p:cNvCxnSpPr>
            <a:cxnSpLocks/>
          </p:cNvCxnSpPr>
          <p:nvPr/>
        </p:nvCxnSpPr>
        <p:spPr>
          <a:xfrm flipH="1">
            <a:off x="4956516" y="5373858"/>
            <a:ext cx="2257865" cy="21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011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6CAA04-F965-3500-AA3D-AE6DD017C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34" y="151227"/>
            <a:ext cx="10747717" cy="6555545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F181B5-97D8-2570-A0DB-A31189D844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980402"/>
              </p:ext>
            </p:extLst>
          </p:nvPr>
        </p:nvGraphicFramePr>
        <p:xfrm>
          <a:off x="6654018" y="1350499"/>
          <a:ext cx="3707616" cy="562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872">
                  <a:extLst>
                    <a:ext uri="{9D8B030D-6E8A-4147-A177-3AD203B41FA5}">
                      <a16:colId xmlns:a16="http://schemas.microsoft.com/office/drawing/2014/main" val="1095809780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1584255617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2057718573"/>
                    </a:ext>
                  </a:extLst>
                </a:gridCol>
              </a:tblGrid>
              <a:tr h="562706"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كُمْ 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دُ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عيـ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38348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228D73-FCB8-61BC-8D5F-E1855C70A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669210"/>
              </p:ext>
            </p:extLst>
          </p:nvPr>
        </p:nvGraphicFramePr>
        <p:xfrm>
          <a:off x="6654018" y="4382090"/>
          <a:ext cx="3707616" cy="562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872">
                  <a:extLst>
                    <a:ext uri="{9D8B030D-6E8A-4147-A177-3AD203B41FA5}">
                      <a16:colId xmlns:a16="http://schemas.microsoft.com/office/drawing/2014/main" val="1095809780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1584255617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2057718573"/>
                    </a:ext>
                  </a:extLst>
                </a:gridCol>
              </a:tblGrid>
              <a:tr h="562706"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دِ 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عيـ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الْـ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383484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7FBA5D77-DC99-296A-D3B9-388CA2E7E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804313"/>
              </p:ext>
            </p:extLst>
          </p:nvPr>
        </p:nvGraphicFramePr>
        <p:xfrm>
          <a:off x="1162928" y="4407881"/>
          <a:ext cx="3707616" cy="562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872">
                  <a:extLst>
                    <a:ext uri="{9D8B030D-6E8A-4147-A177-3AD203B41FA5}">
                      <a16:colId xmlns:a16="http://schemas.microsoft.com/office/drawing/2014/main" val="1095809780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1584255617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2057718573"/>
                    </a:ext>
                  </a:extLst>
                </a:gridCol>
              </a:tblGrid>
              <a:tr h="562706"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مٌ 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نِـ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غا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383484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77D9F23E-2587-6E6B-759F-F053E10020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544898"/>
              </p:ext>
            </p:extLst>
          </p:nvPr>
        </p:nvGraphicFramePr>
        <p:xfrm>
          <a:off x="1388011" y="3033932"/>
          <a:ext cx="3707616" cy="562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872">
                  <a:extLst>
                    <a:ext uri="{9D8B030D-6E8A-4147-A177-3AD203B41FA5}">
                      <a16:colId xmlns:a16="http://schemas.microsoft.com/office/drawing/2014/main" val="1095809780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1584255617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2057718573"/>
                    </a:ext>
                  </a:extLst>
                </a:gridCol>
              </a:tblGrid>
              <a:tr h="562706"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ـعَ 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ضَـ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وَ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383484"/>
                  </a:ext>
                </a:extLst>
              </a:tr>
            </a:tbl>
          </a:graphicData>
        </a:graphic>
      </p:graphicFrame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2C5E36FC-200F-9AD1-2F82-3D6F77DF07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112709"/>
              </p:ext>
            </p:extLst>
          </p:nvPr>
        </p:nvGraphicFramePr>
        <p:xfrm>
          <a:off x="6654018" y="6004561"/>
          <a:ext cx="3707616" cy="562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872">
                  <a:extLst>
                    <a:ext uri="{9D8B030D-6E8A-4147-A177-3AD203B41FA5}">
                      <a16:colId xmlns:a16="http://schemas.microsoft.com/office/drawing/2014/main" val="1095809780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1584255617"/>
                    </a:ext>
                  </a:extLst>
                </a:gridCol>
                <a:gridCol w="1235872">
                  <a:extLst>
                    <a:ext uri="{9D8B030D-6E8A-4147-A177-3AD203B41FA5}">
                      <a16:colId xmlns:a16="http://schemas.microsoft.com/office/drawing/2014/main" val="2057718573"/>
                    </a:ext>
                  </a:extLst>
                </a:gridCol>
              </a:tblGrid>
              <a:tr h="562706"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ـغِ  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لَـ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 err="1">
                          <a:solidFill>
                            <a:schemeClr val="tx1"/>
                          </a:solidFill>
                        </a:rPr>
                        <a:t>مَبْ</a:t>
                      </a:r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ـ      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383484"/>
                  </a:ext>
                </a:extLst>
              </a:tr>
            </a:tbl>
          </a:graphicData>
        </a:graphic>
      </p:graphicFrame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0E261C7A-F014-6B56-AF6A-135376291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614189"/>
              </p:ext>
            </p:extLst>
          </p:nvPr>
        </p:nvGraphicFramePr>
        <p:xfrm>
          <a:off x="980049" y="1350499"/>
          <a:ext cx="4689232" cy="562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308">
                  <a:extLst>
                    <a:ext uri="{9D8B030D-6E8A-4147-A177-3AD203B41FA5}">
                      <a16:colId xmlns:a16="http://schemas.microsoft.com/office/drawing/2014/main" val="3584428483"/>
                    </a:ext>
                  </a:extLst>
                </a:gridCol>
                <a:gridCol w="1172308">
                  <a:extLst>
                    <a:ext uri="{9D8B030D-6E8A-4147-A177-3AD203B41FA5}">
                      <a16:colId xmlns:a16="http://schemas.microsoft.com/office/drawing/2014/main" val="1385547800"/>
                    </a:ext>
                  </a:extLst>
                </a:gridCol>
                <a:gridCol w="1172308">
                  <a:extLst>
                    <a:ext uri="{9D8B030D-6E8A-4147-A177-3AD203B41FA5}">
                      <a16:colId xmlns:a16="http://schemas.microsoft.com/office/drawing/2014/main" val="2194096779"/>
                    </a:ext>
                  </a:extLst>
                </a:gridCol>
                <a:gridCol w="1172308">
                  <a:extLst>
                    <a:ext uri="{9D8B030D-6E8A-4147-A177-3AD203B41FA5}">
                      <a16:colId xmlns:a16="http://schemas.microsoft.com/office/drawing/2014/main" val="306022847"/>
                    </a:ext>
                  </a:extLst>
                </a:gridCol>
              </a:tblGrid>
              <a:tr h="562706">
                <a:tc>
                  <a:txBody>
                    <a:bodyPr/>
                    <a:lstStyle/>
                    <a:p>
                      <a:pPr algn="ctr"/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كٌ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رَ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 err="1">
                          <a:solidFill>
                            <a:schemeClr val="tx1"/>
                          </a:solidFill>
                        </a:rPr>
                        <a:t>با</a:t>
                      </a:r>
                      <a:r>
                        <a:rPr lang="ar-QA" sz="1800" dirty="0">
                          <a:solidFill>
                            <a:schemeClr val="tx1"/>
                          </a:solidFill>
                        </a:rPr>
                        <a:t>       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مُـ</a:t>
                      </a:r>
                      <a:r>
                        <a:rPr lang="ar-QA" dirty="0"/>
                        <a:t>      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78904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3F41EFE-6A40-0476-0CF0-6E47CA8C8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513415"/>
              </p:ext>
            </p:extLst>
          </p:nvPr>
        </p:nvGraphicFramePr>
        <p:xfrm>
          <a:off x="6114757" y="3008147"/>
          <a:ext cx="4689232" cy="562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308">
                  <a:extLst>
                    <a:ext uri="{9D8B030D-6E8A-4147-A177-3AD203B41FA5}">
                      <a16:colId xmlns:a16="http://schemas.microsoft.com/office/drawing/2014/main" val="3584428483"/>
                    </a:ext>
                  </a:extLst>
                </a:gridCol>
                <a:gridCol w="1172308">
                  <a:extLst>
                    <a:ext uri="{9D8B030D-6E8A-4147-A177-3AD203B41FA5}">
                      <a16:colId xmlns:a16="http://schemas.microsoft.com/office/drawing/2014/main" val="1385547800"/>
                    </a:ext>
                  </a:extLst>
                </a:gridCol>
                <a:gridCol w="1172308">
                  <a:extLst>
                    <a:ext uri="{9D8B030D-6E8A-4147-A177-3AD203B41FA5}">
                      <a16:colId xmlns:a16="http://schemas.microsoft.com/office/drawing/2014/main" val="2194096779"/>
                    </a:ext>
                  </a:extLst>
                </a:gridCol>
                <a:gridCol w="1172308">
                  <a:extLst>
                    <a:ext uri="{9D8B030D-6E8A-4147-A177-3AD203B41FA5}">
                      <a16:colId xmlns:a16="http://schemas.microsoft.com/office/drawing/2014/main" val="306022847"/>
                    </a:ext>
                  </a:extLst>
                </a:gridCol>
              </a:tblGrid>
              <a:tr h="562706">
                <a:tc>
                  <a:txBody>
                    <a:bodyPr/>
                    <a:lstStyle/>
                    <a:p>
                      <a:pPr algn="ctr"/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هِ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دِ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لِـ </a:t>
                      </a:r>
                      <a:r>
                        <a:rPr lang="ar-QA" sz="1800" dirty="0">
                          <a:solidFill>
                            <a:schemeClr val="tx1"/>
                          </a:solidFill>
                        </a:rPr>
                        <a:t>       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 err="1">
                          <a:solidFill>
                            <a:schemeClr val="tx1"/>
                          </a:solidFill>
                        </a:rPr>
                        <a:t>وا</a:t>
                      </a:r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      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789041"/>
                  </a:ext>
                </a:extLst>
              </a:tr>
            </a:tbl>
          </a:graphicData>
        </a:graphic>
      </p:graphicFrame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200EB811-94EB-0F9A-7D13-BD0F0F4BB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343946"/>
              </p:ext>
            </p:extLst>
          </p:nvPr>
        </p:nvGraphicFramePr>
        <p:xfrm>
          <a:off x="872199" y="6004561"/>
          <a:ext cx="4689232" cy="562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308">
                  <a:extLst>
                    <a:ext uri="{9D8B030D-6E8A-4147-A177-3AD203B41FA5}">
                      <a16:colId xmlns:a16="http://schemas.microsoft.com/office/drawing/2014/main" val="3584428483"/>
                    </a:ext>
                  </a:extLst>
                </a:gridCol>
                <a:gridCol w="1172308">
                  <a:extLst>
                    <a:ext uri="{9D8B030D-6E8A-4147-A177-3AD203B41FA5}">
                      <a16:colId xmlns:a16="http://schemas.microsoft.com/office/drawing/2014/main" val="1385547800"/>
                    </a:ext>
                  </a:extLst>
                </a:gridCol>
                <a:gridCol w="1172308">
                  <a:extLst>
                    <a:ext uri="{9D8B030D-6E8A-4147-A177-3AD203B41FA5}">
                      <a16:colId xmlns:a16="http://schemas.microsoft.com/office/drawing/2014/main" val="2194096779"/>
                    </a:ext>
                  </a:extLst>
                </a:gridCol>
                <a:gridCol w="1172308">
                  <a:extLst>
                    <a:ext uri="{9D8B030D-6E8A-4147-A177-3AD203B41FA5}">
                      <a16:colId xmlns:a16="http://schemas.microsoft.com/office/drawing/2014/main" val="306022847"/>
                    </a:ext>
                  </a:extLst>
                </a:gridCol>
              </a:tblGrid>
              <a:tr h="562706">
                <a:tc>
                  <a:txBody>
                    <a:bodyPr/>
                    <a:lstStyle/>
                    <a:p>
                      <a:pPr algn="ctr"/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نُ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را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جيـ</a:t>
                      </a:r>
                      <a:r>
                        <a:rPr lang="ar-QA" sz="1800" dirty="0">
                          <a:solidFill>
                            <a:schemeClr val="tx1"/>
                          </a:solidFill>
                        </a:rPr>
                        <a:t>       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QA" sz="2400" dirty="0">
                          <a:solidFill>
                            <a:schemeClr val="tx1"/>
                          </a:solidFill>
                        </a:rPr>
                        <a:t>الْـ </a:t>
                      </a:r>
                      <a:r>
                        <a:rPr lang="ar-QA" dirty="0"/>
                        <a:t>      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789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284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B0F2D8-6017-6D4D-CD49-644762578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02" y="299707"/>
            <a:ext cx="11029071" cy="65962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055573-9EB4-EC4C-2023-ADAE2C745087}"/>
              </a:ext>
            </a:extLst>
          </p:cNvPr>
          <p:cNvSpPr/>
          <p:nvPr/>
        </p:nvSpPr>
        <p:spPr>
          <a:xfrm>
            <a:off x="6682155" y="4043288"/>
            <a:ext cx="4526943" cy="890953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rgbClr val="FF0000"/>
                </a:solidFill>
              </a:rPr>
              <a:t>فَرِحَ الْأَوْلادِ بِيَوْمَ الْعيدِ .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475EF7-CD8A-98C0-3EFC-93C5D9AE1A78}"/>
              </a:ext>
            </a:extLst>
          </p:cNvPr>
          <p:cNvSpPr/>
          <p:nvPr/>
        </p:nvSpPr>
        <p:spPr>
          <a:xfrm>
            <a:off x="1094937" y="3597812"/>
            <a:ext cx="4526943" cy="890953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rgbClr val="FF0000"/>
                </a:solidFill>
              </a:rPr>
              <a:t>أُصلي في مُصَلى الْعيدِ .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6DE239-040D-8121-B72A-C59E02C561D2}"/>
              </a:ext>
            </a:extLst>
          </p:cNvPr>
          <p:cNvSpPr/>
          <p:nvPr/>
        </p:nvSpPr>
        <p:spPr>
          <a:xfrm>
            <a:off x="6682155" y="5967047"/>
            <a:ext cx="4526943" cy="890953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rgbClr val="FF0000"/>
                </a:solidFill>
              </a:rPr>
              <a:t>هَذِهِ أضاحي الْعيدِ .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D4DE5E-C28D-B5DE-A90E-6AB5563D548E}"/>
              </a:ext>
            </a:extLst>
          </p:cNvPr>
          <p:cNvSpPr/>
          <p:nvPr/>
        </p:nvSpPr>
        <p:spPr>
          <a:xfrm>
            <a:off x="982902" y="6112816"/>
            <a:ext cx="4526943" cy="890953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rgbClr val="FF0000"/>
                </a:solidFill>
              </a:rPr>
              <a:t>أَجْتَمِعُ مَعَ أُسْرَتي في يَوْمَ الْعيدِ .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09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F130A97-8C5B-A764-4081-982FAA1ACC22}"/>
              </a:ext>
            </a:extLst>
          </p:cNvPr>
          <p:cNvSpPr/>
          <p:nvPr/>
        </p:nvSpPr>
        <p:spPr>
          <a:xfrm>
            <a:off x="1789043" y="157395"/>
            <a:ext cx="9121430" cy="20275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6000" b="1" dirty="0">
                <a:solidFill>
                  <a:srgbClr val="FF0000"/>
                </a:solidFill>
              </a:rPr>
              <a:t>درس لُعْبَةٌ شَعْبيَّةٌ صفحة 194   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E05F50-3280-961D-4B4B-BECFA03F1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116" y="2340511"/>
            <a:ext cx="9121430" cy="420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94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E35AF-9647-784A-26FA-21D34A30F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54" y="801859"/>
            <a:ext cx="10410091" cy="440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353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D207C8-6D25-3DC5-C33B-698C4D61E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634" y="478302"/>
            <a:ext cx="9988061" cy="617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57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AC956F-750A-DCF3-5195-73FBBB07A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53" y="506437"/>
            <a:ext cx="10381957" cy="604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83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E30F2D-FCAF-7D9B-A1BE-8D1E55E9F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363" y="858129"/>
            <a:ext cx="9270609" cy="483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2105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98198-60DA-90A7-E3CF-5F6A010C3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289" y="280034"/>
            <a:ext cx="9439421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277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15799-1691-1407-7E39-7F87FE1B5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278" y="517280"/>
            <a:ext cx="7967443" cy="543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49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ED26D6-8C48-08A2-EDFA-66FFA1D73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733" y="542851"/>
            <a:ext cx="9172134" cy="577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35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41198-7275-3B44-9751-E84E52C84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620" y="103016"/>
            <a:ext cx="9551964" cy="673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96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88</Words>
  <Application>Microsoft Office PowerPoint</Application>
  <PresentationFormat>Widescreen</PresentationFormat>
  <Paragraphs>51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اسمهان مسفر حامد ال الجابر القحطانى</dc:creator>
  <cp:lastModifiedBy>hebaqatar1983@outlook.com</cp:lastModifiedBy>
  <cp:revision>4</cp:revision>
  <dcterms:created xsi:type="dcterms:W3CDTF">2023-04-11T06:47:09Z</dcterms:created>
  <dcterms:modified xsi:type="dcterms:W3CDTF">2023-05-08T20:58:10Z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b46f0c7-1e5b-43db-99eb-3257df1e5bf6_Enabled">
    <vt:lpwstr>true</vt:lpwstr>
  </property>
  <property fmtid="{D5CDD505-2E9C-101B-9397-08002B2CF9AE}" pid="3" name="MSIP_Label_0b46f0c7-1e5b-43db-99eb-3257df1e5bf6_SetDate">
    <vt:lpwstr>2023-04-11T07:38:54Z</vt:lpwstr>
  </property>
  <property fmtid="{D5CDD505-2E9C-101B-9397-08002B2CF9AE}" pid="4" name="MSIP_Label_0b46f0c7-1e5b-43db-99eb-3257df1e5bf6_Method">
    <vt:lpwstr>Standard</vt:lpwstr>
  </property>
  <property fmtid="{D5CDD505-2E9C-101B-9397-08002B2CF9AE}" pid="5" name="MSIP_Label_0b46f0c7-1e5b-43db-99eb-3257df1e5bf6_Name">
    <vt:lpwstr>0b46f0c7-1e5b-43db-99eb-3257df1e5bf6</vt:lpwstr>
  </property>
  <property fmtid="{D5CDD505-2E9C-101B-9397-08002B2CF9AE}" pid="6" name="MSIP_Label_0b46f0c7-1e5b-43db-99eb-3257df1e5bf6_SiteId">
    <vt:lpwstr>2dcae639-d4a4-4454-82c7-592ab66fc7bd</vt:lpwstr>
  </property>
  <property fmtid="{D5CDD505-2E9C-101B-9397-08002B2CF9AE}" pid="7" name="MSIP_Label_0b46f0c7-1e5b-43db-99eb-3257df1e5bf6_ActionId">
    <vt:lpwstr>d2e201d3-ff7c-430a-a8f9-940ee766c5d2</vt:lpwstr>
  </property>
  <property fmtid="{D5CDD505-2E9C-101B-9397-08002B2CF9AE}" pid="8" name="MSIP_Label_0b46f0c7-1e5b-43db-99eb-3257df1e5bf6_ContentBits">
    <vt:lpwstr>0</vt:lpwstr>
  </property>
</Properties>
</file>