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4" r:id="rId5"/>
    <p:sldId id="278" r:id="rId6"/>
    <p:sldId id="280" r:id="rId7"/>
    <p:sldId id="259" r:id="rId8"/>
    <p:sldId id="279" r:id="rId9"/>
    <p:sldId id="263" r:id="rId10"/>
    <p:sldId id="277" r:id="rId11"/>
    <p:sldId id="282" r:id="rId12"/>
    <p:sldId id="28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99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2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6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2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5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0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2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3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0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4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1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5D4BB89-CBBE-471B-8DB3-C27A524E5E00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04E903F-7A48-4A12-BABD-28C4FCDF5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3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4.mp3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7.mp3"/><Relationship Id="rId7" Type="http://schemas.openxmlformats.org/officeDocument/2006/relationships/image" Target="../media/image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p3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9.mp3"/><Relationship Id="rId7" Type="http://schemas.openxmlformats.org/officeDocument/2006/relationships/image" Target="../media/image1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D41F-EDFE-4276-95C4-2D4279020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174" y="1135395"/>
            <a:ext cx="11197652" cy="3287630"/>
          </a:xfrm>
        </p:spPr>
        <p:txBody>
          <a:bodyPr>
            <a:normAutofit/>
          </a:bodyPr>
          <a:lstStyle/>
          <a:p>
            <a:pPr algn="ctr"/>
            <a:r>
              <a:rPr lang="ar-QA" sz="72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الاختبار الشفهي</a:t>
            </a:r>
            <a:br>
              <a:rPr lang="en-US" sz="7200" b="1" cap="none" dirty="0">
                <a:solidFill>
                  <a:schemeClr val="tx1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</a:br>
            <a:r>
              <a:rPr lang="en-US" sz="7200" b="1" cap="none" dirty="0">
                <a:solidFill>
                  <a:schemeClr val="tx1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Oral Test</a:t>
            </a:r>
            <a:br>
              <a:rPr lang="en-US" sz="7200" b="1" cap="none" dirty="0">
                <a:solidFill>
                  <a:schemeClr val="tx1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</a:br>
            <a:r>
              <a:rPr lang="en-US" sz="7200" b="1" cap="none" dirty="0">
                <a:solidFill>
                  <a:schemeClr val="tx1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ar-QA" sz="7200" b="1" cap="none" dirty="0">
                <a:solidFill>
                  <a:schemeClr val="tx1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endParaRPr lang="en-US" sz="7200" b="1" cap="none" dirty="0">
              <a:solidFill>
                <a:schemeClr val="tx1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97D39F-0F5A-4765-A40A-BA43645B0239}"/>
              </a:ext>
            </a:extLst>
          </p:cNvPr>
          <p:cNvSpPr txBox="1"/>
          <p:nvPr/>
        </p:nvSpPr>
        <p:spPr>
          <a:xfrm>
            <a:off x="3049250" y="4768385"/>
            <a:ext cx="60935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Mid of Semester 2 </a:t>
            </a:r>
            <a:endParaRPr lang="en-US" sz="26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26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Grade</a:t>
            </a:r>
            <a:r>
              <a:rPr lang="ar-QA" sz="26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1</a:t>
            </a:r>
            <a:endParaRPr lang="en-US" sz="26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22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2024- 2025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6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7C5332E1-C90D-4613-934A-C92A49ABFAFA}"/>
              </a:ext>
            </a:extLst>
          </p:cNvPr>
          <p:cNvSpPr txBox="1">
            <a:spLocks/>
          </p:cNvSpPr>
          <p:nvPr/>
        </p:nvSpPr>
        <p:spPr>
          <a:xfrm>
            <a:off x="3013071" y="552451"/>
            <a:ext cx="5254629" cy="4762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</a:pPr>
            <a:r>
              <a:rPr lang="en-US" sz="9600" dirty="0">
                <a:solidFill>
                  <a:srgbClr val="FF0000"/>
                </a:solidFill>
                <a:latin typeface="Comic Sans MS" panose="030F0702030302020204" pitchFamily="66" charset="0"/>
              </a:rPr>
              <a:t>Oral reading   </a:t>
            </a:r>
            <a:r>
              <a:rPr lang="ar-QA" sz="9600" dirty="0">
                <a:solidFill>
                  <a:srgbClr val="FF0000"/>
                </a:solidFill>
                <a:latin typeface="Comic Sans MS" panose="030F0702030302020204" pitchFamily="66" charset="0"/>
              </a:rPr>
              <a:t>قراءة شفهية</a:t>
            </a:r>
            <a:r>
              <a:rPr lang="en-US" sz="9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ar-QA" sz="9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l">
              <a:lnSpc>
                <a:spcPct val="120000"/>
              </a:lnSpc>
            </a:pP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AA2369-B830-BC8F-D816-3232BBB60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8" y="1423287"/>
            <a:ext cx="10526486" cy="2005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9425A1-DFA1-09D8-1A0D-AC22829FD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43" y="3388199"/>
            <a:ext cx="11114314" cy="283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8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04_S_3">
            <a:hlinkClick r:id="" action="ppaction://media"/>
            <a:extLst>
              <a:ext uri="{FF2B5EF4-FFF2-40B4-BE49-F238E27FC236}">
                <a16:creationId xmlns:a16="http://schemas.microsoft.com/office/drawing/2014/main" id="{C8638BE4-3A33-44FB-BD7D-09A4BC8FF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10032" y="2257803"/>
            <a:ext cx="609600" cy="603132"/>
          </a:xfrm>
          <a:prstGeom prst="rect">
            <a:avLst/>
          </a:prstGeom>
        </p:spPr>
      </p:pic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C65A4DA7-B16F-4CB2-A6BD-C806B6AC74F8}"/>
              </a:ext>
            </a:extLst>
          </p:cNvPr>
          <p:cNvSpPr/>
          <p:nvPr/>
        </p:nvSpPr>
        <p:spPr>
          <a:xfrm>
            <a:off x="617942" y="1295936"/>
            <a:ext cx="1801769" cy="17559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49</a:t>
            </a: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987BD20E-08D0-4E50-A202-AFC4C1B56450}"/>
              </a:ext>
            </a:extLst>
          </p:cNvPr>
          <p:cNvSpPr txBox="1">
            <a:spLocks/>
          </p:cNvSpPr>
          <p:nvPr/>
        </p:nvSpPr>
        <p:spPr>
          <a:xfrm>
            <a:off x="423771" y="371615"/>
            <a:ext cx="6562354" cy="718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4 \ Picture Description….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E4429-F562-52DD-9EF7-3CBF0A60A8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394" y="4157813"/>
            <a:ext cx="4867275" cy="2295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19828D-860E-A7B3-5A7F-A5D1C13660B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63" t="4014" r="16706" b="6122"/>
          <a:stretch/>
        </p:blipFill>
        <p:spPr>
          <a:xfrm>
            <a:off x="6986125" y="2761065"/>
            <a:ext cx="4587933" cy="3756119"/>
          </a:xfrm>
          <a:prstGeom prst="rect">
            <a:avLst/>
          </a:prstGeom>
        </p:spPr>
      </p:pic>
      <p:pic>
        <p:nvPicPr>
          <p:cNvPr id="5" name="M04_TS_4">
            <a:hlinkClick r:id="" action="ppaction://media"/>
            <a:extLst>
              <a:ext uri="{FF2B5EF4-FFF2-40B4-BE49-F238E27FC236}">
                <a16:creationId xmlns:a16="http://schemas.microsoft.com/office/drawing/2014/main" id="{C5BAD110-2290-D964-9898-D2614601AE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539" y="1714321"/>
            <a:ext cx="609600" cy="609600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5BDB3A8A-ED44-4EAB-2B3E-50C24680145A}"/>
              </a:ext>
            </a:extLst>
          </p:cNvPr>
          <p:cNvSpPr/>
          <p:nvPr/>
        </p:nvSpPr>
        <p:spPr>
          <a:xfrm>
            <a:off x="7745181" y="1089954"/>
            <a:ext cx="1534911" cy="154809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51</a:t>
            </a:r>
          </a:p>
        </p:txBody>
      </p:sp>
    </p:spTree>
    <p:extLst>
      <p:ext uri="{BB962C8B-B14F-4D97-AF65-F5344CB8AC3E}">
        <p14:creationId xmlns:p14="http://schemas.microsoft.com/office/powerpoint/2010/main" val="191463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D8FF9D-FFB0-4B73-8FED-F6185DCC2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50" y="2991838"/>
            <a:ext cx="5662735" cy="3537270"/>
          </a:xfrm>
          <a:prstGeom prst="rect">
            <a:avLst/>
          </a:prstGeom>
        </p:spPr>
      </p:pic>
      <p:pic>
        <p:nvPicPr>
          <p:cNvPr id="9" name="M04_LP_3">
            <a:hlinkClick r:id="" action="ppaction://media"/>
            <a:extLst>
              <a:ext uri="{FF2B5EF4-FFF2-40B4-BE49-F238E27FC236}">
                <a16:creationId xmlns:a16="http://schemas.microsoft.com/office/drawing/2014/main" id="{402816BA-ADCA-4B5B-8B88-AD2FC8245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68964" y="2209800"/>
            <a:ext cx="609600" cy="609600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028CE4D8-FDD1-4CA8-BD19-3419FF81202D}"/>
              </a:ext>
            </a:extLst>
          </p:cNvPr>
          <p:cNvSpPr/>
          <p:nvPr/>
        </p:nvSpPr>
        <p:spPr>
          <a:xfrm>
            <a:off x="831500" y="1271308"/>
            <a:ext cx="1534911" cy="154809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54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D77AB94F-F0CD-420B-A3BF-9004F69C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97" y="328892"/>
            <a:ext cx="8170903" cy="6096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5 \ Where is …..? in \ on \ under.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6A6A72-523C-F1D1-1CCB-E221A779D6C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09" t="2612" r="13172" b="21698"/>
          <a:stretch/>
        </p:blipFill>
        <p:spPr>
          <a:xfrm>
            <a:off x="6790871" y="3271197"/>
            <a:ext cx="5153479" cy="3332930"/>
          </a:xfrm>
          <a:prstGeom prst="rect">
            <a:avLst/>
          </a:prstGeom>
        </p:spPr>
      </p:pic>
      <p:pic>
        <p:nvPicPr>
          <p:cNvPr id="3" name="M04_Pr_3">
            <a:hlinkClick r:id="" action="ppaction://media"/>
            <a:extLst>
              <a:ext uri="{FF2B5EF4-FFF2-40B4-BE49-F238E27FC236}">
                <a16:creationId xmlns:a16="http://schemas.microsoft.com/office/drawing/2014/main" id="{70537C53-C4B8-3274-50EE-4A0D8E296D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14756" y="2209800"/>
            <a:ext cx="609600" cy="609600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371A7F31-F306-852C-5B34-4D8D0409E1A3}"/>
              </a:ext>
            </a:extLst>
          </p:cNvPr>
          <p:cNvSpPr/>
          <p:nvPr/>
        </p:nvSpPr>
        <p:spPr>
          <a:xfrm>
            <a:off x="8779845" y="1164341"/>
            <a:ext cx="1534911" cy="165505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5009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D9DBDF-DF86-135E-E784-D480D60C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7"/>
          <a:stretch/>
        </p:blipFill>
        <p:spPr>
          <a:xfrm>
            <a:off x="388107" y="3714750"/>
            <a:ext cx="7713900" cy="2719657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AC25B436-1567-616F-1A5D-35CF6A4CD845}"/>
              </a:ext>
            </a:extLst>
          </p:cNvPr>
          <p:cNvSpPr txBox="1">
            <a:spLocks/>
          </p:cNvSpPr>
          <p:nvPr/>
        </p:nvSpPr>
        <p:spPr>
          <a:xfrm>
            <a:off x="388107" y="423593"/>
            <a:ext cx="5376545" cy="7785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5 \ Counting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DE761A-8C0B-8A61-A500-46A90DC78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261603"/>
            <a:ext cx="4488692" cy="4725263"/>
          </a:xfrm>
          <a:prstGeom prst="rect">
            <a:avLst/>
          </a:prstGeom>
        </p:spPr>
      </p:pic>
      <p:pic>
        <p:nvPicPr>
          <p:cNvPr id="14" name="M05_S_3">
            <a:hlinkClick r:id="" action="ppaction://media"/>
            <a:extLst>
              <a:ext uri="{FF2B5EF4-FFF2-40B4-BE49-F238E27FC236}">
                <a16:creationId xmlns:a16="http://schemas.microsoft.com/office/drawing/2014/main" id="{570F04B1-CC4C-9F2F-3D25-482C88B78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35661" y="2533650"/>
            <a:ext cx="609600" cy="609600"/>
          </a:xfrm>
          <a:prstGeom prst="rect">
            <a:avLst/>
          </a:prstGeom>
        </p:spPr>
      </p:pic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57852F8-7B92-332F-0A18-A49A0A85FEFE}"/>
              </a:ext>
            </a:extLst>
          </p:cNvPr>
          <p:cNvSpPr/>
          <p:nvPr/>
        </p:nvSpPr>
        <p:spPr>
          <a:xfrm>
            <a:off x="1541468" y="2126569"/>
            <a:ext cx="1534911" cy="130243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63</a:t>
            </a:r>
          </a:p>
        </p:txBody>
      </p:sp>
    </p:spTree>
    <p:extLst>
      <p:ext uri="{BB962C8B-B14F-4D97-AF65-F5344CB8AC3E}">
        <p14:creationId xmlns:p14="http://schemas.microsoft.com/office/powerpoint/2010/main" val="248962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C076EB-811D-46A1-A6DB-56C10B850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775" y="1871682"/>
            <a:ext cx="4028051" cy="4738884"/>
          </a:xfrm>
          <a:prstGeom prst="rect">
            <a:avLst/>
          </a:prstGeom>
        </p:spPr>
      </p:pic>
      <p:pic>
        <p:nvPicPr>
          <p:cNvPr id="9" name="M05_LP_2">
            <a:hlinkClick r:id="" action="ppaction://media"/>
            <a:extLst>
              <a:ext uri="{FF2B5EF4-FFF2-40B4-BE49-F238E27FC236}">
                <a16:creationId xmlns:a16="http://schemas.microsoft.com/office/drawing/2014/main" id="{86321077-9D8B-4C5A-A12D-4A8E9F5977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82641" y="521737"/>
            <a:ext cx="609600" cy="609600"/>
          </a:xfrm>
          <a:prstGeom prst="rect">
            <a:avLst/>
          </a:prstGeom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57E6341-7FBC-412A-9CEA-2E200C74809E}"/>
              </a:ext>
            </a:extLst>
          </p:cNvPr>
          <p:cNvSpPr/>
          <p:nvPr/>
        </p:nvSpPr>
        <p:spPr>
          <a:xfrm>
            <a:off x="8039100" y="407896"/>
            <a:ext cx="1798763" cy="129233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68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34197E-4AFC-4F33-AFDA-CFAA47473E1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309"/>
          <a:stretch/>
        </p:blipFill>
        <p:spPr>
          <a:xfrm>
            <a:off x="321111" y="3401639"/>
            <a:ext cx="6685530" cy="3208927"/>
          </a:xfrm>
          <a:prstGeom prst="rect">
            <a:avLst/>
          </a:prstGeom>
        </p:spPr>
      </p:pic>
      <p:pic>
        <p:nvPicPr>
          <p:cNvPr id="11" name="M05_TS_4">
            <a:hlinkClick r:id="" action="ppaction://media"/>
            <a:extLst>
              <a:ext uri="{FF2B5EF4-FFF2-40B4-BE49-F238E27FC236}">
                <a16:creationId xmlns:a16="http://schemas.microsoft.com/office/drawing/2014/main" id="{847CFD21-E0C4-435C-B23C-01ED3F67E4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9076" y="2650006"/>
            <a:ext cx="609600" cy="533400"/>
          </a:xfrm>
          <a:prstGeom prst="rect">
            <a:avLst/>
          </a:prstGeom>
        </p:spPr>
      </p:pic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E6A0AFEC-201B-4FDE-86E5-B6D9076AF402}"/>
              </a:ext>
            </a:extLst>
          </p:cNvPr>
          <p:cNvSpPr/>
          <p:nvPr/>
        </p:nvSpPr>
        <p:spPr>
          <a:xfrm>
            <a:off x="917179" y="1700231"/>
            <a:ext cx="1798763" cy="138271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65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EC176B92-B39B-407E-900F-FD5AA9F6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76" y="372005"/>
            <a:ext cx="7270000" cy="682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5 \ There is….. There are…</a:t>
            </a:r>
          </a:p>
        </p:txBody>
      </p:sp>
    </p:spTree>
    <p:extLst>
      <p:ext uri="{BB962C8B-B14F-4D97-AF65-F5344CB8AC3E}">
        <p14:creationId xmlns:p14="http://schemas.microsoft.com/office/powerpoint/2010/main" val="356311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5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06_TS_4">
            <a:hlinkClick r:id="" action="ppaction://media"/>
            <a:extLst>
              <a:ext uri="{FF2B5EF4-FFF2-40B4-BE49-F238E27FC236}">
                <a16:creationId xmlns:a16="http://schemas.microsoft.com/office/drawing/2014/main" id="{BFD0EAA9-3F0C-4D5B-BEB6-17E45EF30E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2659" y="2170878"/>
            <a:ext cx="609600" cy="609600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E4B7E969-EE91-494A-B0A4-313FD3169380}"/>
              </a:ext>
            </a:extLst>
          </p:cNvPr>
          <p:cNvSpPr/>
          <p:nvPr/>
        </p:nvSpPr>
        <p:spPr>
          <a:xfrm>
            <a:off x="7974452" y="1581791"/>
            <a:ext cx="1618401" cy="13452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77</a:t>
            </a: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62B21EE4-CF81-4701-AE03-384DBE5C0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58" y="302450"/>
            <a:ext cx="7599394" cy="643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6 \ How many have you got?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2F1DFFEB-89A8-45B8-993A-CF91C2B52D21}"/>
              </a:ext>
            </a:extLst>
          </p:cNvPr>
          <p:cNvSpPr/>
          <p:nvPr/>
        </p:nvSpPr>
        <p:spPr>
          <a:xfrm>
            <a:off x="796802" y="1498543"/>
            <a:ext cx="1618401" cy="13452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79</a:t>
            </a:r>
          </a:p>
        </p:txBody>
      </p:sp>
      <p:pic>
        <p:nvPicPr>
          <p:cNvPr id="13" name="M06_OW_4">
            <a:hlinkClick r:id="" action="ppaction://media"/>
            <a:extLst>
              <a:ext uri="{FF2B5EF4-FFF2-40B4-BE49-F238E27FC236}">
                <a16:creationId xmlns:a16="http://schemas.microsoft.com/office/drawing/2014/main" id="{90E916FF-ED63-4EAE-8D24-E6390D8E2E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5009" y="2166417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64719-03A8-05FC-4098-8AE1B693EC7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117"/>
          <a:stretch/>
        </p:blipFill>
        <p:spPr>
          <a:xfrm>
            <a:off x="375058" y="3429000"/>
            <a:ext cx="5510202" cy="3143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BD9CF-3FCC-DCF9-C5C1-BF3C3B6F4C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847" y="3243491"/>
            <a:ext cx="5672095" cy="341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1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3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>
            <a:extLst>
              <a:ext uri="{FF2B5EF4-FFF2-40B4-BE49-F238E27FC236}">
                <a16:creationId xmlns:a16="http://schemas.microsoft.com/office/drawing/2014/main" id="{62B21EE4-CF81-4701-AE03-384DBE5C0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58" y="302450"/>
            <a:ext cx="7599394" cy="643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Module 6 \ Action verbs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2F1DFFEB-89A8-45B8-993A-CF91C2B52D21}"/>
              </a:ext>
            </a:extLst>
          </p:cNvPr>
          <p:cNvSpPr/>
          <p:nvPr/>
        </p:nvSpPr>
        <p:spPr>
          <a:xfrm>
            <a:off x="796802" y="1498543"/>
            <a:ext cx="1618401" cy="13452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80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59DC8-0BA4-6C76-66AD-517020F8D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898" y="1162050"/>
            <a:ext cx="5067300" cy="5295900"/>
          </a:xfrm>
          <a:prstGeom prst="rect">
            <a:avLst/>
          </a:prstGeom>
        </p:spPr>
      </p:pic>
      <p:pic>
        <p:nvPicPr>
          <p:cNvPr id="6" name="M6_LP_ACT_2">
            <a:hlinkClick r:id="" action="ppaction://media"/>
            <a:extLst>
              <a:ext uri="{FF2B5EF4-FFF2-40B4-BE49-F238E27FC236}">
                <a16:creationId xmlns:a16="http://schemas.microsoft.com/office/drawing/2014/main" id="{849924D0-6044-B5DF-545F-105C11B67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0903" y="4403650"/>
            <a:ext cx="406400" cy="406400"/>
          </a:xfrm>
          <a:prstGeom prst="rect">
            <a:avLst/>
          </a:prstGeom>
        </p:spPr>
      </p:pic>
      <p:pic>
        <p:nvPicPr>
          <p:cNvPr id="9" name="M6_LP_ACT_1">
            <a:hlinkClick r:id="" action="ppaction://media"/>
            <a:extLst>
              <a:ext uri="{FF2B5EF4-FFF2-40B4-BE49-F238E27FC236}">
                <a16:creationId xmlns:a16="http://schemas.microsoft.com/office/drawing/2014/main" id="{0819C27E-2E9B-6DD2-2834-1EF29D45DE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5220" y="13790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7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40928-1813-76E1-CC60-53223AAE4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00" y="565573"/>
            <a:ext cx="4960319" cy="57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3271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579bdf-00ae-412c-a5a8-06c807dd03f7" xsi:nil="true"/>
    <lcf76f155ced4ddcb4097134ff3c332f xmlns="f2272244-327c-4b88-bc65-929809da348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E82FB0170DC3499965B996E028F9C8" ma:contentTypeVersion="12" ma:contentTypeDescription="Create a new document." ma:contentTypeScope="" ma:versionID="e91938f6b9612d309e374c3d62b16d63">
  <xsd:schema xmlns:xsd="http://www.w3.org/2001/XMLSchema" xmlns:xs="http://www.w3.org/2001/XMLSchema" xmlns:p="http://schemas.microsoft.com/office/2006/metadata/properties" xmlns:ns2="f2272244-327c-4b88-bc65-929809da3489" xmlns:ns3="e1579bdf-00ae-412c-a5a8-06c807dd03f7" targetNamespace="http://schemas.microsoft.com/office/2006/metadata/properties" ma:root="true" ma:fieldsID="73f6e6f99b1e71b93895664c9ebfc877" ns2:_="" ns3:_="">
    <xsd:import namespace="f2272244-327c-4b88-bc65-929809da3489"/>
    <xsd:import namespace="e1579bdf-00ae-412c-a5a8-06c807dd03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272244-327c-4b88-bc65-929809da34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086164c-47c3-4f22-8c63-00e153f621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579bdf-00ae-412c-a5a8-06c807dd03f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73f28d9-8362-48cb-b4f9-42280730dd76}" ma:internalName="TaxCatchAll" ma:showField="CatchAllData" ma:web="e1579bdf-00ae-412c-a5a8-06c807dd03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E896EE-14E7-4048-9A83-25497DDA142C}">
  <ds:schemaRefs>
    <ds:schemaRef ds:uri="http://schemas.microsoft.com/office/2006/metadata/properties"/>
    <ds:schemaRef ds:uri="http://schemas.microsoft.com/office/infopath/2007/PartnerControls"/>
    <ds:schemaRef ds:uri="e1579bdf-00ae-412c-a5a8-06c807dd03f7"/>
    <ds:schemaRef ds:uri="f2272244-327c-4b88-bc65-929809da3489"/>
  </ds:schemaRefs>
</ds:datastoreItem>
</file>

<file path=customXml/itemProps2.xml><?xml version="1.0" encoding="utf-8"?>
<ds:datastoreItem xmlns:ds="http://schemas.openxmlformats.org/officeDocument/2006/customXml" ds:itemID="{72967A55-0491-4E45-8C6F-B930291EE3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5A6617-F92E-4BC8-A5B5-BC87DADC11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272244-327c-4b88-bc65-929809da3489"/>
    <ds:schemaRef ds:uri="e1579bdf-00ae-412c-a5a8-06c807dd03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b46f0c7-1e5b-43db-99eb-3257df1e5bf6}" enabled="1" method="Standard" siteId="{2dcae639-d4a4-4454-82c7-592ab66fc7b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72</TotalTime>
  <Words>83</Words>
  <Application>Microsoft Office PowerPoint</Application>
  <PresentationFormat>Widescreen</PresentationFormat>
  <Paragraphs>22</Paragraphs>
  <Slides>9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Comic Sans MS</vt:lpstr>
      <vt:lpstr>Corbel</vt:lpstr>
      <vt:lpstr>Basis</vt:lpstr>
      <vt:lpstr>الاختبار الشفهي Oral Test   </vt:lpstr>
      <vt:lpstr>PowerPoint Presentation</vt:lpstr>
      <vt:lpstr>PowerPoint Presentation</vt:lpstr>
      <vt:lpstr>Module 5 \ Where is …..? in \ on \ under.</vt:lpstr>
      <vt:lpstr>PowerPoint Presentation</vt:lpstr>
      <vt:lpstr>Module 5 \ There is….. There are…</vt:lpstr>
      <vt:lpstr>Module 6 \ How many have you got?</vt:lpstr>
      <vt:lpstr>Module 6 \ Action verbs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محمد شاهين على الكوارى</dc:creator>
  <cp:lastModifiedBy>امل عبدالخالق محمد  العبد</cp:lastModifiedBy>
  <cp:revision>13</cp:revision>
  <dcterms:created xsi:type="dcterms:W3CDTF">2022-02-21T19:27:24Z</dcterms:created>
  <dcterms:modified xsi:type="dcterms:W3CDTF">2025-02-02T18:36:33Z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2022-02-21T19:27:24Z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b61358e8-2d94-4e64-97e6-db558a095342</vt:lpwstr>
  </property>
  <property fmtid="{D5CDD505-2E9C-101B-9397-08002B2CF9AE}" pid="8" name="MSIP_Label_0b46f0c7-1e5b-43db-99eb-3257df1e5bf6_ContentBits">
    <vt:lpwstr>0</vt:lpwstr>
  </property>
  <property fmtid="{D5CDD505-2E9C-101B-9397-08002B2CF9AE}" pid="9" name="ContentTypeId">
    <vt:lpwstr>0x01010076E82FB0170DC3499965B996E028F9C8</vt:lpwstr>
  </property>
</Properties>
</file>