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y="6858000" cx="12192000"/>
  <p:notesSz cx="6858000" cy="9144000"/>
  <p:defaultTextStyle>
    <a:defPPr lvl="0">
      <a:defRPr lang="ar-OM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7.xml"/><Relationship Id="rId20" Type="http://schemas.openxmlformats.org/officeDocument/2006/relationships/slide" Target="slides/slide17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22" Type="http://schemas.openxmlformats.org/officeDocument/2006/relationships/slide" Target="slides/slide19.xml"/><Relationship Id="rId44" Type="http://schemas.openxmlformats.org/officeDocument/2006/relationships/slide" Target="slides/slide41.xml"/><Relationship Id="rId21" Type="http://schemas.openxmlformats.org/officeDocument/2006/relationships/slide" Target="slides/slide18.xml"/><Relationship Id="rId43" Type="http://schemas.openxmlformats.org/officeDocument/2006/relationships/slide" Target="slides/slide40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29" Type="http://schemas.openxmlformats.org/officeDocument/2006/relationships/slide" Target="slides/slide26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33" Type="http://schemas.openxmlformats.org/officeDocument/2006/relationships/slide" Target="slides/slide30.xml"/><Relationship Id="rId10" Type="http://schemas.openxmlformats.org/officeDocument/2006/relationships/slide" Target="slides/slide7.xml"/><Relationship Id="rId32" Type="http://schemas.openxmlformats.org/officeDocument/2006/relationships/slide" Target="slides/slide29.xml"/><Relationship Id="rId13" Type="http://schemas.openxmlformats.org/officeDocument/2006/relationships/slide" Target="slides/slide10.xml"/><Relationship Id="rId35" Type="http://schemas.openxmlformats.org/officeDocument/2006/relationships/slide" Target="slides/slide32.xml"/><Relationship Id="rId12" Type="http://schemas.openxmlformats.org/officeDocument/2006/relationships/slide" Target="slides/slide9.xml"/><Relationship Id="rId34" Type="http://schemas.openxmlformats.org/officeDocument/2006/relationships/slide" Target="slides/slide31.xml"/><Relationship Id="rId15" Type="http://schemas.openxmlformats.org/officeDocument/2006/relationships/slide" Target="slides/slide12.xml"/><Relationship Id="rId37" Type="http://schemas.openxmlformats.org/officeDocument/2006/relationships/slide" Target="slides/slide34.xml"/><Relationship Id="rId14" Type="http://schemas.openxmlformats.org/officeDocument/2006/relationships/slide" Target="slides/slide11.xml"/><Relationship Id="rId36" Type="http://schemas.openxmlformats.org/officeDocument/2006/relationships/slide" Target="slides/slide33.xml"/><Relationship Id="rId17" Type="http://schemas.openxmlformats.org/officeDocument/2006/relationships/slide" Target="slides/slide14.xml"/><Relationship Id="rId39" Type="http://schemas.openxmlformats.org/officeDocument/2006/relationships/slide" Target="slides/slide36.xml"/><Relationship Id="rId16" Type="http://schemas.openxmlformats.org/officeDocument/2006/relationships/slide" Target="slides/slide13.xml"/><Relationship Id="rId38" Type="http://schemas.openxmlformats.org/officeDocument/2006/relationships/slide" Target="slides/slide35.xml"/><Relationship Id="rId19" Type="http://schemas.openxmlformats.org/officeDocument/2006/relationships/slide" Target="slides/slide16.xml"/><Relationship Id="rId18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059F-99B1-4563-8166-A7F4749C5AAF}" type="datetimeFigureOut">
              <a:rPr lang="ar-OM" smtClean="0"/>
              <a:t>04/02/1444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1D20-E4F8-423E-AA83-1BA5C02EA59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24158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059F-99B1-4563-8166-A7F4749C5AAF}" type="datetimeFigureOut">
              <a:rPr lang="ar-OM" smtClean="0"/>
              <a:t>04/02/1444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1D20-E4F8-423E-AA83-1BA5C02EA59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86434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059F-99B1-4563-8166-A7F4749C5AAF}" type="datetimeFigureOut">
              <a:rPr lang="ar-OM" smtClean="0"/>
              <a:t>04/02/1444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1D20-E4F8-423E-AA83-1BA5C02EA59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9599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059F-99B1-4563-8166-A7F4749C5AAF}" type="datetimeFigureOut">
              <a:rPr lang="ar-OM" smtClean="0"/>
              <a:t>04/02/1444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1D20-E4F8-423E-AA83-1BA5C02EA59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2295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059F-99B1-4563-8166-A7F4749C5AAF}" type="datetimeFigureOut">
              <a:rPr lang="ar-OM" smtClean="0"/>
              <a:t>04/02/1444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1D20-E4F8-423E-AA83-1BA5C02EA59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99236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059F-99B1-4563-8166-A7F4749C5AAF}" type="datetimeFigureOut">
              <a:rPr lang="ar-OM" smtClean="0"/>
              <a:t>04/02/1444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1D20-E4F8-423E-AA83-1BA5C02EA59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01272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059F-99B1-4563-8166-A7F4749C5AAF}" type="datetimeFigureOut">
              <a:rPr lang="ar-OM" smtClean="0"/>
              <a:t>04/02/1444</a:t>
            </a:fld>
            <a:endParaRPr lang="ar-OM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1D20-E4F8-423E-AA83-1BA5C02EA59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0573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059F-99B1-4563-8166-A7F4749C5AAF}" type="datetimeFigureOut">
              <a:rPr lang="ar-OM" smtClean="0"/>
              <a:t>04/02/1444</a:t>
            </a:fld>
            <a:endParaRPr lang="ar-OM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1D20-E4F8-423E-AA83-1BA5C02EA59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2470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059F-99B1-4563-8166-A7F4749C5AAF}" type="datetimeFigureOut">
              <a:rPr lang="ar-OM" smtClean="0"/>
              <a:t>04/02/1444</a:t>
            </a:fld>
            <a:endParaRPr lang="ar-OM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1D20-E4F8-423E-AA83-1BA5C02EA59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20738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059F-99B1-4563-8166-A7F4749C5AAF}" type="datetimeFigureOut">
              <a:rPr lang="ar-OM" smtClean="0"/>
              <a:t>04/02/1444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1D20-E4F8-423E-AA83-1BA5C02EA59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77635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059F-99B1-4563-8166-A7F4749C5AAF}" type="datetimeFigureOut">
              <a:rPr lang="ar-OM" smtClean="0"/>
              <a:t>04/02/1444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1D20-E4F8-423E-AA83-1BA5C02EA59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13214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3059F-99B1-4563-8166-A7F4749C5AAF}" type="datetimeFigureOut">
              <a:rPr lang="ar-OM" smtClean="0"/>
              <a:t>04/02/1444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1D20-E4F8-423E-AA83-1BA5C02EA59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27875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aNYFKG_71E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WReutOVhQc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5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4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87" y="-30480"/>
            <a:ext cx="12246187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1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9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4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55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2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7530924" y="6131115"/>
            <a:ext cx="4474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r>
              <a:rPr lang="en-US" sz="1400" b="1" u="sng" kern="0" dirty="0">
                <a:solidFill>
                  <a:srgbClr val="FF0000"/>
                </a:solidFill>
                <a:latin typeface="Arial"/>
                <a:cs typeface="Arial"/>
                <a:sym typeface="Arial"/>
                <a:hlinkClick r:id="rId3"/>
              </a:rPr>
              <a:t>https://</a:t>
            </a:r>
            <a:r>
              <a:rPr lang="en-US" sz="1400" b="1" u="sng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  <a:hlinkClick r:id="rId3"/>
              </a:rPr>
              <a:t>www.youtube.com/watch?v=2aNYFKG_71E</a:t>
            </a:r>
            <a:endParaRPr lang="en-US" sz="1400" b="1" u="sng" kern="0" dirty="0" smtClea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algn="l" rtl="0">
              <a:buClr>
                <a:srgbClr val="000000"/>
              </a:buClr>
              <a:buFont typeface="Arial"/>
              <a:buNone/>
            </a:pPr>
            <a:endParaRPr lang="ar-OM" sz="1400" b="1" u="sng" kern="0" dirty="0">
              <a:solidFill>
                <a:srgbClr val="FF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3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7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73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1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8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22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36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17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97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86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85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08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8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25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88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45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74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9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93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78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24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77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02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3" y="3048"/>
            <a:ext cx="12197424" cy="68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7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72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57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972049" y="3869410"/>
            <a:ext cx="3348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https://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www.youtube.com/watch?v=3WReutOVhQc</a:t>
            </a:r>
            <a:endParaRPr lang="ar-OM" sz="2400" b="1" kern="0" dirty="0" smtClean="0">
              <a:solidFill>
                <a:srgbClr val="000000"/>
              </a:solidFill>
              <a:latin typeface="Arial"/>
              <a:sym typeface="Arial"/>
            </a:endParaRPr>
          </a:p>
          <a:p>
            <a:pPr algn="l" rtl="0">
              <a:buClr>
                <a:srgbClr val="000000"/>
              </a:buClr>
              <a:buFont typeface="Arial"/>
              <a:buNone/>
            </a:pPr>
            <a:endParaRPr lang="ar-OM" sz="24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82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6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8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5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5732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