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5" r:id="rId4"/>
    <p:sldId id="261" r:id="rId5"/>
    <p:sldId id="263" r:id="rId6"/>
    <p:sldId id="271" r:id="rId7"/>
    <p:sldId id="266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052"/>
    <a:srgbClr val="F0CC34"/>
    <a:srgbClr val="E5BD11"/>
    <a:srgbClr val="ECC212"/>
    <a:srgbClr val="2B2B2B"/>
    <a:srgbClr val="434343"/>
    <a:srgbClr val="E1BA16"/>
    <a:srgbClr val="D2AD10"/>
    <a:srgbClr val="648ACE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94291" autoAdjust="0"/>
  </p:normalViewPr>
  <p:slideViewPr>
    <p:cSldViewPr snapToGrid="0">
      <p:cViewPr varScale="1">
        <p:scale>
          <a:sx n="83" d="100"/>
          <a:sy n="83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2308A-56CA-464A-8A56-27CA493E5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E1C48-874F-4BFD-95E8-76705E8F5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E9F9C-8B46-4808-9302-69A3C228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DF25-E179-4834-AE08-C29DFD0F9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B7E6E-8AC5-42C3-A61D-90A27DDFD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4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CBE21-9BAB-47E3-8ACE-627EBAE92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9825A-078F-499E-8066-1B28B68BC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7C048-7A29-4052-8B2D-CD880C9E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C3A5-8DF8-48B4-8557-ACE7B09E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518E7-4E5B-49EB-96D1-ED617755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BB6B-E0EB-4475-B11A-08DF7413E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F6328-C47B-4AFA-AC32-627B22F3A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11B8C-0380-4D4D-86CE-A4DD25AB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0F373-2523-42BF-99B2-8AFE4877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25E99-20A1-4BFB-BA6E-55E90A90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2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F58EE-8C3C-4042-A30C-29ED9E9C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D2008-7D89-4304-9531-B1404726F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2F633-9309-42E7-915E-D378E61C0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0F196-CC5C-4C0C-B78C-86B0B70A7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E6EAB-10D5-4097-BD8C-D98EB4E1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14F46-9C25-4709-B812-7B7AAAD82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04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3D39-77E4-4F44-8B74-064A44096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C3F81-E559-4210-97ED-0EC318A91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F9FFA-141D-4EEC-8ED3-E29C0765A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536407-FA6A-4411-9A6F-0ED00DA25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840AA-9F98-4B7F-BEFD-77382D41F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B6DDA-687C-4A71-B9E9-E038124F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6320F-D6AB-43CC-B206-A8F40160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61EF43-4765-48AF-B446-9C5383F28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1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D2A38-B479-43F5-A453-3FF10B4D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BB268A-3E8B-428F-8DAB-6DEFCEFCC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46535-0A06-4540-BBFE-CD6EEBB9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85DFC-51BC-4AA7-A110-68DD873E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6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030BC-BB62-4AF9-BFD4-49FF64D2E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C6EA6-5BAD-46FB-9EE4-C0DB71A1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42C5F-DFC6-4602-98EC-CD2C10BE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4654-D334-4481-BCC5-BDC5A2A21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66FA8-C6C4-4A16-90A4-97555EC88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2EA13-189B-445F-ABA7-2B5080F1D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3DF2-719E-49FB-A924-AEF0D081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F9C3E-9B1A-44A3-8C9E-535F0FEB2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8B939-92DE-41DE-A446-C55076548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6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C145E-CD23-4AAA-8430-32CDCED15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BD094-7D77-4E22-8E3D-67A181FAA3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C692A-2E30-4F48-B603-8089C8B83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89961-392E-4C28-97AF-1F241EB3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CF1A8-FAA2-478C-A28F-3E13916FA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B3445-937C-4F77-9EFA-C42501AF0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5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948EC-F962-45D0-95B2-E68063D9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CA4560-BB97-4D21-98DB-7490DAA47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CEF6B-F153-4C2A-ABE0-DB5BE67E2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7D005-334A-49AD-80FA-A40403CCA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EAB56-3520-4D2D-B7AB-559EEDDA6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64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BFDF2-B979-4C1F-AB5A-D22BDC8A5F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BB62B-BAA5-47F7-B4F2-DB903CAB4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6091B-4A16-400A-B827-C4789292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876A6-4F7D-4FF4-9977-515062823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BC06F-23A1-4AB4-8AB0-F9CDABE7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tx1">
                <a:lumMod val="70000"/>
                <a:lumOff val="3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86F76-79AF-4E51-AA65-8C47F5FEB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2A6B1-46F4-4215-AA1C-56FCA74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B416D-B9A8-414F-8291-F6211E97B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B65F1-F5DB-4C51-8DE0-EEB6F17DEB80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27501-48EB-470D-9A9C-BB9B17B1C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A9283-E99D-4655-8B4E-16920A8D4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29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svg"/><Relationship Id="rId7" Type="http://schemas.openxmlformats.org/officeDocument/2006/relationships/slide" Target="slide5.xml"/><Relationship Id="rId12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.png"/><Relationship Id="rId5" Type="http://schemas.openxmlformats.org/officeDocument/2006/relationships/image" Target="../media/image3.png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48B66C5E-2EEB-43EB-811F-93902D84D02F}"/>
              </a:ext>
            </a:extLst>
          </p:cNvPr>
          <p:cNvGrpSpPr/>
          <p:nvPr/>
        </p:nvGrpSpPr>
        <p:grpSpPr>
          <a:xfrm>
            <a:off x="8028130" y="541502"/>
            <a:ext cx="2744672" cy="2744672"/>
            <a:chOff x="8197322" y="1074418"/>
            <a:chExt cx="2011682" cy="201168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A0A752E-94CC-410B-B724-4F032464BC41}"/>
                </a:ext>
              </a:extLst>
            </p:cNvPr>
            <p:cNvGrpSpPr/>
            <p:nvPr/>
          </p:nvGrpSpPr>
          <p:grpSpPr>
            <a:xfrm>
              <a:off x="8407665" y="1284761"/>
              <a:ext cx="1590995" cy="1590995"/>
              <a:chOff x="8060355" y="3859374"/>
              <a:chExt cx="2386490" cy="238649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8660675-3A60-4953-A7F1-3CE5AE1B1D93}"/>
                  </a:ext>
                </a:extLst>
              </p:cNvPr>
              <p:cNvSpPr/>
              <p:nvPr/>
            </p:nvSpPr>
            <p:spPr>
              <a:xfrm>
                <a:off x="8060355" y="3859374"/>
                <a:ext cx="2386490" cy="2386490"/>
              </a:xfrm>
              <a:prstGeom prst="ellipse">
                <a:avLst/>
              </a:prstGeom>
              <a:gradFill flip="none" rotWithShape="1">
                <a:gsLst>
                  <a:gs pos="16000">
                    <a:schemeClr val="tx1">
                      <a:lumMod val="82000"/>
                      <a:lumOff val="18000"/>
                    </a:schemeClr>
                  </a:gs>
                  <a:gs pos="92000">
                    <a:schemeClr val="tx1">
                      <a:lumMod val="93000"/>
                      <a:lumOff val="7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F6BD3CE-8A3C-4B8E-AADE-3052FC41919E}"/>
                  </a:ext>
                </a:extLst>
              </p:cNvPr>
              <p:cNvGrpSpPr/>
              <p:nvPr/>
            </p:nvGrpSpPr>
            <p:grpSpPr>
              <a:xfrm>
                <a:off x="8639300" y="4063016"/>
                <a:ext cx="1228600" cy="1979206"/>
                <a:chOff x="5214425" y="1743739"/>
                <a:chExt cx="1763150" cy="2840341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33A99AC5-B8E0-4E14-8D21-1FED825E2B57}"/>
                    </a:ext>
                  </a:extLst>
                </p:cNvPr>
                <p:cNvGrpSpPr/>
                <p:nvPr/>
              </p:nvGrpSpPr>
              <p:grpSpPr>
                <a:xfrm>
                  <a:off x="5214425" y="1743739"/>
                  <a:ext cx="1763150" cy="1555342"/>
                  <a:chOff x="739197" y="2755760"/>
                  <a:chExt cx="1663699" cy="1406522"/>
                </a:xfrm>
                <a:gradFill flip="none" rotWithShape="1">
                  <a:gsLst>
                    <a:gs pos="0">
                      <a:srgbClr val="F4D968">
                        <a:lumMod val="90000"/>
                        <a:lumOff val="10000"/>
                      </a:srgbClr>
                    </a:gs>
                    <a:gs pos="70000">
                      <a:srgbClr val="DAB000">
                        <a:lumMod val="10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54000" sx="101000" sy="101000" algn="ctr" rotWithShape="0">
                    <a:prstClr val="black">
                      <a:alpha val="30000"/>
                    </a:prstClr>
                  </a:outerShdw>
                </a:effectLst>
              </p:grpSpPr>
              <p:sp>
                <p:nvSpPr>
                  <p:cNvPr id="6" name="Oval 14">
                    <a:extLst>
                      <a:ext uri="{FF2B5EF4-FFF2-40B4-BE49-F238E27FC236}">
                        <a16:creationId xmlns:a16="http://schemas.microsoft.com/office/drawing/2014/main" id="{2BE134F2-38B8-448E-A526-EC5D9D556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9197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" name="Oval 15">
                    <a:extLst>
                      <a:ext uri="{FF2B5EF4-FFF2-40B4-BE49-F238E27FC236}">
                        <a16:creationId xmlns:a16="http://schemas.microsoft.com/office/drawing/2014/main" id="{16C9AFF2-3CB8-476F-9CD6-0C5CE95FE8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2884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" name="Oval 16">
                    <a:extLst>
                      <a:ext uri="{FF2B5EF4-FFF2-40B4-BE49-F238E27FC236}">
                        <a16:creationId xmlns:a16="http://schemas.microsoft.com/office/drawing/2014/main" id="{27D0C3BD-0E35-4EF8-957C-F86D8F44CE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66222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9" name="Oval 17">
                    <a:extLst>
                      <a:ext uri="{FF2B5EF4-FFF2-40B4-BE49-F238E27FC236}">
                        <a16:creationId xmlns:a16="http://schemas.microsoft.com/office/drawing/2014/main" id="{AF667414-A6AF-4C2B-AD30-843C65B77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75859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0" name="Oval 18">
                    <a:extLst>
                      <a:ext uri="{FF2B5EF4-FFF2-40B4-BE49-F238E27FC236}">
                        <a16:creationId xmlns:a16="http://schemas.microsoft.com/office/drawing/2014/main" id="{BC54584F-D0B1-4A40-B344-A076F2D5D9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66272" y="2755760"/>
                    <a:ext cx="182562" cy="1809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" name="Freeform 19">
                    <a:extLst>
                      <a:ext uri="{FF2B5EF4-FFF2-40B4-BE49-F238E27FC236}">
                        <a16:creationId xmlns:a16="http://schemas.microsoft.com/office/drawing/2014/main" id="{EE030FAA-98A7-4B71-A24B-52C47F5847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5234" y="2836723"/>
                    <a:ext cx="1563687" cy="1179515"/>
                  </a:xfrm>
                  <a:custGeom>
                    <a:avLst/>
                    <a:gdLst>
                      <a:gd name="T0" fmla="*/ 144 w 172"/>
                      <a:gd name="T1" fmla="*/ 127 h 130"/>
                      <a:gd name="T2" fmla="*/ 146 w 172"/>
                      <a:gd name="T3" fmla="*/ 122 h 130"/>
                      <a:gd name="T4" fmla="*/ 150 w 172"/>
                      <a:gd name="T5" fmla="*/ 113 h 130"/>
                      <a:gd name="T6" fmla="*/ 156 w 172"/>
                      <a:gd name="T7" fmla="*/ 97 h 130"/>
                      <a:gd name="T8" fmla="*/ 159 w 172"/>
                      <a:gd name="T9" fmla="*/ 89 h 130"/>
                      <a:gd name="T10" fmla="*/ 172 w 172"/>
                      <a:gd name="T11" fmla="*/ 58 h 130"/>
                      <a:gd name="T12" fmla="*/ 133 w 172"/>
                      <a:gd name="T13" fmla="*/ 89 h 130"/>
                      <a:gd name="T14" fmla="*/ 137 w 172"/>
                      <a:gd name="T15" fmla="*/ 35 h 130"/>
                      <a:gd name="T16" fmla="*/ 109 w 172"/>
                      <a:gd name="T17" fmla="*/ 85 h 130"/>
                      <a:gd name="T18" fmla="*/ 85 w 172"/>
                      <a:gd name="T19" fmla="*/ 0 h 130"/>
                      <a:gd name="T20" fmla="*/ 62 w 172"/>
                      <a:gd name="T21" fmla="*/ 82 h 130"/>
                      <a:gd name="T22" fmla="*/ 36 w 172"/>
                      <a:gd name="T23" fmla="*/ 35 h 130"/>
                      <a:gd name="T24" fmla="*/ 40 w 172"/>
                      <a:gd name="T25" fmla="*/ 89 h 130"/>
                      <a:gd name="T26" fmla="*/ 0 w 172"/>
                      <a:gd name="T27" fmla="*/ 58 h 130"/>
                      <a:gd name="T28" fmla="*/ 13 w 172"/>
                      <a:gd name="T29" fmla="*/ 89 h 130"/>
                      <a:gd name="T30" fmla="*/ 16 w 172"/>
                      <a:gd name="T31" fmla="*/ 97 h 130"/>
                      <a:gd name="T32" fmla="*/ 23 w 172"/>
                      <a:gd name="T33" fmla="*/ 113 h 130"/>
                      <a:gd name="T34" fmla="*/ 26 w 172"/>
                      <a:gd name="T35" fmla="*/ 122 h 130"/>
                      <a:gd name="T36" fmla="*/ 29 w 172"/>
                      <a:gd name="T37" fmla="*/ 130 h 130"/>
                      <a:gd name="T38" fmla="*/ 144 w 172"/>
                      <a:gd name="T39" fmla="*/ 127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72" h="130">
                        <a:moveTo>
                          <a:pt x="144" y="127"/>
                        </a:moveTo>
                        <a:lnTo>
                          <a:pt x="146" y="122"/>
                        </a:lnTo>
                        <a:lnTo>
                          <a:pt x="150" y="113"/>
                        </a:lnTo>
                        <a:lnTo>
                          <a:pt x="156" y="97"/>
                        </a:lnTo>
                        <a:lnTo>
                          <a:pt x="159" y="89"/>
                        </a:lnTo>
                        <a:lnTo>
                          <a:pt x="172" y="58"/>
                        </a:lnTo>
                        <a:lnTo>
                          <a:pt x="133" y="89"/>
                        </a:lnTo>
                        <a:lnTo>
                          <a:pt x="137" y="35"/>
                        </a:lnTo>
                        <a:lnTo>
                          <a:pt x="109" y="85"/>
                        </a:lnTo>
                        <a:lnTo>
                          <a:pt x="85" y="0"/>
                        </a:lnTo>
                        <a:lnTo>
                          <a:pt x="62" y="82"/>
                        </a:lnTo>
                        <a:lnTo>
                          <a:pt x="36" y="35"/>
                        </a:lnTo>
                        <a:lnTo>
                          <a:pt x="40" y="89"/>
                        </a:lnTo>
                        <a:lnTo>
                          <a:pt x="0" y="58"/>
                        </a:lnTo>
                        <a:lnTo>
                          <a:pt x="13" y="89"/>
                        </a:lnTo>
                        <a:lnTo>
                          <a:pt x="16" y="97"/>
                        </a:lnTo>
                        <a:lnTo>
                          <a:pt x="23" y="113"/>
                        </a:lnTo>
                        <a:lnTo>
                          <a:pt x="26" y="122"/>
                        </a:lnTo>
                        <a:lnTo>
                          <a:pt x="29" y="130"/>
                        </a:lnTo>
                        <a:cubicBezTo>
                          <a:pt x="67" y="122"/>
                          <a:pt x="106" y="122"/>
                          <a:pt x="144" y="127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2" name="Freeform 20">
                    <a:extLst>
                      <a:ext uri="{FF2B5EF4-FFF2-40B4-BE49-F238E27FC236}">
                        <a16:creationId xmlns:a16="http://schemas.microsoft.com/office/drawing/2014/main" id="{51467773-FF4F-45E0-BE2C-90401214E1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4784" y="3998769"/>
                    <a:ext cx="1154112" cy="163513"/>
                  </a:xfrm>
                  <a:custGeom>
                    <a:avLst/>
                    <a:gdLst>
                      <a:gd name="T0" fmla="*/ 123 w 127"/>
                      <a:gd name="T1" fmla="*/ 2 h 18"/>
                      <a:gd name="T2" fmla="*/ 121 w 127"/>
                      <a:gd name="T3" fmla="*/ 6 h 18"/>
                      <a:gd name="T4" fmla="*/ 6 w 127"/>
                      <a:gd name="T5" fmla="*/ 8 h 18"/>
                      <a:gd name="T6" fmla="*/ 4 w 127"/>
                      <a:gd name="T7" fmla="*/ 2 h 18"/>
                      <a:gd name="T8" fmla="*/ 0 w 127"/>
                      <a:gd name="T9" fmla="*/ 2 h 18"/>
                      <a:gd name="T10" fmla="*/ 0 w 127"/>
                      <a:gd name="T11" fmla="*/ 2 h 18"/>
                      <a:gd name="T12" fmla="*/ 3 w 127"/>
                      <a:gd name="T13" fmla="*/ 10 h 18"/>
                      <a:gd name="T14" fmla="*/ 6 w 127"/>
                      <a:gd name="T15" fmla="*/ 18 h 18"/>
                      <a:gd name="T16" fmla="*/ 121 w 127"/>
                      <a:gd name="T17" fmla="*/ 16 h 18"/>
                      <a:gd name="T18" fmla="*/ 123 w 127"/>
                      <a:gd name="T19" fmla="*/ 10 h 18"/>
                      <a:gd name="T20" fmla="*/ 127 w 127"/>
                      <a:gd name="T21" fmla="*/ 2 h 18"/>
                      <a:gd name="T22" fmla="*/ 127 w 127"/>
                      <a:gd name="T23" fmla="*/ 2 h 18"/>
                      <a:gd name="T24" fmla="*/ 123 w 127"/>
                      <a:gd name="T25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27" h="18">
                        <a:moveTo>
                          <a:pt x="123" y="2"/>
                        </a:moveTo>
                        <a:lnTo>
                          <a:pt x="121" y="6"/>
                        </a:lnTo>
                        <a:cubicBezTo>
                          <a:pt x="83" y="0"/>
                          <a:pt x="44" y="1"/>
                          <a:pt x="6" y="8"/>
                        </a:cubicBezTo>
                        <a:lnTo>
                          <a:pt x="4" y="2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3" y="10"/>
                        </a:lnTo>
                        <a:lnTo>
                          <a:pt x="6" y="18"/>
                        </a:lnTo>
                        <a:cubicBezTo>
                          <a:pt x="44" y="11"/>
                          <a:pt x="83" y="11"/>
                          <a:pt x="121" y="16"/>
                        </a:cubicBezTo>
                        <a:lnTo>
                          <a:pt x="123" y="10"/>
                        </a:lnTo>
                        <a:lnTo>
                          <a:pt x="127" y="2"/>
                        </a:lnTo>
                        <a:lnTo>
                          <a:pt x="127" y="2"/>
                        </a:lnTo>
                        <a:lnTo>
                          <a:pt x="123" y="2"/>
                        </a:ln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DF3C85C6-489A-4ADE-98A0-D5E1A4A7E880}"/>
                    </a:ext>
                  </a:extLst>
                </p:cNvPr>
                <p:cNvSpPr/>
                <p:nvPr/>
              </p:nvSpPr>
              <p:spPr>
                <a:xfrm>
                  <a:off x="5660209" y="3557915"/>
                  <a:ext cx="871582" cy="1026165"/>
                </a:xfrm>
                <a:custGeom>
                  <a:avLst/>
                  <a:gdLst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0519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59680"/>
                    <a:gd name="connsiteY0" fmla="*/ 0 h 1485900"/>
                    <a:gd name="connsiteX1" fmla="*/ 4762 w 1259680"/>
                    <a:gd name="connsiteY1" fmla="*/ 1481137 h 1485900"/>
                    <a:gd name="connsiteX2" fmla="*/ 338137 w 1259680"/>
                    <a:gd name="connsiteY2" fmla="*/ 1478756 h 1485900"/>
                    <a:gd name="connsiteX3" fmla="*/ 340519 w 1259680"/>
                    <a:gd name="connsiteY3" fmla="*/ 847725 h 1485900"/>
                    <a:gd name="connsiteX4" fmla="*/ 866775 w 1259680"/>
                    <a:gd name="connsiteY4" fmla="*/ 1485900 h 1485900"/>
                    <a:gd name="connsiteX5" fmla="*/ 1259680 w 1259680"/>
                    <a:gd name="connsiteY5" fmla="*/ 1478756 h 1485900"/>
                    <a:gd name="connsiteX6" fmla="*/ 614362 w 1259680"/>
                    <a:gd name="connsiteY6" fmla="*/ 681037 h 1485900"/>
                    <a:gd name="connsiteX7" fmla="*/ 1249362 w 1259680"/>
                    <a:gd name="connsiteY7" fmla="*/ 0 h 1485900"/>
                    <a:gd name="connsiteX8" fmla="*/ 842962 w 1259680"/>
                    <a:gd name="connsiteY8" fmla="*/ 4762 h 1485900"/>
                    <a:gd name="connsiteX9" fmla="*/ 342900 w 1259680"/>
                    <a:gd name="connsiteY9" fmla="*/ 561975 h 1485900"/>
                    <a:gd name="connsiteX10" fmla="*/ 347662 w 1259680"/>
                    <a:gd name="connsiteY10" fmla="*/ 2382 h 1485900"/>
                    <a:gd name="connsiteX11" fmla="*/ 0 w 1259680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62061" h="1485900">
                      <a:moveTo>
                        <a:pt x="0" y="0"/>
                      </a:moveTo>
                      <a:cubicBezTo>
                        <a:pt x="1587" y="493712"/>
                        <a:pt x="3175" y="987425"/>
                        <a:pt x="4762" y="1481137"/>
                      </a:cubicBezTo>
                      <a:lnTo>
                        <a:pt x="338137" y="1478756"/>
                      </a:lnTo>
                      <a:lnTo>
                        <a:pt x="340519" y="847725"/>
                      </a:lnTo>
                      <a:cubicBezTo>
                        <a:pt x="634207" y="1143000"/>
                        <a:pt x="613715" y="1136105"/>
                        <a:pt x="866775" y="1485900"/>
                      </a:cubicBezTo>
                      <a:lnTo>
                        <a:pt x="1262061" y="1485900"/>
                      </a:lnTo>
                      <a:cubicBezTo>
                        <a:pt x="941386" y="949325"/>
                        <a:pt x="763587" y="827087"/>
                        <a:pt x="614362" y="681037"/>
                      </a:cubicBezTo>
                      <a:cubicBezTo>
                        <a:pt x="827087" y="460375"/>
                        <a:pt x="1047749" y="230187"/>
                        <a:pt x="1249362" y="0"/>
                      </a:cubicBezTo>
                      <a:lnTo>
                        <a:pt x="842962" y="4762"/>
                      </a:lnTo>
                      <a:lnTo>
                        <a:pt x="342900" y="561975"/>
                      </a:lnTo>
                      <a:cubicBezTo>
                        <a:pt x="344487" y="377825"/>
                        <a:pt x="346075" y="186532"/>
                        <a:pt x="347662" y="238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B61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5231EE1-FDC7-425D-96E5-427A1CFFC12F}"/>
                </a:ext>
              </a:extLst>
            </p:cNvPr>
            <p:cNvSpPr/>
            <p:nvPr/>
          </p:nvSpPr>
          <p:spPr>
            <a:xfrm>
              <a:off x="8197322" y="1074418"/>
              <a:ext cx="2011682" cy="2011682"/>
            </a:xfrm>
            <a:prstGeom prst="ellipse">
              <a:avLst/>
            </a:prstGeom>
            <a:noFill/>
            <a:ln w="254000">
              <a:gradFill flip="none" rotWithShape="1">
                <a:gsLst>
                  <a:gs pos="7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756E558-876F-407A-9B49-2E89F050685D}"/>
                </a:ext>
              </a:extLst>
            </p:cNvPr>
            <p:cNvSpPr/>
            <p:nvPr/>
          </p:nvSpPr>
          <p:spPr>
            <a:xfrm>
              <a:off x="8349722" y="1226818"/>
              <a:ext cx="1706882" cy="1706882"/>
            </a:xfrm>
            <a:prstGeom prst="ellipse">
              <a:avLst/>
            </a:prstGeom>
            <a:noFill/>
            <a:ln w="139700">
              <a:solidFill>
                <a:srgbClr val="ECC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CFEA144-9B55-4CD9-980F-8392ADA8C05C}"/>
              </a:ext>
            </a:extLst>
          </p:cNvPr>
          <p:cNvGrpSpPr/>
          <p:nvPr/>
        </p:nvGrpSpPr>
        <p:grpSpPr>
          <a:xfrm>
            <a:off x="2753936" y="183208"/>
            <a:ext cx="8277858" cy="8061049"/>
            <a:chOff x="2753936" y="183208"/>
            <a:chExt cx="8277858" cy="8061049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C474BE5-2CC6-4C5B-B762-210438282607}"/>
                </a:ext>
              </a:extLst>
            </p:cNvPr>
            <p:cNvSpPr/>
            <p:nvPr/>
          </p:nvSpPr>
          <p:spPr>
            <a:xfrm rot="10161364" flipH="1">
              <a:off x="3377565" y="768199"/>
              <a:ext cx="6991113" cy="6996828"/>
            </a:xfrm>
            <a:prstGeom prst="arc">
              <a:avLst>
                <a:gd name="adj1" fmla="val 16423081"/>
                <a:gd name="adj2" fmla="val 21504240"/>
              </a:avLst>
            </a:prstGeom>
            <a:ln w="50800">
              <a:solidFill>
                <a:srgbClr val="D2AD1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938F5C4-715F-4321-8830-0E973F42240B}"/>
                </a:ext>
              </a:extLst>
            </p:cNvPr>
            <p:cNvSpPr/>
            <p:nvPr/>
          </p:nvSpPr>
          <p:spPr>
            <a:xfrm rot="900000" flipH="1">
              <a:off x="3377565" y="840527"/>
              <a:ext cx="6991113" cy="6996828"/>
            </a:xfrm>
            <a:prstGeom prst="arc">
              <a:avLst>
                <a:gd name="adj1" fmla="val 16423081"/>
                <a:gd name="adj2" fmla="val 21504240"/>
              </a:avLst>
            </a:prstGeom>
            <a:ln w="50800">
              <a:solidFill>
                <a:srgbClr val="D2AD1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FDB1F359-9BFE-40FB-95DA-25E577A1B62D}"/>
                </a:ext>
              </a:extLst>
            </p:cNvPr>
            <p:cNvSpPr/>
            <p:nvPr/>
          </p:nvSpPr>
          <p:spPr>
            <a:xfrm rot="16200000" flipH="1">
              <a:off x="3377562" y="840524"/>
              <a:ext cx="6991114" cy="6996828"/>
            </a:xfrm>
            <a:prstGeom prst="arc">
              <a:avLst>
                <a:gd name="adj1" fmla="val 16423081"/>
                <a:gd name="adj2" fmla="val 21504240"/>
              </a:avLst>
            </a:prstGeom>
            <a:ln w="50800">
              <a:solidFill>
                <a:srgbClr val="D2AD1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0682F9E-D57A-407D-9EB8-4AEB2B0C5433}"/>
                </a:ext>
              </a:extLst>
            </p:cNvPr>
            <p:cNvSpPr/>
            <p:nvPr/>
          </p:nvSpPr>
          <p:spPr>
            <a:xfrm rot="18445948" flipH="1">
              <a:off x="2756793" y="768199"/>
              <a:ext cx="6991114" cy="6996828"/>
            </a:xfrm>
            <a:prstGeom prst="arc">
              <a:avLst>
                <a:gd name="adj1" fmla="val 16423081"/>
                <a:gd name="adj2" fmla="val 20876619"/>
              </a:avLst>
            </a:prstGeom>
            <a:ln w="38100">
              <a:solidFill>
                <a:srgbClr val="ECC21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3731153-2CE4-43BA-8FA6-07B20877DD3F}"/>
                </a:ext>
              </a:extLst>
            </p:cNvPr>
            <p:cNvSpPr/>
            <p:nvPr/>
          </p:nvSpPr>
          <p:spPr>
            <a:xfrm rot="8100000" flipH="1">
              <a:off x="2977328" y="183208"/>
              <a:ext cx="8054466" cy="8061049"/>
            </a:xfrm>
            <a:prstGeom prst="arc">
              <a:avLst>
                <a:gd name="adj1" fmla="val 16423081"/>
                <a:gd name="adj2" fmla="val 19867249"/>
              </a:avLst>
            </a:prstGeom>
            <a:ln w="3810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E06B9329-D432-4FC1-99EA-A3E64A90EA10}"/>
                </a:ext>
              </a:extLst>
            </p:cNvPr>
            <p:cNvSpPr/>
            <p:nvPr/>
          </p:nvSpPr>
          <p:spPr>
            <a:xfrm rot="900000" flipH="1">
              <a:off x="2977327" y="183208"/>
              <a:ext cx="8054466" cy="8061049"/>
            </a:xfrm>
            <a:prstGeom prst="arc">
              <a:avLst>
                <a:gd name="adj1" fmla="val 16423081"/>
                <a:gd name="adj2" fmla="val 19867249"/>
              </a:avLst>
            </a:prstGeom>
            <a:ln w="4445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F995132-CCB3-42BB-A5C5-5D036460D765}"/>
              </a:ext>
            </a:extLst>
          </p:cNvPr>
          <p:cNvSpPr txBox="1"/>
          <p:nvPr/>
        </p:nvSpPr>
        <p:spPr>
          <a:xfrm>
            <a:off x="4264148" y="3596549"/>
            <a:ext cx="5966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dirty="0" smtClean="0">
                <a:solidFill>
                  <a:srgbClr val="D2AD10"/>
                </a:solidFill>
                <a:latin typeface="Alhurra" panose="02000000000000000000" pitchFamily="2" charset="-78"/>
                <a:cs typeface="+mj-cs"/>
              </a:rPr>
              <a:t>تحليل قصيدة يا سماء    </a:t>
            </a:r>
            <a:endParaRPr lang="en-US" sz="4800" dirty="0">
              <a:solidFill>
                <a:srgbClr val="D2AD10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956949-DACC-4E03-A1AF-CEA7F16A55C3}"/>
              </a:ext>
            </a:extLst>
          </p:cNvPr>
          <p:cNvSpPr txBox="1"/>
          <p:nvPr/>
        </p:nvSpPr>
        <p:spPr>
          <a:xfrm>
            <a:off x="4157554" y="4635476"/>
            <a:ext cx="5047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solidFill>
                  <a:schemeClr val="bg2"/>
                </a:solidFill>
                <a:latin typeface="Alhurra" panose="02000000000000000000" pitchFamily="2" charset="-78"/>
                <a:cs typeface="+mj-cs"/>
              </a:rPr>
              <a:t>للبوصيـــــري</a:t>
            </a:r>
            <a:endParaRPr lang="en-US" sz="4000" dirty="0">
              <a:solidFill>
                <a:schemeClr val="bg2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37F11F1-FE3A-5508-95A4-8ADAF75A667D}"/>
              </a:ext>
            </a:extLst>
          </p:cNvPr>
          <p:cNvSpPr/>
          <p:nvPr/>
        </p:nvSpPr>
        <p:spPr>
          <a:xfrm>
            <a:off x="8328855" y="809884"/>
            <a:ext cx="2170701" cy="220790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اليوم العالمي للغة العربية.. مرآة للوجود الإنساني المزدهر - جريدة الغد">
            <a:extLst>
              <a:ext uri="{FF2B5EF4-FFF2-40B4-BE49-F238E27FC236}">
                <a16:creationId xmlns:a16="http://schemas.microsoft.com/office/drawing/2014/main" id="{2BBA6DBA-E895-6E2D-C6A0-63E23B98BC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4" t="13650" r="22787" b="34921"/>
          <a:stretch/>
        </p:blipFill>
        <p:spPr bwMode="auto">
          <a:xfrm>
            <a:off x="8553466" y="962913"/>
            <a:ext cx="1918226" cy="172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65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E9E8AD5-BE01-4088-8B2A-18D49CF2A392}"/>
              </a:ext>
            </a:extLst>
          </p:cNvPr>
          <p:cNvGrpSpPr/>
          <p:nvPr/>
        </p:nvGrpSpPr>
        <p:grpSpPr>
          <a:xfrm>
            <a:off x="10390763" y="-481249"/>
            <a:ext cx="2287518" cy="2287518"/>
            <a:chOff x="8197322" y="1074418"/>
            <a:chExt cx="2011682" cy="201168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B7F2E7D-BE4D-4AD9-AE81-139C8E676925}"/>
                </a:ext>
              </a:extLst>
            </p:cNvPr>
            <p:cNvGrpSpPr/>
            <p:nvPr/>
          </p:nvGrpSpPr>
          <p:grpSpPr>
            <a:xfrm>
              <a:off x="8407665" y="1284761"/>
              <a:ext cx="1590995" cy="1590995"/>
              <a:chOff x="8060355" y="3859374"/>
              <a:chExt cx="2386490" cy="2386490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B90C330-FDA5-4E10-A8AA-420391B8B336}"/>
                  </a:ext>
                </a:extLst>
              </p:cNvPr>
              <p:cNvSpPr/>
              <p:nvPr/>
            </p:nvSpPr>
            <p:spPr>
              <a:xfrm>
                <a:off x="8060355" y="3859374"/>
                <a:ext cx="2386490" cy="2386490"/>
              </a:xfrm>
              <a:prstGeom prst="ellipse">
                <a:avLst/>
              </a:prstGeom>
              <a:gradFill flip="none" rotWithShape="1">
                <a:gsLst>
                  <a:gs pos="16000">
                    <a:schemeClr val="tx1">
                      <a:lumMod val="82000"/>
                      <a:lumOff val="18000"/>
                    </a:schemeClr>
                  </a:gs>
                  <a:gs pos="92000">
                    <a:schemeClr val="tx1">
                      <a:lumMod val="93000"/>
                      <a:lumOff val="7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E81665B-3F10-422A-BA79-4C9B5CD6A488}"/>
                  </a:ext>
                </a:extLst>
              </p:cNvPr>
              <p:cNvGrpSpPr/>
              <p:nvPr/>
            </p:nvGrpSpPr>
            <p:grpSpPr>
              <a:xfrm>
                <a:off x="8639300" y="4063016"/>
                <a:ext cx="1228600" cy="1979206"/>
                <a:chOff x="5214425" y="1743739"/>
                <a:chExt cx="1763150" cy="284034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40E5696-42D9-4959-A4EE-97C666DA0FFC}"/>
                    </a:ext>
                  </a:extLst>
                </p:cNvPr>
                <p:cNvGrpSpPr/>
                <p:nvPr/>
              </p:nvGrpSpPr>
              <p:grpSpPr>
                <a:xfrm>
                  <a:off x="5214425" y="1743739"/>
                  <a:ext cx="1763150" cy="1555342"/>
                  <a:chOff x="739197" y="2755760"/>
                  <a:chExt cx="1663699" cy="1406522"/>
                </a:xfrm>
                <a:gradFill flip="none" rotWithShape="1">
                  <a:gsLst>
                    <a:gs pos="0">
                      <a:srgbClr val="F4D968">
                        <a:lumMod val="90000"/>
                        <a:lumOff val="10000"/>
                      </a:srgbClr>
                    </a:gs>
                    <a:gs pos="70000">
                      <a:srgbClr val="DAB000">
                        <a:lumMod val="10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54000" sx="101000" sy="101000" algn="ctr" rotWithShape="0">
                    <a:prstClr val="black">
                      <a:alpha val="30000"/>
                    </a:prstClr>
                  </a:outerShdw>
                </a:effectLst>
              </p:grpSpPr>
              <p:sp>
                <p:nvSpPr>
                  <p:cNvPr id="10" name="Oval 14">
                    <a:extLst>
                      <a:ext uri="{FF2B5EF4-FFF2-40B4-BE49-F238E27FC236}">
                        <a16:creationId xmlns:a16="http://schemas.microsoft.com/office/drawing/2014/main" id="{5FF70C54-DEA9-43BB-9572-74143C3359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9197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" name="Oval 15">
                    <a:extLst>
                      <a:ext uri="{FF2B5EF4-FFF2-40B4-BE49-F238E27FC236}">
                        <a16:creationId xmlns:a16="http://schemas.microsoft.com/office/drawing/2014/main" id="{243A9834-58DD-4C3A-A61E-38122E0BD6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2884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2" name="Oval 16">
                    <a:extLst>
                      <a:ext uri="{FF2B5EF4-FFF2-40B4-BE49-F238E27FC236}">
                        <a16:creationId xmlns:a16="http://schemas.microsoft.com/office/drawing/2014/main" id="{55FB460E-73B8-4B5D-975D-3BE43E1B77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66222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3" name="Oval 17">
                    <a:extLst>
                      <a:ext uri="{FF2B5EF4-FFF2-40B4-BE49-F238E27FC236}">
                        <a16:creationId xmlns:a16="http://schemas.microsoft.com/office/drawing/2014/main" id="{18877954-B7D5-477A-914A-0776C4B68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75859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" name="Oval 18">
                    <a:extLst>
                      <a:ext uri="{FF2B5EF4-FFF2-40B4-BE49-F238E27FC236}">
                        <a16:creationId xmlns:a16="http://schemas.microsoft.com/office/drawing/2014/main" id="{EDA1F9FB-0C4D-4824-B921-2C32F354D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66272" y="2755760"/>
                    <a:ext cx="182562" cy="1809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5" name="Freeform 19">
                    <a:extLst>
                      <a:ext uri="{FF2B5EF4-FFF2-40B4-BE49-F238E27FC236}">
                        <a16:creationId xmlns:a16="http://schemas.microsoft.com/office/drawing/2014/main" id="{BD922D16-0FC3-412D-9216-7B6C587191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5234" y="2836723"/>
                    <a:ext cx="1563687" cy="1179515"/>
                  </a:xfrm>
                  <a:custGeom>
                    <a:avLst/>
                    <a:gdLst>
                      <a:gd name="T0" fmla="*/ 144 w 172"/>
                      <a:gd name="T1" fmla="*/ 127 h 130"/>
                      <a:gd name="T2" fmla="*/ 146 w 172"/>
                      <a:gd name="T3" fmla="*/ 122 h 130"/>
                      <a:gd name="T4" fmla="*/ 150 w 172"/>
                      <a:gd name="T5" fmla="*/ 113 h 130"/>
                      <a:gd name="T6" fmla="*/ 156 w 172"/>
                      <a:gd name="T7" fmla="*/ 97 h 130"/>
                      <a:gd name="T8" fmla="*/ 159 w 172"/>
                      <a:gd name="T9" fmla="*/ 89 h 130"/>
                      <a:gd name="T10" fmla="*/ 172 w 172"/>
                      <a:gd name="T11" fmla="*/ 58 h 130"/>
                      <a:gd name="T12" fmla="*/ 133 w 172"/>
                      <a:gd name="T13" fmla="*/ 89 h 130"/>
                      <a:gd name="T14" fmla="*/ 137 w 172"/>
                      <a:gd name="T15" fmla="*/ 35 h 130"/>
                      <a:gd name="T16" fmla="*/ 109 w 172"/>
                      <a:gd name="T17" fmla="*/ 85 h 130"/>
                      <a:gd name="T18" fmla="*/ 85 w 172"/>
                      <a:gd name="T19" fmla="*/ 0 h 130"/>
                      <a:gd name="T20" fmla="*/ 62 w 172"/>
                      <a:gd name="T21" fmla="*/ 82 h 130"/>
                      <a:gd name="T22" fmla="*/ 36 w 172"/>
                      <a:gd name="T23" fmla="*/ 35 h 130"/>
                      <a:gd name="T24" fmla="*/ 40 w 172"/>
                      <a:gd name="T25" fmla="*/ 89 h 130"/>
                      <a:gd name="T26" fmla="*/ 0 w 172"/>
                      <a:gd name="T27" fmla="*/ 58 h 130"/>
                      <a:gd name="T28" fmla="*/ 13 w 172"/>
                      <a:gd name="T29" fmla="*/ 89 h 130"/>
                      <a:gd name="T30" fmla="*/ 16 w 172"/>
                      <a:gd name="T31" fmla="*/ 97 h 130"/>
                      <a:gd name="T32" fmla="*/ 23 w 172"/>
                      <a:gd name="T33" fmla="*/ 113 h 130"/>
                      <a:gd name="T34" fmla="*/ 26 w 172"/>
                      <a:gd name="T35" fmla="*/ 122 h 130"/>
                      <a:gd name="T36" fmla="*/ 29 w 172"/>
                      <a:gd name="T37" fmla="*/ 130 h 130"/>
                      <a:gd name="T38" fmla="*/ 144 w 172"/>
                      <a:gd name="T39" fmla="*/ 127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72" h="130">
                        <a:moveTo>
                          <a:pt x="144" y="127"/>
                        </a:moveTo>
                        <a:lnTo>
                          <a:pt x="146" y="122"/>
                        </a:lnTo>
                        <a:lnTo>
                          <a:pt x="150" y="113"/>
                        </a:lnTo>
                        <a:lnTo>
                          <a:pt x="156" y="97"/>
                        </a:lnTo>
                        <a:lnTo>
                          <a:pt x="159" y="89"/>
                        </a:lnTo>
                        <a:lnTo>
                          <a:pt x="172" y="58"/>
                        </a:lnTo>
                        <a:lnTo>
                          <a:pt x="133" y="89"/>
                        </a:lnTo>
                        <a:lnTo>
                          <a:pt x="137" y="35"/>
                        </a:lnTo>
                        <a:lnTo>
                          <a:pt x="109" y="85"/>
                        </a:lnTo>
                        <a:lnTo>
                          <a:pt x="85" y="0"/>
                        </a:lnTo>
                        <a:lnTo>
                          <a:pt x="62" y="82"/>
                        </a:lnTo>
                        <a:lnTo>
                          <a:pt x="36" y="35"/>
                        </a:lnTo>
                        <a:lnTo>
                          <a:pt x="40" y="89"/>
                        </a:lnTo>
                        <a:lnTo>
                          <a:pt x="0" y="58"/>
                        </a:lnTo>
                        <a:lnTo>
                          <a:pt x="13" y="89"/>
                        </a:lnTo>
                        <a:lnTo>
                          <a:pt x="16" y="97"/>
                        </a:lnTo>
                        <a:lnTo>
                          <a:pt x="23" y="113"/>
                        </a:lnTo>
                        <a:lnTo>
                          <a:pt x="26" y="122"/>
                        </a:lnTo>
                        <a:lnTo>
                          <a:pt x="29" y="130"/>
                        </a:lnTo>
                        <a:cubicBezTo>
                          <a:pt x="67" y="122"/>
                          <a:pt x="106" y="122"/>
                          <a:pt x="144" y="127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6" name="Freeform 20">
                    <a:extLst>
                      <a:ext uri="{FF2B5EF4-FFF2-40B4-BE49-F238E27FC236}">
                        <a16:creationId xmlns:a16="http://schemas.microsoft.com/office/drawing/2014/main" id="{E0D9DA11-8C5B-4AEA-ADF9-54482FDA5F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4784" y="3998769"/>
                    <a:ext cx="1154112" cy="163513"/>
                  </a:xfrm>
                  <a:custGeom>
                    <a:avLst/>
                    <a:gdLst>
                      <a:gd name="T0" fmla="*/ 123 w 127"/>
                      <a:gd name="T1" fmla="*/ 2 h 18"/>
                      <a:gd name="T2" fmla="*/ 121 w 127"/>
                      <a:gd name="T3" fmla="*/ 6 h 18"/>
                      <a:gd name="T4" fmla="*/ 6 w 127"/>
                      <a:gd name="T5" fmla="*/ 8 h 18"/>
                      <a:gd name="T6" fmla="*/ 4 w 127"/>
                      <a:gd name="T7" fmla="*/ 2 h 18"/>
                      <a:gd name="T8" fmla="*/ 0 w 127"/>
                      <a:gd name="T9" fmla="*/ 2 h 18"/>
                      <a:gd name="T10" fmla="*/ 0 w 127"/>
                      <a:gd name="T11" fmla="*/ 2 h 18"/>
                      <a:gd name="T12" fmla="*/ 3 w 127"/>
                      <a:gd name="T13" fmla="*/ 10 h 18"/>
                      <a:gd name="T14" fmla="*/ 6 w 127"/>
                      <a:gd name="T15" fmla="*/ 18 h 18"/>
                      <a:gd name="T16" fmla="*/ 121 w 127"/>
                      <a:gd name="T17" fmla="*/ 16 h 18"/>
                      <a:gd name="T18" fmla="*/ 123 w 127"/>
                      <a:gd name="T19" fmla="*/ 10 h 18"/>
                      <a:gd name="T20" fmla="*/ 127 w 127"/>
                      <a:gd name="T21" fmla="*/ 2 h 18"/>
                      <a:gd name="T22" fmla="*/ 127 w 127"/>
                      <a:gd name="T23" fmla="*/ 2 h 18"/>
                      <a:gd name="T24" fmla="*/ 123 w 127"/>
                      <a:gd name="T25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27" h="18">
                        <a:moveTo>
                          <a:pt x="123" y="2"/>
                        </a:moveTo>
                        <a:lnTo>
                          <a:pt x="121" y="6"/>
                        </a:lnTo>
                        <a:cubicBezTo>
                          <a:pt x="83" y="0"/>
                          <a:pt x="44" y="1"/>
                          <a:pt x="6" y="8"/>
                        </a:cubicBezTo>
                        <a:lnTo>
                          <a:pt x="4" y="2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3" y="10"/>
                        </a:lnTo>
                        <a:lnTo>
                          <a:pt x="6" y="18"/>
                        </a:lnTo>
                        <a:cubicBezTo>
                          <a:pt x="44" y="11"/>
                          <a:pt x="83" y="11"/>
                          <a:pt x="121" y="16"/>
                        </a:cubicBezTo>
                        <a:lnTo>
                          <a:pt x="123" y="10"/>
                        </a:lnTo>
                        <a:lnTo>
                          <a:pt x="127" y="2"/>
                        </a:lnTo>
                        <a:lnTo>
                          <a:pt x="127" y="2"/>
                        </a:lnTo>
                        <a:lnTo>
                          <a:pt x="123" y="2"/>
                        </a:ln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FAEC5A81-3FE8-4700-B42E-7E87A0D7A6C7}"/>
                    </a:ext>
                  </a:extLst>
                </p:cNvPr>
                <p:cNvSpPr/>
                <p:nvPr/>
              </p:nvSpPr>
              <p:spPr>
                <a:xfrm>
                  <a:off x="5660209" y="3557915"/>
                  <a:ext cx="871582" cy="1026165"/>
                </a:xfrm>
                <a:custGeom>
                  <a:avLst/>
                  <a:gdLst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0519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59680"/>
                    <a:gd name="connsiteY0" fmla="*/ 0 h 1485900"/>
                    <a:gd name="connsiteX1" fmla="*/ 4762 w 1259680"/>
                    <a:gd name="connsiteY1" fmla="*/ 1481137 h 1485900"/>
                    <a:gd name="connsiteX2" fmla="*/ 338137 w 1259680"/>
                    <a:gd name="connsiteY2" fmla="*/ 1478756 h 1485900"/>
                    <a:gd name="connsiteX3" fmla="*/ 340519 w 1259680"/>
                    <a:gd name="connsiteY3" fmla="*/ 847725 h 1485900"/>
                    <a:gd name="connsiteX4" fmla="*/ 866775 w 1259680"/>
                    <a:gd name="connsiteY4" fmla="*/ 1485900 h 1485900"/>
                    <a:gd name="connsiteX5" fmla="*/ 1259680 w 1259680"/>
                    <a:gd name="connsiteY5" fmla="*/ 1478756 h 1485900"/>
                    <a:gd name="connsiteX6" fmla="*/ 614362 w 1259680"/>
                    <a:gd name="connsiteY6" fmla="*/ 681037 h 1485900"/>
                    <a:gd name="connsiteX7" fmla="*/ 1249362 w 1259680"/>
                    <a:gd name="connsiteY7" fmla="*/ 0 h 1485900"/>
                    <a:gd name="connsiteX8" fmla="*/ 842962 w 1259680"/>
                    <a:gd name="connsiteY8" fmla="*/ 4762 h 1485900"/>
                    <a:gd name="connsiteX9" fmla="*/ 342900 w 1259680"/>
                    <a:gd name="connsiteY9" fmla="*/ 561975 h 1485900"/>
                    <a:gd name="connsiteX10" fmla="*/ 347662 w 1259680"/>
                    <a:gd name="connsiteY10" fmla="*/ 2382 h 1485900"/>
                    <a:gd name="connsiteX11" fmla="*/ 0 w 1259680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62061" h="1485900">
                      <a:moveTo>
                        <a:pt x="0" y="0"/>
                      </a:moveTo>
                      <a:cubicBezTo>
                        <a:pt x="1587" y="493712"/>
                        <a:pt x="3175" y="987425"/>
                        <a:pt x="4762" y="1481137"/>
                      </a:cubicBezTo>
                      <a:lnTo>
                        <a:pt x="338137" y="1478756"/>
                      </a:lnTo>
                      <a:lnTo>
                        <a:pt x="340519" y="847725"/>
                      </a:lnTo>
                      <a:cubicBezTo>
                        <a:pt x="634207" y="1143000"/>
                        <a:pt x="613715" y="1136105"/>
                        <a:pt x="866775" y="1485900"/>
                      </a:cubicBezTo>
                      <a:lnTo>
                        <a:pt x="1262061" y="1485900"/>
                      </a:lnTo>
                      <a:cubicBezTo>
                        <a:pt x="941386" y="949325"/>
                        <a:pt x="763587" y="827087"/>
                        <a:pt x="614362" y="681037"/>
                      </a:cubicBezTo>
                      <a:cubicBezTo>
                        <a:pt x="827087" y="460375"/>
                        <a:pt x="1047749" y="230187"/>
                        <a:pt x="1249362" y="0"/>
                      </a:cubicBezTo>
                      <a:lnTo>
                        <a:pt x="842962" y="4762"/>
                      </a:lnTo>
                      <a:lnTo>
                        <a:pt x="342900" y="561975"/>
                      </a:lnTo>
                      <a:cubicBezTo>
                        <a:pt x="344487" y="377825"/>
                        <a:pt x="346075" y="186532"/>
                        <a:pt x="347662" y="238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B61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8199360-7C7A-4733-8AA1-22F25D788FE7}"/>
                </a:ext>
              </a:extLst>
            </p:cNvPr>
            <p:cNvSpPr/>
            <p:nvPr/>
          </p:nvSpPr>
          <p:spPr>
            <a:xfrm>
              <a:off x="8197322" y="1074418"/>
              <a:ext cx="2011682" cy="2011682"/>
            </a:xfrm>
            <a:prstGeom prst="ellipse">
              <a:avLst/>
            </a:prstGeom>
            <a:noFill/>
            <a:ln w="254000">
              <a:gradFill flip="none" rotWithShape="1">
                <a:gsLst>
                  <a:gs pos="7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AFD4CE6-C7DB-4F21-AF5C-457E68CF2540}"/>
                </a:ext>
              </a:extLst>
            </p:cNvPr>
            <p:cNvSpPr/>
            <p:nvPr/>
          </p:nvSpPr>
          <p:spPr>
            <a:xfrm>
              <a:off x="8349722" y="1226818"/>
              <a:ext cx="1706882" cy="1706882"/>
            </a:xfrm>
            <a:prstGeom prst="ellipse">
              <a:avLst/>
            </a:prstGeom>
            <a:noFill/>
            <a:ln w="139700">
              <a:solidFill>
                <a:srgbClr val="ECC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CE661449-93BB-451D-87E9-570F7207DC2B}"/>
              </a:ext>
            </a:extLst>
          </p:cNvPr>
          <p:cNvSpPr/>
          <p:nvPr/>
        </p:nvSpPr>
        <p:spPr>
          <a:xfrm>
            <a:off x="3377014" y="-207578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A911E9D-C4F7-4AAB-BD5C-45DA1A8F629D}"/>
              </a:ext>
            </a:extLst>
          </p:cNvPr>
          <p:cNvSpPr/>
          <p:nvPr/>
        </p:nvSpPr>
        <p:spPr>
          <a:xfrm>
            <a:off x="1180104" y="422818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693565-5144-4B97-89A7-0496030A44DC}"/>
              </a:ext>
            </a:extLst>
          </p:cNvPr>
          <p:cNvSpPr txBox="1"/>
          <p:nvPr/>
        </p:nvSpPr>
        <p:spPr>
          <a:xfrm>
            <a:off x="859294" y="985090"/>
            <a:ext cx="9724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72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مستويات التحليل الأسلوبي</a:t>
            </a:r>
            <a:endParaRPr lang="en-US" sz="72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395E66C-C4A6-2E79-7894-81F284F27A22}"/>
              </a:ext>
            </a:extLst>
          </p:cNvPr>
          <p:cNvGrpSpPr/>
          <p:nvPr/>
        </p:nvGrpSpPr>
        <p:grpSpPr>
          <a:xfrm>
            <a:off x="670392" y="3201628"/>
            <a:ext cx="5074727" cy="1255944"/>
            <a:chOff x="670392" y="3201628"/>
            <a:chExt cx="5074727" cy="125594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D49FB20-35C2-49E4-88D4-4DE9C7C6AD48}"/>
                </a:ext>
              </a:extLst>
            </p:cNvPr>
            <p:cNvGrpSpPr/>
            <p:nvPr/>
          </p:nvGrpSpPr>
          <p:grpSpPr>
            <a:xfrm>
              <a:off x="670392" y="3201628"/>
              <a:ext cx="5074727" cy="1255944"/>
              <a:chOff x="670392" y="3201628"/>
              <a:chExt cx="5074727" cy="1255944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00FDBA3-9E59-4333-99FE-878EB00AE817}"/>
                  </a:ext>
                </a:extLst>
              </p:cNvPr>
              <p:cNvSpPr/>
              <p:nvPr/>
            </p:nvSpPr>
            <p:spPr>
              <a:xfrm>
                <a:off x="670392" y="3201628"/>
                <a:ext cx="4830522" cy="1106132"/>
              </a:xfrm>
              <a:prstGeom prst="rect">
                <a:avLst/>
              </a:prstGeom>
              <a:noFill/>
              <a:ln w="50800">
                <a:solidFill>
                  <a:srgbClr val="F0CC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A848E80-E4E8-4149-B65A-ACBD3AAC7AF6}"/>
                  </a:ext>
                </a:extLst>
              </p:cNvPr>
              <p:cNvSpPr/>
              <p:nvPr/>
            </p:nvSpPr>
            <p:spPr>
              <a:xfrm flipH="1">
                <a:off x="4370069" y="3352323"/>
                <a:ext cx="1375050" cy="1105249"/>
              </a:xfrm>
              <a:custGeom>
                <a:avLst/>
                <a:gdLst>
                  <a:gd name="connsiteX0" fmla="*/ 694509 w 1375050"/>
                  <a:gd name="connsiteY0" fmla="*/ 0 h 1106132"/>
                  <a:gd name="connsiteX1" fmla="*/ 0 w 1375050"/>
                  <a:gd name="connsiteY1" fmla="*/ 0 h 1106132"/>
                  <a:gd name="connsiteX2" fmla="*/ 0 w 1375050"/>
                  <a:gd name="connsiteY2" fmla="*/ 1106132 h 1106132"/>
                  <a:gd name="connsiteX3" fmla="*/ 1375050 w 1375050"/>
                  <a:gd name="connsiteY3" fmla="*/ 1106132 h 1106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050" h="1106132">
                    <a:moveTo>
                      <a:pt x="694509" y="0"/>
                    </a:moveTo>
                    <a:lnTo>
                      <a:pt x="0" y="0"/>
                    </a:lnTo>
                    <a:lnTo>
                      <a:pt x="0" y="1106132"/>
                    </a:lnTo>
                    <a:lnTo>
                      <a:pt x="1375050" y="1106132"/>
                    </a:lnTo>
                    <a:close/>
                  </a:path>
                </a:pathLst>
              </a:custGeom>
              <a:gradFill flip="none" rotWithShape="1">
                <a:gsLst>
                  <a:gs pos="1000">
                    <a:srgbClr val="F4DB70"/>
                  </a:gs>
                  <a:gs pos="92000">
                    <a:srgbClr val="ECC212">
                      <a:lumMod val="9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 rtl="1"/>
                <a:r>
                  <a:rPr lang="ar-DZ" sz="4000" dirty="0"/>
                  <a:t> </a:t>
                </a:r>
                <a:r>
                  <a:rPr lang="ar-DZ" sz="4800" b="1" dirty="0">
                    <a:solidFill>
                      <a:schemeClr val="tx1"/>
                    </a:solidFill>
                  </a:rPr>
                  <a:t>02  </a:t>
                </a:r>
                <a:r>
                  <a:rPr lang="ar-DZ" sz="4000" dirty="0"/>
                  <a:t>  </a:t>
                </a:r>
                <a:endParaRPr lang="en-US" sz="4000" dirty="0"/>
              </a:p>
            </p:txBody>
          </p:sp>
          <p:sp>
            <p:nvSpPr>
              <p:cNvPr id="34" name="L-Shape 33">
                <a:extLst>
                  <a:ext uri="{FF2B5EF4-FFF2-40B4-BE49-F238E27FC236}">
                    <a16:creationId xmlns:a16="http://schemas.microsoft.com/office/drawing/2014/main" id="{9F21D083-5A06-40FD-BD3D-0E70F1F44AA5}"/>
                  </a:ext>
                </a:extLst>
              </p:cNvPr>
              <p:cNvSpPr/>
              <p:nvPr/>
            </p:nvSpPr>
            <p:spPr>
              <a:xfrm rot="2700000">
                <a:off x="1781992" y="3663181"/>
                <a:ext cx="142522" cy="142522"/>
              </a:xfrm>
              <a:prstGeom prst="corner">
                <a:avLst>
                  <a:gd name="adj1" fmla="val 13056"/>
                  <a:gd name="adj2" fmla="val 1411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50" name="Graphic 49" descr="Books">
                <a:extLst>
                  <a:ext uri="{FF2B5EF4-FFF2-40B4-BE49-F238E27FC236}">
                    <a16:creationId xmlns:a16="http://schemas.microsoft.com/office/drawing/2014/main" id="{7EE35370-9DF7-4D0D-9B7C-1677215BFC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891787" y="3384381"/>
                <a:ext cx="740625" cy="740625"/>
              </a:xfrm>
              <a:prstGeom prst="rect">
                <a:avLst/>
              </a:prstGeom>
            </p:spPr>
          </p:pic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BC7E812-CE37-1808-0E04-7C8FB7D31987}"/>
                </a:ext>
              </a:extLst>
            </p:cNvPr>
            <p:cNvSpPr txBox="1"/>
            <p:nvPr/>
          </p:nvSpPr>
          <p:spPr>
            <a:xfrm>
              <a:off x="1615657" y="3335871"/>
              <a:ext cx="340265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OM" sz="2800" b="1" dirty="0">
                  <a:solidFill>
                    <a:schemeClr val="bg1"/>
                  </a:solidFill>
                  <a:latin typeface="Ubuntu Arabic" panose="020B0804030602030204" pitchFamily="34" charset="-78"/>
                  <a:cs typeface="+mj-cs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المستوى المعجمي</a:t>
              </a:r>
            </a:p>
            <a:p>
              <a:pPr algn="ctr" rtl="1"/>
              <a:r>
                <a:rPr lang="ar-OM" sz="2800" b="1" dirty="0">
                  <a:solidFill>
                    <a:schemeClr val="bg1"/>
                  </a:solidFill>
                  <a:latin typeface="Ubuntu Arabic" panose="020B0804030602030204" pitchFamily="34" charset="-78"/>
                  <a:cs typeface="+mj-cs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 والدلالي</a:t>
              </a:r>
              <a:endParaRPr lang="en-US" sz="2800" b="1" dirty="0">
                <a:solidFill>
                  <a:schemeClr val="bg1"/>
                </a:solidFill>
                <a:latin typeface="Ubuntu Arabic" panose="020B0804030602030204" pitchFamily="34" charset="-78"/>
                <a:cs typeface="+mj-cs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0338D03-C3F9-391E-1AA9-BBAE6621FDBF}"/>
              </a:ext>
            </a:extLst>
          </p:cNvPr>
          <p:cNvGrpSpPr/>
          <p:nvPr/>
        </p:nvGrpSpPr>
        <p:grpSpPr>
          <a:xfrm>
            <a:off x="6691086" y="5057837"/>
            <a:ext cx="5074727" cy="1255944"/>
            <a:chOff x="6691086" y="5057837"/>
            <a:chExt cx="5074727" cy="125594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82BF39D-7E58-4D58-891A-7A18D3EFBCD5}"/>
                </a:ext>
              </a:extLst>
            </p:cNvPr>
            <p:cNvGrpSpPr/>
            <p:nvPr/>
          </p:nvGrpSpPr>
          <p:grpSpPr>
            <a:xfrm>
              <a:off x="6691086" y="5057837"/>
              <a:ext cx="5074727" cy="1255944"/>
              <a:chOff x="6691086" y="5057837"/>
              <a:chExt cx="5074727" cy="1255944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5413CD1-68D6-481C-A081-47E2E700DEBD}"/>
                  </a:ext>
                </a:extLst>
              </p:cNvPr>
              <p:cNvSpPr/>
              <p:nvPr/>
            </p:nvSpPr>
            <p:spPr>
              <a:xfrm>
                <a:off x="6691086" y="5057837"/>
                <a:ext cx="4830522" cy="1106132"/>
              </a:xfrm>
              <a:prstGeom prst="rect">
                <a:avLst/>
              </a:prstGeom>
              <a:noFill/>
              <a:ln w="50800">
                <a:solidFill>
                  <a:srgbClr val="F0CC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0CFC616-2837-4C46-B2C8-A2FC54CDB03D}"/>
                  </a:ext>
                </a:extLst>
              </p:cNvPr>
              <p:cNvSpPr/>
              <p:nvPr/>
            </p:nvSpPr>
            <p:spPr>
              <a:xfrm flipH="1">
                <a:off x="10390763" y="5208532"/>
                <a:ext cx="1375050" cy="1105249"/>
              </a:xfrm>
              <a:custGeom>
                <a:avLst/>
                <a:gdLst>
                  <a:gd name="connsiteX0" fmla="*/ 694509 w 1375050"/>
                  <a:gd name="connsiteY0" fmla="*/ 0 h 1106132"/>
                  <a:gd name="connsiteX1" fmla="*/ 0 w 1375050"/>
                  <a:gd name="connsiteY1" fmla="*/ 0 h 1106132"/>
                  <a:gd name="connsiteX2" fmla="*/ 0 w 1375050"/>
                  <a:gd name="connsiteY2" fmla="*/ 1106132 h 1106132"/>
                  <a:gd name="connsiteX3" fmla="*/ 1375050 w 1375050"/>
                  <a:gd name="connsiteY3" fmla="*/ 1106132 h 1106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050" h="1106132">
                    <a:moveTo>
                      <a:pt x="694509" y="0"/>
                    </a:moveTo>
                    <a:lnTo>
                      <a:pt x="0" y="0"/>
                    </a:lnTo>
                    <a:lnTo>
                      <a:pt x="0" y="1106132"/>
                    </a:lnTo>
                    <a:lnTo>
                      <a:pt x="1375050" y="1106132"/>
                    </a:lnTo>
                    <a:close/>
                  </a:path>
                </a:pathLst>
              </a:custGeom>
              <a:gradFill flip="none" rotWithShape="1">
                <a:gsLst>
                  <a:gs pos="1000">
                    <a:srgbClr val="F4DB70"/>
                  </a:gs>
                  <a:gs pos="92000">
                    <a:srgbClr val="ECC212">
                      <a:lumMod val="9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 rtl="1"/>
                <a:r>
                  <a:rPr lang="ar-DZ" sz="4000" dirty="0"/>
                  <a:t> </a:t>
                </a:r>
                <a:r>
                  <a:rPr lang="ar-DZ" sz="4800" b="1" dirty="0">
                    <a:solidFill>
                      <a:schemeClr val="tx1"/>
                    </a:solidFill>
                  </a:rPr>
                  <a:t>03  </a:t>
                </a:r>
                <a:r>
                  <a:rPr lang="ar-DZ" sz="4000" dirty="0"/>
                  <a:t>  </a:t>
                </a:r>
                <a:endParaRPr lang="en-US" sz="4000" dirty="0"/>
              </a:p>
            </p:txBody>
          </p:sp>
          <p:sp>
            <p:nvSpPr>
              <p:cNvPr id="39" name="L-Shape 38">
                <a:extLst>
                  <a:ext uri="{FF2B5EF4-FFF2-40B4-BE49-F238E27FC236}">
                    <a16:creationId xmlns:a16="http://schemas.microsoft.com/office/drawing/2014/main" id="{38BF5DD9-68AA-4ACB-B28D-7D241FABD01D}"/>
                  </a:ext>
                </a:extLst>
              </p:cNvPr>
              <p:cNvSpPr/>
              <p:nvPr/>
            </p:nvSpPr>
            <p:spPr>
              <a:xfrm rot="2700000">
                <a:off x="7802686" y="5519390"/>
                <a:ext cx="142522" cy="142522"/>
              </a:xfrm>
              <a:prstGeom prst="corner">
                <a:avLst>
                  <a:gd name="adj1" fmla="val 13056"/>
                  <a:gd name="adj2" fmla="val 1411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48" name="Graphic 47" descr="Atom">
                <a:extLst>
                  <a:ext uri="{FF2B5EF4-FFF2-40B4-BE49-F238E27FC236}">
                    <a16:creationId xmlns:a16="http://schemas.microsoft.com/office/drawing/2014/main" id="{CE31FBD5-4304-46D8-8750-1BC7773DB1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6869490" y="5248540"/>
                <a:ext cx="740625" cy="740625"/>
              </a:xfrm>
              <a:prstGeom prst="rect">
                <a:avLst/>
              </a:prstGeom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7CC4EE7-D0EF-C40E-1A6E-6AF54A3AFE12}"/>
                </a:ext>
              </a:extLst>
            </p:cNvPr>
            <p:cNvSpPr txBox="1"/>
            <p:nvPr/>
          </p:nvSpPr>
          <p:spPr>
            <a:xfrm>
              <a:off x="7586507" y="5321117"/>
              <a:ext cx="3402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OM" sz="2800" b="1" dirty="0">
                  <a:solidFill>
                    <a:schemeClr val="bg1">
                      <a:alpha val="90000"/>
                    </a:schemeClr>
                  </a:solidFill>
                  <a:latin typeface="Ubuntu Arabic" panose="020B0804030602030204" pitchFamily="34" charset="-78"/>
                  <a:cs typeface="+mj-cs"/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المستوى التركيبي</a:t>
              </a:r>
              <a:endParaRPr lang="en-US" sz="2800" b="1" dirty="0">
                <a:solidFill>
                  <a:schemeClr val="bg1">
                    <a:alpha val="90000"/>
                  </a:schemeClr>
                </a:solidFill>
                <a:latin typeface="Ubuntu Arabic" panose="020B0804030602030204" pitchFamily="34" charset="-78"/>
                <a:cs typeface="+mj-cs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32438BE-F91F-67A2-F65D-2166E130F567}"/>
              </a:ext>
            </a:extLst>
          </p:cNvPr>
          <p:cNvGrpSpPr/>
          <p:nvPr/>
        </p:nvGrpSpPr>
        <p:grpSpPr>
          <a:xfrm>
            <a:off x="670392" y="5057837"/>
            <a:ext cx="5074727" cy="1255944"/>
            <a:chOff x="670392" y="5057837"/>
            <a:chExt cx="5074727" cy="125594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8F65F01-BF0D-47B1-9A15-99513B5FC11E}"/>
                </a:ext>
              </a:extLst>
            </p:cNvPr>
            <p:cNvGrpSpPr/>
            <p:nvPr/>
          </p:nvGrpSpPr>
          <p:grpSpPr>
            <a:xfrm>
              <a:off x="670392" y="5057837"/>
              <a:ext cx="5074727" cy="1255944"/>
              <a:chOff x="670392" y="5057837"/>
              <a:chExt cx="5074727" cy="1255944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55CD9EB-2583-4131-8270-111031F7E4E5}"/>
                  </a:ext>
                </a:extLst>
              </p:cNvPr>
              <p:cNvSpPr/>
              <p:nvPr/>
            </p:nvSpPr>
            <p:spPr>
              <a:xfrm>
                <a:off x="670392" y="5057837"/>
                <a:ext cx="4830522" cy="1106132"/>
              </a:xfrm>
              <a:prstGeom prst="rect">
                <a:avLst/>
              </a:prstGeom>
              <a:noFill/>
              <a:ln w="50800">
                <a:solidFill>
                  <a:srgbClr val="F0CC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2449421-209C-4B78-B492-5526540AA23F}"/>
                  </a:ext>
                </a:extLst>
              </p:cNvPr>
              <p:cNvSpPr/>
              <p:nvPr/>
            </p:nvSpPr>
            <p:spPr>
              <a:xfrm flipH="1">
                <a:off x="4370069" y="5208532"/>
                <a:ext cx="1375050" cy="1105249"/>
              </a:xfrm>
              <a:custGeom>
                <a:avLst/>
                <a:gdLst>
                  <a:gd name="connsiteX0" fmla="*/ 694509 w 1375050"/>
                  <a:gd name="connsiteY0" fmla="*/ 0 h 1106132"/>
                  <a:gd name="connsiteX1" fmla="*/ 0 w 1375050"/>
                  <a:gd name="connsiteY1" fmla="*/ 0 h 1106132"/>
                  <a:gd name="connsiteX2" fmla="*/ 0 w 1375050"/>
                  <a:gd name="connsiteY2" fmla="*/ 1106132 h 1106132"/>
                  <a:gd name="connsiteX3" fmla="*/ 1375050 w 1375050"/>
                  <a:gd name="connsiteY3" fmla="*/ 1106132 h 1106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050" h="1106132">
                    <a:moveTo>
                      <a:pt x="694509" y="0"/>
                    </a:moveTo>
                    <a:lnTo>
                      <a:pt x="0" y="0"/>
                    </a:lnTo>
                    <a:lnTo>
                      <a:pt x="0" y="1106132"/>
                    </a:lnTo>
                    <a:lnTo>
                      <a:pt x="1375050" y="1106132"/>
                    </a:lnTo>
                    <a:close/>
                  </a:path>
                </a:pathLst>
              </a:custGeom>
              <a:gradFill flip="none" rotWithShape="1">
                <a:gsLst>
                  <a:gs pos="1000">
                    <a:srgbClr val="F4DB70"/>
                  </a:gs>
                  <a:gs pos="92000">
                    <a:srgbClr val="ECC212">
                      <a:lumMod val="9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 rtl="1"/>
                <a:r>
                  <a:rPr lang="ar-DZ" sz="4000" dirty="0"/>
                  <a:t> </a:t>
                </a:r>
                <a:r>
                  <a:rPr lang="ar-DZ" sz="4800" b="1" dirty="0">
                    <a:solidFill>
                      <a:schemeClr val="tx1"/>
                    </a:solidFill>
                  </a:rPr>
                  <a:t>04  </a:t>
                </a:r>
                <a:r>
                  <a:rPr lang="ar-DZ" sz="4000" dirty="0"/>
                  <a:t>  </a:t>
                </a:r>
                <a:endParaRPr lang="en-US" sz="4000" dirty="0"/>
              </a:p>
            </p:txBody>
          </p:sp>
          <p:sp>
            <p:nvSpPr>
              <p:cNvPr id="44" name="L-Shape 43">
                <a:extLst>
                  <a:ext uri="{FF2B5EF4-FFF2-40B4-BE49-F238E27FC236}">
                    <a16:creationId xmlns:a16="http://schemas.microsoft.com/office/drawing/2014/main" id="{D14C8B1E-EB83-4111-ACE2-D95DAC545A6D}"/>
                  </a:ext>
                </a:extLst>
              </p:cNvPr>
              <p:cNvSpPr/>
              <p:nvPr/>
            </p:nvSpPr>
            <p:spPr>
              <a:xfrm rot="2700000">
                <a:off x="1781992" y="5519390"/>
                <a:ext cx="142522" cy="142522"/>
              </a:xfrm>
              <a:prstGeom prst="corner">
                <a:avLst>
                  <a:gd name="adj1" fmla="val 13056"/>
                  <a:gd name="adj2" fmla="val 1411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46" name="Graphic 45" descr="Pencil">
                <a:extLst>
                  <a:ext uri="{FF2B5EF4-FFF2-40B4-BE49-F238E27FC236}">
                    <a16:creationId xmlns:a16="http://schemas.microsoft.com/office/drawing/2014/main" id="{75BC4682-CECF-42E2-A3C7-FE727080FE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807444" y="5321117"/>
                <a:ext cx="740625" cy="740625"/>
              </a:xfrm>
              <a:prstGeom prst="rect">
                <a:avLst/>
              </a:prstGeom>
            </p:spPr>
          </p:pic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0FE63FD-6573-8D7B-8B08-A529AB6DB6FE}"/>
                </a:ext>
              </a:extLst>
            </p:cNvPr>
            <p:cNvSpPr txBox="1"/>
            <p:nvPr/>
          </p:nvSpPr>
          <p:spPr>
            <a:xfrm>
              <a:off x="1548069" y="5364939"/>
              <a:ext cx="3402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OM" sz="2800" b="1" dirty="0">
                  <a:solidFill>
                    <a:schemeClr val="bg1">
                      <a:alpha val="90000"/>
                    </a:schemeClr>
                  </a:solidFill>
                  <a:latin typeface="Ubuntu Arabic" panose="020B0804030602030204" pitchFamily="34" charset="-78"/>
                  <a:cs typeface="+mj-cs"/>
                  <a:hlinkClick r:id="rId10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المستوى البلاغي</a:t>
              </a:r>
              <a:endParaRPr lang="en-US" sz="2800" b="1" dirty="0">
                <a:solidFill>
                  <a:schemeClr val="bg1">
                    <a:alpha val="90000"/>
                  </a:schemeClr>
                </a:solidFill>
                <a:latin typeface="Ubuntu Arabic" panose="020B0804030602030204" pitchFamily="34" charset="-78"/>
                <a:cs typeface="+mj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2D3DC2E-4B6B-0504-53FC-3BB1509A2D33}"/>
              </a:ext>
            </a:extLst>
          </p:cNvPr>
          <p:cNvGrpSpPr/>
          <p:nvPr/>
        </p:nvGrpSpPr>
        <p:grpSpPr>
          <a:xfrm>
            <a:off x="10612699" y="-287058"/>
            <a:ext cx="1853629" cy="1843255"/>
            <a:chOff x="10612699" y="-287058"/>
            <a:chExt cx="1853629" cy="1843255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C71E0EE-7463-5D49-B52D-CA2D58989A33}"/>
                </a:ext>
              </a:extLst>
            </p:cNvPr>
            <p:cNvSpPr/>
            <p:nvPr/>
          </p:nvSpPr>
          <p:spPr>
            <a:xfrm>
              <a:off x="10612699" y="-287058"/>
              <a:ext cx="1853629" cy="184325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5" name="Picture 4" descr="اليوم العالمي للغة العربية.. مرآة للوجود الإنساني المزدهر - جريدة الغد">
              <a:extLst>
                <a:ext uri="{FF2B5EF4-FFF2-40B4-BE49-F238E27FC236}">
                  <a16:creationId xmlns:a16="http://schemas.microsoft.com/office/drawing/2014/main" id="{ED320C15-D396-C7BD-05B4-4E7FCF7E3B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74" t="13650" r="22787" b="34921"/>
            <a:stretch/>
          </p:blipFill>
          <p:spPr bwMode="auto">
            <a:xfrm>
              <a:off x="10788764" y="-122118"/>
              <a:ext cx="1608834" cy="14476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976F960-5FEE-400E-5305-051F1CB8756D}"/>
              </a:ext>
            </a:extLst>
          </p:cNvPr>
          <p:cNvGrpSpPr/>
          <p:nvPr/>
        </p:nvGrpSpPr>
        <p:grpSpPr>
          <a:xfrm>
            <a:off x="6691086" y="3201628"/>
            <a:ext cx="5074727" cy="1255944"/>
            <a:chOff x="6691086" y="3201628"/>
            <a:chExt cx="5074727" cy="12559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CF9058-A351-483C-868A-787061A15934}"/>
                </a:ext>
              </a:extLst>
            </p:cNvPr>
            <p:cNvSpPr/>
            <p:nvPr/>
          </p:nvSpPr>
          <p:spPr>
            <a:xfrm>
              <a:off x="6691086" y="3201628"/>
              <a:ext cx="4830522" cy="1106132"/>
            </a:xfrm>
            <a:prstGeom prst="rect">
              <a:avLst/>
            </a:prstGeom>
            <a:noFill/>
            <a:ln w="50800">
              <a:solidFill>
                <a:srgbClr val="F0C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710C75-9687-4CA5-9C34-1A759D518489}"/>
                </a:ext>
              </a:extLst>
            </p:cNvPr>
            <p:cNvSpPr/>
            <p:nvPr/>
          </p:nvSpPr>
          <p:spPr>
            <a:xfrm flipH="1">
              <a:off x="10390763" y="3352323"/>
              <a:ext cx="1375050" cy="1105249"/>
            </a:xfrm>
            <a:custGeom>
              <a:avLst/>
              <a:gdLst>
                <a:gd name="connsiteX0" fmla="*/ 694509 w 1375050"/>
                <a:gd name="connsiteY0" fmla="*/ 0 h 1106132"/>
                <a:gd name="connsiteX1" fmla="*/ 0 w 1375050"/>
                <a:gd name="connsiteY1" fmla="*/ 0 h 1106132"/>
                <a:gd name="connsiteX2" fmla="*/ 0 w 1375050"/>
                <a:gd name="connsiteY2" fmla="*/ 1106132 h 1106132"/>
                <a:gd name="connsiteX3" fmla="*/ 1375050 w 1375050"/>
                <a:gd name="connsiteY3" fmla="*/ 1106132 h 110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050" h="1106132">
                  <a:moveTo>
                    <a:pt x="694509" y="0"/>
                  </a:moveTo>
                  <a:lnTo>
                    <a:pt x="0" y="0"/>
                  </a:lnTo>
                  <a:lnTo>
                    <a:pt x="0" y="1106132"/>
                  </a:lnTo>
                  <a:lnTo>
                    <a:pt x="1375050" y="1106132"/>
                  </a:lnTo>
                  <a:close/>
                </a:path>
              </a:pathLst>
            </a:custGeom>
            <a:gradFill flip="none" rotWithShape="1">
              <a:gsLst>
                <a:gs pos="1000">
                  <a:srgbClr val="F4DB70"/>
                </a:gs>
                <a:gs pos="92000">
                  <a:srgbClr val="ECC212">
                    <a:lumMod val="9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/>
              <a:r>
                <a:rPr lang="ar-DZ" sz="4000" dirty="0"/>
                <a:t> </a:t>
              </a:r>
              <a:r>
                <a:rPr lang="ar-DZ" sz="4800" b="1" dirty="0">
                  <a:solidFill>
                    <a:schemeClr val="tx1"/>
                  </a:solidFill>
                </a:rPr>
                <a:t>01  </a:t>
              </a:r>
              <a:r>
                <a:rPr lang="ar-DZ" sz="4000" dirty="0"/>
                <a:t>  </a:t>
              </a:r>
              <a:endParaRPr lang="en-US" sz="4000" dirty="0"/>
            </a:p>
          </p:txBody>
        </p:sp>
        <p:sp>
          <p:nvSpPr>
            <p:cNvPr id="28" name="TextBox 27">
              <a:hlinkClick r:id="rId12" action="ppaction://hlinksldjump"/>
              <a:extLst>
                <a:ext uri="{FF2B5EF4-FFF2-40B4-BE49-F238E27FC236}">
                  <a16:creationId xmlns:a16="http://schemas.microsoft.com/office/drawing/2014/main" id="{C3262D61-E152-4D62-A217-002C9E2D5540}"/>
                </a:ext>
              </a:extLst>
            </p:cNvPr>
            <p:cNvSpPr txBox="1"/>
            <p:nvPr/>
          </p:nvSpPr>
          <p:spPr>
            <a:xfrm>
              <a:off x="7647079" y="3458977"/>
              <a:ext cx="3130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OM" sz="2800" b="1" dirty="0">
                  <a:solidFill>
                    <a:schemeClr val="bg1">
                      <a:alpha val="90000"/>
                    </a:schemeClr>
                  </a:solidFill>
                  <a:latin typeface="Ubuntu Arabic" panose="020B0804030602030204" pitchFamily="34" charset="-78"/>
                  <a:cs typeface="+mj-cs"/>
                  <a:hlinkClick r:id="rId12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المستوى الصوتي</a:t>
              </a:r>
              <a:endParaRPr lang="en-US" sz="2800" b="1" dirty="0">
                <a:solidFill>
                  <a:schemeClr val="bg1">
                    <a:alpha val="90000"/>
                  </a:schemeClr>
                </a:solidFill>
                <a:latin typeface="Ubuntu Arabic" panose="020B0804030602030204" pitchFamily="34" charset="-78"/>
                <a:cs typeface="+mj-cs"/>
              </a:endParaRPr>
            </a:p>
          </p:txBody>
        </p:sp>
        <p:sp>
          <p:nvSpPr>
            <p:cNvPr id="29" name="L-Shape 28">
              <a:extLst>
                <a:ext uri="{FF2B5EF4-FFF2-40B4-BE49-F238E27FC236}">
                  <a16:creationId xmlns:a16="http://schemas.microsoft.com/office/drawing/2014/main" id="{927CF501-BB02-4DEF-827D-838B4D0263E4}"/>
                </a:ext>
              </a:extLst>
            </p:cNvPr>
            <p:cNvSpPr/>
            <p:nvPr/>
          </p:nvSpPr>
          <p:spPr>
            <a:xfrm rot="2700000">
              <a:off x="7802686" y="3663181"/>
              <a:ext cx="142522" cy="142522"/>
            </a:xfrm>
            <a:prstGeom prst="corner">
              <a:avLst>
                <a:gd name="adj1" fmla="val 13056"/>
                <a:gd name="adj2" fmla="val 14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698FE60-ED39-506E-A93E-7D80014A0F6D}"/>
                </a:ext>
              </a:extLst>
            </p:cNvPr>
            <p:cNvSpPr/>
            <p:nvPr/>
          </p:nvSpPr>
          <p:spPr>
            <a:xfrm>
              <a:off x="6986146" y="3527067"/>
              <a:ext cx="514282" cy="7221"/>
            </a:xfrm>
            <a:prstGeom prst="roundRect">
              <a:avLst>
                <a:gd name="adj" fmla="val 50000"/>
              </a:avLst>
            </a:prstGeom>
            <a:solidFill>
              <a:srgbClr val="EDD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C29373EA-F5E6-A256-3B33-360EE10B745D}"/>
                </a:ext>
              </a:extLst>
            </p:cNvPr>
            <p:cNvGrpSpPr/>
            <p:nvPr/>
          </p:nvGrpSpPr>
          <p:grpSpPr>
            <a:xfrm>
              <a:off x="7419240" y="3507588"/>
              <a:ext cx="53846" cy="428202"/>
              <a:chOff x="8868228" y="1520372"/>
              <a:chExt cx="972462" cy="3523343"/>
            </a:xfrm>
            <a:solidFill>
              <a:srgbClr val="EDD052"/>
            </a:solidFill>
          </p:grpSpPr>
          <p:sp>
            <p:nvSpPr>
              <p:cNvPr id="89" name="Rectangle: Rounded Corners 88">
                <a:extLst>
                  <a:ext uri="{FF2B5EF4-FFF2-40B4-BE49-F238E27FC236}">
                    <a16:creationId xmlns:a16="http://schemas.microsoft.com/office/drawing/2014/main" id="{B727221C-C1A2-D8B9-499A-C63DD630413C}"/>
                  </a:ext>
                </a:extLst>
              </p:cNvPr>
              <p:cNvSpPr/>
              <p:nvPr/>
            </p:nvSpPr>
            <p:spPr>
              <a:xfrm rot="16200000">
                <a:off x="8193317" y="2975426"/>
                <a:ext cx="2322285" cy="10160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CB93AA74-816B-72AA-4BB3-CF45B6BC50AD}"/>
                  </a:ext>
                </a:extLst>
              </p:cNvPr>
              <p:cNvSpPr/>
              <p:nvPr/>
            </p:nvSpPr>
            <p:spPr>
              <a:xfrm>
                <a:off x="9133116" y="1520372"/>
                <a:ext cx="442686" cy="44268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63500"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1C212E40-0A74-F6D5-B575-F480C2A67862}"/>
                  </a:ext>
                </a:extLst>
              </p:cNvPr>
              <p:cNvSpPr/>
              <p:nvPr/>
            </p:nvSpPr>
            <p:spPr>
              <a:xfrm>
                <a:off x="8868228" y="4071253"/>
                <a:ext cx="972462" cy="97246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C7CD5937-0BF2-2EC6-A469-1D11B5A1AD4E}"/>
                </a:ext>
              </a:extLst>
            </p:cNvPr>
            <p:cNvGrpSpPr/>
            <p:nvPr/>
          </p:nvGrpSpPr>
          <p:grpSpPr>
            <a:xfrm>
              <a:off x="7300344" y="3507588"/>
              <a:ext cx="53846" cy="428202"/>
              <a:chOff x="6958357" y="1897743"/>
              <a:chExt cx="972462" cy="3523343"/>
            </a:xfrm>
            <a:solidFill>
              <a:srgbClr val="EDD052"/>
            </a:solidFill>
          </p:grpSpPr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E88536F5-EA05-DC6C-3A5B-3E1E11991D31}"/>
                  </a:ext>
                </a:extLst>
              </p:cNvPr>
              <p:cNvSpPr/>
              <p:nvPr/>
            </p:nvSpPr>
            <p:spPr>
              <a:xfrm rot="16200000">
                <a:off x="6283446" y="3352797"/>
                <a:ext cx="2322285" cy="10160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AF564E9E-1262-758E-DA9F-34B7059F95A9}"/>
                  </a:ext>
                </a:extLst>
              </p:cNvPr>
              <p:cNvSpPr/>
              <p:nvPr/>
            </p:nvSpPr>
            <p:spPr>
              <a:xfrm>
                <a:off x="7223245" y="1897743"/>
                <a:ext cx="442686" cy="44268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F0D35D09-471C-0B18-1932-B85F97116FAC}"/>
                  </a:ext>
                </a:extLst>
              </p:cNvPr>
              <p:cNvSpPr/>
              <p:nvPr/>
            </p:nvSpPr>
            <p:spPr>
              <a:xfrm>
                <a:off x="6958357" y="4448624"/>
                <a:ext cx="972462" cy="97246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58CBDFA-9846-5F27-19FA-4E4935DCDBE0}"/>
                </a:ext>
              </a:extLst>
            </p:cNvPr>
            <p:cNvGrpSpPr/>
            <p:nvPr/>
          </p:nvGrpSpPr>
          <p:grpSpPr>
            <a:xfrm>
              <a:off x="7147963" y="3507588"/>
              <a:ext cx="53846" cy="428202"/>
              <a:chOff x="8868228" y="1520372"/>
              <a:chExt cx="972462" cy="3523343"/>
            </a:xfrm>
            <a:solidFill>
              <a:srgbClr val="EDD052"/>
            </a:solidFill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5843847A-0D64-B355-0EA0-3AEC2F5A062A}"/>
                  </a:ext>
                </a:extLst>
              </p:cNvPr>
              <p:cNvSpPr/>
              <p:nvPr/>
            </p:nvSpPr>
            <p:spPr>
              <a:xfrm rot="16200000">
                <a:off x="8193317" y="2975426"/>
                <a:ext cx="2322285" cy="10160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7A97399B-0A31-C53E-8554-1C2728C3173F}"/>
                  </a:ext>
                </a:extLst>
              </p:cNvPr>
              <p:cNvSpPr/>
              <p:nvPr/>
            </p:nvSpPr>
            <p:spPr>
              <a:xfrm>
                <a:off x="9133116" y="1520372"/>
                <a:ext cx="442686" cy="44268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63500"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08B5FC4B-1536-5E01-DF89-736828131CBA}"/>
                  </a:ext>
                </a:extLst>
              </p:cNvPr>
              <p:cNvSpPr/>
              <p:nvPr/>
            </p:nvSpPr>
            <p:spPr>
              <a:xfrm>
                <a:off x="8868228" y="4071253"/>
                <a:ext cx="972462" cy="97246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A3F91A1-4E1C-3C30-4BDA-B766532BE897}"/>
                </a:ext>
              </a:extLst>
            </p:cNvPr>
            <p:cNvGrpSpPr/>
            <p:nvPr/>
          </p:nvGrpSpPr>
          <p:grpSpPr>
            <a:xfrm>
              <a:off x="6979175" y="3505383"/>
              <a:ext cx="85654" cy="425660"/>
              <a:chOff x="2708153" y="1897743"/>
              <a:chExt cx="1546916" cy="3502426"/>
            </a:xfrm>
            <a:solidFill>
              <a:srgbClr val="EDD052"/>
            </a:solidFill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A341F527-AD64-7301-9F48-75B533CE3C7F}"/>
                  </a:ext>
                </a:extLst>
              </p:cNvPr>
              <p:cNvSpPr/>
              <p:nvPr/>
            </p:nvSpPr>
            <p:spPr>
              <a:xfrm rot="17205154">
                <a:off x="2503068" y="3338283"/>
                <a:ext cx="2322285" cy="10160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06272AF-374E-2070-A7A7-0081D1A9240D}"/>
                  </a:ext>
                </a:extLst>
              </p:cNvPr>
              <p:cNvSpPr/>
              <p:nvPr/>
            </p:nvSpPr>
            <p:spPr>
              <a:xfrm>
                <a:off x="3812383" y="1897743"/>
                <a:ext cx="442686" cy="44268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7A17CC6D-F595-004D-3CDB-E4193F220DAE}"/>
                  </a:ext>
                </a:extLst>
              </p:cNvPr>
              <p:cNvSpPr/>
              <p:nvPr/>
            </p:nvSpPr>
            <p:spPr>
              <a:xfrm rot="1382819">
                <a:off x="2708153" y="4427707"/>
                <a:ext cx="972462" cy="97246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95D86E98-707E-8485-8E28-5C28CC7219ED}"/>
              </a:ext>
            </a:extLst>
          </p:cNvPr>
          <p:cNvSpPr/>
          <p:nvPr/>
        </p:nvSpPr>
        <p:spPr>
          <a:xfrm>
            <a:off x="3374666" y="-211287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A3FA336A-6DC3-62C9-C4E4-B743133B534E}"/>
              </a:ext>
            </a:extLst>
          </p:cNvPr>
          <p:cNvSpPr/>
          <p:nvPr/>
        </p:nvSpPr>
        <p:spPr>
          <a:xfrm>
            <a:off x="1177756" y="419109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8218B7A9-BBA4-8CE8-AE67-AA0EE7160E04}"/>
              </a:ext>
            </a:extLst>
          </p:cNvPr>
          <p:cNvSpPr/>
          <p:nvPr/>
        </p:nvSpPr>
        <p:spPr>
          <a:xfrm>
            <a:off x="3374666" y="-211429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ED4999AE-8FA4-1D6F-EDB4-6E31A7E2015A}"/>
              </a:ext>
            </a:extLst>
          </p:cNvPr>
          <p:cNvSpPr/>
          <p:nvPr/>
        </p:nvSpPr>
        <p:spPr>
          <a:xfrm>
            <a:off x="1177756" y="418967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36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43FEAD7-9AB0-4FCE-BA6A-13EBE2FE406A}"/>
              </a:ext>
            </a:extLst>
          </p:cNvPr>
          <p:cNvGrpSpPr/>
          <p:nvPr/>
        </p:nvGrpSpPr>
        <p:grpSpPr>
          <a:xfrm>
            <a:off x="9439175" y="2355277"/>
            <a:ext cx="1375203" cy="702177"/>
            <a:chOff x="1691711" y="1879598"/>
            <a:chExt cx="9413865" cy="3541488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A6325836-306B-4FD5-9485-51F67F2AB4FE}"/>
                </a:ext>
              </a:extLst>
            </p:cNvPr>
            <p:cNvSpPr/>
            <p:nvPr/>
          </p:nvSpPr>
          <p:spPr>
            <a:xfrm>
              <a:off x="1817615" y="2058021"/>
              <a:ext cx="9287961" cy="5941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lumMod val="92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320A402-0A77-4D6A-A417-10F8D1CD19FE}"/>
                </a:ext>
              </a:extLst>
            </p:cNvPr>
            <p:cNvGrpSpPr/>
            <p:nvPr/>
          </p:nvGrpSpPr>
          <p:grpSpPr>
            <a:xfrm>
              <a:off x="9639312" y="1897743"/>
              <a:ext cx="972462" cy="3523343"/>
              <a:chOff x="8868228" y="1520372"/>
              <a:chExt cx="972462" cy="3523343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BCDFEB61-97DD-4B93-8A51-43FD1795E941}"/>
                  </a:ext>
                </a:extLst>
              </p:cNvPr>
              <p:cNvSpPr/>
              <p:nvPr/>
            </p:nvSpPr>
            <p:spPr>
              <a:xfrm rot="16200000">
                <a:off x="8193317" y="2975426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EDD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D500EA5-63C7-4FEE-A90B-6E57AE102A26}"/>
                  </a:ext>
                </a:extLst>
              </p:cNvPr>
              <p:cNvSpPr/>
              <p:nvPr/>
            </p:nvSpPr>
            <p:spPr>
              <a:xfrm>
                <a:off x="9133116" y="1520372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63500"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D98B7163-F3C6-47CD-B102-318B80E46DA7}"/>
                  </a:ext>
                </a:extLst>
              </p:cNvPr>
              <p:cNvSpPr/>
              <p:nvPr/>
            </p:nvSpPr>
            <p:spPr>
              <a:xfrm>
                <a:off x="8868228" y="4071253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AB0A908-82D4-4716-8C07-B314FE11C810}"/>
                </a:ext>
              </a:extLst>
            </p:cNvPr>
            <p:cNvGrpSpPr/>
            <p:nvPr/>
          </p:nvGrpSpPr>
          <p:grpSpPr>
            <a:xfrm>
              <a:off x="7492054" y="1897743"/>
              <a:ext cx="972462" cy="3523343"/>
              <a:chOff x="6958357" y="1897743"/>
              <a:chExt cx="972462" cy="3523343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507F2655-7CCE-421D-A97B-5F9B1E1C8705}"/>
                  </a:ext>
                </a:extLst>
              </p:cNvPr>
              <p:cNvSpPr/>
              <p:nvPr/>
            </p:nvSpPr>
            <p:spPr>
              <a:xfrm rot="16200000">
                <a:off x="6283446" y="3352797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509D26A-C4D2-468A-A921-3BF4AA998847}"/>
                  </a:ext>
                </a:extLst>
              </p:cNvPr>
              <p:cNvSpPr/>
              <p:nvPr/>
            </p:nvSpPr>
            <p:spPr>
              <a:xfrm>
                <a:off x="7223245" y="1897743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A0A8D01-C2DD-4E84-83DC-D23EE5B4917F}"/>
                  </a:ext>
                </a:extLst>
              </p:cNvPr>
              <p:cNvSpPr/>
              <p:nvPr/>
            </p:nvSpPr>
            <p:spPr>
              <a:xfrm>
                <a:off x="6958357" y="4448624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19CD79B-1359-456E-B561-14B4541A28E9}"/>
                </a:ext>
              </a:extLst>
            </p:cNvPr>
            <p:cNvGrpSpPr/>
            <p:nvPr/>
          </p:nvGrpSpPr>
          <p:grpSpPr>
            <a:xfrm>
              <a:off x="4740028" y="1897743"/>
              <a:ext cx="972462" cy="3523343"/>
              <a:chOff x="8868228" y="1520372"/>
              <a:chExt cx="972462" cy="352334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D0C8DB1-02B2-4558-8385-8BEF8B8CB140}"/>
                  </a:ext>
                </a:extLst>
              </p:cNvPr>
              <p:cNvSpPr/>
              <p:nvPr/>
            </p:nvSpPr>
            <p:spPr>
              <a:xfrm rot="16200000">
                <a:off x="8193317" y="2975426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EDD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76485E1-5223-473E-BBF8-A05588291E43}"/>
                  </a:ext>
                </a:extLst>
              </p:cNvPr>
              <p:cNvSpPr/>
              <p:nvPr/>
            </p:nvSpPr>
            <p:spPr>
              <a:xfrm>
                <a:off x="9133116" y="1520372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63500"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948D46D-12EA-4E4B-A79D-75738C06A0AC}"/>
                  </a:ext>
                </a:extLst>
              </p:cNvPr>
              <p:cNvSpPr/>
              <p:nvPr/>
            </p:nvSpPr>
            <p:spPr>
              <a:xfrm>
                <a:off x="8868228" y="4071253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CD56E19-764B-41A1-AECC-B86F950AA1E4}"/>
                </a:ext>
              </a:extLst>
            </p:cNvPr>
            <p:cNvGrpSpPr/>
            <p:nvPr/>
          </p:nvGrpSpPr>
          <p:grpSpPr>
            <a:xfrm>
              <a:off x="1691711" y="1879598"/>
              <a:ext cx="1546916" cy="3502426"/>
              <a:chOff x="2708153" y="1897743"/>
              <a:chExt cx="1546916" cy="3502426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D24505D-AF00-46D5-85BA-B51DEB2B8DDC}"/>
                  </a:ext>
                </a:extLst>
              </p:cNvPr>
              <p:cNvSpPr/>
              <p:nvPr/>
            </p:nvSpPr>
            <p:spPr>
              <a:xfrm rot="17205154">
                <a:off x="2503068" y="3338283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FD48F2B-D393-4A99-85D0-A8503838DBB0}"/>
                  </a:ext>
                </a:extLst>
              </p:cNvPr>
              <p:cNvSpPr/>
              <p:nvPr/>
            </p:nvSpPr>
            <p:spPr>
              <a:xfrm>
                <a:off x="3812383" y="1897743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BE8ADED-4DC3-4D56-9E03-EF94AB1580D3}"/>
                  </a:ext>
                </a:extLst>
              </p:cNvPr>
              <p:cNvSpPr/>
              <p:nvPr/>
            </p:nvSpPr>
            <p:spPr>
              <a:xfrm rot="1382819">
                <a:off x="2708153" y="4427707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A85E2F17-4D16-4691-A8D2-95C80259FDA3}"/>
              </a:ext>
            </a:extLst>
          </p:cNvPr>
          <p:cNvSpPr txBox="1"/>
          <p:nvPr/>
        </p:nvSpPr>
        <p:spPr>
          <a:xfrm>
            <a:off x="8385499" y="1448643"/>
            <a:ext cx="4891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dirty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rPr>
              <a:t>إيقاع خارجي </a:t>
            </a:r>
            <a:endParaRPr lang="en-US" sz="4800" dirty="0">
              <a:gradFill>
                <a:gsLst>
                  <a:gs pos="1000">
                    <a:srgbClr val="EDD052"/>
                  </a:gs>
                  <a:gs pos="100000">
                    <a:srgbClr val="D2AD10"/>
                  </a:gs>
                </a:gsLst>
                <a:lin ang="5400000" scaled="1"/>
              </a:gradFill>
              <a:cs typeface="+mj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B0EB457-6C98-0214-955C-7A0CD2A2B5ED}"/>
              </a:ext>
            </a:extLst>
          </p:cNvPr>
          <p:cNvSpPr txBox="1"/>
          <p:nvPr/>
        </p:nvSpPr>
        <p:spPr>
          <a:xfrm>
            <a:off x="697148" y="1442148"/>
            <a:ext cx="4891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dirty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rPr>
              <a:t>إيقاع داخلــي </a:t>
            </a:r>
            <a:endParaRPr lang="en-US" sz="4800" dirty="0">
              <a:gradFill>
                <a:gsLst>
                  <a:gs pos="1000">
                    <a:srgbClr val="EDD052"/>
                  </a:gs>
                  <a:gs pos="100000">
                    <a:srgbClr val="D2AD10"/>
                  </a:gs>
                </a:gsLst>
                <a:lin ang="5400000" scaled="1"/>
              </a:gradFill>
              <a:cs typeface="+mj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6CCE74D-442B-6D78-F5E8-2CA64494F232}"/>
              </a:ext>
            </a:extLst>
          </p:cNvPr>
          <p:cNvSpPr txBox="1"/>
          <p:nvPr/>
        </p:nvSpPr>
        <p:spPr>
          <a:xfrm>
            <a:off x="9375016" y="3186145"/>
            <a:ext cx="4891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chemeClr val="bg1"/>
                </a:solidFill>
                <a:cs typeface="+mj-cs"/>
              </a:rPr>
              <a:t>نوع القصيدة:  </a:t>
            </a:r>
            <a:endParaRPr lang="en-US" sz="36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F5003C-65B6-61A6-9C9A-DD36C9992BB0}"/>
              </a:ext>
            </a:extLst>
          </p:cNvPr>
          <p:cNvSpPr txBox="1"/>
          <p:nvPr/>
        </p:nvSpPr>
        <p:spPr>
          <a:xfrm>
            <a:off x="9375016" y="4290524"/>
            <a:ext cx="4891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chemeClr val="bg1"/>
                </a:solidFill>
                <a:cs typeface="+mj-cs"/>
              </a:rPr>
              <a:t>الــقــــافــيـــة:  </a:t>
            </a:r>
            <a:endParaRPr lang="en-US" sz="36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C6464B6-0015-BA72-F747-5E1F008728D6}"/>
              </a:ext>
            </a:extLst>
          </p:cNvPr>
          <p:cNvSpPr txBox="1"/>
          <p:nvPr/>
        </p:nvSpPr>
        <p:spPr>
          <a:xfrm>
            <a:off x="9554585" y="5422792"/>
            <a:ext cx="4891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chemeClr val="bg1"/>
                </a:solidFill>
                <a:cs typeface="+mj-cs"/>
              </a:rPr>
              <a:t>الـــــغـــرض:  </a:t>
            </a:r>
            <a:endParaRPr lang="en-US" sz="36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C726299-C283-941D-1A5D-571CF0BD7868}"/>
              </a:ext>
            </a:extLst>
          </p:cNvPr>
          <p:cNvSpPr txBox="1"/>
          <p:nvPr/>
        </p:nvSpPr>
        <p:spPr>
          <a:xfrm>
            <a:off x="9693081" y="3685250"/>
            <a:ext cx="3046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rPr>
              <a:t>شعر عمودي </a:t>
            </a:r>
            <a:endParaRPr lang="en-US" sz="3200" dirty="0">
              <a:gradFill>
                <a:gsLst>
                  <a:gs pos="1000">
                    <a:srgbClr val="EDD052"/>
                  </a:gs>
                  <a:gs pos="100000">
                    <a:srgbClr val="D2AD10"/>
                  </a:gs>
                </a:gsLst>
                <a:lin ang="5400000" scaled="1"/>
              </a:gradFill>
              <a:cs typeface="+mj-cs"/>
            </a:endParaRPr>
          </a:p>
        </p:txBody>
      </p:sp>
      <p:grpSp>
        <p:nvGrpSpPr>
          <p:cNvPr id="2129" name="Group 2128">
            <a:extLst>
              <a:ext uri="{FF2B5EF4-FFF2-40B4-BE49-F238E27FC236}">
                <a16:creationId xmlns:a16="http://schemas.microsoft.com/office/drawing/2014/main" id="{2B229407-E870-3255-4416-75D2498A4131}"/>
              </a:ext>
            </a:extLst>
          </p:cNvPr>
          <p:cNvGrpSpPr/>
          <p:nvPr/>
        </p:nvGrpSpPr>
        <p:grpSpPr>
          <a:xfrm>
            <a:off x="5647471" y="4722340"/>
            <a:ext cx="6182188" cy="1985023"/>
            <a:chOff x="5638485" y="4789838"/>
            <a:chExt cx="6182188" cy="198502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10439C8-77F6-4541-CA54-855FC235D55F}"/>
                </a:ext>
              </a:extLst>
            </p:cNvPr>
            <p:cNvSpPr txBox="1"/>
            <p:nvPr/>
          </p:nvSpPr>
          <p:spPr>
            <a:xfrm>
              <a:off x="6636345" y="4789838"/>
              <a:ext cx="518432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3200" dirty="0" smtClean="0">
                  <a:gradFill>
                    <a:gsLst>
                      <a:gs pos="1000">
                        <a:srgbClr val="EDD052"/>
                      </a:gs>
                      <a:gs pos="100000">
                        <a:srgbClr val="D2AD10"/>
                      </a:gs>
                    </a:gsLst>
                    <a:lin ang="5400000" scaled="1"/>
                  </a:gradFill>
                  <a:cs typeface="+mj-cs"/>
                </a:rPr>
                <a:t>الهمزة المضمومة تدل على الفخر  </a:t>
              </a:r>
              <a:r>
                <a:rPr lang="ar-OM" sz="3200" dirty="0" smtClean="0">
                  <a:gradFill>
                    <a:gsLst>
                      <a:gs pos="1000">
                        <a:srgbClr val="EDD052"/>
                      </a:gs>
                      <a:gs pos="100000">
                        <a:srgbClr val="D2AD10"/>
                      </a:gs>
                    </a:gsLst>
                    <a:lin ang="5400000" scaled="1"/>
                  </a:gradFill>
                  <a:cs typeface="+mj-cs"/>
                </a:rPr>
                <a:t>الرسول</a:t>
              </a:r>
              <a:endParaRPr lang="en-US" sz="3200" dirty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endParaRPr>
            </a:p>
          </p:txBody>
        </p:sp>
        <p:pic>
          <p:nvPicPr>
            <p:cNvPr id="2050" name="Picture 2" descr="النبي صلى الله عليه وسلم وحفيدته أُمَامَة - موقع مقالات إسلام ويب">
              <a:extLst>
                <a:ext uri="{FF2B5EF4-FFF2-40B4-BE49-F238E27FC236}">
                  <a16:creationId xmlns:a16="http://schemas.microsoft.com/office/drawing/2014/main" id="{FEE27925-7B21-8B28-8B5B-3374886CD5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485" y="5720858"/>
              <a:ext cx="1608220" cy="1054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AB19FB5-20E8-A8AB-D127-DA5A18A1080B}"/>
              </a:ext>
            </a:extLst>
          </p:cNvPr>
          <p:cNvSpPr txBox="1"/>
          <p:nvPr/>
        </p:nvSpPr>
        <p:spPr>
          <a:xfrm>
            <a:off x="5920806" y="5945747"/>
            <a:ext cx="6119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3200" dirty="0" smtClean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rPr>
              <a:t>مدح الرسول </a:t>
            </a:r>
            <a:r>
              <a:rPr lang="ar-OM" sz="3200" dirty="0" smtClean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rPr>
              <a:t> </a:t>
            </a:r>
            <a:endParaRPr lang="en-US" sz="3200" dirty="0">
              <a:gradFill>
                <a:gsLst>
                  <a:gs pos="1000">
                    <a:srgbClr val="EDD052"/>
                  </a:gs>
                  <a:gs pos="100000">
                    <a:srgbClr val="D2AD10"/>
                  </a:gs>
                </a:gsLst>
                <a:lin ang="5400000" scaled="1"/>
              </a:gradFill>
              <a:cs typeface="+mj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CD2EE5E-3836-4269-78A1-CC8AEA99F395}"/>
              </a:ext>
            </a:extLst>
          </p:cNvPr>
          <p:cNvSpPr txBox="1"/>
          <p:nvPr/>
        </p:nvSpPr>
        <p:spPr>
          <a:xfrm>
            <a:off x="1347448" y="3583240"/>
            <a:ext cx="4891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chemeClr val="bg1"/>
                </a:solidFill>
                <a:cs typeface="+mj-cs"/>
              </a:rPr>
              <a:t>التكرار (ترقى- رقيك):  </a:t>
            </a:r>
            <a:endParaRPr lang="en-US" sz="36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62C124E-0176-70CB-D882-D4FD06B98443}"/>
              </a:ext>
            </a:extLst>
          </p:cNvPr>
          <p:cNvSpPr txBox="1"/>
          <p:nvPr/>
        </p:nvSpPr>
        <p:spPr>
          <a:xfrm>
            <a:off x="2163744" y="4621311"/>
            <a:ext cx="499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chemeClr val="bg1"/>
                </a:solidFill>
                <a:cs typeface="+mj-cs"/>
              </a:rPr>
              <a:t>سماءً:  </a:t>
            </a:r>
            <a:endParaRPr lang="en-US" sz="3600" dirty="0">
              <a:solidFill>
                <a:schemeClr val="bg1"/>
              </a:solidFill>
              <a:cs typeface="+mj-cs"/>
            </a:endParaRPr>
          </a:p>
        </p:txBody>
      </p:sp>
      <p:grpSp>
        <p:nvGrpSpPr>
          <p:cNvPr id="2135" name="Group 2134">
            <a:extLst>
              <a:ext uri="{FF2B5EF4-FFF2-40B4-BE49-F238E27FC236}">
                <a16:creationId xmlns:a16="http://schemas.microsoft.com/office/drawing/2014/main" id="{D3BC7151-B204-48C9-493F-3F33A26BB13A}"/>
              </a:ext>
            </a:extLst>
          </p:cNvPr>
          <p:cNvGrpSpPr/>
          <p:nvPr/>
        </p:nvGrpSpPr>
        <p:grpSpPr>
          <a:xfrm>
            <a:off x="420136" y="3965103"/>
            <a:ext cx="5959071" cy="1178246"/>
            <a:chOff x="420136" y="3965103"/>
            <a:chExt cx="5959071" cy="117824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EB8D5C8-F040-0F7D-9CB8-8EF188E6AFD1}"/>
                </a:ext>
              </a:extLst>
            </p:cNvPr>
            <p:cNvSpPr txBox="1"/>
            <p:nvPr/>
          </p:nvSpPr>
          <p:spPr>
            <a:xfrm>
              <a:off x="1487893" y="4283025"/>
              <a:ext cx="48913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200" dirty="0">
                  <a:gradFill>
                    <a:gsLst>
                      <a:gs pos="1000">
                        <a:srgbClr val="EDD052"/>
                      </a:gs>
                      <a:gs pos="100000">
                        <a:srgbClr val="D2AD10"/>
                      </a:gs>
                    </a:gsLst>
                    <a:lin ang="5400000" scaled="1"/>
                  </a:gradFill>
                  <a:cs typeface="+mj-cs"/>
                </a:rPr>
                <a:t>للتأكيد على مكانة الرسول </a:t>
              </a:r>
              <a:endParaRPr lang="en-US" sz="3200" dirty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endParaRPr>
            </a:p>
          </p:txBody>
        </p:sp>
        <p:pic>
          <p:nvPicPr>
            <p:cNvPr id="2048" name="Picture 2" descr="النبي صلى الله عليه وسلم وحفيدته أُمَامَة - موقع مقالات إسلام ويب">
              <a:extLst>
                <a:ext uri="{FF2B5EF4-FFF2-40B4-BE49-F238E27FC236}">
                  <a16:creationId xmlns:a16="http://schemas.microsoft.com/office/drawing/2014/main" id="{7E2847C5-3964-BF45-782D-0DF2E8C776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136" y="3965103"/>
              <a:ext cx="1797793" cy="1178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34" name="Group 2133">
            <a:extLst>
              <a:ext uri="{FF2B5EF4-FFF2-40B4-BE49-F238E27FC236}">
                <a16:creationId xmlns:a16="http://schemas.microsoft.com/office/drawing/2014/main" id="{4D39586D-204A-E1B4-4463-626880038BD7}"/>
              </a:ext>
            </a:extLst>
          </p:cNvPr>
          <p:cNvGrpSpPr/>
          <p:nvPr/>
        </p:nvGrpSpPr>
        <p:grpSpPr>
          <a:xfrm>
            <a:off x="-38940" y="5212522"/>
            <a:ext cx="5959746" cy="1178246"/>
            <a:chOff x="-38940" y="5212522"/>
            <a:chExt cx="5959746" cy="1178246"/>
          </a:xfrm>
        </p:grpSpPr>
        <p:sp>
          <p:nvSpPr>
            <p:cNvPr id="2049" name="TextBox 2048">
              <a:extLst>
                <a:ext uri="{FF2B5EF4-FFF2-40B4-BE49-F238E27FC236}">
                  <a16:creationId xmlns:a16="http://schemas.microsoft.com/office/drawing/2014/main" id="{9E71440F-23C6-7B9B-BEC6-762E375F552D}"/>
                </a:ext>
              </a:extLst>
            </p:cNvPr>
            <p:cNvSpPr txBox="1"/>
            <p:nvPr/>
          </p:nvSpPr>
          <p:spPr>
            <a:xfrm>
              <a:off x="1029492" y="5572567"/>
              <a:ext cx="48913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200" dirty="0">
                  <a:gradFill>
                    <a:gsLst>
                      <a:gs pos="1000">
                        <a:srgbClr val="EDD052"/>
                      </a:gs>
                      <a:gs pos="100000">
                        <a:srgbClr val="D2AD10"/>
                      </a:gs>
                    </a:gsLst>
                    <a:lin ang="5400000" scaled="1"/>
                  </a:gradFill>
                  <a:cs typeface="+mj-cs"/>
                </a:rPr>
                <a:t>للتأكيد على علو منزلة الرسول </a:t>
              </a:r>
              <a:endParaRPr lang="en-US" sz="3200" dirty="0">
                <a:gradFill>
                  <a:gsLst>
                    <a:gs pos="1000">
                      <a:srgbClr val="EDD052"/>
                    </a:gs>
                    <a:gs pos="100000">
                      <a:srgbClr val="D2AD10"/>
                    </a:gs>
                  </a:gsLst>
                  <a:lin ang="5400000" scaled="1"/>
                </a:gradFill>
                <a:cs typeface="+mj-cs"/>
              </a:endParaRPr>
            </a:p>
          </p:txBody>
        </p:sp>
        <p:pic>
          <p:nvPicPr>
            <p:cNvPr id="2051" name="Picture 2" descr="النبي صلى الله عليه وسلم وحفيدته أُمَامَة - موقع مقالات إسلام ويب">
              <a:extLst>
                <a:ext uri="{FF2B5EF4-FFF2-40B4-BE49-F238E27FC236}">
                  <a16:creationId xmlns:a16="http://schemas.microsoft.com/office/drawing/2014/main" id="{59DEFF39-286E-CF48-2F03-DB6D7E0781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940" y="5212522"/>
              <a:ext cx="1797793" cy="1178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52" name="Isosceles Triangle 2051">
            <a:extLst>
              <a:ext uri="{FF2B5EF4-FFF2-40B4-BE49-F238E27FC236}">
                <a16:creationId xmlns:a16="http://schemas.microsoft.com/office/drawing/2014/main" id="{3F0EEB73-185E-E397-13C7-9FD1DC089D35}"/>
              </a:ext>
            </a:extLst>
          </p:cNvPr>
          <p:cNvSpPr/>
          <p:nvPr/>
        </p:nvSpPr>
        <p:spPr>
          <a:xfrm rot="10800000">
            <a:off x="4662592" y="30953"/>
            <a:ext cx="1410089" cy="1215593"/>
          </a:xfrm>
          <a:prstGeom prst="triangle">
            <a:avLst/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cs typeface="AlHurraTxtBold" panose="00000400000000000000" pitchFamily="2" charset="-78"/>
            </a:endParaRPr>
          </a:p>
        </p:txBody>
      </p:sp>
      <p:sp>
        <p:nvSpPr>
          <p:cNvPr id="2053" name="Isosceles Triangle 2052">
            <a:extLst>
              <a:ext uri="{FF2B5EF4-FFF2-40B4-BE49-F238E27FC236}">
                <a16:creationId xmlns:a16="http://schemas.microsoft.com/office/drawing/2014/main" id="{2E5494C6-4988-95B2-9876-ABBD929B479C}"/>
              </a:ext>
            </a:extLst>
          </p:cNvPr>
          <p:cNvSpPr/>
          <p:nvPr/>
        </p:nvSpPr>
        <p:spPr>
          <a:xfrm>
            <a:off x="5775963" y="79978"/>
            <a:ext cx="925598" cy="797929"/>
          </a:xfrm>
          <a:prstGeom prst="triangle">
            <a:avLst/>
          </a:prstGeom>
          <a:noFill/>
          <a:ln w="50800">
            <a:solidFill>
              <a:srgbClr val="EDD05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cs typeface="AlHurraTxtBold" panose="00000400000000000000" pitchFamily="2" charset="-78"/>
            </a:endParaRPr>
          </a:p>
        </p:txBody>
      </p:sp>
      <p:grpSp>
        <p:nvGrpSpPr>
          <p:cNvPr id="2108" name="Group 2107">
            <a:extLst>
              <a:ext uri="{FF2B5EF4-FFF2-40B4-BE49-F238E27FC236}">
                <a16:creationId xmlns:a16="http://schemas.microsoft.com/office/drawing/2014/main" id="{91AADFF2-C952-54E7-88C3-5FF0A19F7A0D}"/>
              </a:ext>
            </a:extLst>
          </p:cNvPr>
          <p:cNvGrpSpPr/>
          <p:nvPr/>
        </p:nvGrpSpPr>
        <p:grpSpPr>
          <a:xfrm>
            <a:off x="1412221" y="2342909"/>
            <a:ext cx="1375203" cy="702177"/>
            <a:chOff x="1691711" y="1879598"/>
            <a:chExt cx="9413865" cy="3541488"/>
          </a:xfrm>
        </p:grpSpPr>
        <p:sp>
          <p:nvSpPr>
            <p:cNvPr id="2109" name="Rectangle: Rounded Corners 2108">
              <a:extLst>
                <a:ext uri="{FF2B5EF4-FFF2-40B4-BE49-F238E27FC236}">
                  <a16:creationId xmlns:a16="http://schemas.microsoft.com/office/drawing/2014/main" id="{40A8DE19-A562-E1BC-87B3-D5C3D4E25412}"/>
                </a:ext>
              </a:extLst>
            </p:cNvPr>
            <p:cNvSpPr/>
            <p:nvPr/>
          </p:nvSpPr>
          <p:spPr>
            <a:xfrm>
              <a:off x="1817615" y="2058021"/>
              <a:ext cx="9287961" cy="5941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lumMod val="92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10" name="Group 2109">
              <a:extLst>
                <a:ext uri="{FF2B5EF4-FFF2-40B4-BE49-F238E27FC236}">
                  <a16:creationId xmlns:a16="http://schemas.microsoft.com/office/drawing/2014/main" id="{345E8F58-571C-535B-FE4D-B045E2CB6106}"/>
                </a:ext>
              </a:extLst>
            </p:cNvPr>
            <p:cNvGrpSpPr/>
            <p:nvPr/>
          </p:nvGrpSpPr>
          <p:grpSpPr>
            <a:xfrm>
              <a:off x="9639312" y="1897743"/>
              <a:ext cx="972462" cy="3523343"/>
              <a:chOff x="8868228" y="1520372"/>
              <a:chExt cx="972462" cy="3523343"/>
            </a:xfrm>
          </p:grpSpPr>
          <p:sp>
            <p:nvSpPr>
              <p:cNvPr id="2123" name="Rectangle: Rounded Corners 2122">
                <a:extLst>
                  <a:ext uri="{FF2B5EF4-FFF2-40B4-BE49-F238E27FC236}">
                    <a16:creationId xmlns:a16="http://schemas.microsoft.com/office/drawing/2014/main" id="{33501F42-AC82-1D6C-7B9D-B347884E66B9}"/>
                  </a:ext>
                </a:extLst>
              </p:cNvPr>
              <p:cNvSpPr/>
              <p:nvPr/>
            </p:nvSpPr>
            <p:spPr>
              <a:xfrm rot="16200000">
                <a:off x="8193317" y="2975426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EDD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4" name="Oval 2123">
                <a:extLst>
                  <a:ext uri="{FF2B5EF4-FFF2-40B4-BE49-F238E27FC236}">
                    <a16:creationId xmlns:a16="http://schemas.microsoft.com/office/drawing/2014/main" id="{BE71E315-13BA-B3A0-6EBE-682FB549D81B}"/>
                  </a:ext>
                </a:extLst>
              </p:cNvPr>
              <p:cNvSpPr/>
              <p:nvPr/>
            </p:nvSpPr>
            <p:spPr>
              <a:xfrm>
                <a:off x="9133116" y="1520372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63500"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2125" name="Oval 2124">
                <a:extLst>
                  <a:ext uri="{FF2B5EF4-FFF2-40B4-BE49-F238E27FC236}">
                    <a16:creationId xmlns:a16="http://schemas.microsoft.com/office/drawing/2014/main" id="{6126695F-D982-644D-998C-54BF0357C9CA}"/>
                  </a:ext>
                </a:extLst>
              </p:cNvPr>
              <p:cNvSpPr/>
              <p:nvPr/>
            </p:nvSpPr>
            <p:spPr>
              <a:xfrm>
                <a:off x="8868228" y="4071253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2111" name="Group 2110">
              <a:extLst>
                <a:ext uri="{FF2B5EF4-FFF2-40B4-BE49-F238E27FC236}">
                  <a16:creationId xmlns:a16="http://schemas.microsoft.com/office/drawing/2014/main" id="{3E5C7ED2-6C00-A36F-7810-E43109BDA296}"/>
                </a:ext>
              </a:extLst>
            </p:cNvPr>
            <p:cNvGrpSpPr/>
            <p:nvPr/>
          </p:nvGrpSpPr>
          <p:grpSpPr>
            <a:xfrm>
              <a:off x="7492054" y="1897743"/>
              <a:ext cx="972462" cy="3523343"/>
              <a:chOff x="6958357" y="1897743"/>
              <a:chExt cx="972462" cy="3523343"/>
            </a:xfrm>
          </p:grpSpPr>
          <p:sp>
            <p:nvSpPr>
              <p:cNvPr id="2120" name="Rectangle: Rounded Corners 2119">
                <a:extLst>
                  <a:ext uri="{FF2B5EF4-FFF2-40B4-BE49-F238E27FC236}">
                    <a16:creationId xmlns:a16="http://schemas.microsoft.com/office/drawing/2014/main" id="{6FC4B6AC-DC04-15D2-44B5-8E35DE0BCC82}"/>
                  </a:ext>
                </a:extLst>
              </p:cNvPr>
              <p:cNvSpPr/>
              <p:nvPr/>
            </p:nvSpPr>
            <p:spPr>
              <a:xfrm rot="16200000">
                <a:off x="6283446" y="3352797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1" name="Oval 2120">
                <a:extLst>
                  <a:ext uri="{FF2B5EF4-FFF2-40B4-BE49-F238E27FC236}">
                    <a16:creationId xmlns:a16="http://schemas.microsoft.com/office/drawing/2014/main" id="{D1E5D96F-3C99-9830-1DE8-620785449FE8}"/>
                  </a:ext>
                </a:extLst>
              </p:cNvPr>
              <p:cNvSpPr/>
              <p:nvPr/>
            </p:nvSpPr>
            <p:spPr>
              <a:xfrm>
                <a:off x="7223245" y="1897743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2122" name="Oval 2121">
                <a:extLst>
                  <a:ext uri="{FF2B5EF4-FFF2-40B4-BE49-F238E27FC236}">
                    <a16:creationId xmlns:a16="http://schemas.microsoft.com/office/drawing/2014/main" id="{DCE73E81-96B7-E6FF-B336-7F723201E785}"/>
                  </a:ext>
                </a:extLst>
              </p:cNvPr>
              <p:cNvSpPr/>
              <p:nvPr/>
            </p:nvSpPr>
            <p:spPr>
              <a:xfrm>
                <a:off x="6958357" y="4448624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2112" name="Group 2111">
              <a:extLst>
                <a:ext uri="{FF2B5EF4-FFF2-40B4-BE49-F238E27FC236}">
                  <a16:creationId xmlns:a16="http://schemas.microsoft.com/office/drawing/2014/main" id="{A86B18CA-27E9-5409-2A6D-DB8B7143775B}"/>
                </a:ext>
              </a:extLst>
            </p:cNvPr>
            <p:cNvGrpSpPr/>
            <p:nvPr/>
          </p:nvGrpSpPr>
          <p:grpSpPr>
            <a:xfrm>
              <a:off x="4740028" y="1897743"/>
              <a:ext cx="972462" cy="3523343"/>
              <a:chOff x="8868228" y="1520372"/>
              <a:chExt cx="972462" cy="3523343"/>
            </a:xfrm>
          </p:grpSpPr>
          <p:sp>
            <p:nvSpPr>
              <p:cNvPr id="2117" name="Rectangle: Rounded Corners 2116">
                <a:extLst>
                  <a:ext uri="{FF2B5EF4-FFF2-40B4-BE49-F238E27FC236}">
                    <a16:creationId xmlns:a16="http://schemas.microsoft.com/office/drawing/2014/main" id="{CF3186CB-370D-1805-E6B6-08EC451912C6}"/>
                  </a:ext>
                </a:extLst>
              </p:cNvPr>
              <p:cNvSpPr/>
              <p:nvPr/>
            </p:nvSpPr>
            <p:spPr>
              <a:xfrm rot="16200000">
                <a:off x="8193317" y="2975426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EDD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8" name="Oval 2117">
                <a:extLst>
                  <a:ext uri="{FF2B5EF4-FFF2-40B4-BE49-F238E27FC236}">
                    <a16:creationId xmlns:a16="http://schemas.microsoft.com/office/drawing/2014/main" id="{C39FC0F8-FE8C-F694-3E6C-1CF2F18B3E48}"/>
                  </a:ext>
                </a:extLst>
              </p:cNvPr>
              <p:cNvSpPr/>
              <p:nvPr/>
            </p:nvSpPr>
            <p:spPr>
              <a:xfrm>
                <a:off x="9133116" y="1520372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63500"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2119" name="Oval 2118">
                <a:extLst>
                  <a:ext uri="{FF2B5EF4-FFF2-40B4-BE49-F238E27FC236}">
                    <a16:creationId xmlns:a16="http://schemas.microsoft.com/office/drawing/2014/main" id="{090C50E1-7F36-F07E-EF0E-22C57CCEA1AB}"/>
                  </a:ext>
                </a:extLst>
              </p:cNvPr>
              <p:cNvSpPr/>
              <p:nvPr/>
            </p:nvSpPr>
            <p:spPr>
              <a:xfrm>
                <a:off x="8868228" y="4071253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  <p:grpSp>
          <p:nvGrpSpPr>
            <p:cNvPr id="2113" name="Group 2112">
              <a:extLst>
                <a:ext uri="{FF2B5EF4-FFF2-40B4-BE49-F238E27FC236}">
                  <a16:creationId xmlns:a16="http://schemas.microsoft.com/office/drawing/2014/main" id="{0C029588-BA0B-DD9E-FE0A-6CB406AD5AB3}"/>
                </a:ext>
              </a:extLst>
            </p:cNvPr>
            <p:cNvGrpSpPr/>
            <p:nvPr/>
          </p:nvGrpSpPr>
          <p:grpSpPr>
            <a:xfrm>
              <a:off x="1691711" y="1879598"/>
              <a:ext cx="1546916" cy="3502426"/>
              <a:chOff x="2708153" y="1897743"/>
              <a:chExt cx="1546916" cy="3502426"/>
            </a:xfrm>
          </p:grpSpPr>
          <p:sp>
            <p:nvSpPr>
              <p:cNvPr id="2114" name="Rectangle: Rounded Corners 2113">
                <a:extLst>
                  <a:ext uri="{FF2B5EF4-FFF2-40B4-BE49-F238E27FC236}">
                    <a16:creationId xmlns:a16="http://schemas.microsoft.com/office/drawing/2014/main" id="{F5EC6CEB-92DB-3AEE-624D-48CC05831FB9}"/>
                  </a:ext>
                </a:extLst>
              </p:cNvPr>
              <p:cNvSpPr/>
              <p:nvPr/>
            </p:nvSpPr>
            <p:spPr>
              <a:xfrm rot="17205154">
                <a:off x="2503068" y="3338283"/>
                <a:ext cx="2322285" cy="101601"/>
              </a:xfrm>
              <a:prstGeom prst="roundRect">
                <a:avLst>
                  <a:gd name="adj" fmla="val 50000"/>
                </a:avLst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15" name="Oval 2114">
                <a:extLst>
                  <a:ext uri="{FF2B5EF4-FFF2-40B4-BE49-F238E27FC236}">
                    <a16:creationId xmlns:a16="http://schemas.microsoft.com/office/drawing/2014/main" id="{EAD268F5-540B-262B-CEE3-A6094B3AF048}"/>
                  </a:ext>
                </a:extLst>
              </p:cNvPr>
              <p:cNvSpPr/>
              <p:nvPr/>
            </p:nvSpPr>
            <p:spPr>
              <a:xfrm>
                <a:off x="3812383" y="1897743"/>
                <a:ext cx="442686" cy="442686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  <p:sp>
            <p:nvSpPr>
              <p:cNvPr id="2116" name="Oval 2115">
                <a:extLst>
                  <a:ext uri="{FF2B5EF4-FFF2-40B4-BE49-F238E27FC236}">
                    <a16:creationId xmlns:a16="http://schemas.microsoft.com/office/drawing/2014/main" id="{0A71F367-754F-A649-4F01-55BBF9C12B4A}"/>
                  </a:ext>
                </a:extLst>
              </p:cNvPr>
              <p:cNvSpPr/>
              <p:nvPr/>
            </p:nvSpPr>
            <p:spPr>
              <a:xfrm rot="1382819">
                <a:off x="2708153" y="4427707"/>
                <a:ext cx="972462" cy="972462"/>
              </a:xfrm>
              <a:prstGeom prst="ellipse">
                <a:avLst/>
              </a:prstGeom>
              <a:gradFill flip="none" rotWithShape="1"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lHurraTxtBold" panose="00000400000000000000" pitchFamily="2" charset="-78"/>
                </a:endParaRPr>
              </a:p>
            </p:txBody>
          </p:sp>
        </p:grpSp>
      </p:grpSp>
      <p:pic>
        <p:nvPicPr>
          <p:cNvPr id="2128" name="Picture 6" descr="Untitled Document">
            <a:hlinkClick r:id="rId3" action="ppaction://hlinksldjump"/>
            <a:extLst>
              <a:ext uri="{FF2B5EF4-FFF2-40B4-BE49-F238E27FC236}">
                <a16:creationId xmlns:a16="http://schemas.microsoft.com/office/drawing/2014/main" id="{1C7D3E67-5F8A-1EE8-5575-DF9B2C202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23427" r="21334" b="21692"/>
          <a:stretch/>
        </p:blipFill>
        <p:spPr bwMode="auto">
          <a:xfrm>
            <a:off x="11114860" y="79978"/>
            <a:ext cx="759502" cy="7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69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6000" decel="7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accel="26000" decel="7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3" grpId="0"/>
      <p:bldP spid="54" grpId="0"/>
      <p:bldP spid="55" grpId="0"/>
      <p:bldP spid="56" grpId="0"/>
      <p:bldP spid="57" grpId="0"/>
      <p:bldP spid="61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CE661449-93BB-451D-87E9-570F7207DC2B}"/>
              </a:ext>
            </a:extLst>
          </p:cNvPr>
          <p:cNvSpPr/>
          <p:nvPr/>
        </p:nvSpPr>
        <p:spPr>
          <a:xfrm>
            <a:off x="-416338" y="722650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A911E9D-C4F7-4AAB-BD5C-45DA1A8F629D}"/>
              </a:ext>
            </a:extLst>
          </p:cNvPr>
          <p:cNvSpPr/>
          <p:nvPr/>
        </p:nvSpPr>
        <p:spPr>
          <a:xfrm>
            <a:off x="1180104" y="357504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693565-5144-4B97-89A7-0496030A44DC}"/>
              </a:ext>
            </a:extLst>
          </p:cNvPr>
          <p:cNvSpPr txBox="1"/>
          <p:nvPr/>
        </p:nvSpPr>
        <p:spPr>
          <a:xfrm>
            <a:off x="1023734" y="492305"/>
            <a:ext cx="972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المستوى المعجمي والدلالي</a:t>
            </a:r>
            <a:endParaRPr lang="en-US" sz="6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AD3A04B-E9DB-A5EE-F676-1CD409693270}"/>
              </a:ext>
            </a:extLst>
          </p:cNvPr>
          <p:cNvSpPr txBox="1"/>
          <p:nvPr/>
        </p:nvSpPr>
        <p:spPr>
          <a:xfrm flipH="1">
            <a:off x="9874452" y="1925824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تتباهى: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5DF223-28B6-1979-993F-1FC398E2B257}"/>
              </a:ext>
            </a:extLst>
          </p:cNvPr>
          <p:cNvSpPr txBox="1"/>
          <p:nvPr/>
        </p:nvSpPr>
        <p:spPr>
          <a:xfrm flipH="1">
            <a:off x="9691591" y="3034202"/>
            <a:ext cx="2626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اليتمة:         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A0C0AF-B42D-98A5-B68A-60EDABDA9EB1}"/>
              </a:ext>
            </a:extLst>
          </p:cNvPr>
          <p:cNvSpPr txBox="1"/>
          <p:nvPr/>
        </p:nvSpPr>
        <p:spPr>
          <a:xfrm flipH="1">
            <a:off x="9280628" y="4310819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محيا:      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9366D0-0B4A-15EC-A683-9FF87AF1232A}"/>
              </a:ext>
            </a:extLst>
          </p:cNvPr>
          <p:cNvSpPr txBox="1"/>
          <p:nvPr/>
        </p:nvSpPr>
        <p:spPr>
          <a:xfrm flipH="1">
            <a:off x="9155289" y="5424925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وقار:      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7C5D71-F308-5762-72EE-0319C4B61668}"/>
              </a:ext>
            </a:extLst>
          </p:cNvPr>
          <p:cNvSpPr txBox="1"/>
          <p:nvPr/>
        </p:nvSpPr>
        <p:spPr>
          <a:xfrm flipH="1">
            <a:off x="582224" y="2933343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E5BD11"/>
                </a:solidFill>
                <a:latin typeface="Alhurra" panose="02000000000000000000" pitchFamily="2" charset="-78"/>
                <a:cs typeface="+mj-cs"/>
              </a:rPr>
              <a:t>العاطفة: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1BD853-5376-159E-2519-09EEA9E0A5BC}"/>
              </a:ext>
            </a:extLst>
          </p:cNvPr>
          <p:cNvSpPr txBox="1"/>
          <p:nvPr/>
        </p:nvSpPr>
        <p:spPr>
          <a:xfrm flipH="1">
            <a:off x="192898" y="4299621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E5BD11"/>
                </a:solidFill>
                <a:latin typeface="Alhurra" panose="02000000000000000000" pitchFamily="2" charset="-78"/>
                <a:cs typeface="+mj-cs"/>
              </a:rPr>
              <a:t>وصف العاطفة: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9165B5-581E-228C-B2EE-CF0D9D28CB39}"/>
              </a:ext>
            </a:extLst>
          </p:cNvPr>
          <p:cNvSpPr txBox="1"/>
          <p:nvPr/>
        </p:nvSpPr>
        <p:spPr>
          <a:xfrm flipH="1">
            <a:off x="526091" y="3352523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حب الرسول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467DD8-E74F-3D0B-8F4E-6207FFF70F91}"/>
              </a:ext>
            </a:extLst>
          </p:cNvPr>
          <p:cNvSpPr txBox="1"/>
          <p:nvPr/>
        </p:nvSpPr>
        <p:spPr>
          <a:xfrm flipH="1">
            <a:off x="743715" y="4862166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صادقة</a:t>
            </a: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56706CFF-B6F6-5EA2-7D89-AB2E23688067}"/>
              </a:ext>
            </a:extLst>
          </p:cNvPr>
          <p:cNvSpPr/>
          <p:nvPr/>
        </p:nvSpPr>
        <p:spPr>
          <a:xfrm>
            <a:off x="2379324" y="3147637"/>
            <a:ext cx="950976" cy="1522465"/>
          </a:xfrm>
          <a:prstGeom prst="rightBrace">
            <a:avLst/>
          </a:prstGeom>
          <a:ln w="76200">
            <a:solidFill>
              <a:srgbClr val="D2AD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6" descr="Untitled Document">
            <a:hlinkClick r:id="rId2" action="ppaction://hlinksldjump"/>
            <a:extLst>
              <a:ext uri="{FF2B5EF4-FFF2-40B4-BE49-F238E27FC236}">
                <a16:creationId xmlns:a16="http://schemas.microsoft.com/office/drawing/2014/main" id="{05CF157B-8639-96A9-B425-95A8E83FA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23427" r="21334" b="21692"/>
          <a:stretch/>
        </p:blipFill>
        <p:spPr bwMode="auto">
          <a:xfrm>
            <a:off x="11114860" y="79978"/>
            <a:ext cx="759502" cy="7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3F4C02DF-3999-4C5B-79B2-32D08F0F16D5}"/>
              </a:ext>
            </a:extLst>
          </p:cNvPr>
          <p:cNvGrpSpPr/>
          <p:nvPr/>
        </p:nvGrpSpPr>
        <p:grpSpPr>
          <a:xfrm>
            <a:off x="3247886" y="2247194"/>
            <a:ext cx="2373471" cy="3153925"/>
            <a:chOff x="3246836" y="2247194"/>
            <a:chExt cx="2373471" cy="315392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6A7EBCA-0A4B-452C-83A3-57E15E7FDF85}"/>
                </a:ext>
              </a:extLst>
            </p:cNvPr>
            <p:cNvGrpSpPr/>
            <p:nvPr/>
          </p:nvGrpSpPr>
          <p:grpSpPr>
            <a:xfrm>
              <a:off x="3327311" y="2247194"/>
              <a:ext cx="2292996" cy="3153925"/>
              <a:chOff x="8483781" y="2845911"/>
              <a:chExt cx="2292996" cy="3153925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65A2B03A-1258-4EB2-8120-C6F558125930}"/>
                  </a:ext>
                </a:extLst>
              </p:cNvPr>
              <p:cNvSpPr/>
              <p:nvPr/>
            </p:nvSpPr>
            <p:spPr>
              <a:xfrm rot="10800000">
                <a:off x="8483781" y="3165069"/>
                <a:ext cx="2292996" cy="2834767"/>
              </a:xfrm>
              <a:custGeom>
                <a:avLst/>
                <a:gdLst>
                  <a:gd name="connsiteX0" fmla="*/ 1146498 w 2292996"/>
                  <a:gd name="connsiteY0" fmla="*/ 3123630 h 3123630"/>
                  <a:gd name="connsiteX1" fmla="*/ 0 w 2292996"/>
                  <a:gd name="connsiteY1" fmla="*/ 2197951 h 3123630"/>
                  <a:gd name="connsiteX2" fmla="*/ 0 w 2292996"/>
                  <a:gd name="connsiteY2" fmla="*/ 925679 h 3123630"/>
                  <a:gd name="connsiteX3" fmla="*/ 1146498 w 2292996"/>
                  <a:gd name="connsiteY3" fmla="*/ 0 h 3123630"/>
                  <a:gd name="connsiteX4" fmla="*/ 2292996 w 2292996"/>
                  <a:gd name="connsiteY4" fmla="*/ 925679 h 3123630"/>
                  <a:gd name="connsiteX5" fmla="*/ 2292996 w 2292996"/>
                  <a:gd name="connsiteY5" fmla="*/ 2197951 h 312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2996" h="3123630">
                    <a:moveTo>
                      <a:pt x="1146498" y="3123630"/>
                    </a:moveTo>
                    <a:lnTo>
                      <a:pt x="0" y="2197951"/>
                    </a:lnTo>
                    <a:lnTo>
                      <a:pt x="0" y="925679"/>
                    </a:lnTo>
                    <a:lnTo>
                      <a:pt x="1146498" y="0"/>
                    </a:lnTo>
                    <a:lnTo>
                      <a:pt x="2292996" y="925679"/>
                    </a:lnTo>
                    <a:lnTo>
                      <a:pt x="2292996" y="2197951"/>
                    </a:lnTo>
                    <a:close/>
                  </a:path>
                </a:pathLst>
              </a:custGeom>
              <a:gradFill flip="none" rotWithShape="1">
                <a:gsLst>
                  <a:gs pos="1000">
                    <a:srgbClr val="F4DB70"/>
                  </a:gs>
                  <a:gs pos="100000">
                    <a:srgbClr val="ECC212">
                      <a:lumMod val="9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F4C5A19-694F-4993-89EC-D3F17C5DD6DE}"/>
                  </a:ext>
                </a:extLst>
              </p:cNvPr>
              <p:cNvSpPr/>
              <p:nvPr/>
            </p:nvSpPr>
            <p:spPr>
              <a:xfrm rot="10800000">
                <a:off x="9158627" y="2845911"/>
                <a:ext cx="943302" cy="1166178"/>
              </a:xfrm>
              <a:custGeom>
                <a:avLst/>
                <a:gdLst>
                  <a:gd name="connsiteX0" fmla="*/ 1146498 w 2292996"/>
                  <a:gd name="connsiteY0" fmla="*/ 3123630 h 3123630"/>
                  <a:gd name="connsiteX1" fmla="*/ 0 w 2292996"/>
                  <a:gd name="connsiteY1" fmla="*/ 2197951 h 3123630"/>
                  <a:gd name="connsiteX2" fmla="*/ 0 w 2292996"/>
                  <a:gd name="connsiteY2" fmla="*/ 925679 h 3123630"/>
                  <a:gd name="connsiteX3" fmla="*/ 1146498 w 2292996"/>
                  <a:gd name="connsiteY3" fmla="*/ 0 h 3123630"/>
                  <a:gd name="connsiteX4" fmla="*/ 2292996 w 2292996"/>
                  <a:gd name="connsiteY4" fmla="*/ 925679 h 3123630"/>
                  <a:gd name="connsiteX5" fmla="*/ 2292996 w 2292996"/>
                  <a:gd name="connsiteY5" fmla="*/ 2197951 h 312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2996" h="3123630">
                    <a:moveTo>
                      <a:pt x="1146498" y="3123630"/>
                    </a:moveTo>
                    <a:lnTo>
                      <a:pt x="0" y="2197951"/>
                    </a:lnTo>
                    <a:lnTo>
                      <a:pt x="0" y="925679"/>
                    </a:lnTo>
                    <a:lnTo>
                      <a:pt x="1146498" y="0"/>
                    </a:lnTo>
                    <a:lnTo>
                      <a:pt x="2292996" y="925679"/>
                    </a:lnTo>
                    <a:lnTo>
                      <a:pt x="2292996" y="2197951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38100">
                <a:solidFill>
                  <a:srgbClr val="F0CC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C583F8C-4FDA-6AF0-FD08-2D4E496A5DC9}"/>
                </a:ext>
              </a:extLst>
            </p:cNvPr>
            <p:cNvSpPr txBox="1"/>
            <p:nvPr/>
          </p:nvSpPr>
          <p:spPr>
            <a:xfrm flipH="1">
              <a:off x="3246836" y="3762504"/>
              <a:ext cx="22929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lhurra" panose="02000000000000000000" pitchFamily="2" charset="-78"/>
                  <a:cs typeface="+mj-cs"/>
                </a:rPr>
                <a:t>الدلالـــــــي</a:t>
              </a:r>
            </a:p>
          </p:txBody>
        </p:sp>
        <p:pic>
          <p:nvPicPr>
            <p:cNvPr id="47" name="Graphic 46" descr="Pencil">
              <a:extLst>
                <a:ext uri="{FF2B5EF4-FFF2-40B4-BE49-F238E27FC236}">
                  <a16:creationId xmlns:a16="http://schemas.microsoft.com/office/drawing/2014/main" id="{E15CF18A-BF3B-AF6B-D09A-619774A2A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148265" y="2530874"/>
              <a:ext cx="687667" cy="687667"/>
            </a:xfrm>
            <a:prstGeom prst="rect">
              <a:avLst/>
            </a:prstGeom>
          </p:spPr>
        </p:pic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24C7FD7D-370B-1D13-FFC4-F5DCB3BE6381}"/>
              </a:ext>
            </a:extLst>
          </p:cNvPr>
          <p:cNvSpPr/>
          <p:nvPr/>
        </p:nvSpPr>
        <p:spPr>
          <a:xfrm>
            <a:off x="-416338" y="718429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6E8F1F1-901E-9ACA-8040-A87FF496936F}"/>
              </a:ext>
            </a:extLst>
          </p:cNvPr>
          <p:cNvGrpSpPr/>
          <p:nvPr/>
        </p:nvGrpSpPr>
        <p:grpSpPr>
          <a:xfrm>
            <a:off x="8465547" y="2223581"/>
            <a:ext cx="953805" cy="3520307"/>
            <a:chOff x="8467277" y="2305293"/>
            <a:chExt cx="953805" cy="3520307"/>
          </a:xfrm>
        </p:grpSpPr>
        <p:sp>
          <p:nvSpPr>
            <p:cNvPr id="73" name="Minus Sign 72">
              <a:extLst>
                <a:ext uri="{FF2B5EF4-FFF2-40B4-BE49-F238E27FC236}">
                  <a16:creationId xmlns:a16="http://schemas.microsoft.com/office/drawing/2014/main" id="{D5E440A7-FDDA-AC14-2C1E-23A812D5FBBF}"/>
                </a:ext>
              </a:extLst>
            </p:cNvPr>
            <p:cNvSpPr/>
            <p:nvPr/>
          </p:nvSpPr>
          <p:spPr>
            <a:xfrm>
              <a:off x="8914713" y="4561112"/>
              <a:ext cx="506369" cy="206829"/>
            </a:xfrm>
            <a:prstGeom prst="mathMinus">
              <a:avLst/>
            </a:prstGeom>
            <a:solidFill>
              <a:srgbClr val="F0CC34"/>
            </a:solidFill>
            <a:ln>
              <a:solidFill>
                <a:srgbClr val="ECC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Brace 74">
              <a:extLst>
                <a:ext uri="{FF2B5EF4-FFF2-40B4-BE49-F238E27FC236}">
                  <a16:creationId xmlns:a16="http://schemas.microsoft.com/office/drawing/2014/main" id="{EB1ED243-1154-5F3E-7344-2BD4A276F9B6}"/>
                </a:ext>
              </a:extLst>
            </p:cNvPr>
            <p:cNvSpPr/>
            <p:nvPr/>
          </p:nvSpPr>
          <p:spPr>
            <a:xfrm flipH="1">
              <a:off x="8467277" y="2305293"/>
              <a:ext cx="919995" cy="3520307"/>
            </a:xfrm>
            <a:prstGeom prst="rightBrace">
              <a:avLst/>
            </a:prstGeom>
            <a:ln w="76200">
              <a:solidFill>
                <a:srgbClr val="D2AD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Minus Sign 75">
              <a:extLst>
                <a:ext uri="{FF2B5EF4-FFF2-40B4-BE49-F238E27FC236}">
                  <a16:creationId xmlns:a16="http://schemas.microsoft.com/office/drawing/2014/main" id="{2523C63C-D1D7-428D-3543-2D4B9EFBF140}"/>
                </a:ext>
              </a:extLst>
            </p:cNvPr>
            <p:cNvSpPr/>
            <p:nvPr/>
          </p:nvSpPr>
          <p:spPr>
            <a:xfrm>
              <a:off x="8902104" y="3309454"/>
              <a:ext cx="506369" cy="206829"/>
            </a:xfrm>
            <a:prstGeom prst="mathMinus">
              <a:avLst/>
            </a:prstGeom>
            <a:solidFill>
              <a:srgbClr val="F0CC34"/>
            </a:solidFill>
            <a:ln>
              <a:solidFill>
                <a:srgbClr val="ECC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32EC04D-7352-FEC8-FFB5-E298322C293E}"/>
              </a:ext>
            </a:extLst>
          </p:cNvPr>
          <p:cNvGrpSpPr/>
          <p:nvPr/>
        </p:nvGrpSpPr>
        <p:grpSpPr>
          <a:xfrm>
            <a:off x="6092544" y="2270723"/>
            <a:ext cx="2373005" cy="3153925"/>
            <a:chOff x="6095997" y="2247194"/>
            <a:chExt cx="2373005" cy="3153925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E440058-B2D0-A389-F6B5-22CBFA3F5091}"/>
                </a:ext>
              </a:extLst>
            </p:cNvPr>
            <p:cNvSpPr/>
            <p:nvPr/>
          </p:nvSpPr>
          <p:spPr>
            <a:xfrm rot="10800000">
              <a:off x="6176006" y="2566352"/>
              <a:ext cx="2292996" cy="2834767"/>
            </a:xfrm>
            <a:custGeom>
              <a:avLst/>
              <a:gdLst>
                <a:gd name="connsiteX0" fmla="*/ 1146498 w 2292996"/>
                <a:gd name="connsiteY0" fmla="*/ 3123630 h 3123630"/>
                <a:gd name="connsiteX1" fmla="*/ 0 w 2292996"/>
                <a:gd name="connsiteY1" fmla="*/ 2197951 h 3123630"/>
                <a:gd name="connsiteX2" fmla="*/ 0 w 2292996"/>
                <a:gd name="connsiteY2" fmla="*/ 925679 h 3123630"/>
                <a:gd name="connsiteX3" fmla="*/ 1146498 w 2292996"/>
                <a:gd name="connsiteY3" fmla="*/ 0 h 3123630"/>
                <a:gd name="connsiteX4" fmla="*/ 2292996 w 2292996"/>
                <a:gd name="connsiteY4" fmla="*/ 925679 h 3123630"/>
                <a:gd name="connsiteX5" fmla="*/ 2292996 w 2292996"/>
                <a:gd name="connsiteY5" fmla="*/ 2197951 h 31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2996" h="3123630">
                  <a:moveTo>
                    <a:pt x="1146498" y="3123630"/>
                  </a:moveTo>
                  <a:lnTo>
                    <a:pt x="0" y="2197951"/>
                  </a:lnTo>
                  <a:lnTo>
                    <a:pt x="0" y="925679"/>
                  </a:lnTo>
                  <a:lnTo>
                    <a:pt x="1146498" y="0"/>
                  </a:lnTo>
                  <a:lnTo>
                    <a:pt x="2292996" y="925679"/>
                  </a:lnTo>
                  <a:lnTo>
                    <a:pt x="2292996" y="2197951"/>
                  </a:lnTo>
                  <a:close/>
                </a:path>
              </a:pathLst>
            </a:custGeom>
            <a:gradFill flip="none" rotWithShape="1">
              <a:gsLst>
                <a:gs pos="1000">
                  <a:srgbClr val="F4DB70"/>
                </a:gs>
                <a:gs pos="100000">
                  <a:srgbClr val="ECC212">
                    <a:lumMod val="9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3EFC1D3-5487-A598-4F1E-B1A696D9327D}"/>
                </a:ext>
              </a:extLst>
            </p:cNvPr>
            <p:cNvSpPr/>
            <p:nvPr/>
          </p:nvSpPr>
          <p:spPr>
            <a:xfrm rot="10800000">
              <a:off x="6850852" y="2247194"/>
              <a:ext cx="943302" cy="1166178"/>
            </a:xfrm>
            <a:custGeom>
              <a:avLst/>
              <a:gdLst>
                <a:gd name="connsiteX0" fmla="*/ 1146498 w 2292996"/>
                <a:gd name="connsiteY0" fmla="*/ 3123630 h 3123630"/>
                <a:gd name="connsiteX1" fmla="*/ 0 w 2292996"/>
                <a:gd name="connsiteY1" fmla="*/ 2197951 h 3123630"/>
                <a:gd name="connsiteX2" fmla="*/ 0 w 2292996"/>
                <a:gd name="connsiteY2" fmla="*/ 925679 h 3123630"/>
                <a:gd name="connsiteX3" fmla="*/ 1146498 w 2292996"/>
                <a:gd name="connsiteY3" fmla="*/ 0 h 3123630"/>
                <a:gd name="connsiteX4" fmla="*/ 2292996 w 2292996"/>
                <a:gd name="connsiteY4" fmla="*/ 925679 h 3123630"/>
                <a:gd name="connsiteX5" fmla="*/ 2292996 w 2292996"/>
                <a:gd name="connsiteY5" fmla="*/ 2197951 h 31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2996" h="3123630">
                  <a:moveTo>
                    <a:pt x="1146498" y="3123630"/>
                  </a:moveTo>
                  <a:lnTo>
                    <a:pt x="0" y="2197951"/>
                  </a:lnTo>
                  <a:lnTo>
                    <a:pt x="0" y="925679"/>
                  </a:lnTo>
                  <a:lnTo>
                    <a:pt x="1146498" y="0"/>
                  </a:lnTo>
                  <a:lnTo>
                    <a:pt x="2292996" y="925679"/>
                  </a:lnTo>
                  <a:lnTo>
                    <a:pt x="2292996" y="21979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0C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ADA916C-6317-D7E1-D0E7-49F90D76456A}"/>
                </a:ext>
              </a:extLst>
            </p:cNvPr>
            <p:cNvSpPr txBox="1"/>
            <p:nvPr/>
          </p:nvSpPr>
          <p:spPr>
            <a:xfrm flipH="1">
              <a:off x="6095997" y="3506681"/>
              <a:ext cx="22929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lhurra" panose="02000000000000000000" pitchFamily="2" charset="-78"/>
                  <a:cs typeface="+mj-cs"/>
                </a:rPr>
                <a:t>المــعجمــي</a:t>
              </a:r>
            </a:p>
            <a:p>
              <a:pPr algn="ctr"/>
              <a:r>
                <a:rPr lang="ar-OM" sz="2400" b="1" dirty="0">
                  <a:latin typeface="Alhurra" panose="02000000000000000000" pitchFamily="2" charset="-78"/>
                  <a:cs typeface="+mj-cs"/>
                </a:rPr>
                <a:t>(معاني المفردات)</a:t>
              </a:r>
              <a:endParaRPr lang="en-US" sz="2400" b="1" dirty="0">
                <a:latin typeface="Alhurra" panose="02000000000000000000" pitchFamily="2" charset="-78"/>
                <a:cs typeface="+mj-cs"/>
              </a:endParaRPr>
            </a:p>
          </p:txBody>
        </p:sp>
        <p:pic>
          <p:nvPicPr>
            <p:cNvPr id="77" name="Graphic 76" descr="Books">
              <a:extLst>
                <a:ext uri="{FF2B5EF4-FFF2-40B4-BE49-F238E27FC236}">
                  <a16:creationId xmlns:a16="http://schemas.microsoft.com/office/drawing/2014/main" id="{49F2B432-3C6D-7ED9-217A-B21DA418F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7006679" y="2555201"/>
              <a:ext cx="620028" cy="620028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E01CA2B-307E-0D03-5E56-28C14819E07A}"/>
              </a:ext>
            </a:extLst>
          </p:cNvPr>
          <p:cNvSpPr txBox="1"/>
          <p:nvPr/>
        </p:nvSpPr>
        <p:spPr>
          <a:xfrm flipH="1">
            <a:off x="8868712" y="1969672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تتفاخر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23CA42-940A-1595-2D44-CE5DF2CCA3C4}"/>
              </a:ext>
            </a:extLst>
          </p:cNvPr>
          <p:cNvSpPr txBox="1"/>
          <p:nvPr/>
        </p:nvSpPr>
        <p:spPr>
          <a:xfrm flipH="1">
            <a:off x="8913418" y="2975805"/>
            <a:ext cx="2800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الدرة </a:t>
            </a:r>
            <a:r>
              <a:rPr lang="ar-OM" sz="28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الثمينة</a:t>
            </a:r>
          </a:p>
          <a:p>
            <a:pPr algn="ctr"/>
            <a:r>
              <a:rPr lang="ar-OM" sz="28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 النادرة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A0B6844-B070-38E3-5745-A28BB12D12B6}"/>
              </a:ext>
            </a:extLst>
          </p:cNvPr>
          <p:cNvSpPr txBox="1"/>
          <p:nvPr/>
        </p:nvSpPr>
        <p:spPr>
          <a:xfrm flipH="1">
            <a:off x="9051022" y="4334590"/>
            <a:ext cx="1901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الوجه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BBE8984-72CE-7E86-3547-986E4982EF8D}"/>
              </a:ext>
            </a:extLst>
          </p:cNvPr>
          <p:cNvSpPr txBox="1"/>
          <p:nvPr/>
        </p:nvSpPr>
        <p:spPr>
          <a:xfrm flipH="1">
            <a:off x="8855432" y="5452027"/>
            <a:ext cx="229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 رزانة</a:t>
            </a:r>
          </a:p>
        </p:txBody>
      </p:sp>
    </p:spTree>
    <p:extLst>
      <p:ext uri="{BB962C8B-B14F-4D97-AF65-F5344CB8AC3E}">
        <p14:creationId xmlns:p14="http://schemas.microsoft.com/office/powerpoint/2010/main" val="294880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4" grpId="0" animBg="1"/>
      <p:bldP spid="80" grpId="0"/>
      <p:bldP spid="81" grpId="0"/>
      <p:bldP spid="82" grpId="0"/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Brace 2">
            <a:extLst>
              <a:ext uri="{FF2B5EF4-FFF2-40B4-BE49-F238E27FC236}">
                <a16:creationId xmlns:a16="http://schemas.microsoft.com/office/drawing/2014/main" id="{A7395265-5B4D-4A83-811E-2FECD43E744D}"/>
              </a:ext>
            </a:extLst>
          </p:cNvPr>
          <p:cNvSpPr/>
          <p:nvPr/>
        </p:nvSpPr>
        <p:spPr>
          <a:xfrm>
            <a:off x="8592399" y="2784311"/>
            <a:ext cx="950976" cy="2660142"/>
          </a:xfrm>
          <a:prstGeom prst="rightBrace">
            <a:avLst/>
          </a:prstGeom>
          <a:ln w="76200">
            <a:solidFill>
              <a:srgbClr val="D2AD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5AF6138-70F0-9E16-0E23-6A46F9216535}"/>
              </a:ext>
            </a:extLst>
          </p:cNvPr>
          <p:cNvGrpSpPr/>
          <p:nvPr/>
        </p:nvGrpSpPr>
        <p:grpSpPr>
          <a:xfrm>
            <a:off x="9543375" y="3057603"/>
            <a:ext cx="2283107" cy="2011089"/>
            <a:chOff x="9543375" y="3057603"/>
            <a:chExt cx="2283107" cy="2011089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F4A55D3-4A11-4536-993F-BD04B84DCFD5}"/>
                </a:ext>
              </a:extLst>
            </p:cNvPr>
            <p:cNvSpPr/>
            <p:nvPr/>
          </p:nvSpPr>
          <p:spPr>
            <a:xfrm>
              <a:off x="9711256" y="3057603"/>
              <a:ext cx="1925574" cy="2011089"/>
            </a:xfrm>
            <a:prstGeom prst="ellipse">
              <a:avLst/>
            </a:prstGeom>
            <a:gradFill flip="none" rotWithShape="1">
              <a:gsLst>
                <a:gs pos="1000">
                  <a:srgbClr val="F4DB70"/>
                </a:gs>
                <a:gs pos="100000">
                  <a:srgbClr val="ECC212">
                    <a:lumMod val="9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lHurraTxtBold" panose="00000400000000000000" pitchFamily="2" charset="-7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590763-6D5A-3851-3DBB-05428DB11218}"/>
                </a:ext>
              </a:extLst>
            </p:cNvPr>
            <p:cNvSpPr txBox="1"/>
            <p:nvPr/>
          </p:nvSpPr>
          <p:spPr>
            <a:xfrm flipH="1">
              <a:off x="9543375" y="3452097"/>
              <a:ext cx="22831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lhurra" panose="02000000000000000000" pitchFamily="2" charset="-78"/>
                  <a:cs typeface="+mj-cs"/>
                </a:rPr>
                <a:t>الجــــمل</a:t>
              </a:r>
            </a:p>
            <a:p>
              <a:pPr algn="ctr"/>
              <a:r>
                <a:rPr lang="ar-OM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lhurra" panose="02000000000000000000" pitchFamily="2" charset="-78"/>
                  <a:cs typeface="+mj-cs"/>
                </a:rPr>
                <a:t> والأفعـــال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1610058-C4B1-AD34-992B-46018DBACDCD}"/>
              </a:ext>
            </a:extLst>
          </p:cNvPr>
          <p:cNvGrpSpPr/>
          <p:nvPr/>
        </p:nvGrpSpPr>
        <p:grpSpPr>
          <a:xfrm>
            <a:off x="838200" y="3644233"/>
            <a:ext cx="7677998" cy="736092"/>
            <a:chOff x="838200" y="3644233"/>
            <a:chExt cx="7677998" cy="73609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0DB972B-193E-46F3-865C-456E8F6DDEDC}"/>
                </a:ext>
              </a:extLst>
            </p:cNvPr>
            <p:cNvSpPr/>
            <p:nvPr/>
          </p:nvSpPr>
          <p:spPr>
            <a:xfrm>
              <a:off x="838200" y="3644233"/>
              <a:ext cx="7677998" cy="7360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93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cs typeface="AlHurraTxtreg" panose="00000400000000000000" pitchFamily="2" charset="-78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F5DA2C-9C36-C0BB-0965-0E041312EB30}"/>
                </a:ext>
              </a:extLst>
            </p:cNvPr>
            <p:cNvSpPr txBox="1"/>
            <p:nvPr/>
          </p:nvSpPr>
          <p:spPr>
            <a:xfrm flipH="1">
              <a:off x="3378303" y="3759873"/>
              <a:ext cx="22929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solidFill>
                    <a:schemeClr val="bg1"/>
                  </a:solidFill>
                  <a:latin typeface="Alhurra" panose="02000000000000000000" pitchFamily="2" charset="-78"/>
                  <a:cs typeface="+mj-cs"/>
                </a:rPr>
                <a:t>الرصــــانة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3FC9A61-C1FC-E687-CF47-81C6A84DEF59}"/>
              </a:ext>
            </a:extLst>
          </p:cNvPr>
          <p:cNvGrpSpPr/>
          <p:nvPr/>
        </p:nvGrpSpPr>
        <p:grpSpPr>
          <a:xfrm>
            <a:off x="838200" y="2446567"/>
            <a:ext cx="7658101" cy="736092"/>
            <a:chOff x="838200" y="2446567"/>
            <a:chExt cx="7658101" cy="73609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2222055-D9A5-44AF-8089-4915FA52B394}"/>
                </a:ext>
              </a:extLst>
            </p:cNvPr>
            <p:cNvSpPr/>
            <p:nvPr/>
          </p:nvSpPr>
          <p:spPr>
            <a:xfrm>
              <a:off x="838200" y="2446567"/>
              <a:ext cx="7658101" cy="7360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">
                  <a:srgbClr val="F4DB70"/>
                </a:gs>
                <a:gs pos="100000">
                  <a:srgbClr val="ECC212">
                    <a:lumMod val="9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lHurraTxtreg" panose="00000400000000000000" pitchFamily="2" charset="-78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1552F6E-34C8-456E-7D5D-B5B457880BA2}"/>
                </a:ext>
              </a:extLst>
            </p:cNvPr>
            <p:cNvSpPr txBox="1"/>
            <p:nvPr/>
          </p:nvSpPr>
          <p:spPr>
            <a:xfrm flipH="1">
              <a:off x="2648625" y="2528357"/>
              <a:ext cx="34313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latin typeface="Alhurra" panose="02000000000000000000" pitchFamily="2" charset="-78"/>
                  <a:cs typeface="+mj-cs"/>
                </a:rPr>
                <a:t>دقــــــة التشبيهــــــات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B5DB9B-65C7-82D2-C14E-A0B2A087598B}"/>
              </a:ext>
            </a:extLst>
          </p:cNvPr>
          <p:cNvGrpSpPr/>
          <p:nvPr/>
        </p:nvGrpSpPr>
        <p:grpSpPr>
          <a:xfrm>
            <a:off x="736827" y="4786811"/>
            <a:ext cx="8053901" cy="828152"/>
            <a:chOff x="736827" y="4786811"/>
            <a:chExt cx="8053901" cy="82815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1ECB8FE-D53D-4492-8773-7C3CE54479AB}"/>
                </a:ext>
              </a:extLst>
            </p:cNvPr>
            <p:cNvSpPr/>
            <p:nvPr/>
          </p:nvSpPr>
          <p:spPr>
            <a:xfrm>
              <a:off x="736827" y="4786811"/>
              <a:ext cx="7860846" cy="82815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">
                  <a:srgbClr val="F4DB70"/>
                </a:gs>
                <a:gs pos="100000">
                  <a:srgbClr val="ECC212">
                    <a:lumMod val="9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lHurraTxtreg" panose="00000400000000000000" pitchFamily="2" charset="-78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EE1CAE8-8DA1-96AC-ED91-D03028D440A0}"/>
                </a:ext>
              </a:extLst>
            </p:cNvPr>
            <p:cNvSpPr txBox="1"/>
            <p:nvPr/>
          </p:nvSpPr>
          <p:spPr>
            <a:xfrm flipH="1">
              <a:off x="985369" y="4908500"/>
              <a:ext cx="78053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latin typeface="Alhurra" panose="02000000000000000000" pitchFamily="2" charset="-78"/>
                  <a:cs typeface="+mj-cs"/>
                </a:rPr>
                <a:t>استخدام الفعل المضارع(تتباهى) ليدل على الاستمرار</a:t>
              </a:r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48A55E22-E6B0-E427-5C62-14CFF37EA041}"/>
              </a:ext>
            </a:extLst>
          </p:cNvPr>
          <p:cNvSpPr/>
          <p:nvPr/>
        </p:nvSpPr>
        <p:spPr>
          <a:xfrm>
            <a:off x="1235840" y="1281514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74B21F6-95FD-F128-A9A9-C9FF197299D6}"/>
              </a:ext>
            </a:extLst>
          </p:cNvPr>
          <p:cNvSpPr/>
          <p:nvPr/>
        </p:nvSpPr>
        <p:spPr>
          <a:xfrm>
            <a:off x="-360602" y="1642439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0" name="Picture 6" descr="Untitled Document">
            <a:hlinkClick r:id="rId2" action="ppaction://hlinksldjump"/>
            <a:extLst>
              <a:ext uri="{FF2B5EF4-FFF2-40B4-BE49-F238E27FC236}">
                <a16:creationId xmlns:a16="http://schemas.microsoft.com/office/drawing/2014/main" id="{2BB15617-981D-7495-3448-80F27E0685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23427" r="21334" b="21692"/>
          <a:stretch/>
        </p:blipFill>
        <p:spPr bwMode="auto">
          <a:xfrm>
            <a:off x="10305177" y="135837"/>
            <a:ext cx="759502" cy="7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Arrow: Right 5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16C283A-BC12-A222-BB5C-6C3DECB1C9E4}"/>
              </a:ext>
            </a:extLst>
          </p:cNvPr>
          <p:cNvSpPr/>
          <p:nvPr/>
        </p:nvSpPr>
        <p:spPr>
          <a:xfrm>
            <a:off x="11168266" y="426991"/>
            <a:ext cx="759502" cy="446314"/>
          </a:xfrm>
          <a:prstGeom prst="rightArrow">
            <a:avLst/>
          </a:prstGeom>
          <a:solidFill>
            <a:srgbClr val="EDD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1DF86D-FC8F-5562-5675-57067ED2E1B1}"/>
              </a:ext>
            </a:extLst>
          </p:cNvPr>
          <p:cNvSpPr txBox="1"/>
          <p:nvPr/>
        </p:nvSpPr>
        <p:spPr>
          <a:xfrm>
            <a:off x="1023734" y="492305"/>
            <a:ext cx="972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المستوى التـــركيبي</a:t>
            </a:r>
            <a:endParaRPr lang="en-US" sz="6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323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row: Up 16">
            <a:extLst>
              <a:ext uri="{FF2B5EF4-FFF2-40B4-BE49-F238E27FC236}">
                <a16:creationId xmlns:a16="http://schemas.microsoft.com/office/drawing/2014/main" id="{28580FAD-83DE-01DF-14C8-B2AEEE53EF13}"/>
              </a:ext>
            </a:extLst>
          </p:cNvPr>
          <p:cNvSpPr/>
          <p:nvPr/>
        </p:nvSpPr>
        <p:spPr>
          <a:xfrm rot="5400000" flipV="1">
            <a:off x="5895751" y="2214352"/>
            <a:ext cx="604852" cy="1725812"/>
          </a:xfrm>
          <a:prstGeom prst="upArrow">
            <a:avLst>
              <a:gd name="adj1" fmla="val 45098"/>
              <a:gd name="adj2" fmla="val 64705"/>
            </a:avLst>
          </a:prstGeom>
          <a:gradFill flip="none" rotWithShape="1">
            <a:gsLst>
              <a:gs pos="1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cs typeface="AlHurraTxtBold" panose="00000400000000000000" pitchFamily="2" charset="-78"/>
            </a:endParaRPr>
          </a:p>
        </p:txBody>
      </p:sp>
      <p:sp>
        <p:nvSpPr>
          <p:cNvPr id="41" name="Arrow: Up 40">
            <a:extLst>
              <a:ext uri="{FF2B5EF4-FFF2-40B4-BE49-F238E27FC236}">
                <a16:creationId xmlns:a16="http://schemas.microsoft.com/office/drawing/2014/main" id="{109975F9-466C-871F-9762-A86826A73D48}"/>
              </a:ext>
            </a:extLst>
          </p:cNvPr>
          <p:cNvSpPr/>
          <p:nvPr/>
        </p:nvSpPr>
        <p:spPr>
          <a:xfrm rot="5400000" flipV="1">
            <a:off x="5923988" y="3199844"/>
            <a:ext cx="604852" cy="1725812"/>
          </a:xfrm>
          <a:prstGeom prst="upArrow">
            <a:avLst>
              <a:gd name="adj1" fmla="val 45098"/>
              <a:gd name="adj2" fmla="val 64705"/>
            </a:avLst>
          </a:prstGeom>
          <a:solidFill>
            <a:srgbClr val="F0CC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cs typeface="AlHurraTxtBold" panose="00000400000000000000" pitchFamily="2" charset="-78"/>
            </a:endParaRPr>
          </a:p>
        </p:txBody>
      </p:sp>
      <p:sp>
        <p:nvSpPr>
          <p:cNvPr id="42" name="Arrow: Up 41">
            <a:extLst>
              <a:ext uri="{FF2B5EF4-FFF2-40B4-BE49-F238E27FC236}">
                <a16:creationId xmlns:a16="http://schemas.microsoft.com/office/drawing/2014/main" id="{552AD9DD-2239-EDD6-C964-F11C679FF941}"/>
              </a:ext>
            </a:extLst>
          </p:cNvPr>
          <p:cNvSpPr/>
          <p:nvPr/>
        </p:nvSpPr>
        <p:spPr>
          <a:xfrm rot="5400000" flipV="1">
            <a:off x="5978418" y="4047243"/>
            <a:ext cx="604852" cy="1725812"/>
          </a:xfrm>
          <a:prstGeom prst="upArrow">
            <a:avLst>
              <a:gd name="adj1" fmla="val 45098"/>
              <a:gd name="adj2" fmla="val 64705"/>
            </a:avLst>
          </a:prstGeom>
          <a:gradFill flip="none" rotWithShape="1">
            <a:gsLst>
              <a:gs pos="1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cs typeface="AlHurraTxtBold" panose="00000400000000000000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49909D9-B80F-FEA2-6239-678F7D113A76}"/>
              </a:ext>
            </a:extLst>
          </p:cNvPr>
          <p:cNvSpPr txBox="1"/>
          <p:nvPr/>
        </p:nvSpPr>
        <p:spPr>
          <a:xfrm flipH="1">
            <a:off x="6969781" y="2738626"/>
            <a:ext cx="2650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كـــيـــف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9B08E7-A1C0-B073-5512-868F81134C50}"/>
              </a:ext>
            </a:extLst>
          </p:cNvPr>
          <p:cNvSpPr txBox="1"/>
          <p:nvPr/>
        </p:nvSpPr>
        <p:spPr>
          <a:xfrm flipH="1">
            <a:off x="7089320" y="3603895"/>
            <a:ext cx="2650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لـم يساووك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680F59-97BB-534F-3B06-7C6F04C1441B}"/>
              </a:ext>
            </a:extLst>
          </p:cNvPr>
          <p:cNvSpPr txBox="1"/>
          <p:nvPr/>
        </p:nvSpPr>
        <p:spPr>
          <a:xfrm flipH="1">
            <a:off x="7227445" y="4513192"/>
            <a:ext cx="2650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أنت مصباح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D4A9F67-1418-2156-F9A3-92488B53F7C1}"/>
              </a:ext>
            </a:extLst>
          </p:cNvPr>
          <p:cNvSpPr txBox="1"/>
          <p:nvPr/>
        </p:nvSpPr>
        <p:spPr>
          <a:xfrm flipH="1">
            <a:off x="2090057" y="2723315"/>
            <a:ext cx="3458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أسلوب استفهام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902A5ED-B00B-675B-4B15-525C537BD60B}"/>
              </a:ext>
            </a:extLst>
          </p:cNvPr>
          <p:cNvSpPr txBox="1"/>
          <p:nvPr/>
        </p:nvSpPr>
        <p:spPr>
          <a:xfrm flipH="1">
            <a:off x="2090057" y="3634009"/>
            <a:ext cx="3458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أسلــوب نفـــي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9789CE-7985-0C57-3546-D5624557DCB0}"/>
              </a:ext>
            </a:extLst>
          </p:cNvPr>
          <p:cNvSpPr txBox="1"/>
          <p:nvPr/>
        </p:nvSpPr>
        <p:spPr>
          <a:xfrm flipH="1">
            <a:off x="2090057" y="4544703"/>
            <a:ext cx="3458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اســـم إشــــارة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E6A110-F8D0-9C4B-169A-0DCE7DE9C73E}"/>
              </a:ext>
            </a:extLst>
          </p:cNvPr>
          <p:cNvSpPr txBox="1"/>
          <p:nvPr/>
        </p:nvSpPr>
        <p:spPr>
          <a:xfrm>
            <a:off x="1061424" y="882721"/>
            <a:ext cx="9724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72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الأســــــاليب</a:t>
            </a:r>
            <a:endParaRPr lang="en-US" sz="72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31719C0-F1CF-2A56-2302-B3DFAA805A87}"/>
              </a:ext>
            </a:extLst>
          </p:cNvPr>
          <p:cNvSpPr/>
          <p:nvPr/>
        </p:nvSpPr>
        <p:spPr>
          <a:xfrm>
            <a:off x="3374666" y="-211429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2B7F33B-3A32-43C7-B5E4-4E34B9060B33}"/>
              </a:ext>
            </a:extLst>
          </p:cNvPr>
          <p:cNvSpPr/>
          <p:nvPr/>
        </p:nvSpPr>
        <p:spPr>
          <a:xfrm>
            <a:off x="1177756" y="418967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8" name="Picture 6" descr="Untitled Document">
            <a:hlinkClick r:id="rId2" action="ppaction://hlinksldjump"/>
            <a:extLst>
              <a:ext uri="{FF2B5EF4-FFF2-40B4-BE49-F238E27FC236}">
                <a16:creationId xmlns:a16="http://schemas.microsoft.com/office/drawing/2014/main" id="{D78874B6-468A-8B5C-ABD0-8AFBFCB259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23427" r="21334" b="21692"/>
          <a:stretch/>
        </p:blipFill>
        <p:spPr bwMode="auto">
          <a:xfrm>
            <a:off x="10406245" y="326562"/>
            <a:ext cx="759502" cy="7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2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1" grpId="0" animBg="1"/>
      <p:bldP spid="42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05CEFAF-2FFC-998D-A562-10D89A14CC5A}"/>
              </a:ext>
            </a:extLst>
          </p:cNvPr>
          <p:cNvGrpSpPr/>
          <p:nvPr/>
        </p:nvGrpSpPr>
        <p:grpSpPr>
          <a:xfrm>
            <a:off x="4546711" y="2417660"/>
            <a:ext cx="3483770" cy="3339776"/>
            <a:chOff x="4546711" y="2417660"/>
            <a:chExt cx="3483770" cy="3339776"/>
          </a:xfrm>
        </p:grpSpPr>
        <p:sp>
          <p:nvSpPr>
            <p:cNvPr id="3" name="Google Shape;748;p61">
              <a:extLst>
                <a:ext uri="{FF2B5EF4-FFF2-40B4-BE49-F238E27FC236}">
                  <a16:creationId xmlns:a16="http://schemas.microsoft.com/office/drawing/2014/main" id="{335F960C-BB78-B23F-67EC-0C76E6AD3CDC}"/>
                </a:ext>
              </a:extLst>
            </p:cNvPr>
            <p:cNvSpPr/>
            <p:nvPr/>
          </p:nvSpPr>
          <p:spPr>
            <a:xfrm>
              <a:off x="5036811" y="3648573"/>
              <a:ext cx="2450824" cy="792796"/>
            </a:xfrm>
            <a:custGeom>
              <a:avLst/>
              <a:gdLst/>
              <a:ahLst/>
              <a:cxnLst/>
              <a:rect l="l" t="t" r="r" b="b"/>
              <a:pathLst>
                <a:path w="24940" h="8540" extrusionOk="0">
                  <a:moveTo>
                    <a:pt x="21687" y="0"/>
                  </a:moveTo>
                  <a:cubicBezTo>
                    <a:pt x="21506" y="0"/>
                    <a:pt x="21341" y="2"/>
                    <a:pt x="21211" y="5"/>
                  </a:cubicBezTo>
                  <a:lnTo>
                    <a:pt x="17533" y="55"/>
                  </a:lnTo>
                  <a:cubicBezTo>
                    <a:pt x="12793" y="138"/>
                    <a:pt x="8004" y="5"/>
                    <a:pt x="3282" y="353"/>
                  </a:cubicBezTo>
                  <a:cubicBezTo>
                    <a:pt x="2470" y="403"/>
                    <a:pt x="1426" y="353"/>
                    <a:pt x="779" y="933"/>
                  </a:cubicBezTo>
                  <a:cubicBezTo>
                    <a:pt x="0" y="1646"/>
                    <a:pt x="150" y="3021"/>
                    <a:pt x="166" y="3982"/>
                  </a:cubicBezTo>
                  <a:cubicBezTo>
                    <a:pt x="183" y="5722"/>
                    <a:pt x="50" y="8141"/>
                    <a:pt x="2287" y="8324"/>
                  </a:cubicBezTo>
                  <a:cubicBezTo>
                    <a:pt x="4238" y="8482"/>
                    <a:pt x="6211" y="8540"/>
                    <a:pt x="8188" y="8540"/>
                  </a:cubicBezTo>
                  <a:cubicBezTo>
                    <a:pt x="10982" y="8540"/>
                    <a:pt x="13783" y="8424"/>
                    <a:pt x="16538" y="8307"/>
                  </a:cubicBezTo>
                  <a:cubicBezTo>
                    <a:pt x="17897" y="8257"/>
                    <a:pt x="19256" y="8175"/>
                    <a:pt x="20615" y="8092"/>
                  </a:cubicBezTo>
                  <a:cubicBezTo>
                    <a:pt x="21626" y="8025"/>
                    <a:pt x="23067" y="8191"/>
                    <a:pt x="23979" y="7694"/>
                  </a:cubicBezTo>
                  <a:cubicBezTo>
                    <a:pt x="24923" y="7164"/>
                    <a:pt x="24774" y="5937"/>
                    <a:pt x="24807" y="5009"/>
                  </a:cubicBezTo>
                  <a:cubicBezTo>
                    <a:pt x="24840" y="3684"/>
                    <a:pt x="24874" y="2358"/>
                    <a:pt x="24923" y="1032"/>
                  </a:cubicBezTo>
                  <a:cubicBezTo>
                    <a:pt x="24940" y="88"/>
                    <a:pt x="23399" y="22"/>
                    <a:pt x="23399" y="22"/>
                  </a:cubicBezTo>
                  <a:cubicBezTo>
                    <a:pt x="23399" y="22"/>
                    <a:pt x="22412" y="0"/>
                    <a:pt x="216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8" name="Google Shape;762;p61">
              <a:extLst>
                <a:ext uri="{FF2B5EF4-FFF2-40B4-BE49-F238E27FC236}">
                  <a16:creationId xmlns:a16="http://schemas.microsoft.com/office/drawing/2014/main" id="{4556E3A0-699A-30B7-77D9-7C6541772D01}"/>
                </a:ext>
              </a:extLst>
            </p:cNvPr>
            <p:cNvCxnSpPr>
              <a:cxnSpLocks/>
            </p:cNvCxnSpPr>
            <p:nvPr/>
          </p:nvCxnSpPr>
          <p:spPr>
            <a:xfrm>
              <a:off x="6233431" y="4430894"/>
              <a:ext cx="0" cy="576533"/>
            </a:xfrm>
            <a:prstGeom prst="straightConnector1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63" name="Google Shape;762;p61">
              <a:extLst>
                <a:ext uri="{FF2B5EF4-FFF2-40B4-BE49-F238E27FC236}">
                  <a16:creationId xmlns:a16="http://schemas.microsoft.com/office/drawing/2014/main" id="{9BC783D0-6F68-F5ED-BF84-D359D58F75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7218" y="3089682"/>
              <a:ext cx="0" cy="557442"/>
            </a:xfrm>
            <a:prstGeom prst="straightConnector1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C45F9E3-F596-2982-EC6A-3A05D3D61DEB}"/>
                </a:ext>
              </a:extLst>
            </p:cNvPr>
            <p:cNvSpPr txBox="1"/>
            <p:nvPr/>
          </p:nvSpPr>
          <p:spPr>
            <a:xfrm flipH="1">
              <a:off x="4599112" y="5111105"/>
              <a:ext cx="3431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chemeClr val="bg1"/>
                  </a:solidFill>
                  <a:latin typeface="Alhurra" panose="02000000000000000000" pitchFamily="2" charset="-78"/>
                  <a:cs typeface="+mj-cs"/>
                </a:rPr>
                <a:t>حــزم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2CC68A5-52D8-E90C-EFD8-4CEACD2292C7}"/>
                </a:ext>
              </a:extLst>
            </p:cNvPr>
            <p:cNvSpPr txBox="1"/>
            <p:nvPr/>
          </p:nvSpPr>
          <p:spPr>
            <a:xfrm flipH="1">
              <a:off x="4546711" y="2417660"/>
              <a:ext cx="3431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chemeClr val="bg1"/>
                  </a:solidFill>
                  <a:latin typeface="Alhurra" panose="02000000000000000000" pitchFamily="2" charset="-78"/>
                  <a:cs typeface="+mj-cs"/>
                </a:rPr>
                <a:t>عــزم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DD7FAB1-6346-4658-D52F-74382547A62B}"/>
              </a:ext>
            </a:extLst>
          </p:cNvPr>
          <p:cNvGrpSpPr/>
          <p:nvPr/>
        </p:nvGrpSpPr>
        <p:grpSpPr>
          <a:xfrm>
            <a:off x="598866" y="2466983"/>
            <a:ext cx="3470349" cy="3356828"/>
            <a:chOff x="598866" y="2466983"/>
            <a:chExt cx="3470349" cy="3356828"/>
          </a:xfrm>
        </p:grpSpPr>
        <p:sp>
          <p:nvSpPr>
            <p:cNvPr id="2" name="Google Shape;747;p61">
              <a:extLst>
                <a:ext uri="{FF2B5EF4-FFF2-40B4-BE49-F238E27FC236}">
                  <a16:creationId xmlns:a16="http://schemas.microsoft.com/office/drawing/2014/main" id="{BE785723-039F-0D57-0724-B45B75910C1A}"/>
                </a:ext>
              </a:extLst>
            </p:cNvPr>
            <p:cNvSpPr/>
            <p:nvPr/>
          </p:nvSpPr>
          <p:spPr>
            <a:xfrm>
              <a:off x="1235646" y="3648573"/>
              <a:ext cx="2450824" cy="792796"/>
            </a:xfrm>
            <a:custGeom>
              <a:avLst/>
              <a:gdLst/>
              <a:ahLst/>
              <a:cxnLst/>
              <a:rect l="l" t="t" r="r" b="b"/>
              <a:pathLst>
                <a:path w="24940" h="8540" extrusionOk="0">
                  <a:moveTo>
                    <a:pt x="21687" y="0"/>
                  </a:moveTo>
                  <a:cubicBezTo>
                    <a:pt x="21506" y="0"/>
                    <a:pt x="21341" y="2"/>
                    <a:pt x="21211" y="5"/>
                  </a:cubicBezTo>
                  <a:lnTo>
                    <a:pt x="17533" y="55"/>
                  </a:lnTo>
                  <a:cubicBezTo>
                    <a:pt x="12793" y="138"/>
                    <a:pt x="8004" y="5"/>
                    <a:pt x="3282" y="353"/>
                  </a:cubicBezTo>
                  <a:cubicBezTo>
                    <a:pt x="2470" y="403"/>
                    <a:pt x="1426" y="353"/>
                    <a:pt x="779" y="933"/>
                  </a:cubicBezTo>
                  <a:cubicBezTo>
                    <a:pt x="0" y="1646"/>
                    <a:pt x="150" y="3021"/>
                    <a:pt x="166" y="3982"/>
                  </a:cubicBezTo>
                  <a:cubicBezTo>
                    <a:pt x="183" y="5722"/>
                    <a:pt x="50" y="8141"/>
                    <a:pt x="2287" y="8324"/>
                  </a:cubicBezTo>
                  <a:cubicBezTo>
                    <a:pt x="4238" y="8482"/>
                    <a:pt x="6211" y="8540"/>
                    <a:pt x="8188" y="8540"/>
                  </a:cubicBezTo>
                  <a:cubicBezTo>
                    <a:pt x="10982" y="8540"/>
                    <a:pt x="13783" y="8424"/>
                    <a:pt x="16538" y="8307"/>
                  </a:cubicBezTo>
                  <a:cubicBezTo>
                    <a:pt x="17897" y="8257"/>
                    <a:pt x="19256" y="8175"/>
                    <a:pt x="20615" y="8092"/>
                  </a:cubicBezTo>
                  <a:cubicBezTo>
                    <a:pt x="21626" y="8025"/>
                    <a:pt x="23067" y="8191"/>
                    <a:pt x="23979" y="7694"/>
                  </a:cubicBezTo>
                  <a:cubicBezTo>
                    <a:pt x="24923" y="7164"/>
                    <a:pt x="24774" y="5937"/>
                    <a:pt x="24807" y="5009"/>
                  </a:cubicBezTo>
                  <a:cubicBezTo>
                    <a:pt x="24840" y="3684"/>
                    <a:pt x="24874" y="2358"/>
                    <a:pt x="24923" y="1032"/>
                  </a:cubicBezTo>
                  <a:cubicBezTo>
                    <a:pt x="24940" y="88"/>
                    <a:pt x="23399" y="22"/>
                    <a:pt x="23399" y="22"/>
                  </a:cubicBezTo>
                  <a:cubicBezTo>
                    <a:pt x="23399" y="22"/>
                    <a:pt x="22412" y="0"/>
                    <a:pt x="216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9" name="Google Shape;762;p61">
              <a:extLst>
                <a:ext uri="{FF2B5EF4-FFF2-40B4-BE49-F238E27FC236}">
                  <a16:creationId xmlns:a16="http://schemas.microsoft.com/office/drawing/2014/main" id="{B95F3CF8-4A34-C0E1-0CD3-7BB4179BB2EC}"/>
                </a:ext>
              </a:extLst>
            </p:cNvPr>
            <p:cNvCxnSpPr>
              <a:cxnSpLocks/>
            </p:cNvCxnSpPr>
            <p:nvPr/>
          </p:nvCxnSpPr>
          <p:spPr>
            <a:xfrm>
              <a:off x="2333405" y="4458305"/>
              <a:ext cx="0" cy="576533"/>
            </a:xfrm>
            <a:prstGeom prst="straightConnector1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64" name="Google Shape;762;p61">
              <a:extLst>
                <a:ext uri="{FF2B5EF4-FFF2-40B4-BE49-F238E27FC236}">
                  <a16:creationId xmlns:a16="http://schemas.microsoft.com/office/drawing/2014/main" id="{7D236FAC-748B-DBC2-1000-67188702CD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0137" y="3078798"/>
              <a:ext cx="0" cy="557442"/>
            </a:xfrm>
            <a:prstGeom prst="straightConnector1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467CF49-84D0-B0A5-2888-B4E04269F09A}"/>
                </a:ext>
              </a:extLst>
            </p:cNvPr>
            <p:cNvSpPr txBox="1"/>
            <p:nvPr/>
          </p:nvSpPr>
          <p:spPr>
            <a:xfrm flipH="1">
              <a:off x="598866" y="2466983"/>
              <a:ext cx="3431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chemeClr val="bg1"/>
                  </a:solidFill>
                  <a:latin typeface="Alhurra" panose="02000000000000000000" pitchFamily="2" charset="-78"/>
                  <a:cs typeface="+mj-cs"/>
                </a:rPr>
                <a:t>نومـــه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907A399-1CFB-B626-55D7-127C1A30F186}"/>
                </a:ext>
              </a:extLst>
            </p:cNvPr>
            <p:cNvSpPr txBox="1"/>
            <p:nvPr/>
          </p:nvSpPr>
          <p:spPr>
            <a:xfrm flipH="1">
              <a:off x="637846" y="5177480"/>
              <a:ext cx="3431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chemeClr val="bg1"/>
                  </a:solidFill>
                  <a:latin typeface="Alhurra" panose="02000000000000000000" pitchFamily="2" charset="-78"/>
                  <a:cs typeface="+mj-cs"/>
                </a:rPr>
                <a:t>الإغفاء</a:t>
              </a: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47133C05-FE73-E4E9-46AA-352F0EF15126}"/>
              </a:ext>
            </a:extLst>
          </p:cNvPr>
          <p:cNvSpPr/>
          <p:nvPr/>
        </p:nvSpPr>
        <p:spPr>
          <a:xfrm>
            <a:off x="598866" y="1368571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47922AB-2AA7-82A4-8591-84580628995C}"/>
              </a:ext>
            </a:extLst>
          </p:cNvPr>
          <p:cNvSpPr txBox="1"/>
          <p:nvPr/>
        </p:nvSpPr>
        <p:spPr>
          <a:xfrm>
            <a:off x="705647" y="555199"/>
            <a:ext cx="972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المحســــنات البـــديعية</a:t>
            </a:r>
            <a:endParaRPr lang="en-US" sz="6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1DE35AE-275A-52D0-477C-F841F4576070}"/>
              </a:ext>
            </a:extLst>
          </p:cNvPr>
          <p:cNvSpPr/>
          <p:nvPr/>
        </p:nvSpPr>
        <p:spPr>
          <a:xfrm>
            <a:off x="-427367" y="1764500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" name="Picture 6" descr="Untitled Document">
            <a:hlinkClick r:id="rId2" action="ppaction://hlinksldjump"/>
            <a:extLst>
              <a:ext uri="{FF2B5EF4-FFF2-40B4-BE49-F238E27FC236}">
                <a16:creationId xmlns:a16="http://schemas.microsoft.com/office/drawing/2014/main" id="{8AABB6EE-FEF1-25BE-A528-7ACA8786B0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23427" r="21334" b="21692"/>
          <a:stretch/>
        </p:blipFill>
        <p:spPr bwMode="auto">
          <a:xfrm>
            <a:off x="10408764" y="186465"/>
            <a:ext cx="759502" cy="7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Arrow: Right 10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923AED-698F-D0F0-A6A0-B3F462C5C315}"/>
              </a:ext>
            </a:extLst>
          </p:cNvPr>
          <p:cNvSpPr/>
          <p:nvPr/>
        </p:nvSpPr>
        <p:spPr>
          <a:xfrm>
            <a:off x="11168266" y="426991"/>
            <a:ext cx="759502" cy="446314"/>
          </a:xfrm>
          <a:prstGeom prst="rightArrow">
            <a:avLst/>
          </a:prstGeom>
          <a:solidFill>
            <a:srgbClr val="EDD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3B5C390-7E17-A446-3191-A71D5659536D}"/>
              </a:ext>
            </a:extLst>
          </p:cNvPr>
          <p:cNvGrpSpPr/>
          <p:nvPr/>
        </p:nvGrpSpPr>
        <p:grpSpPr>
          <a:xfrm>
            <a:off x="8298788" y="2417660"/>
            <a:ext cx="3651021" cy="3350995"/>
            <a:chOff x="8039844" y="2417660"/>
            <a:chExt cx="3651021" cy="335099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24D2033-D6EA-6CC8-88CD-9BCCF42C1AC3}"/>
                </a:ext>
              </a:extLst>
            </p:cNvPr>
            <p:cNvSpPr txBox="1"/>
            <p:nvPr/>
          </p:nvSpPr>
          <p:spPr>
            <a:xfrm flipH="1">
              <a:off x="8259496" y="5122324"/>
              <a:ext cx="3431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chemeClr val="bg1"/>
                  </a:solidFill>
                  <a:latin typeface="Alhurra" panose="02000000000000000000" pitchFamily="2" charset="-78"/>
                  <a:cs typeface="+mj-cs"/>
                </a:rPr>
                <a:t>إرتــواء</a:t>
              </a:r>
              <a:endPara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endParaRPr>
            </a:p>
          </p:txBody>
        </p:sp>
        <p:sp>
          <p:nvSpPr>
            <p:cNvPr id="105" name="Google Shape;749;p61">
              <a:extLst>
                <a:ext uri="{FF2B5EF4-FFF2-40B4-BE49-F238E27FC236}">
                  <a16:creationId xmlns:a16="http://schemas.microsoft.com/office/drawing/2014/main" id="{4423746F-9284-6520-61FC-F759BBD22F32}"/>
                </a:ext>
              </a:extLst>
            </p:cNvPr>
            <p:cNvSpPr/>
            <p:nvPr/>
          </p:nvSpPr>
          <p:spPr>
            <a:xfrm>
              <a:off x="8652188" y="3663888"/>
              <a:ext cx="2450824" cy="792796"/>
            </a:xfrm>
            <a:custGeom>
              <a:avLst/>
              <a:gdLst/>
              <a:ahLst/>
              <a:cxnLst/>
              <a:rect l="l" t="t" r="r" b="b"/>
              <a:pathLst>
                <a:path w="24940" h="8540" extrusionOk="0">
                  <a:moveTo>
                    <a:pt x="21687" y="0"/>
                  </a:moveTo>
                  <a:cubicBezTo>
                    <a:pt x="21506" y="0"/>
                    <a:pt x="21341" y="2"/>
                    <a:pt x="21211" y="5"/>
                  </a:cubicBezTo>
                  <a:lnTo>
                    <a:pt x="17533" y="55"/>
                  </a:lnTo>
                  <a:cubicBezTo>
                    <a:pt x="12793" y="138"/>
                    <a:pt x="8004" y="5"/>
                    <a:pt x="3282" y="353"/>
                  </a:cubicBezTo>
                  <a:cubicBezTo>
                    <a:pt x="2470" y="403"/>
                    <a:pt x="1426" y="353"/>
                    <a:pt x="779" y="933"/>
                  </a:cubicBezTo>
                  <a:cubicBezTo>
                    <a:pt x="0" y="1646"/>
                    <a:pt x="150" y="3021"/>
                    <a:pt x="166" y="3982"/>
                  </a:cubicBezTo>
                  <a:cubicBezTo>
                    <a:pt x="183" y="5722"/>
                    <a:pt x="50" y="8141"/>
                    <a:pt x="2287" y="8324"/>
                  </a:cubicBezTo>
                  <a:cubicBezTo>
                    <a:pt x="4238" y="8482"/>
                    <a:pt x="6211" y="8540"/>
                    <a:pt x="8188" y="8540"/>
                  </a:cubicBezTo>
                  <a:cubicBezTo>
                    <a:pt x="10982" y="8540"/>
                    <a:pt x="13783" y="8424"/>
                    <a:pt x="16538" y="8307"/>
                  </a:cubicBezTo>
                  <a:cubicBezTo>
                    <a:pt x="17897" y="8257"/>
                    <a:pt x="19256" y="8175"/>
                    <a:pt x="20615" y="8092"/>
                  </a:cubicBezTo>
                  <a:cubicBezTo>
                    <a:pt x="21626" y="8025"/>
                    <a:pt x="23067" y="8191"/>
                    <a:pt x="23979" y="7694"/>
                  </a:cubicBezTo>
                  <a:cubicBezTo>
                    <a:pt x="24923" y="7164"/>
                    <a:pt x="24774" y="5937"/>
                    <a:pt x="24807" y="5009"/>
                  </a:cubicBezTo>
                  <a:cubicBezTo>
                    <a:pt x="24840" y="3684"/>
                    <a:pt x="24874" y="2358"/>
                    <a:pt x="24923" y="1032"/>
                  </a:cubicBezTo>
                  <a:cubicBezTo>
                    <a:pt x="24940" y="88"/>
                    <a:pt x="23399" y="22"/>
                    <a:pt x="23399" y="22"/>
                  </a:cubicBezTo>
                  <a:cubicBezTo>
                    <a:pt x="23399" y="22"/>
                    <a:pt x="22412" y="0"/>
                    <a:pt x="21687" y="0"/>
                  </a:cubicBezTo>
                  <a:close/>
                </a:path>
              </a:pathLst>
            </a:custGeom>
            <a:solidFill>
              <a:srgbClr val="F0CC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cxnSp>
          <p:nvCxnSpPr>
            <p:cNvPr id="106" name="Google Shape;762;p61">
              <a:extLst>
                <a:ext uri="{FF2B5EF4-FFF2-40B4-BE49-F238E27FC236}">
                  <a16:creationId xmlns:a16="http://schemas.microsoft.com/office/drawing/2014/main" id="{8D18A14A-A7EC-1896-FF0B-5FA77B841AB0}"/>
                </a:ext>
              </a:extLst>
            </p:cNvPr>
            <p:cNvCxnSpPr>
              <a:cxnSpLocks/>
            </p:cNvCxnSpPr>
            <p:nvPr/>
          </p:nvCxnSpPr>
          <p:spPr>
            <a:xfrm>
              <a:off x="9974765" y="4445798"/>
              <a:ext cx="0" cy="576533"/>
            </a:xfrm>
            <a:prstGeom prst="straightConnector1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07" name="Google Shape;762;p61">
              <a:extLst>
                <a:ext uri="{FF2B5EF4-FFF2-40B4-BE49-F238E27FC236}">
                  <a16:creationId xmlns:a16="http://schemas.microsoft.com/office/drawing/2014/main" id="{53667E39-DA2A-98E7-09B0-F828A25376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77600" y="3106446"/>
              <a:ext cx="0" cy="557442"/>
            </a:xfrm>
            <a:prstGeom prst="straightConnector1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60F0E12-77B4-6D2D-55C9-6428BB1A52A4}"/>
                </a:ext>
              </a:extLst>
            </p:cNvPr>
            <p:cNvSpPr txBox="1"/>
            <p:nvPr/>
          </p:nvSpPr>
          <p:spPr>
            <a:xfrm flipH="1">
              <a:off x="8039844" y="2417660"/>
              <a:ext cx="3431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chemeClr val="bg1"/>
                  </a:solidFill>
                  <a:latin typeface="Alhurra" panose="02000000000000000000" pitchFamily="2" charset="-78"/>
                  <a:cs typeface="+mj-cs"/>
                </a:rPr>
                <a:t>ظمــآن</a:t>
              </a:r>
              <a:endParaRPr lang="ar-OM" sz="32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3E7D0371-783A-AEE3-F6C3-7AF325D8558E}"/>
              </a:ext>
            </a:extLst>
          </p:cNvPr>
          <p:cNvSpPr txBox="1"/>
          <p:nvPr/>
        </p:nvSpPr>
        <p:spPr>
          <a:xfrm flipH="1">
            <a:off x="8468180" y="3742440"/>
            <a:ext cx="3431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latin typeface="Alhurra" panose="02000000000000000000" pitchFamily="2" charset="-78"/>
                <a:cs typeface="+mj-cs"/>
              </a:rPr>
              <a:t>طــــباق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5533D54-BEC1-2D05-A6D0-D0BEEE30D71E}"/>
              </a:ext>
            </a:extLst>
          </p:cNvPr>
          <p:cNvSpPr txBox="1"/>
          <p:nvPr/>
        </p:nvSpPr>
        <p:spPr>
          <a:xfrm flipH="1">
            <a:off x="4511533" y="3742441"/>
            <a:ext cx="3431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latin typeface="Alhurra" panose="02000000000000000000" pitchFamily="2" charset="-78"/>
                <a:cs typeface="+mj-cs"/>
              </a:rPr>
              <a:t>جنـــاس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FE26F87-E872-B789-93EF-BAA6227862B7}"/>
              </a:ext>
            </a:extLst>
          </p:cNvPr>
          <p:cNvSpPr txBox="1"/>
          <p:nvPr/>
        </p:nvSpPr>
        <p:spPr>
          <a:xfrm flipH="1">
            <a:off x="745373" y="3767898"/>
            <a:ext cx="3431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latin typeface="Alhurra" panose="02000000000000000000" pitchFamily="2" charset="-78"/>
                <a:cs typeface="+mj-cs"/>
              </a:rPr>
              <a:t>تـــرادف</a:t>
            </a:r>
          </a:p>
        </p:txBody>
      </p:sp>
    </p:spTree>
    <p:extLst>
      <p:ext uri="{BB962C8B-B14F-4D97-AF65-F5344CB8AC3E}">
        <p14:creationId xmlns:p14="http://schemas.microsoft.com/office/powerpoint/2010/main" val="37133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111" grpId="0"/>
      <p:bldP spid="114" grpId="0"/>
      <p:bldP spid="1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>
            <a:extLst>
              <a:ext uri="{FF2B5EF4-FFF2-40B4-BE49-F238E27FC236}">
                <a16:creationId xmlns:a16="http://schemas.microsoft.com/office/drawing/2014/main" id="{A7ACC87F-4B03-32E5-0957-ADE2B705B047}"/>
              </a:ext>
            </a:extLst>
          </p:cNvPr>
          <p:cNvSpPr/>
          <p:nvPr/>
        </p:nvSpPr>
        <p:spPr>
          <a:xfrm>
            <a:off x="163286" y="6087657"/>
            <a:ext cx="2394857" cy="21771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EE94BA0-C88A-278D-C761-F2FE157A7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6" y="4372216"/>
            <a:ext cx="2331370" cy="1933155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DE9AE68D-C53E-2FEA-7AC9-9879CE6DC516}"/>
              </a:ext>
            </a:extLst>
          </p:cNvPr>
          <p:cNvSpPr/>
          <p:nvPr/>
        </p:nvSpPr>
        <p:spPr>
          <a:xfrm>
            <a:off x="11586846" y="2419698"/>
            <a:ext cx="169724" cy="27995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CFB11F9-6E6D-B2D5-86D3-5A106DF9E3AA}"/>
              </a:ext>
            </a:extLst>
          </p:cNvPr>
          <p:cNvSpPr txBox="1"/>
          <p:nvPr/>
        </p:nvSpPr>
        <p:spPr>
          <a:xfrm flipH="1">
            <a:off x="8660746" y="2133319"/>
            <a:ext cx="34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يــا سمـــاء: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BFFB583-C402-9E19-3DCC-22E93940FC04}"/>
              </a:ext>
            </a:extLst>
          </p:cNvPr>
          <p:cNvSpPr/>
          <p:nvPr/>
        </p:nvSpPr>
        <p:spPr>
          <a:xfrm>
            <a:off x="11567298" y="3384997"/>
            <a:ext cx="169724" cy="27995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0253794-6374-E59F-9E51-67F3D84B8AF1}"/>
              </a:ext>
            </a:extLst>
          </p:cNvPr>
          <p:cNvSpPr/>
          <p:nvPr/>
        </p:nvSpPr>
        <p:spPr>
          <a:xfrm>
            <a:off x="11586846" y="4292043"/>
            <a:ext cx="169724" cy="27995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54FFAAD-0C0F-EB74-6DDA-06D5BCEBF58C}"/>
              </a:ext>
            </a:extLst>
          </p:cNvPr>
          <p:cNvSpPr/>
          <p:nvPr/>
        </p:nvSpPr>
        <p:spPr>
          <a:xfrm>
            <a:off x="11586846" y="5021384"/>
            <a:ext cx="169724" cy="27995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E7F5FEA-F792-C6EB-5180-7AB628DEC8F5}"/>
              </a:ext>
            </a:extLst>
          </p:cNvPr>
          <p:cNvSpPr txBox="1"/>
          <p:nvPr/>
        </p:nvSpPr>
        <p:spPr>
          <a:xfrm flipH="1">
            <a:off x="8438506" y="4108245"/>
            <a:ext cx="34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محيًا كالشمس: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0CBE0AC-F4E9-C75E-FF93-CB980397F7C1}"/>
              </a:ext>
            </a:extLst>
          </p:cNvPr>
          <p:cNvSpPr txBox="1"/>
          <p:nvPr/>
        </p:nvSpPr>
        <p:spPr>
          <a:xfrm flipH="1">
            <a:off x="8524545" y="4876429"/>
            <a:ext cx="34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غير أني ظمآن: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1735AA4-4195-E2FF-D4AF-2974C6A5832F}"/>
              </a:ext>
            </a:extLst>
          </p:cNvPr>
          <p:cNvSpPr txBox="1"/>
          <p:nvPr/>
        </p:nvSpPr>
        <p:spPr>
          <a:xfrm>
            <a:off x="2494656" y="2208983"/>
            <a:ext cx="7304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شبة علو مكانة الرسول بالسماء العالية</a:t>
            </a:r>
            <a:endParaRPr lang="en-US" sz="4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10B1927-2548-0A44-83EC-683F132D4CAE}"/>
              </a:ext>
            </a:extLst>
          </p:cNvPr>
          <p:cNvSpPr txBox="1"/>
          <p:nvPr/>
        </p:nvSpPr>
        <p:spPr>
          <a:xfrm>
            <a:off x="2211340" y="3170258"/>
            <a:ext cx="7304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شبة الرسول بالمصباح الذي يضيء الكون</a:t>
            </a:r>
            <a:endParaRPr lang="en-US" sz="4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01B10A7-59F5-F3BD-8072-EABEFBA9E9E4}"/>
              </a:ext>
            </a:extLst>
          </p:cNvPr>
          <p:cNvSpPr txBox="1"/>
          <p:nvPr/>
        </p:nvSpPr>
        <p:spPr>
          <a:xfrm>
            <a:off x="3071802" y="4138394"/>
            <a:ext cx="7304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شبة وجه الرسول بالشمس</a:t>
            </a:r>
            <a:endParaRPr lang="en-US" sz="4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DD8DA9B-1B7E-C886-D38D-A96EB16C8661}"/>
              </a:ext>
            </a:extLst>
          </p:cNvPr>
          <p:cNvSpPr txBox="1"/>
          <p:nvPr/>
        </p:nvSpPr>
        <p:spPr>
          <a:xfrm>
            <a:off x="2608076" y="4937919"/>
            <a:ext cx="7304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كناية عن الشوق والحنين لرسول </a:t>
            </a:r>
            <a:endParaRPr lang="en-US" sz="4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CE990BB-A734-0886-484F-154A4435F6B8}"/>
              </a:ext>
            </a:extLst>
          </p:cNvPr>
          <p:cNvSpPr txBox="1"/>
          <p:nvPr/>
        </p:nvSpPr>
        <p:spPr>
          <a:xfrm flipH="1">
            <a:off x="9087200" y="3159481"/>
            <a:ext cx="2625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bg1"/>
                </a:solidFill>
                <a:latin typeface="Alhurra" panose="02000000000000000000" pitchFamily="2" charset="-78"/>
                <a:cs typeface="+mj-cs"/>
              </a:rPr>
              <a:t>أنت مصباح: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74D1914-A355-C872-2BF0-334233C10AB5}"/>
              </a:ext>
            </a:extLst>
          </p:cNvPr>
          <p:cNvSpPr txBox="1"/>
          <p:nvPr/>
        </p:nvSpPr>
        <p:spPr>
          <a:xfrm>
            <a:off x="1138783" y="369889"/>
            <a:ext cx="972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dirty="0">
                <a:solidFill>
                  <a:srgbClr val="F0CC34"/>
                </a:solidFill>
                <a:latin typeface="Alhurra" panose="02000000000000000000" pitchFamily="2" charset="-78"/>
                <a:cs typeface="+mj-cs"/>
              </a:rPr>
              <a:t>المحســــنات البـــيانية</a:t>
            </a:r>
            <a:endParaRPr lang="en-US" sz="6000" dirty="0">
              <a:solidFill>
                <a:srgbClr val="F0CC34"/>
              </a:solidFill>
              <a:latin typeface="Alhurra" panose="02000000000000000000" pitchFamily="2" charset="-78"/>
              <a:cs typeface="+mj-cs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34562089-3BF8-3700-0372-25BF35C2EA4F}"/>
              </a:ext>
            </a:extLst>
          </p:cNvPr>
          <p:cNvSpPr/>
          <p:nvPr/>
        </p:nvSpPr>
        <p:spPr>
          <a:xfrm>
            <a:off x="-367871" y="241814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781A10C-3495-672C-4ECC-4E9AB1A16979}"/>
              </a:ext>
            </a:extLst>
          </p:cNvPr>
          <p:cNvSpPr/>
          <p:nvPr/>
        </p:nvSpPr>
        <p:spPr>
          <a:xfrm>
            <a:off x="605534" y="1314579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6" descr="Untitled Document">
            <a:hlinkClick r:id="rId3" action="ppaction://hlinksldjump"/>
            <a:extLst>
              <a:ext uri="{FF2B5EF4-FFF2-40B4-BE49-F238E27FC236}">
                <a16:creationId xmlns:a16="http://schemas.microsoft.com/office/drawing/2014/main" id="{330CC416-66BE-B4E4-1DC1-CA82704E9C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23427" r="21334" b="21692"/>
          <a:stretch/>
        </p:blipFill>
        <p:spPr bwMode="auto">
          <a:xfrm>
            <a:off x="10408764" y="186465"/>
            <a:ext cx="759502" cy="7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27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9" grpId="0"/>
      <p:bldP spid="50" grpId="0"/>
      <p:bldP spid="52" grpId="0"/>
      <p:bldP spid="54" grpId="0"/>
      <p:bldP spid="55" grpId="0"/>
      <p:bldP spid="56" grpId="0"/>
      <p:bldP spid="61" grpId="0"/>
      <p:bldP spid="6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170</Words>
  <Application>Microsoft Office PowerPoint</Application>
  <PresentationFormat>شاشة عريضة</PresentationFormat>
  <Paragraphs>73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7" baseType="lpstr">
      <vt:lpstr>Alhurra</vt:lpstr>
      <vt:lpstr>AlHurraTxtBold</vt:lpstr>
      <vt:lpstr>AlHurraTxtreg</vt:lpstr>
      <vt:lpstr>Arial</vt:lpstr>
      <vt:lpstr>Calibri</vt:lpstr>
      <vt:lpstr>Calibri Light</vt:lpstr>
      <vt:lpstr>Times New Roman</vt:lpstr>
      <vt:lpstr>Ubuntu Arabic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ILYES BELBALI</dc:creator>
  <cp:lastModifiedBy>96895</cp:lastModifiedBy>
  <cp:revision>55</cp:revision>
  <dcterms:created xsi:type="dcterms:W3CDTF">2019-10-05T09:32:48Z</dcterms:created>
  <dcterms:modified xsi:type="dcterms:W3CDTF">2022-09-13T06:34:20Z</dcterms:modified>
</cp:coreProperties>
</file>