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22"/>
  </p:notesMasterIdLst>
  <p:sldIdLst>
    <p:sldId id="256" r:id="rId2"/>
    <p:sldId id="261" r:id="rId3"/>
    <p:sldId id="265" r:id="rId4"/>
    <p:sldId id="258" r:id="rId5"/>
    <p:sldId id="283" r:id="rId6"/>
    <p:sldId id="257" r:id="rId7"/>
    <p:sldId id="281" r:id="rId8"/>
    <p:sldId id="286" r:id="rId9"/>
    <p:sldId id="263" r:id="rId10"/>
    <p:sldId id="274" r:id="rId11"/>
    <p:sldId id="284" r:id="rId12"/>
    <p:sldId id="287" r:id="rId13"/>
    <p:sldId id="285" r:id="rId14"/>
    <p:sldId id="260" r:id="rId15"/>
    <p:sldId id="269" r:id="rId16"/>
    <p:sldId id="288" r:id="rId17"/>
    <p:sldId id="264" r:id="rId18"/>
    <p:sldId id="273" r:id="rId19"/>
    <p:sldId id="262" r:id="rId20"/>
    <p:sldId id="277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</p:embeddedFon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Londrina Solid" panose="020B0604020202020204" charset="0"/>
      <p:regular r:id="rId29"/>
    </p:embeddedFont>
    <p:embeddedFont>
      <p:font typeface="Patrick Hand" panose="020B0604020202020204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71180A-074E-4CBF-9CA0-7BE8879F2995}" v="311" dt="2021-11-05T09:57:11.676"/>
  </p1510:revLst>
</p1510:revInfo>
</file>

<file path=ppt/tableStyles.xml><?xml version="1.0" encoding="utf-8"?>
<a:tblStyleLst xmlns:a="http://schemas.openxmlformats.org/drawingml/2006/main" def="{17B372C4-6D0A-4EFA-B80E-37E5A00B7D4D}">
  <a:tblStyle styleId="{17B372C4-6D0A-4EFA-B80E-37E5A00B7D4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ikha juma" userId="608ad1f2e48bc868" providerId="LiveId" clId="{FD71180A-074E-4CBF-9CA0-7BE8879F2995}"/>
    <pc:docChg chg="undo redo custSel addSld delSld modSld sldOrd delMainMaster modMainMaster">
      <pc:chgData name="sheikha juma" userId="608ad1f2e48bc868" providerId="LiveId" clId="{FD71180A-074E-4CBF-9CA0-7BE8879F2995}" dt="2021-11-05T10:03:43.344" v="6332" actId="1076"/>
      <pc:docMkLst>
        <pc:docMk/>
      </pc:docMkLst>
      <pc:sldChg chg="addSp delSp modSp mod">
        <pc:chgData name="sheikha juma" userId="608ad1f2e48bc868" providerId="LiveId" clId="{FD71180A-074E-4CBF-9CA0-7BE8879F2995}" dt="2021-11-05T09:55:03.199" v="6154" actId="478"/>
        <pc:sldMkLst>
          <pc:docMk/>
          <pc:sldMk cId="0" sldId="256"/>
        </pc:sldMkLst>
        <pc:spChg chg="add mod">
          <ac:chgData name="sheikha juma" userId="608ad1f2e48bc868" providerId="LiveId" clId="{FD71180A-074E-4CBF-9CA0-7BE8879F2995}" dt="2021-11-04T21:36:02.467" v="6125" actId="1076"/>
          <ac:spMkLst>
            <pc:docMk/>
            <pc:sldMk cId="0" sldId="256"/>
            <ac:spMk id="2" creationId="{09B36D06-82A1-4895-9950-4AA873E92CE1}"/>
          </ac:spMkLst>
        </pc:spChg>
        <pc:spChg chg="add mod">
          <ac:chgData name="sheikha juma" userId="608ad1f2e48bc868" providerId="LiveId" clId="{FD71180A-074E-4CBF-9CA0-7BE8879F2995}" dt="2021-11-04T13:41:54.308" v="195" actId="1076"/>
          <ac:spMkLst>
            <pc:docMk/>
            <pc:sldMk cId="0" sldId="256"/>
            <ac:spMk id="3" creationId="{69E99916-AC6A-4692-B2F1-FDDFCD4EAE76}"/>
          </ac:spMkLst>
        </pc:spChg>
        <pc:spChg chg="add del mod">
          <ac:chgData name="sheikha juma" userId="608ad1f2e48bc868" providerId="LiveId" clId="{FD71180A-074E-4CBF-9CA0-7BE8879F2995}" dt="2021-11-05T09:55:03.199" v="6154" actId="478"/>
          <ac:spMkLst>
            <pc:docMk/>
            <pc:sldMk cId="0" sldId="256"/>
            <ac:spMk id="6" creationId="{CBBB4A90-2B46-4990-9B3A-BFD3265FFF2A}"/>
          </ac:spMkLst>
        </pc:spChg>
        <pc:spChg chg="add mod">
          <ac:chgData name="sheikha juma" userId="608ad1f2e48bc868" providerId="LiveId" clId="{FD71180A-074E-4CBF-9CA0-7BE8879F2995}" dt="2021-11-04T21:36:14.083" v="6128" actId="20577"/>
          <ac:spMkLst>
            <pc:docMk/>
            <pc:sldMk cId="0" sldId="256"/>
            <ac:spMk id="47" creationId="{DA26D3EA-13AA-4B02-9B47-E3817BB83DA3}"/>
          </ac:spMkLst>
        </pc:spChg>
        <pc:spChg chg="del">
          <ac:chgData name="sheikha juma" userId="608ad1f2e48bc868" providerId="LiveId" clId="{FD71180A-074E-4CBF-9CA0-7BE8879F2995}" dt="2021-11-04T13:37:37.031" v="18" actId="478"/>
          <ac:spMkLst>
            <pc:docMk/>
            <pc:sldMk cId="0" sldId="256"/>
            <ac:spMk id="2302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37:40.502" v="19" actId="478"/>
          <ac:spMkLst>
            <pc:docMk/>
            <pc:sldMk cId="0" sldId="256"/>
            <ac:spMk id="2303" creationId="{00000000-0000-0000-0000-000000000000}"/>
          </ac:spMkLst>
        </pc:spChg>
        <pc:spChg chg="mod">
          <ac:chgData name="sheikha juma" userId="608ad1f2e48bc868" providerId="LiveId" clId="{FD71180A-074E-4CBF-9CA0-7BE8879F2995}" dt="2021-11-04T13:40:04.092" v="158" actId="1076"/>
          <ac:spMkLst>
            <pc:docMk/>
            <pc:sldMk cId="0" sldId="256"/>
            <ac:spMk id="2344" creationId="{00000000-0000-0000-0000-000000000000}"/>
          </ac:spMkLst>
        </pc:spChg>
        <pc:grpChg chg="mod">
          <ac:chgData name="sheikha juma" userId="608ad1f2e48bc868" providerId="LiveId" clId="{FD71180A-074E-4CBF-9CA0-7BE8879F2995}" dt="2021-11-04T13:39:52.537" v="155" actId="1076"/>
          <ac:grpSpMkLst>
            <pc:docMk/>
            <pc:sldMk cId="0" sldId="256"/>
            <ac:grpSpMk id="2304" creationId="{00000000-0000-0000-0000-000000000000}"/>
          </ac:grpSpMkLst>
        </pc:grpChg>
        <pc:picChg chg="add mod">
          <ac:chgData name="sheikha juma" userId="608ad1f2e48bc868" providerId="LiveId" clId="{FD71180A-074E-4CBF-9CA0-7BE8879F2995}" dt="2021-11-04T21:38:39.731" v="6138" actId="1076"/>
          <ac:picMkLst>
            <pc:docMk/>
            <pc:sldMk cId="0" sldId="256"/>
            <ac:picMk id="5" creationId="{A7DA45CC-E88F-419B-BC00-A89F20530073}"/>
          </ac:picMkLst>
        </pc:picChg>
        <pc:picChg chg="add mod">
          <ac:chgData name="sheikha juma" userId="608ad1f2e48bc868" providerId="LiveId" clId="{FD71180A-074E-4CBF-9CA0-7BE8879F2995}" dt="2021-11-04T21:38:44.640" v="6140" actId="14100"/>
          <ac:picMkLst>
            <pc:docMk/>
            <pc:sldMk cId="0" sldId="256"/>
            <ac:picMk id="8" creationId="{D45435F7-C000-45DC-9BFB-E0A672B9F66A}"/>
          </ac:picMkLst>
        </pc:picChg>
      </pc:sldChg>
      <pc:sldChg chg="addSp delSp modSp mod ord">
        <pc:chgData name="sheikha juma" userId="608ad1f2e48bc868" providerId="LiveId" clId="{FD71180A-074E-4CBF-9CA0-7BE8879F2995}" dt="2021-11-05T09:57:16.403" v="6173" actId="1076"/>
        <pc:sldMkLst>
          <pc:docMk/>
          <pc:sldMk cId="0" sldId="257"/>
        </pc:sldMkLst>
        <pc:spChg chg="add del mod">
          <ac:chgData name="sheikha juma" userId="608ad1f2e48bc868" providerId="LiveId" clId="{FD71180A-074E-4CBF-9CA0-7BE8879F2995}" dt="2021-11-04T13:42:53.118" v="237" actId="478"/>
          <ac:spMkLst>
            <pc:docMk/>
            <pc:sldMk cId="0" sldId="257"/>
            <ac:spMk id="3" creationId="{B086CAAB-556E-4A76-9821-C5952EC6897E}"/>
          </ac:spMkLst>
        </pc:spChg>
        <pc:spChg chg="add del mod">
          <ac:chgData name="sheikha juma" userId="608ad1f2e48bc868" providerId="LiveId" clId="{FD71180A-074E-4CBF-9CA0-7BE8879F2995}" dt="2021-11-04T13:42:57.511" v="239" actId="478"/>
          <ac:spMkLst>
            <pc:docMk/>
            <pc:sldMk cId="0" sldId="257"/>
            <ac:spMk id="5" creationId="{03A67FE4-3DAF-4131-B78A-7557A4EF5416}"/>
          </ac:spMkLst>
        </pc:spChg>
        <pc:spChg chg="add mod">
          <ac:chgData name="sheikha juma" userId="608ad1f2e48bc868" providerId="LiveId" clId="{FD71180A-074E-4CBF-9CA0-7BE8879F2995}" dt="2021-11-04T15:07:01.721" v="1962" actId="403"/>
          <ac:spMkLst>
            <pc:docMk/>
            <pc:sldMk cId="0" sldId="257"/>
            <ac:spMk id="6" creationId="{80C25B33-3256-4130-88F3-2319BA73D07D}"/>
          </ac:spMkLst>
        </pc:spChg>
        <pc:spChg chg="add mod">
          <ac:chgData name="sheikha juma" userId="608ad1f2e48bc868" providerId="LiveId" clId="{FD71180A-074E-4CBF-9CA0-7BE8879F2995}" dt="2021-11-04T14:33:29.207" v="1471" actId="20577"/>
          <ac:spMkLst>
            <pc:docMk/>
            <pc:sldMk cId="0" sldId="257"/>
            <ac:spMk id="7" creationId="{8C726A48-D22C-4AE1-919B-0B2ED6D23299}"/>
          </ac:spMkLst>
        </pc:spChg>
        <pc:spChg chg="add mod">
          <ac:chgData name="sheikha juma" userId="608ad1f2e48bc868" providerId="LiveId" clId="{FD71180A-074E-4CBF-9CA0-7BE8879F2995}" dt="2021-11-04T14:29:16.841" v="1350" actId="1076"/>
          <ac:spMkLst>
            <pc:docMk/>
            <pc:sldMk cId="0" sldId="257"/>
            <ac:spMk id="9" creationId="{7936BDE5-69E6-4A8C-9160-99420AB44FDB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12" creationId="{F4924DCC-D468-4B6A-BBF5-F2B3C2C588B8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13" creationId="{78973B89-5C36-4D97-8559-4F483400816F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14" creationId="{1F114C33-B86E-4B8A-9681-5B002EB48C15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15" creationId="{19914F50-E784-4655-B505-87EF65494FCF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16" creationId="{8273C5A8-F2AB-4A5C-9B02-3D5EA9949E93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17" creationId="{9785D88A-6FE1-4ACB-960D-80D76D242CA7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18" creationId="{6EFD5B39-A053-42FB-B79B-F9FD0CDFFC78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19" creationId="{B711669F-603A-4C1B-A4A6-8F84B2F19434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20" creationId="{FC4523CA-8F28-443B-A349-D00FA6F54F1A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21" creationId="{065FEB6B-0C5E-41AC-921F-B859B33DE2CE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22" creationId="{3D5AC647-70D5-47A1-A11A-202D6A15B268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23" creationId="{7E671B12-D7D3-47F5-8F18-0C6015C6BF70}"/>
          </ac:spMkLst>
        </pc:spChg>
        <pc:spChg chg="mod">
          <ac:chgData name="sheikha juma" userId="608ad1f2e48bc868" providerId="LiveId" clId="{FD71180A-074E-4CBF-9CA0-7BE8879F2995}" dt="2021-11-04T14:15:41.452" v="1078"/>
          <ac:spMkLst>
            <pc:docMk/>
            <pc:sldMk cId="0" sldId="257"/>
            <ac:spMk id="24" creationId="{A676A9E3-BF3B-40F7-B11B-0D396E8254D0}"/>
          </ac:spMkLst>
        </pc:spChg>
        <pc:spChg chg="add mod">
          <ac:chgData name="sheikha juma" userId="608ad1f2e48bc868" providerId="LiveId" clId="{FD71180A-074E-4CBF-9CA0-7BE8879F2995}" dt="2021-11-04T14:30:13.981" v="1357" actId="1076"/>
          <ac:spMkLst>
            <pc:docMk/>
            <pc:sldMk cId="0" sldId="257"/>
            <ac:spMk id="25" creationId="{97189EA8-D5DA-4452-9D6C-C28FE82BAB06}"/>
          </ac:spMkLst>
        </pc:spChg>
        <pc:spChg chg="add mod">
          <ac:chgData name="sheikha juma" userId="608ad1f2e48bc868" providerId="LiveId" clId="{FD71180A-074E-4CBF-9CA0-7BE8879F2995}" dt="2021-11-04T14:30:43.807" v="1372" actId="1076"/>
          <ac:spMkLst>
            <pc:docMk/>
            <pc:sldMk cId="0" sldId="257"/>
            <ac:spMk id="26" creationId="{BB9C9422-1AFA-41BE-8309-502D464A3048}"/>
          </ac:spMkLst>
        </pc:spChg>
        <pc:spChg chg="add mod">
          <ac:chgData name="sheikha juma" userId="608ad1f2e48bc868" providerId="LiveId" clId="{FD71180A-074E-4CBF-9CA0-7BE8879F2995}" dt="2021-11-04T14:31:29.910" v="1416" actId="207"/>
          <ac:spMkLst>
            <pc:docMk/>
            <pc:sldMk cId="0" sldId="257"/>
            <ac:spMk id="27" creationId="{9E806B02-5314-4D70-BFAB-84AA1F35B2CB}"/>
          </ac:spMkLst>
        </pc:spChg>
        <pc:spChg chg="add mod">
          <ac:chgData name="sheikha juma" userId="608ad1f2e48bc868" providerId="LiveId" clId="{FD71180A-074E-4CBF-9CA0-7BE8879F2995}" dt="2021-11-04T14:31:55.945" v="1446" actId="20577"/>
          <ac:spMkLst>
            <pc:docMk/>
            <pc:sldMk cId="0" sldId="257"/>
            <ac:spMk id="28" creationId="{560F4B08-8E52-4843-9C48-468689988DEC}"/>
          </ac:spMkLst>
        </pc:spChg>
        <pc:spChg chg="add mod">
          <ac:chgData name="sheikha juma" userId="608ad1f2e48bc868" providerId="LiveId" clId="{FD71180A-074E-4CBF-9CA0-7BE8879F2995}" dt="2021-11-04T19:20:42.376" v="3757" actId="20577"/>
          <ac:spMkLst>
            <pc:docMk/>
            <pc:sldMk cId="0" sldId="257"/>
            <ac:spMk id="29" creationId="{2A592677-EA33-4A25-9759-D7C6EBDE0EB4}"/>
          </ac:spMkLst>
        </pc:spChg>
        <pc:spChg chg="add mod">
          <ac:chgData name="sheikha juma" userId="608ad1f2e48bc868" providerId="LiveId" clId="{FD71180A-074E-4CBF-9CA0-7BE8879F2995}" dt="2021-11-04T14:32:21.729" v="1461" actId="20577"/>
          <ac:spMkLst>
            <pc:docMk/>
            <pc:sldMk cId="0" sldId="257"/>
            <ac:spMk id="30" creationId="{8EF02454-D15C-4EE4-BBC6-307DD2A2EDB9}"/>
          </ac:spMkLst>
        </pc:spChg>
        <pc:spChg chg="add mod">
          <ac:chgData name="sheikha juma" userId="608ad1f2e48bc868" providerId="LiveId" clId="{FD71180A-074E-4CBF-9CA0-7BE8879F2995}" dt="2021-11-04T14:32:31.735" v="1464" actId="20577"/>
          <ac:spMkLst>
            <pc:docMk/>
            <pc:sldMk cId="0" sldId="257"/>
            <ac:spMk id="31" creationId="{73F8AA43-0C52-423E-A460-CCE73CA509E5}"/>
          </ac:spMkLst>
        </pc:spChg>
        <pc:spChg chg="add del mod">
          <ac:chgData name="sheikha juma" userId="608ad1f2e48bc868" providerId="LiveId" clId="{FD71180A-074E-4CBF-9CA0-7BE8879F2995}" dt="2021-11-04T14:35:44.704" v="1478" actId="478"/>
          <ac:spMkLst>
            <pc:docMk/>
            <pc:sldMk cId="0" sldId="257"/>
            <ac:spMk id="32" creationId="{4295C138-F303-4B79-9C75-95CD5EA43EB0}"/>
          </ac:spMkLst>
        </pc:spChg>
        <pc:spChg chg="add del mod">
          <ac:chgData name="sheikha juma" userId="608ad1f2e48bc868" providerId="LiveId" clId="{FD71180A-074E-4CBF-9CA0-7BE8879F2995}" dt="2021-11-04T14:35:41.256" v="1476" actId="478"/>
          <ac:spMkLst>
            <pc:docMk/>
            <pc:sldMk cId="0" sldId="257"/>
            <ac:spMk id="35" creationId="{22ADF52B-80F8-4A7C-AFC9-A8AE076292F0}"/>
          </ac:spMkLst>
        </pc:spChg>
        <pc:spChg chg="add mod">
          <ac:chgData name="sheikha juma" userId="608ad1f2e48bc868" providerId="LiveId" clId="{FD71180A-074E-4CBF-9CA0-7BE8879F2995}" dt="2021-11-04T14:49:21.815" v="1637" actId="14100"/>
          <ac:spMkLst>
            <pc:docMk/>
            <pc:sldMk cId="0" sldId="257"/>
            <ac:spMk id="36" creationId="{B656904C-2D1F-409C-AB07-871E4F6B39FA}"/>
          </ac:spMkLst>
        </pc:spChg>
        <pc:spChg chg="add mod">
          <ac:chgData name="sheikha juma" userId="608ad1f2e48bc868" providerId="LiveId" clId="{FD71180A-074E-4CBF-9CA0-7BE8879F2995}" dt="2021-11-04T14:49:14.174" v="1633" actId="1076"/>
          <ac:spMkLst>
            <pc:docMk/>
            <pc:sldMk cId="0" sldId="257"/>
            <ac:spMk id="39" creationId="{0C5C169D-721C-4B87-94DE-39D307944C9D}"/>
          </ac:spMkLst>
        </pc:spChg>
        <pc:spChg chg="add mod">
          <ac:chgData name="sheikha juma" userId="608ad1f2e48bc868" providerId="LiveId" clId="{FD71180A-074E-4CBF-9CA0-7BE8879F2995}" dt="2021-11-05T09:57:04.747" v="6169" actId="14100"/>
          <ac:spMkLst>
            <pc:docMk/>
            <pc:sldMk cId="0" sldId="257"/>
            <ac:spMk id="40" creationId="{3BF25A5C-9337-4CE9-905B-DFD31BA3B958}"/>
          </ac:spMkLst>
        </pc:spChg>
        <pc:spChg chg="add mod">
          <ac:chgData name="sheikha juma" userId="608ad1f2e48bc868" providerId="LiveId" clId="{FD71180A-074E-4CBF-9CA0-7BE8879F2995}" dt="2021-11-04T14:49:14.174" v="1633" actId="1076"/>
          <ac:spMkLst>
            <pc:docMk/>
            <pc:sldMk cId="0" sldId="257"/>
            <ac:spMk id="41" creationId="{6E6BA905-6AC2-4465-9501-A57561D17332}"/>
          </ac:spMkLst>
        </pc:spChg>
        <pc:spChg chg="add mod">
          <ac:chgData name="sheikha juma" userId="608ad1f2e48bc868" providerId="LiveId" clId="{FD71180A-074E-4CBF-9CA0-7BE8879F2995}" dt="2021-11-04T14:49:14.174" v="1633" actId="1076"/>
          <ac:spMkLst>
            <pc:docMk/>
            <pc:sldMk cId="0" sldId="257"/>
            <ac:spMk id="42" creationId="{E70E9888-B2BE-4178-ABCA-0B2AB6E3A9FA}"/>
          </ac:spMkLst>
        </pc:spChg>
        <pc:spChg chg="add mod">
          <ac:chgData name="sheikha juma" userId="608ad1f2e48bc868" providerId="LiveId" clId="{FD71180A-074E-4CBF-9CA0-7BE8879F2995}" dt="2021-11-04T14:49:19.064" v="1636" actId="14100"/>
          <ac:spMkLst>
            <pc:docMk/>
            <pc:sldMk cId="0" sldId="257"/>
            <ac:spMk id="44" creationId="{B8E83C69-1577-4E19-92B1-761E13558FAB}"/>
          </ac:spMkLst>
        </pc:spChg>
        <pc:spChg chg="add del mod">
          <ac:chgData name="sheikha juma" userId="608ad1f2e48bc868" providerId="LiveId" clId="{FD71180A-074E-4CBF-9CA0-7BE8879F2995}" dt="2021-11-04T14:48:43.205" v="1627" actId="478"/>
          <ac:spMkLst>
            <pc:docMk/>
            <pc:sldMk cId="0" sldId="257"/>
            <ac:spMk id="45" creationId="{039BBCFF-ECF2-43BF-80FF-75238E6EF6DC}"/>
          </ac:spMkLst>
        </pc:spChg>
        <pc:spChg chg="add mod">
          <ac:chgData name="sheikha juma" userId="608ad1f2e48bc868" providerId="LiveId" clId="{FD71180A-074E-4CBF-9CA0-7BE8879F2995}" dt="2021-11-04T14:45:41.866" v="1597" actId="164"/>
          <ac:spMkLst>
            <pc:docMk/>
            <pc:sldMk cId="0" sldId="257"/>
            <ac:spMk id="46" creationId="{FC7C7538-0AE4-48E1-A973-CC53AC8D62BE}"/>
          </ac:spMkLst>
        </pc:spChg>
        <pc:spChg chg="add mod">
          <ac:chgData name="sheikha juma" userId="608ad1f2e48bc868" providerId="LiveId" clId="{FD71180A-074E-4CBF-9CA0-7BE8879F2995}" dt="2021-11-04T14:49:14.174" v="1633" actId="1076"/>
          <ac:spMkLst>
            <pc:docMk/>
            <pc:sldMk cId="0" sldId="257"/>
            <ac:spMk id="47" creationId="{FAE89D27-E2CF-46E4-8D01-4A6DDAD6A930}"/>
          </ac:spMkLst>
        </pc:spChg>
        <pc:spChg chg="add mod">
          <ac:chgData name="sheikha juma" userId="608ad1f2e48bc868" providerId="LiveId" clId="{FD71180A-074E-4CBF-9CA0-7BE8879F2995}" dt="2021-11-04T14:49:06.718" v="1632" actId="1076"/>
          <ac:spMkLst>
            <pc:docMk/>
            <pc:sldMk cId="0" sldId="257"/>
            <ac:spMk id="48" creationId="{F247173E-A153-40AD-9F43-BB13FE6FC89F}"/>
          </ac:spMkLst>
        </pc:spChg>
        <pc:spChg chg="add mod">
          <ac:chgData name="sheikha juma" userId="608ad1f2e48bc868" providerId="LiveId" clId="{FD71180A-074E-4CBF-9CA0-7BE8879F2995}" dt="2021-11-04T14:49:06.718" v="1632" actId="1076"/>
          <ac:spMkLst>
            <pc:docMk/>
            <pc:sldMk cId="0" sldId="257"/>
            <ac:spMk id="49" creationId="{D7B4B2A4-6EC0-4105-B501-1604A500D919}"/>
          </ac:spMkLst>
        </pc:spChg>
        <pc:spChg chg="add mod">
          <ac:chgData name="sheikha juma" userId="608ad1f2e48bc868" providerId="LiveId" clId="{FD71180A-074E-4CBF-9CA0-7BE8879F2995}" dt="2021-11-04T14:45:03.126" v="1590" actId="164"/>
          <ac:spMkLst>
            <pc:docMk/>
            <pc:sldMk cId="0" sldId="257"/>
            <ac:spMk id="50" creationId="{841E6FEB-D5C3-42C6-8069-A7246B0A30F0}"/>
          </ac:spMkLst>
        </pc:spChg>
        <pc:spChg chg="add mod">
          <ac:chgData name="sheikha juma" userId="608ad1f2e48bc868" providerId="LiveId" clId="{FD71180A-074E-4CBF-9CA0-7BE8879F2995}" dt="2021-11-04T14:45:03.126" v="1590" actId="164"/>
          <ac:spMkLst>
            <pc:docMk/>
            <pc:sldMk cId="0" sldId="257"/>
            <ac:spMk id="51" creationId="{FF125CDA-82B4-4963-B784-84E2E87ECFEF}"/>
          </ac:spMkLst>
        </pc:spChg>
        <pc:spChg chg="add mod">
          <ac:chgData name="sheikha juma" userId="608ad1f2e48bc868" providerId="LiveId" clId="{FD71180A-074E-4CBF-9CA0-7BE8879F2995}" dt="2021-11-04T14:45:03.126" v="1590" actId="164"/>
          <ac:spMkLst>
            <pc:docMk/>
            <pc:sldMk cId="0" sldId="257"/>
            <ac:spMk id="52" creationId="{AF059DC4-7175-4E93-8176-C950FEECBC19}"/>
          </ac:spMkLst>
        </pc:spChg>
        <pc:spChg chg="add mod">
          <ac:chgData name="sheikha juma" userId="608ad1f2e48bc868" providerId="LiveId" clId="{FD71180A-074E-4CBF-9CA0-7BE8879F2995}" dt="2021-11-04T14:45:03.126" v="1590" actId="164"/>
          <ac:spMkLst>
            <pc:docMk/>
            <pc:sldMk cId="0" sldId="257"/>
            <ac:spMk id="53" creationId="{90BA57EF-70D5-428F-92EE-91375EA42B6C}"/>
          </ac:spMkLst>
        </pc:spChg>
        <pc:spChg chg="add mod">
          <ac:chgData name="sheikha juma" userId="608ad1f2e48bc868" providerId="LiveId" clId="{FD71180A-074E-4CBF-9CA0-7BE8879F2995}" dt="2021-11-05T09:57:09.397" v="6171" actId="1076"/>
          <ac:spMkLst>
            <pc:docMk/>
            <pc:sldMk cId="0" sldId="257"/>
            <ac:spMk id="55" creationId="{564B9C1B-46FC-461B-B541-77D9038189F1}"/>
          </ac:spMkLst>
        </pc:spChg>
        <pc:spChg chg="add mod">
          <ac:chgData name="sheikha juma" userId="608ad1f2e48bc868" providerId="LiveId" clId="{FD71180A-074E-4CBF-9CA0-7BE8879F2995}" dt="2021-11-05T09:57:16.403" v="6173" actId="1076"/>
          <ac:spMkLst>
            <pc:docMk/>
            <pc:sldMk cId="0" sldId="257"/>
            <ac:spMk id="56" creationId="{89349E17-1087-4BCA-A7F6-15760CDCE0CE}"/>
          </ac:spMkLst>
        </pc:spChg>
        <pc:spChg chg="mod">
          <ac:chgData name="sheikha juma" userId="608ad1f2e48bc868" providerId="LiveId" clId="{FD71180A-074E-4CBF-9CA0-7BE8879F2995}" dt="2021-11-04T14:45:44.407" v="1598"/>
          <ac:spMkLst>
            <pc:docMk/>
            <pc:sldMk cId="0" sldId="257"/>
            <ac:spMk id="59" creationId="{D0D0DA2E-80F1-4B58-86B9-DB8C60A7A6E7}"/>
          </ac:spMkLst>
        </pc:spChg>
        <pc:spChg chg="mod">
          <ac:chgData name="sheikha juma" userId="608ad1f2e48bc868" providerId="LiveId" clId="{FD71180A-074E-4CBF-9CA0-7BE8879F2995}" dt="2021-11-04T14:45:44.407" v="1598"/>
          <ac:spMkLst>
            <pc:docMk/>
            <pc:sldMk cId="0" sldId="257"/>
            <ac:spMk id="60" creationId="{082C71FD-5312-428A-9163-CD9224D531CB}"/>
          </ac:spMkLst>
        </pc:spChg>
        <pc:spChg chg="mod">
          <ac:chgData name="sheikha juma" userId="608ad1f2e48bc868" providerId="LiveId" clId="{FD71180A-074E-4CBF-9CA0-7BE8879F2995}" dt="2021-11-04T14:45:44.407" v="1598"/>
          <ac:spMkLst>
            <pc:docMk/>
            <pc:sldMk cId="0" sldId="257"/>
            <ac:spMk id="61" creationId="{26CEEDFB-5B9B-4A20-AD64-1797963A23B6}"/>
          </ac:spMkLst>
        </pc:spChg>
        <pc:spChg chg="mod">
          <ac:chgData name="sheikha juma" userId="608ad1f2e48bc868" providerId="LiveId" clId="{FD71180A-074E-4CBF-9CA0-7BE8879F2995}" dt="2021-11-04T14:45:44.407" v="1598"/>
          <ac:spMkLst>
            <pc:docMk/>
            <pc:sldMk cId="0" sldId="257"/>
            <ac:spMk id="62" creationId="{14464D5F-3FE1-49D3-969F-C9CB1F377FE4}"/>
          </ac:spMkLst>
        </pc:spChg>
        <pc:spChg chg="mod">
          <ac:chgData name="sheikha juma" userId="608ad1f2e48bc868" providerId="LiveId" clId="{FD71180A-074E-4CBF-9CA0-7BE8879F2995}" dt="2021-11-04T14:45:44.407" v="1598"/>
          <ac:spMkLst>
            <pc:docMk/>
            <pc:sldMk cId="0" sldId="257"/>
            <ac:spMk id="63" creationId="{A82B7628-B198-4902-A777-49F87576814D}"/>
          </ac:spMkLst>
        </pc:spChg>
        <pc:spChg chg="add mod">
          <ac:chgData name="sheikha juma" userId="608ad1f2e48bc868" providerId="LiveId" clId="{FD71180A-074E-4CBF-9CA0-7BE8879F2995}" dt="2021-11-04T14:48:31.290" v="1625" actId="1076"/>
          <ac:spMkLst>
            <pc:docMk/>
            <pc:sldMk cId="0" sldId="257"/>
            <ac:spMk id="64" creationId="{B0BC1F08-7AB0-42D4-8531-918035658B3E}"/>
          </ac:spMkLst>
        </pc:spChg>
        <pc:spChg chg="add mod">
          <ac:chgData name="sheikha juma" userId="608ad1f2e48bc868" providerId="LiveId" clId="{FD71180A-074E-4CBF-9CA0-7BE8879F2995}" dt="2021-11-04T14:48:31.290" v="1625" actId="1076"/>
          <ac:spMkLst>
            <pc:docMk/>
            <pc:sldMk cId="0" sldId="257"/>
            <ac:spMk id="65" creationId="{1F495621-D5E6-4477-927F-323AD05CF6C7}"/>
          </ac:spMkLst>
        </pc:spChg>
        <pc:spChg chg="add del mod">
          <ac:chgData name="sheikha juma" userId="608ad1f2e48bc868" providerId="LiveId" clId="{FD71180A-074E-4CBF-9CA0-7BE8879F2995}" dt="2021-11-04T14:48:46.400" v="1628" actId="478"/>
          <ac:spMkLst>
            <pc:docMk/>
            <pc:sldMk cId="0" sldId="257"/>
            <ac:spMk id="72" creationId="{84D21A34-5DAB-4AD7-ACAF-138B0F1AB865}"/>
          </ac:spMkLst>
        </pc:spChg>
        <pc:spChg chg="add mod">
          <ac:chgData name="sheikha juma" userId="608ad1f2e48bc868" providerId="LiveId" clId="{FD71180A-074E-4CBF-9CA0-7BE8879F2995}" dt="2021-11-04T15:07:38.024" v="1967" actId="113"/>
          <ac:spMkLst>
            <pc:docMk/>
            <pc:sldMk cId="0" sldId="257"/>
            <ac:spMk id="73" creationId="{71034201-A92B-4F66-981E-3AEA1520752E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75" creationId="{970EB01E-892F-43C2-8545-FF29EE9544C4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76" creationId="{A3D4F629-8194-45B9-9625-819ECAE99A4E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77" creationId="{BFF1A693-D0EB-41D2-9915-30E04B0FE0E6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78" creationId="{5CFE9B65-DE09-4A0D-A46E-AF685CF508B6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79" creationId="{45055658-100C-4E29-B397-0CDCCDD0C633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80" creationId="{540BF93B-9B79-45F5-9EF2-9D23330F1FC0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81" creationId="{D3EA1F57-1931-44E2-98B1-B8E0A8448008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82" creationId="{AA95B2B5-9551-4CB8-AEA0-96521EF7A6AE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83" creationId="{172E4CA2-7062-444C-96EF-958397D9B59D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84" creationId="{675E00B7-F512-47B1-A205-65096FBD5A10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85" creationId="{2699CD06-AFDB-495A-9ED6-CF6F937B5768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86" creationId="{6AFEDBD7-9304-47CA-9AA8-0C53DCB2834E}"/>
          </ac:spMkLst>
        </pc:spChg>
        <pc:spChg chg="mod">
          <ac:chgData name="sheikha juma" userId="608ad1f2e48bc868" providerId="LiveId" clId="{FD71180A-074E-4CBF-9CA0-7BE8879F2995}" dt="2021-11-04T14:49:45.865" v="1639"/>
          <ac:spMkLst>
            <pc:docMk/>
            <pc:sldMk cId="0" sldId="257"/>
            <ac:spMk id="87" creationId="{014E3D6A-1306-44E0-B61F-0196B644D428}"/>
          </ac:spMkLst>
        </pc:spChg>
        <pc:spChg chg="add mod">
          <ac:chgData name="sheikha juma" userId="608ad1f2e48bc868" providerId="LiveId" clId="{FD71180A-074E-4CBF-9CA0-7BE8879F2995}" dt="2021-11-04T14:49:06.718" v="1632" actId="1076"/>
          <ac:spMkLst>
            <pc:docMk/>
            <pc:sldMk cId="0" sldId="257"/>
            <ac:spMk id="2306" creationId="{59AA322D-40BD-40FE-A77A-91FDF5A23C0E}"/>
          </ac:spMkLst>
        </pc:spChg>
        <pc:spChg chg="add mod">
          <ac:chgData name="sheikha juma" userId="608ad1f2e48bc868" providerId="LiveId" clId="{FD71180A-074E-4CBF-9CA0-7BE8879F2995}" dt="2021-11-04T14:49:28.733" v="1638" actId="1076"/>
          <ac:spMkLst>
            <pc:docMk/>
            <pc:sldMk cId="0" sldId="257"/>
            <ac:spMk id="2307" creationId="{821378C1-E963-444D-9B3A-3B81470D67EE}"/>
          </ac:spMkLst>
        </pc:spChg>
        <pc:spChg chg="add del mod">
          <ac:chgData name="sheikha juma" userId="608ad1f2e48bc868" providerId="LiveId" clId="{FD71180A-074E-4CBF-9CA0-7BE8879F2995}" dt="2021-11-04T14:52:21.155" v="1649" actId="478"/>
          <ac:spMkLst>
            <pc:docMk/>
            <pc:sldMk cId="0" sldId="257"/>
            <ac:spMk id="2310" creationId="{8705FEE5-8FDB-412E-A816-B9F386F4604B}"/>
          </ac:spMkLst>
        </pc:spChg>
        <pc:spChg chg="add mod">
          <ac:chgData name="sheikha juma" userId="608ad1f2e48bc868" providerId="LiveId" clId="{FD71180A-074E-4CBF-9CA0-7BE8879F2995}" dt="2021-11-04T14:54:03.069" v="1674" actId="14100"/>
          <ac:spMkLst>
            <pc:docMk/>
            <pc:sldMk cId="0" sldId="257"/>
            <ac:spMk id="2311" creationId="{202B57E4-DBFA-473C-B58F-1C084354697D}"/>
          </ac:spMkLst>
        </pc:spChg>
        <pc:spChg chg="del">
          <ac:chgData name="sheikha juma" userId="608ad1f2e48bc868" providerId="LiveId" clId="{FD71180A-074E-4CBF-9CA0-7BE8879F2995}" dt="2021-11-04T13:42:51.919" v="236" actId="478"/>
          <ac:spMkLst>
            <pc:docMk/>
            <pc:sldMk cId="0" sldId="257"/>
            <ac:spMk id="2349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2:56.365" v="238" actId="478"/>
          <ac:spMkLst>
            <pc:docMk/>
            <pc:sldMk cId="0" sldId="257"/>
            <ac:spMk id="2350" creationId="{00000000-0000-0000-0000-000000000000}"/>
          </ac:spMkLst>
        </pc:spChg>
        <pc:grpChg chg="add del mod">
          <ac:chgData name="sheikha juma" userId="608ad1f2e48bc868" providerId="LiveId" clId="{FD71180A-074E-4CBF-9CA0-7BE8879F2995}" dt="2021-11-04T14:25:40.996" v="1142" actId="21"/>
          <ac:grpSpMkLst>
            <pc:docMk/>
            <pc:sldMk cId="0" sldId="257"/>
            <ac:grpSpMk id="11" creationId="{271FF8B9-7ABB-4815-A662-738FE3E56844}"/>
          </ac:grpSpMkLst>
        </pc:grpChg>
        <pc:grpChg chg="add mod">
          <ac:chgData name="sheikha juma" userId="608ad1f2e48bc868" providerId="LiveId" clId="{FD71180A-074E-4CBF-9CA0-7BE8879F2995}" dt="2021-11-04T14:45:41.866" v="1597" actId="164"/>
          <ac:grpSpMkLst>
            <pc:docMk/>
            <pc:sldMk cId="0" sldId="257"/>
            <ac:grpSpMk id="43" creationId="{6F85C7C7-1B29-4D06-8DB2-269EBE125988}"/>
          </ac:grpSpMkLst>
        </pc:grpChg>
        <pc:grpChg chg="add mod">
          <ac:chgData name="sheikha juma" userId="608ad1f2e48bc868" providerId="LiveId" clId="{FD71180A-074E-4CBF-9CA0-7BE8879F2995}" dt="2021-11-04T14:49:28.733" v="1638" actId="1076"/>
          <ac:grpSpMkLst>
            <pc:docMk/>
            <pc:sldMk cId="0" sldId="257"/>
            <ac:grpSpMk id="54" creationId="{4F37531A-A3BA-40D6-A07C-2EF5AA86B7D8}"/>
          </ac:grpSpMkLst>
        </pc:grpChg>
        <pc:grpChg chg="add mod">
          <ac:chgData name="sheikha juma" userId="608ad1f2e48bc868" providerId="LiveId" clId="{FD71180A-074E-4CBF-9CA0-7BE8879F2995}" dt="2021-11-04T14:48:53.222" v="1630" actId="1076"/>
          <ac:grpSpMkLst>
            <pc:docMk/>
            <pc:sldMk cId="0" sldId="257"/>
            <ac:grpSpMk id="57" creationId="{ADA84896-15E8-4584-9547-B3BC2452DC96}"/>
          </ac:grpSpMkLst>
        </pc:grpChg>
        <pc:grpChg chg="mod">
          <ac:chgData name="sheikha juma" userId="608ad1f2e48bc868" providerId="LiveId" clId="{FD71180A-074E-4CBF-9CA0-7BE8879F2995}" dt="2021-11-04T14:45:44.407" v="1598"/>
          <ac:grpSpMkLst>
            <pc:docMk/>
            <pc:sldMk cId="0" sldId="257"/>
            <ac:grpSpMk id="58" creationId="{AE5A3A6C-9F6C-4B5B-9314-EC6C2AE1399E}"/>
          </ac:grpSpMkLst>
        </pc:grpChg>
        <pc:grpChg chg="add del mod">
          <ac:chgData name="sheikha juma" userId="608ad1f2e48bc868" providerId="LiveId" clId="{FD71180A-074E-4CBF-9CA0-7BE8879F2995}" dt="2021-11-04T14:50:05.986" v="1644" actId="478"/>
          <ac:grpSpMkLst>
            <pc:docMk/>
            <pc:sldMk cId="0" sldId="257"/>
            <ac:grpSpMk id="74" creationId="{A24563C8-36AA-493B-8F28-2743BD1A2A0F}"/>
          </ac:grpSpMkLst>
        </pc:grpChg>
        <pc:picChg chg="add mod">
          <ac:chgData name="sheikha juma" userId="608ad1f2e48bc868" providerId="LiveId" clId="{FD71180A-074E-4CBF-9CA0-7BE8879F2995}" dt="2021-11-04T14:35:59.462" v="1483" actId="1076"/>
          <ac:picMkLst>
            <pc:docMk/>
            <pc:sldMk cId="0" sldId="257"/>
            <ac:picMk id="10" creationId="{F6CC9825-F214-44DB-8007-6CED34F9379A}"/>
          </ac:picMkLst>
        </pc:picChg>
        <pc:picChg chg="add mod">
          <ac:chgData name="sheikha juma" userId="608ad1f2e48bc868" providerId="LiveId" clId="{FD71180A-074E-4CBF-9CA0-7BE8879F2995}" dt="2021-11-04T14:36:00.926" v="1484" actId="1076"/>
          <ac:picMkLst>
            <pc:docMk/>
            <pc:sldMk cId="0" sldId="257"/>
            <ac:picMk id="34" creationId="{E1842014-70BC-4849-B81E-A2B36F178580}"/>
          </ac:picMkLst>
        </pc:picChg>
        <pc:picChg chg="add del mod modCrop">
          <ac:chgData name="sheikha juma" userId="608ad1f2e48bc868" providerId="LiveId" clId="{FD71180A-074E-4CBF-9CA0-7BE8879F2995}" dt="2021-11-04T14:41:44.175" v="1546" actId="478"/>
          <ac:picMkLst>
            <pc:docMk/>
            <pc:sldMk cId="0" sldId="257"/>
            <ac:picMk id="38" creationId="{7259B565-9E54-4940-91BE-48E0FCFC2001}"/>
          </ac:picMkLst>
        </pc:picChg>
        <pc:picChg chg="add mod">
          <ac:chgData name="sheikha juma" userId="608ad1f2e48bc868" providerId="LiveId" clId="{FD71180A-074E-4CBF-9CA0-7BE8879F2995}" dt="2021-11-04T14:54:05.416" v="1675" actId="1076"/>
          <ac:picMkLst>
            <pc:docMk/>
            <pc:sldMk cId="0" sldId="257"/>
            <ac:picMk id="2309" creationId="{D9075D30-FC34-455F-AF86-286BD6D14A05}"/>
          </ac:picMkLst>
        </pc:picChg>
        <pc:cxnChg chg="add del mod">
          <ac:chgData name="sheikha juma" userId="608ad1f2e48bc868" providerId="LiveId" clId="{FD71180A-074E-4CBF-9CA0-7BE8879F2995}" dt="2021-11-04T14:46:46.510" v="1611" actId="478"/>
          <ac:cxnSpMkLst>
            <pc:docMk/>
            <pc:sldMk cId="0" sldId="257"/>
            <ac:cxnSpMk id="56" creationId="{3567577A-C2BE-4F84-8E71-A80591DE1892}"/>
          </ac:cxnSpMkLst>
        </pc:cxnChg>
      </pc:sldChg>
      <pc:sldChg chg="addSp delSp modSp mod ord">
        <pc:chgData name="sheikha juma" userId="608ad1f2e48bc868" providerId="LiveId" clId="{FD71180A-074E-4CBF-9CA0-7BE8879F2995}" dt="2021-11-05T09:56:13.138" v="6168" actId="1076"/>
        <pc:sldMkLst>
          <pc:docMk/>
          <pc:sldMk cId="0" sldId="258"/>
        </pc:sldMkLst>
        <pc:spChg chg="add del mod">
          <ac:chgData name="sheikha juma" userId="608ad1f2e48bc868" providerId="LiveId" clId="{FD71180A-074E-4CBF-9CA0-7BE8879F2995}" dt="2021-11-04T13:45:04.317" v="266" actId="478"/>
          <ac:spMkLst>
            <pc:docMk/>
            <pc:sldMk cId="0" sldId="258"/>
            <ac:spMk id="3" creationId="{C0BEC4BE-6AB7-4622-88D3-D7406B858969}"/>
          </ac:spMkLst>
        </pc:spChg>
        <pc:spChg chg="add del mod">
          <ac:chgData name="sheikha juma" userId="608ad1f2e48bc868" providerId="LiveId" clId="{FD71180A-074E-4CBF-9CA0-7BE8879F2995}" dt="2021-11-04T13:45:04.317" v="266" actId="478"/>
          <ac:spMkLst>
            <pc:docMk/>
            <pc:sldMk cId="0" sldId="258"/>
            <ac:spMk id="5" creationId="{573A6F9C-6BCB-425F-A7E5-E931A9C964AB}"/>
          </ac:spMkLst>
        </pc:spChg>
        <pc:spChg chg="add del mod">
          <ac:chgData name="sheikha juma" userId="608ad1f2e48bc868" providerId="LiveId" clId="{FD71180A-074E-4CBF-9CA0-7BE8879F2995}" dt="2021-11-04T13:45:04.317" v="266" actId="478"/>
          <ac:spMkLst>
            <pc:docMk/>
            <pc:sldMk cId="0" sldId="258"/>
            <ac:spMk id="7" creationId="{9FE1D1E4-0723-4351-ABCA-6DA528A7D273}"/>
          </ac:spMkLst>
        </pc:spChg>
        <pc:spChg chg="add del mod">
          <ac:chgData name="sheikha juma" userId="608ad1f2e48bc868" providerId="LiveId" clId="{FD71180A-074E-4CBF-9CA0-7BE8879F2995}" dt="2021-11-04T13:45:04.317" v="266" actId="478"/>
          <ac:spMkLst>
            <pc:docMk/>
            <pc:sldMk cId="0" sldId="258"/>
            <ac:spMk id="9" creationId="{020B9980-EC24-48B7-937F-E58F7B0FD4BF}"/>
          </ac:spMkLst>
        </pc:spChg>
        <pc:spChg chg="add del mod">
          <ac:chgData name="sheikha juma" userId="608ad1f2e48bc868" providerId="LiveId" clId="{FD71180A-074E-4CBF-9CA0-7BE8879F2995}" dt="2021-11-04T13:45:13.353" v="268" actId="478"/>
          <ac:spMkLst>
            <pc:docMk/>
            <pc:sldMk cId="0" sldId="258"/>
            <ac:spMk id="11" creationId="{D140C0B5-0093-4999-851F-29D655541A77}"/>
          </ac:spMkLst>
        </pc:spChg>
        <pc:spChg chg="add del mod">
          <ac:chgData name="sheikha juma" userId="608ad1f2e48bc868" providerId="LiveId" clId="{FD71180A-074E-4CBF-9CA0-7BE8879F2995}" dt="2021-11-04T13:45:17.117" v="269" actId="478"/>
          <ac:spMkLst>
            <pc:docMk/>
            <pc:sldMk cId="0" sldId="258"/>
            <ac:spMk id="13" creationId="{F71AE2A1-DE9F-4134-B09E-A1A600E8EAF0}"/>
          </ac:spMkLst>
        </pc:spChg>
        <pc:spChg chg="add del mod">
          <ac:chgData name="sheikha juma" userId="608ad1f2e48bc868" providerId="LiveId" clId="{FD71180A-074E-4CBF-9CA0-7BE8879F2995}" dt="2021-11-04T13:45:17.117" v="269" actId="478"/>
          <ac:spMkLst>
            <pc:docMk/>
            <pc:sldMk cId="0" sldId="258"/>
            <ac:spMk id="15" creationId="{20A75B03-1BB4-4FF8-AC0C-E2B9AFCF27AD}"/>
          </ac:spMkLst>
        </pc:spChg>
        <pc:spChg chg="add del mod">
          <ac:chgData name="sheikha juma" userId="608ad1f2e48bc868" providerId="LiveId" clId="{FD71180A-074E-4CBF-9CA0-7BE8879F2995}" dt="2021-11-04T13:45:17.117" v="269" actId="478"/>
          <ac:spMkLst>
            <pc:docMk/>
            <pc:sldMk cId="0" sldId="258"/>
            <ac:spMk id="17" creationId="{E05C7572-5D50-4A30-B15A-C1DE58D486D7}"/>
          </ac:spMkLst>
        </pc:spChg>
        <pc:spChg chg="add del mod">
          <ac:chgData name="sheikha juma" userId="608ad1f2e48bc868" providerId="LiveId" clId="{FD71180A-074E-4CBF-9CA0-7BE8879F2995}" dt="2021-11-04T14:23:39.429" v="1124" actId="478"/>
          <ac:spMkLst>
            <pc:docMk/>
            <pc:sldMk cId="0" sldId="258"/>
            <ac:spMk id="19" creationId="{7DD1ABBB-4096-43E7-9D05-F39CA1C33BDD}"/>
          </ac:spMkLst>
        </pc:spChg>
        <pc:spChg chg="add del mod">
          <ac:chgData name="sheikha juma" userId="608ad1f2e48bc868" providerId="LiveId" clId="{FD71180A-074E-4CBF-9CA0-7BE8879F2995}" dt="2021-11-04T14:23:39.429" v="1124" actId="478"/>
          <ac:spMkLst>
            <pc:docMk/>
            <pc:sldMk cId="0" sldId="258"/>
            <ac:spMk id="21" creationId="{7D751DD4-DE58-4470-B9FF-8E20B6A666E7}"/>
          </ac:spMkLst>
        </pc:spChg>
        <pc:spChg chg="add del mod">
          <ac:chgData name="sheikha juma" userId="608ad1f2e48bc868" providerId="LiveId" clId="{FD71180A-074E-4CBF-9CA0-7BE8879F2995}" dt="2021-11-04T14:23:39.429" v="1124" actId="478"/>
          <ac:spMkLst>
            <pc:docMk/>
            <pc:sldMk cId="0" sldId="258"/>
            <ac:spMk id="23" creationId="{565F4212-023D-47E9-A94B-3F7D7209B92F}"/>
          </ac:spMkLst>
        </pc:spChg>
        <pc:spChg chg="add del mod">
          <ac:chgData name="sheikha juma" userId="608ad1f2e48bc868" providerId="LiveId" clId="{FD71180A-074E-4CBF-9CA0-7BE8879F2995}" dt="2021-11-04T14:23:39.429" v="1124" actId="478"/>
          <ac:spMkLst>
            <pc:docMk/>
            <pc:sldMk cId="0" sldId="258"/>
            <ac:spMk id="25" creationId="{958B6D14-894C-4343-886E-CAB76AC2B410}"/>
          </ac:spMkLst>
        </pc:spChg>
        <pc:spChg chg="add del mod">
          <ac:chgData name="sheikha juma" userId="608ad1f2e48bc868" providerId="LiveId" clId="{FD71180A-074E-4CBF-9CA0-7BE8879F2995}" dt="2021-11-04T14:23:50.616" v="1126" actId="478"/>
          <ac:spMkLst>
            <pc:docMk/>
            <pc:sldMk cId="0" sldId="258"/>
            <ac:spMk id="27" creationId="{1DD3F767-8C7A-466C-BC93-C416D4EB3602}"/>
          </ac:spMkLst>
        </pc:spChg>
        <pc:spChg chg="add del mod">
          <ac:chgData name="sheikha juma" userId="608ad1f2e48bc868" providerId="LiveId" clId="{FD71180A-074E-4CBF-9CA0-7BE8879F2995}" dt="2021-11-04T14:23:50.616" v="1126" actId="478"/>
          <ac:spMkLst>
            <pc:docMk/>
            <pc:sldMk cId="0" sldId="258"/>
            <ac:spMk id="29" creationId="{83B07182-5C3D-4918-8652-71A3AFF4C4AB}"/>
          </ac:spMkLst>
        </pc:spChg>
        <pc:spChg chg="add del mod">
          <ac:chgData name="sheikha juma" userId="608ad1f2e48bc868" providerId="LiveId" clId="{FD71180A-074E-4CBF-9CA0-7BE8879F2995}" dt="2021-11-04T14:23:50.616" v="1126" actId="478"/>
          <ac:spMkLst>
            <pc:docMk/>
            <pc:sldMk cId="0" sldId="258"/>
            <ac:spMk id="31" creationId="{6B5F5293-EF0C-4085-94DC-7D9B3C7AAEAF}"/>
          </ac:spMkLst>
        </pc:spChg>
        <pc:spChg chg="add del mod">
          <ac:chgData name="sheikha juma" userId="608ad1f2e48bc868" providerId="LiveId" clId="{FD71180A-074E-4CBF-9CA0-7BE8879F2995}" dt="2021-11-04T14:23:50.616" v="1126" actId="478"/>
          <ac:spMkLst>
            <pc:docMk/>
            <pc:sldMk cId="0" sldId="258"/>
            <ac:spMk id="33" creationId="{2AD3D448-9489-465F-9B5A-0EC3EBFE12E8}"/>
          </ac:spMkLst>
        </pc:spChg>
        <pc:spChg chg="add del mod">
          <ac:chgData name="sheikha juma" userId="608ad1f2e48bc868" providerId="LiveId" clId="{FD71180A-074E-4CBF-9CA0-7BE8879F2995}" dt="2021-11-04T14:23:55.032" v="1128" actId="478"/>
          <ac:spMkLst>
            <pc:docMk/>
            <pc:sldMk cId="0" sldId="258"/>
            <ac:spMk id="35" creationId="{E15CC023-FCD1-47C7-8EB3-A989A6607AA2}"/>
          </ac:spMkLst>
        </pc:spChg>
        <pc:spChg chg="add mod">
          <ac:chgData name="sheikha juma" userId="608ad1f2e48bc868" providerId="LiveId" clId="{FD71180A-074E-4CBF-9CA0-7BE8879F2995}" dt="2021-11-05T09:56:06.987" v="6166" actId="1076"/>
          <ac:spMkLst>
            <pc:docMk/>
            <pc:sldMk cId="0" sldId="258"/>
            <ac:spMk id="37" creationId="{AFD6E5B1-BD58-4A08-ACDF-20EBC829094B}"/>
          </ac:spMkLst>
        </pc:spChg>
        <pc:spChg chg="add mod">
          <ac:chgData name="sheikha juma" userId="608ad1f2e48bc868" providerId="LiveId" clId="{FD71180A-074E-4CBF-9CA0-7BE8879F2995}" dt="2021-11-05T09:56:06.987" v="6166" actId="1076"/>
          <ac:spMkLst>
            <pc:docMk/>
            <pc:sldMk cId="0" sldId="258"/>
            <ac:spMk id="38" creationId="{9A053B53-1515-4976-B0EF-755409570C93}"/>
          </ac:spMkLst>
        </pc:spChg>
        <pc:spChg chg="add del mod">
          <ac:chgData name="sheikha juma" userId="608ad1f2e48bc868" providerId="LiveId" clId="{FD71180A-074E-4CBF-9CA0-7BE8879F2995}" dt="2021-11-04T14:54:52.030" v="1678" actId="478"/>
          <ac:spMkLst>
            <pc:docMk/>
            <pc:sldMk cId="0" sldId="258"/>
            <ac:spMk id="66" creationId="{AD985E06-4D66-4AFE-B1D8-D905EF919EC1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68" creationId="{A6DC38EF-5945-472C-B52C-CAB832F148B5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69" creationId="{640F3B84-3EC9-44EA-86F1-717FC26502DB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70" creationId="{58E512EC-2BB6-47E2-BF75-72725B54F629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71" creationId="{04D31F6D-7A30-4EC4-9C3B-C68AA7C55709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72" creationId="{4BDB3E82-5C12-4583-9BA4-D1B1F465EA58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73" creationId="{33C3CB4C-74EA-4A0E-A81D-C767E6BC35AD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74" creationId="{8047BA4E-9E2D-465E-BBEC-0631FC1EDB8D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75" creationId="{6EF0199A-59E1-4D20-9815-9D195202473A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76" creationId="{AB634386-7631-4C26-A153-EC768098FAB1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77" creationId="{9652604E-7AD1-4C92-9E31-094CA6BFB128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78" creationId="{250DE11E-6001-4BA8-81C9-C79665A67283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79" creationId="{52D329E4-5AA2-475D-BF25-5FE18C0B084D}"/>
          </ac:spMkLst>
        </pc:spChg>
        <pc:spChg chg="mod">
          <ac:chgData name="sheikha juma" userId="608ad1f2e48bc868" providerId="LiveId" clId="{FD71180A-074E-4CBF-9CA0-7BE8879F2995}" dt="2021-11-04T14:25:43.578" v="1143"/>
          <ac:spMkLst>
            <pc:docMk/>
            <pc:sldMk cId="0" sldId="258"/>
            <ac:spMk id="80" creationId="{7FD2B5A0-FE32-4818-B3F6-D9FD8118E44B}"/>
          </ac:spMkLst>
        </pc:spChg>
        <pc:spChg chg="add mod">
          <ac:chgData name="sheikha juma" userId="608ad1f2e48bc868" providerId="LiveId" clId="{FD71180A-074E-4CBF-9CA0-7BE8879F2995}" dt="2021-11-04T15:01:00.962" v="1896" actId="1076"/>
          <ac:spMkLst>
            <pc:docMk/>
            <pc:sldMk cId="0" sldId="258"/>
            <ac:spMk id="82" creationId="{B1976AC6-2888-4CC4-917C-EFCBB45143C4}"/>
          </ac:spMkLst>
        </pc:spChg>
        <pc:spChg chg="add mod">
          <ac:chgData name="sheikha juma" userId="608ad1f2e48bc868" providerId="LiveId" clId="{FD71180A-074E-4CBF-9CA0-7BE8879F2995}" dt="2021-11-05T09:56:13.138" v="6168" actId="1076"/>
          <ac:spMkLst>
            <pc:docMk/>
            <pc:sldMk cId="0" sldId="258"/>
            <ac:spMk id="83" creationId="{F25BCFD6-4A74-4308-AEF0-8109C4B1B6FD}"/>
          </ac:spMkLst>
        </pc:spChg>
        <pc:spChg chg="add mod">
          <ac:chgData name="sheikha juma" userId="608ad1f2e48bc868" providerId="LiveId" clId="{FD71180A-074E-4CBF-9CA0-7BE8879F2995}" dt="2021-11-05T09:56:01.979" v="6165" actId="1076"/>
          <ac:spMkLst>
            <pc:docMk/>
            <pc:sldMk cId="0" sldId="258"/>
            <ac:spMk id="84" creationId="{7A5BDB25-00E7-4DEB-A941-6CB8B3D08F52}"/>
          </ac:spMkLst>
        </pc:spChg>
        <pc:spChg chg="add mod">
          <ac:chgData name="sheikha juma" userId="608ad1f2e48bc868" providerId="LiveId" clId="{FD71180A-074E-4CBF-9CA0-7BE8879F2995}" dt="2021-11-05T09:56:09.762" v="6167" actId="1076"/>
          <ac:spMkLst>
            <pc:docMk/>
            <pc:sldMk cId="0" sldId="258"/>
            <ac:spMk id="85" creationId="{0E2BBD4F-2B16-4301-A848-C969F7BBB112}"/>
          </ac:spMkLst>
        </pc:spChg>
        <pc:spChg chg="add mod">
          <ac:chgData name="sheikha juma" userId="608ad1f2e48bc868" providerId="LiveId" clId="{FD71180A-074E-4CBF-9CA0-7BE8879F2995}" dt="2021-11-05T09:56:06.987" v="6166" actId="1076"/>
          <ac:spMkLst>
            <pc:docMk/>
            <pc:sldMk cId="0" sldId="258"/>
            <ac:spMk id="88" creationId="{256E348F-19AA-4981-AB5E-54D075C5BAB2}"/>
          </ac:spMkLst>
        </pc:spChg>
        <pc:spChg chg="add mod">
          <ac:chgData name="sheikha juma" userId="608ad1f2e48bc868" providerId="LiveId" clId="{FD71180A-074E-4CBF-9CA0-7BE8879F2995}" dt="2021-11-05T09:56:01.979" v="6165" actId="1076"/>
          <ac:spMkLst>
            <pc:docMk/>
            <pc:sldMk cId="0" sldId="258"/>
            <ac:spMk id="89" creationId="{C0D0FE4C-A84B-414E-A6BF-54F4CDB7A851}"/>
          </ac:spMkLst>
        </pc:spChg>
        <pc:spChg chg="add mod">
          <ac:chgData name="sheikha juma" userId="608ad1f2e48bc868" providerId="LiveId" clId="{FD71180A-074E-4CBF-9CA0-7BE8879F2995}" dt="2021-11-05T09:56:01.979" v="6165" actId="1076"/>
          <ac:spMkLst>
            <pc:docMk/>
            <pc:sldMk cId="0" sldId="258"/>
            <ac:spMk id="90" creationId="{6DD7DABC-E72F-4E0C-B1FD-63CB19839239}"/>
          </ac:spMkLst>
        </pc:spChg>
        <pc:spChg chg="add mod">
          <ac:chgData name="sheikha juma" userId="608ad1f2e48bc868" providerId="LiveId" clId="{FD71180A-074E-4CBF-9CA0-7BE8879F2995}" dt="2021-11-05T09:56:01.979" v="6165" actId="1076"/>
          <ac:spMkLst>
            <pc:docMk/>
            <pc:sldMk cId="0" sldId="258"/>
            <ac:spMk id="91" creationId="{777DC411-3BA8-46C8-A279-259B4857FCD3}"/>
          </ac:spMkLst>
        </pc:spChg>
        <pc:spChg chg="add mod">
          <ac:chgData name="sheikha juma" userId="608ad1f2e48bc868" providerId="LiveId" clId="{FD71180A-074E-4CBF-9CA0-7BE8879F2995}" dt="2021-11-05T09:56:01.979" v="6165" actId="1076"/>
          <ac:spMkLst>
            <pc:docMk/>
            <pc:sldMk cId="0" sldId="258"/>
            <ac:spMk id="92" creationId="{6016EF7E-61B9-408E-A138-0F1D2187E230}"/>
          </ac:spMkLst>
        </pc:spChg>
        <pc:spChg chg="del mod">
          <ac:chgData name="sheikha juma" userId="608ad1f2e48bc868" providerId="LiveId" clId="{FD71180A-074E-4CBF-9CA0-7BE8879F2995}" dt="2021-11-04T14:24:07.285" v="1131" actId="478"/>
          <ac:spMkLst>
            <pc:docMk/>
            <pc:sldMk cId="0" sldId="258"/>
            <ac:spMk id="2355" creationId="{00000000-0000-0000-0000-000000000000}"/>
          </ac:spMkLst>
        </pc:spChg>
        <pc:spChg chg="add del">
          <ac:chgData name="sheikha juma" userId="608ad1f2e48bc868" providerId="LiveId" clId="{FD71180A-074E-4CBF-9CA0-7BE8879F2995}" dt="2021-11-04T14:23:46.942" v="1125" actId="478"/>
          <ac:spMkLst>
            <pc:docMk/>
            <pc:sldMk cId="0" sldId="258"/>
            <ac:spMk id="2356" creationId="{00000000-0000-0000-0000-000000000000}"/>
          </ac:spMkLst>
        </pc:spChg>
        <pc:spChg chg="add del">
          <ac:chgData name="sheikha juma" userId="608ad1f2e48bc868" providerId="LiveId" clId="{FD71180A-074E-4CBF-9CA0-7BE8879F2995}" dt="2021-11-04T14:23:46.942" v="1125" actId="478"/>
          <ac:spMkLst>
            <pc:docMk/>
            <pc:sldMk cId="0" sldId="258"/>
            <ac:spMk id="2357" creationId="{00000000-0000-0000-0000-000000000000}"/>
          </ac:spMkLst>
        </pc:spChg>
        <pc:spChg chg="add del">
          <ac:chgData name="sheikha juma" userId="608ad1f2e48bc868" providerId="LiveId" clId="{FD71180A-074E-4CBF-9CA0-7BE8879F2995}" dt="2021-11-04T14:23:46.942" v="1125" actId="478"/>
          <ac:spMkLst>
            <pc:docMk/>
            <pc:sldMk cId="0" sldId="258"/>
            <ac:spMk id="2358" creationId="{00000000-0000-0000-0000-000000000000}"/>
          </ac:spMkLst>
        </pc:spChg>
        <pc:spChg chg="add del">
          <ac:chgData name="sheikha juma" userId="608ad1f2e48bc868" providerId="LiveId" clId="{FD71180A-074E-4CBF-9CA0-7BE8879F2995}" dt="2021-11-04T14:23:46.942" v="1125" actId="478"/>
          <ac:spMkLst>
            <pc:docMk/>
            <pc:sldMk cId="0" sldId="258"/>
            <ac:spMk id="2359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5:13.353" v="268" actId="478"/>
          <ac:spMkLst>
            <pc:docMk/>
            <pc:sldMk cId="0" sldId="258"/>
            <ac:spMk id="2360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5:13.353" v="268" actId="478"/>
          <ac:spMkLst>
            <pc:docMk/>
            <pc:sldMk cId="0" sldId="258"/>
            <ac:spMk id="2361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5:07.842" v="267" actId="478"/>
          <ac:spMkLst>
            <pc:docMk/>
            <pc:sldMk cId="0" sldId="258"/>
            <ac:spMk id="2362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5:01.510" v="265" actId="478"/>
          <ac:spMkLst>
            <pc:docMk/>
            <pc:sldMk cId="0" sldId="258"/>
            <ac:spMk id="2363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5:01.510" v="265" actId="478"/>
          <ac:spMkLst>
            <pc:docMk/>
            <pc:sldMk cId="0" sldId="258"/>
            <ac:spMk id="2364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5:01.510" v="265" actId="478"/>
          <ac:spMkLst>
            <pc:docMk/>
            <pc:sldMk cId="0" sldId="258"/>
            <ac:spMk id="2365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5:13.353" v="268" actId="478"/>
          <ac:spMkLst>
            <pc:docMk/>
            <pc:sldMk cId="0" sldId="258"/>
            <ac:spMk id="2366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5:01.510" v="265" actId="478"/>
          <ac:spMkLst>
            <pc:docMk/>
            <pc:sldMk cId="0" sldId="258"/>
            <ac:spMk id="2367" creationId="{00000000-0000-0000-0000-000000000000}"/>
          </ac:spMkLst>
        </pc:spChg>
        <pc:spChg chg="del">
          <ac:chgData name="sheikha juma" userId="608ad1f2e48bc868" providerId="LiveId" clId="{FD71180A-074E-4CBF-9CA0-7BE8879F2995}" dt="2021-11-04T14:23:53.878" v="1127" actId="478"/>
          <ac:spMkLst>
            <pc:docMk/>
            <pc:sldMk cId="0" sldId="258"/>
            <ac:spMk id="2368" creationId="{00000000-0000-0000-0000-000000000000}"/>
          </ac:spMkLst>
        </pc:spChg>
        <pc:grpChg chg="add del mod">
          <ac:chgData name="sheikha juma" userId="608ad1f2e48bc868" providerId="LiveId" clId="{FD71180A-074E-4CBF-9CA0-7BE8879F2995}" dt="2021-11-04T14:54:52.030" v="1678" actId="478"/>
          <ac:grpSpMkLst>
            <pc:docMk/>
            <pc:sldMk cId="0" sldId="258"/>
            <ac:grpSpMk id="67" creationId="{3C925273-A1EB-4EA2-82A5-AC7AD59BEAF8}"/>
          </ac:grpSpMkLst>
        </pc:grpChg>
        <pc:grpChg chg="add del">
          <ac:chgData name="sheikha juma" userId="608ad1f2e48bc868" providerId="LiveId" clId="{FD71180A-074E-4CBF-9CA0-7BE8879F2995}" dt="2021-11-04T14:23:58.161" v="1129" actId="478"/>
          <ac:grpSpMkLst>
            <pc:docMk/>
            <pc:sldMk cId="0" sldId="258"/>
            <ac:grpSpMk id="2369" creationId="{00000000-0000-0000-0000-000000000000}"/>
          </ac:grpSpMkLst>
        </pc:grpChg>
      </pc:sldChg>
      <pc:sldChg chg="del">
        <pc:chgData name="sheikha juma" userId="608ad1f2e48bc868" providerId="LiveId" clId="{FD71180A-074E-4CBF-9CA0-7BE8879F2995}" dt="2021-11-04T16:31:44.128" v="3741" actId="47"/>
        <pc:sldMkLst>
          <pc:docMk/>
          <pc:sldMk cId="0" sldId="259"/>
        </pc:sldMkLst>
      </pc:sldChg>
      <pc:sldChg chg="addSp delSp modSp mod ord">
        <pc:chgData name="sheikha juma" userId="608ad1f2e48bc868" providerId="LiveId" clId="{FD71180A-074E-4CBF-9CA0-7BE8879F2995}" dt="2021-11-05T10:01:01.209" v="6296" actId="20577"/>
        <pc:sldMkLst>
          <pc:docMk/>
          <pc:sldMk cId="0" sldId="260"/>
        </pc:sldMkLst>
        <pc:spChg chg="add mod">
          <ac:chgData name="sheikha juma" userId="608ad1f2e48bc868" providerId="LiveId" clId="{FD71180A-074E-4CBF-9CA0-7BE8879F2995}" dt="2021-11-04T21:05:40.760" v="5880" actId="207"/>
          <ac:spMkLst>
            <pc:docMk/>
            <pc:sldMk cId="0" sldId="260"/>
            <ac:spMk id="2" creationId="{79B39624-6F71-45F8-9CEC-F9616A5C2152}"/>
          </ac:spMkLst>
        </pc:spChg>
        <pc:spChg chg="add del mod">
          <ac:chgData name="sheikha juma" userId="608ad1f2e48bc868" providerId="LiveId" clId="{FD71180A-074E-4CBF-9CA0-7BE8879F2995}" dt="2021-11-04T16:22:47.163" v="3440" actId="478"/>
          <ac:spMkLst>
            <pc:docMk/>
            <pc:sldMk cId="0" sldId="260"/>
            <ac:spMk id="3" creationId="{182E2417-F9A2-4A96-AD6C-E839BA378B6D}"/>
          </ac:spMkLst>
        </pc:spChg>
        <pc:spChg chg="add mod">
          <ac:chgData name="sheikha juma" userId="608ad1f2e48bc868" providerId="LiveId" clId="{FD71180A-074E-4CBF-9CA0-7BE8879F2995}" dt="2021-11-04T21:07:51.536" v="5924" actId="1076"/>
          <ac:spMkLst>
            <pc:docMk/>
            <pc:sldMk cId="0" sldId="260"/>
            <ac:spMk id="3" creationId="{572DE202-16FD-4D1B-A7EF-32E48D527E80}"/>
          </ac:spMkLst>
        </pc:spChg>
        <pc:spChg chg="add mod">
          <ac:chgData name="sheikha juma" userId="608ad1f2e48bc868" providerId="LiveId" clId="{FD71180A-074E-4CBF-9CA0-7BE8879F2995}" dt="2021-11-04T21:09:03.503" v="5960" actId="1076"/>
          <ac:spMkLst>
            <pc:docMk/>
            <pc:sldMk cId="0" sldId="260"/>
            <ac:spMk id="4" creationId="{C63219BF-D2BA-4EB9-AF32-B4D8DAA9FAB5}"/>
          </ac:spMkLst>
        </pc:spChg>
        <pc:spChg chg="add del mod">
          <ac:chgData name="sheikha juma" userId="608ad1f2e48bc868" providerId="LiveId" clId="{FD71180A-074E-4CBF-9CA0-7BE8879F2995}" dt="2021-11-04T16:22:47.163" v="3440" actId="478"/>
          <ac:spMkLst>
            <pc:docMk/>
            <pc:sldMk cId="0" sldId="260"/>
            <ac:spMk id="5" creationId="{BE212218-0DEF-4D12-BE87-BDD5952F156C}"/>
          </ac:spMkLst>
        </pc:spChg>
        <pc:spChg chg="add del mod">
          <ac:chgData name="sheikha juma" userId="608ad1f2e48bc868" providerId="LiveId" clId="{FD71180A-074E-4CBF-9CA0-7BE8879F2995}" dt="2021-11-04T16:22:47.163" v="3440" actId="478"/>
          <ac:spMkLst>
            <pc:docMk/>
            <pc:sldMk cId="0" sldId="260"/>
            <ac:spMk id="7" creationId="{8A0BA4CC-FAD3-47E9-A9EB-73B2A7D4FED4}"/>
          </ac:spMkLst>
        </pc:spChg>
        <pc:spChg chg="add del mod">
          <ac:chgData name="sheikha juma" userId="608ad1f2e48bc868" providerId="LiveId" clId="{FD71180A-074E-4CBF-9CA0-7BE8879F2995}" dt="2021-11-04T16:22:47.163" v="3440" actId="478"/>
          <ac:spMkLst>
            <pc:docMk/>
            <pc:sldMk cId="0" sldId="260"/>
            <ac:spMk id="9" creationId="{BF66885E-FE3F-4DD6-B5C2-D55C340C1F1D}"/>
          </ac:spMkLst>
        </pc:spChg>
        <pc:spChg chg="add del mod">
          <ac:chgData name="sheikha juma" userId="608ad1f2e48bc868" providerId="LiveId" clId="{FD71180A-074E-4CBF-9CA0-7BE8879F2995}" dt="2021-11-04T16:22:47.163" v="3440" actId="478"/>
          <ac:spMkLst>
            <pc:docMk/>
            <pc:sldMk cId="0" sldId="260"/>
            <ac:spMk id="11" creationId="{F7BAD6E7-D55D-43B7-B5CA-F793A65C75A8}"/>
          </ac:spMkLst>
        </pc:spChg>
        <pc:spChg chg="add del mod">
          <ac:chgData name="sheikha juma" userId="608ad1f2e48bc868" providerId="LiveId" clId="{FD71180A-074E-4CBF-9CA0-7BE8879F2995}" dt="2021-11-04T16:22:47.163" v="3440" actId="478"/>
          <ac:spMkLst>
            <pc:docMk/>
            <pc:sldMk cId="0" sldId="260"/>
            <ac:spMk id="13" creationId="{750124F7-3AFA-47A0-96CE-F8832CC7B0C8}"/>
          </ac:spMkLst>
        </pc:spChg>
        <pc:spChg chg="add del mod">
          <ac:chgData name="sheikha juma" userId="608ad1f2e48bc868" providerId="LiveId" clId="{FD71180A-074E-4CBF-9CA0-7BE8879F2995}" dt="2021-11-04T16:23:00.773" v="3444" actId="478"/>
          <ac:spMkLst>
            <pc:docMk/>
            <pc:sldMk cId="0" sldId="260"/>
            <ac:spMk id="15" creationId="{58E07D15-F201-4D7A-8164-F87E92ACC69D}"/>
          </ac:spMkLst>
        </pc:spChg>
        <pc:spChg chg="add mod">
          <ac:chgData name="sheikha juma" userId="608ad1f2e48bc868" providerId="LiveId" clId="{FD71180A-074E-4CBF-9CA0-7BE8879F2995}" dt="2021-11-05T10:01:01.209" v="6296" actId="20577"/>
          <ac:spMkLst>
            <pc:docMk/>
            <pc:sldMk cId="0" sldId="260"/>
            <ac:spMk id="16" creationId="{763244E8-6EBA-4221-875D-9077B07D2BFB}"/>
          </ac:spMkLst>
        </pc:spChg>
        <pc:spChg chg="add mod">
          <ac:chgData name="sheikha juma" userId="608ad1f2e48bc868" providerId="LiveId" clId="{FD71180A-074E-4CBF-9CA0-7BE8879F2995}" dt="2021-11-04T21:03:57.827" v="5815" actId="1076"/>
          <ac:spMkLst>
            <pc:docMk/>
            <pc:sldMk cId="0" sldId="260"/>
            <ac:spMk id="40" creationId="{5D5CEBC1-6C00-4E24-BA3E-9E86BCD3EC66}"/>
          </ac:spMkLst>
        </pc:spChg>
        <pc:spChg chg="add mod">
          <ac:chgData name="sheikha juma" userId="608ad1f2e48bc868" providerId="LiveId" clId="{FD71180A-074E-4CBF-9CA0-7BE8879F2995}" dt="2021-11-04T21:08:13.457" v="5928" actId="1076"/>
          <ac:spMkLst>
            <pc:docMk/>
            <pc:sldMk cId="0" sldId="260"/>
            <ac:spMk id="41" creationId="{94997703-55E9-484A-A0F3-BBD726EF5DF7}"/>
          </ac:spMkLst>
        </pc:spChg>
        <pc:spChg chg="add mod">
          <ac:chgData name="sheikha juma" userId="608ad1f2e48bc868" providerId="LiveId" clId="{FD71180A-074E-4CBF-9CA0-7BE8879F2995}" dt="2021-11-04T21:08:10.634" v="5927" actId="1076"/>
          <ac:spMkLst>
            <pc:docMk/>
            <pc:sldMk cId="0" sldId="260"/>
            <ac:spMk id="42" creationId="{1864E8DC-805A-42F8-B632-E319AC437421}"/>
          </ac:spMkLst>
        </pc:spChg>
        <pc:spChg chg="add del mod">
          <ac:chgData name="sheikha juma" userId="608ad1f2e48bc868" providerId="LiveId" clId="{FD71180A-074E-4CBF-9CA0-7BE8879F2995}" dt="2021-11-04T21:05:51.250" v="5883" actId="14100"/>
          <ac:spMkLst>
            <pc:docMk/>
            <pc:sldMk cId="0" sldId="260"/>
            <ac:spMk id="43" creationId="{8236B08E-E2F9-4854-9326-B6E3559EA872}"/>
          </ac:spMkLst>
        </pc:spChg>
        <pc:spChg chg="add mod">
          <ac:chgData name="sheikha juma" userId="608ad1f2e48bc868" providerId="LiveId" clId="{FD71180A-074E-4CBF-9CA0-7BE8879F2995}" dt="2021-11-04T21:06:06.278" v="5887" actId="1076"/>
          <ac:spMkLst>
            <pc:docMk/>
            <pc:sldMk cId="0" sldId="260"/>
            <ac:spMk id="44" creationId="{052DF5EC-83C6-4DD3-87ED-8D521C496805}"/>
          </ac:spMkLst>
        </pc:spChg>
        <pc:spChg chg="add mod">
          <ac:chgData name="sheikha juma" userId="608ad1f2e48bc868" providerId="LiveId" clId="{FD71180A-074E-4CBF-9CA0-7BE8879F2995}" dt="2021-11-04T21:07:38.665" v="5922" actId="1076"/>
          <ac:spMkLst>
            <pc:docMk/>
            <pc:sldMk cId="0" sldId="260"/>
            <ac:spMk id="46" creationId="{2D3B26DD-6A67-410B-B14C-ABAEC621A79C}"/>
          </ac:spMkLst>
        </pc:spChg>
        <pc:spChg chg="add mod">
          <ac:chgData name="sheikha juma" userId="608ad1f2e48bc868" providerId="LiveId" clId="{FD71180A-074E-4CBF-9CA0-7BE8879F2995}" dt="2021-11-04T21:07:57.825" v="5925" actId="1076"/>
          <ac:spMkLst>
            <pc:docMk/>
            <pc:sldMk cId="0" sldId="260"/>
            <ac:spMk id="47" creationId="{E7C19937-F9F3-4C97-9FF2-930C962ACE45}"/>
          </ac:spMkLst>
        </pc:spChg>
        <pc:spChg chg="add mod">
          <ac:chgData name="sheikha juma" userId="608ad1f2e48bc868" providerId="LiveId" clId="{FD71180A-074E-4CBF-9CA0-7BE8879F2995}" dt="2021-11-04T21:08:02.286" v="5926" actId="1076"/>
          <ac:spMkLst>
            <pc:docMk/>
            <pc:sldMk cId="0" sldId="260"/>
            <ac:spMk id="48" creationId="{484C7EF5-C156-436C-929E-22EC9563E155}"/>
          </ac:spMkLst>
        </pc:spChg>
        <pc:spChg chg="del">
          <ac:chgData name="sheikha juma" userId="608ad1f2e48bc868" providerId="LiveId" clId="{FD71180A-074E-4CBF-9CA0-7BE8879F2995}" dt="2021-11-04T16:22:56.331" v="3443" actId="478"/>
          <ac:spMkLst>
            <pc:docMk/>
            <pc:sldMk cId="0" sldId="260"/>
            <ac:spMk id="2431" creationId="{00000000-0000-0000-0000-000000000000}"/>
          </ac:spMkLst>
        </pc:spChg>
        <pc:spChg chg="del">
          <ac:chgData name="sheikha juma" userId="608ad1f2e48bc868" providerId="LiveId" clId="{FD71180A-074E-4CBF-9CA0-7BE8879F2995}" dt="2021-11-04T16:22:32.701" v="3439" actId="478"/>
          <ac:spMkLst>
            <pc:docMk/>
            <pc:sldMk cId="0" sldId="260"/>
            <ac:spMk id="2432" creationId="{00000000-0000-0000-0000-000000000000}"/>
          </ac:spMkLst>
        </pc:spChg>
        <pc:spChg chg="del">
          <ac:chgData name="sheikha juma" userId="608ad1f2e48bc868" providerId="LiveId" clId="{FD71180A-074E-4CBF-9CA0-7BE8879F2995}" dt="2021-11-04T16:22:32.701" v="3439" actId="478"/>
          <ac:spMkLst>
            <pc:docMk/>
            <pc:sldMk cId="0" sldId="260"/>
            <ac:spMk id="2433" creationId="{00000000-0000-0000-0000-000000000000}"/>
          </ac:spMkLst>
        </pc:spChg>
        <pc:spChg chg="del">
          <ac:chgData name="sheikha juma" userId="608ad1f2e48bc868" providerId="LiveId" clId="{FD71180A-074E-4CBF-9CA0-7BE8879F2995}" dt="2021-11-04T16:22:32.701" v="3439" actId="478"/>
          <ac:spMkLst>
            <pc:docMk/>
            <pc:sldMk cId="0" sldId="260"/>
            <ac:spMk id="2434" creationId="{00000000-0000-0000-0000-000000000000}"/>
          </ac:spMkLst>
        </pc:spChg>
        <pc:spChg chg="del">
          <ac:chgData name="sheikha juma" userId="608ad1f2e48bc868" providerId="LiveId" clId="{FD71180A-074E-4CBF-9CA0-7BE8879F2995}" dt="2021-11-04T16:22:32.701" v="3439" actId="478"/>
          <ac:spMkLst>
            <pc:docMk/>
            <pc:sldMk cId="0" sldId="260"/>
            <ac:spMk id="2435" creationId="{00000000-0000-0000-0000-000000000000}"/>
          </ac:spMkLst>
        </pc:spChg>
        <pc:spChg chg="del">
          <ac:chgData name="sheikha juma" userId="608ad1f2e48bc868" providerId="LiveId" clId="{FD71180A-074E-4CBF-9CA0-7BE8879F2995}" dt="2021-11-04T16:22:32.701" v="3439" actId="478"/>
          <ac:spMkLst>
            <pc:docMk/>
            <pc:sldMk cId="0" sldId="260"/>
            <ac:spMk id="2436" creationId="{00000000-0000-0000-0000-000000000000}"/>
          </ac:spMkLst>
        </pc:spChg>
        <pc:spChg chg="del">
          <ac:chgData name="sheikha juma" userId="608ad1f2e48bc868" providerId="LiveId" clId="{FD71180A-074E-4CBF-9CA0-7BE8879F2995}" dt="2021-11-04T16:22:32.701" v="3439" actId="478"/>
          <ac:spMkLst>
            <pc:docMk/>
            <pc:sldMk cId="0" sldId="260"/>
            <ac:spMk id="2437" creationId="{00000000-0000-0000-0000-000000000000}"/>
          </ac:spMkLst>
        </pc:spChg>
        <pc:spChg chg="del">
          <ac:chgData name="sheikha juma" userId="608ad1f2e48bc868" providerId="LiveId" clId="{FD71180A-074E-4CBF-9CA0-7BE8879F2995}" dt="2021-11-04T16:22:30.354" v="3438" actId="478"/>
          <ac:spMkLst>
            <pc:docMk/>
            <pc:sldMk cId="0" sldId="260"/>
            <ac:spMk id="2545" creationId="{00000000-0000-0000-0000-000000000000}"/>
          </ac:spMkLst>
        </pc:spChg>
        <pc:grpChg chg="del">
          <ac:chgData name="sheikha juma" userId="608ad1f2e48bc868" providerId="LiveId" clId="{FD71180A-074E-4CBF-9CA0-7BE8879F2995}" dt="2021-11-04T16:22:50.970" v="3442" actId="478"/>
          <ac:grpSpMkLst>
            <pc:docMk/>
            <pc:sldMk cId="0" sldId="260"/>
            <ac:grpSpMk id="2438" creationId="{00000000-0000-0000-0000-000000000000}"/>
          </ac:grpSpMkLst>
        </pc:grpChg>
        <pc:grpChg chg="mod">
          <ac:chgData name="sheikha juma" userId="608ad1f2e48bc868" providerId="LiveId" clId="{FD71180A-074E-4CBF-9CA0-7BE8879F2995}" dt="2021-11-04T20:56:55.230" v="5495" actId="1076"/>
          <ac:grpSpMkLst>
            <pc:docMk/>
            <pc:sldMk cId="0" sldId="260"/>
            <ac:grpSpMk id="2465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6:22:49.295" v="3441" actId="478"/>
          <ac:grpSpMkLst>
            <pc:docMk/>
            <pc:sldMk cId="0" sldId="260"/>
            <ac:grpSpMk id="2501" creationId="{00000000-0000-0000-0000-000000000000}"/>
          </ac:grpSpMkLst>
        </pc:grpChg>
      </pc:sldChg>
      <pc:sldChg chg="addSp delSp modSp mod ord">
        <pc:chgData name="sheikha juma" userId="608ad1f2e48bc868" providerId="LiveId" clId="{FD71180A-074E-4CBF-9CA0-7BE8879F2995}" dt="2021-11-04T21:43:13.459" v="6153" actId="1076"/>
        <pc:sldMkLst>
          <pc:docMk/>
          <pc:sldMk cId="0" sldId="261"/>
        </pc:sldMkLst>
        <pc:spChg chg="add mod">
          <ac:chgData name="sheikha juma" userId="608ad1f2e48bc868" providerId="LiveId" clId="{FD71180A-074E-4CBF-9CA0-7BE8879F2995}" dt="2021-11-04T13:52:01.521" v="404" actId="1076"/>
          <ac:spMkLst>
            <pc:docMk/>
            <pc:sldMk cId="0" sldId="261"/>
            <ac:spMk id="2" creationId="{F418E86E-8014-4C17-A437-304F4C95133B}"/>
          </ac:spMkLst>
        </pc:spChg>
        <pc:spChg chg="add del mod">
          <ac:chgData name="sheikha juma" userId="608ad1f2e48bc868" providerId="LiveId" clId="{FD71180A-074E-4CBF-9CA0-7BE8879F2995}" dt="2021-11-04T13:51:41.788" v="391" actId="478"/>
          <ac:spMkLst>
            <pc:docMk/>
            <pc:sldMk cId="0" sldId="261"/>
            <ac:spMk id="4" creationId="{720A1E88-9DE7-4493-B2B3-BDF05C834DD4}"/>
          </ac:spMkLst>
        </pc:spChg>
        <pc:spChg chg="add del mod">
          <ac:chgData name="sheikha juma" userId="608ad1f2e48bc868" providerId="LiveId" clId="{FD71180A-074E-4CBF-9CA0-7BE8879F2995}" dt="2021-11-04T13:52:06.067" v="406" actId="478"/>
          <ac:spMkLst>
            <pc:docMk/>
            <pc:sldMk cId="0" sldId="261"/>
            <ac:spMk id="6" creationId="{1027CB05-8E44-4C86-BC33-418E8B1A0C01}"/>
          </ac:spMkLst>
        </pc:spChg>
        <pc:spChg chg="add del mod">
          <ac:chgData name="sheikha juma" userId="608ad1f2e48bc868" providerId="LiveId" clId="{FD71180A-074E-4CBF-9CA0-7BE8879F2995}" dt="2021-11-04T13:52:11.097" v="408" actId="478"/>
          <ac:spMkLst>
            <pc:docMk/>
            <pc:sldMk cId="0" sldId="261"/>
            <ac:spMk id="8" creationId="{12EAB309-E437-4956-A6B1-5F2DDF6E910D}"/>
          </ac:spMkLst>
        </pc:spChg>
        <pc:spChg chg="add del mod">
          <ac:chgData name="sheikha juma" userId="608ad1f2e48bc868" providerId="LiveId" clId="{FD71180A-074E-4CBF-9CA0-7BE8879F2995}" dt="2021-11-04T13:52:17.201" v="410" actId="478"/>
          <ac:spMkLst>
            <pc:docMk/>
            <pc:sldMk cId="0" sldId="261"/>
            <ac:spMk id="10" creationId="{FD7FE3C5-225E-469E-973B-ACCAFA94717E}"/>
          </ac:spMkLst>
        </pc:spChg>
        <pc:spChg chg="add del mod">
          <ac:chgData name="sheikha juma" userId="608ad1f2e48bc868" providerId="LiveId" clId="{FD71180A-074E-4CBF-9CA0-7BE8879F2995}" dt="2021-11-04T13:52:21.394" v="412" actId="478"/>
          <ac:spMkLst>
            <pc:docMk/>
            <pc:sldMk cId="0" sldId="261"/>
            <ac:spMk id="12" creationId="{3740CA40-B333-419E-B506-7E89BBCBEDAA}"/>
          </ac:spMkLst>
        </pc:spChg>
        <pc:spChg chg="add del mod">
          <ac:chgData name="sheikha juma" userId="608ad1f2e48bc868" providerId="LiveId" clId="{FD71180A-074E-4CBF-9CA0-7BE8879F2995}" dt="2021-11-04T13:54:02.067" v="431" actId="478"/>
          <ac:spMkLst>
            <pc:docMk/>
            <pc:sldMk cId="0" sldId="261"/>
            <ac:spMk id="14" creationId="{0BC1FA67-DFF9-48D6-B296-1D5729B92C4A}"/>
          </ac:spMkLst>
        </pc:spChg>
        <pc:spChg chg="add mod">
          <ac:chgData name="sheikha juma" userId="608ad1f2e48bc868" providerId="LiveId" clId="{FD71180A-074E-4CBF-9CA0-7BE8879F2995}" dt="2021-11-04T13:57:40.268" v="703" actId="1076"/>
          <ac:spMkLst>
            <pc:docMk/>
            <pc:sldMk cId="0" sldId="261"/>
            <ac:spMk id="15" creationId="{90926110-3594-4245-8318-357F5B36109A}"/>
          </ac:spMkLst>
        </pc:spChg>
        <pc:spChg chg="add mod">
          <ac:chgData name="sheikha juma" userId="608ad1f2e48bc868" providerId="LiveId" clId="{FD71180A-074E-4CBF-9CA0-7BE8879F2995}" dt="2021-11-04T13:57:28.898" v="700" actId="1076"/>
          <ac:spMkLst>
            <pc:docMk/>
            <pc:sldMk cId="0" sldId="261"/>
            <ac:spMk id="94" creationId="{0673451E-4D97-481D-B88F-337B86F2A587}"/>
          </ac:spMkLst>
        </pc:spChg>
        <pc:spChg chg="add mod">
          <ac:chgData name="sheikha juma" userId="608ad1f2e48bc868" providerId="LiveId" clId="{FD71180A-074E-4CBF-9CA0-7BE8879F2995}" dt="2021-11-04T13:57:23.957" v="699" actId="1076"/>
          <ac:spMkLst>
            <pc:docMk/>
            <pc:sldMk cId="0" sldId="261"/>
            <ac:spMk id="95" creationId="{511690B3-70D3-4EE9-B115-B7A2054A760D}"/>
          </ac:spMkLst>
        </pc:spChg>
        <pc:spChg chg="mod">
          <ac:chgData name="sheikha juma" userId="608ad1f2e48bc868" providerId="LiveId" clId="{FD71180A-074E-4CBF-9CA0-7BE8879F2995}" dt="2021-11-04T13:57:19.555" v="698" actId="14100"/>
          <ac:spMkLst>
            <pc:docMk/>
            <pc:sldMk cId="0" sldId="261"/>
            <ac:spMk id="2550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52:15.396" v="409" actId="478"/>
          <ac:spMkLst>
            <pc:docMk/>
            <pc:sldMk cId="0" sldId="261"/>
            <ac:spMk id="2551" creationId="{00000000-0000-0000-0000-000000000000}"/>
          </ac:spMkLst>
        </pc:spChg>
        <pc:spChg chg="mod">
          <ac:chgData name="sheikha juma" userId="608ad1f2e48bc868" providerId="LiveId" clId="{FD71180A-074E-4CBF-9CA0-7BE8879F2995}" dt="2021-11-04T13:57:31.908" v="701" actId="1076"/>
          <ac:spMkLst>
            <pc:docMk/>
            <pc:sldMk cId="0" sldId="261"/>
            <ac:spMk id="2552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51:39.459" v="390" actId="478"/>
          <ac:spMkLst>
            <pc:docMk/>
            <pc:sldMk cId="0" sldId="261"/>
            <ac:spMk id="2553" creationId="{00000000-0000-0000-0000-000000000000}"/>
          </ac:spMkLst>
        </pc:spChg>
        <pc:spChg chg="mod">
          <ac:chgData name="sheikha juma" userId="608ad1f2e48bc868" providerId="LiveId" clId="{FD71180A-074E-4CBF-9CA0-7BE8879F2995}" dt="2021-11-04T13:52:29.005" v="416" actId="1076"/>
          <ac:spMkLst>
            <pc:docMk/>
            <pc:sldMk cId="0" sldId="261"/>
            <ac:spMk id="2554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54:00.515" v="430" actId="478"/>
          <ac:spMkLst>
            <pc:docMk/>
            <pc:sldMk cId="0" sldId="261"/>
            <ac:spMk id="2555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52:19.712" v="411" actId="478"/>
          <ac:spMkLst>
            <pc:docMk/>
            <pc:sldMk cId="0" sldId="261"/>
            <ac:spMk id="2556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52:04.062" v="405" actId="478"/>
          <ac:spMkLst>
            <pc:docMk/>
            <pc:sldMk cId="0" sldId="261"/>
            <ac:spMk id="2557" creationId="{00000000-0000-0000-0000-000000000000}"/>
          </ac:spMkLst>
        </pc:spChg>
        <pc:spChg chg="mod">
          <ac:chgData name="sheikha juma" userId="608ad1f2e48bc868" providerId="LiveId" clId="{FD71180A-074E-4CBF-9CA0-7BE8879F2995}" dt="2021-11-04T13:57:23.957" v="699" actId="1076"/>
          <ac:spMkLst>
            <pc:docMk/>
            <pc:sldMk cId="0" sldId="261"/>
            <ac:spMk id="2558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52:09.858" v="407" actId="478"/>
          <ac:spMkLst>
            <pc:docMk/>
            <pc:sldMk cId="0" sldId="261"/>
            <ac:spMk id="2559" creationId="{00000000-0000-0000-0000-000000000000}"/>
          </ac:spMkLst>
        </pc:spChg>
        <pc:grpChg chg="add mod">
          <ac:chgData name="sheikha juma" userId="608ad1f2e48bc868" providerId="LiveId" clId="{FD71180A-074E-4CBF-9CA0-7BE8879F2995}" dt="2021-11-04T21:43:13.459" v="6153" actId="1076"/>
          <ac:grpSpMkLst>
            <pc:docMk/>
            <pc:sldMk cId="0" sldId="261"/>
            <ac:grpSpMk id="10" creationId="{2640C87B-F764-46F7-A18E-52B2574883BB}"/>
          </ac:grpSpMkLst>
        </pc:grpChg>
        <pc:grpChg chg="mod">
          <ac:chgData name="sheikha juma" userId="608ad1f2e48bc868" providerId="LiveId" clId="{FD71180A-074E-4CBF-9CA0-7BE8879F2995}" dt="2021-11-04T21:43:13.459" v="6153" actId="1076"/>
          <ac:grpSpMkLst>
            <pc:docMk/>
            <pc:sldMk cId="0" sldId="261"/>
            <ac:grpSpMk id="12" creationId="{5741EE64-FB5B-4BD4-8598-EED9CC4B0E08}"/>
          </ac:grpSpMkLst>
        </pc:grpChg>
        <pc:grpChg chg="del">
          <ac:chgData name="sheikha juma" userId="608ad1f2e48bc868" providerId="LiveId" clId="{FD71180A-074E-4CBF-9CA0-7BE8879F2995}" dt="2021-11-04T13:51:15.952" v="374" actId="478"/>
          <ac:grpSpMkLst>
            <pc:docMk/>
            <pc:sldMk cId="0" sldId="261"/>
            <ac:grpSpMk id="2560" creationId="{00000000-0000-0000-0000-000000000000}"/>
          </ac:grpSpMkLst>
        </pc:grpChg>
        <pc:picChg chg="mod">
          <ac:chgData name="sheikha juma" userId="608ad1f2e48bc868" providerId="LiveId" clId="{FD71180A-074E-4CBF-9CA0-7BE8879F2995}" dt="2021-11-04T21:43:13.459" v="6153" actId="1076"/>
          <ac:picMkLst>
            <pc:docMk/>
            <pc:sldMk cId="0" sldId="261"/>
            <ac:picMk id="11" creationId="{234B6A8E-CD60-41D2-B01C-181FBF4F6552}"/>
          </ac:picMkLst>
        </pc:picChg>
        <pc:picChg chg="mod">
          <ac:chgData name="sheikha juma" userId="608ad1f2e48bc868" providerId="LiveId" clId="{FD71180A-074E-4CBF-9CA0-7BE8879F2995}" dt="2021-11-04T21:43:13.459" v="6153" actId="1076"/>
          <ac:picMkLst>
            <pc:docMk/>
            <pc:sldMk cId="0" sldId="261"/>
            <ac:picMk id="13" creationId="{EDC23202-B8F4-4979-9425-5277088B6ED9}"/>
          </ac:picMkLst>
        </pc:picChg>
        <pc:picChg chg="mod">
          <ac:chgData name="sheikha juma" userId="608ad1f2e48bc868" providerId="LiveId" clId="{FD71180A-074E-4CBF-9CA0-7BE8879F2995}" dt="2021-11-04T21:43:13.459" v="6153" actId="1076"/>
          <ac:picMkLst>
            <pc:docMk/>
            <pc:sldMk cId="0" sldId="261"/>
            <ac:picMk id="14" creationId="{DF9B3ED9-525B-4E01-BF22-FE387209A662}"/>
          </ac:picMkLst>
        </pc:picChg>
      </pc:sldChg>
      <pc:sldChg chg="addSp delSp modSp mod ord">
        <pc:chgData name="sheikha juma" userId="608ad1f2e48bc868" providerId="LiveId" clId="{FD71180A-074E-4CBF-9CA0-7BE8879F2995}" dt="2021-11-04T19:57:52.594" v="4440"/>
        <pc:sldMkLst>
          <pc:docMk/>
          <pc:sldMk cId="0" sldId="262"/>
        </pc:sldMkLst>
        <pc:spChg chg="add del mod">
          <ac:chgData name="sheikha juma" userId="608ad1f2e48bc868" providerId="LiveId" clId="{FD71180A-074E-4CBF-9CA0-7BE8879F2995}" dt="2021-11-04T15:17:30.530" v="2262" actId="478"/>
          <ac:spMkLst>
            <pc:docMk/>
            <pc:sldMk cId="0" sldId="262"/>
            <ac:spMk id="3" creationId="{7423256F-6C90-4B5D-986F-3CDD5C9DAF2F}"/>
          </ac:spMkLst>
        </pc:spChg>
        <pc:spChg chg="add del mod">
          <ac:chgData name="sheikha juma" userId="608ad1f2e48bc868" providerId="LiveId" clId="{FD71180A-074E-4CBF-9CA0-7BE8879F2995}" dt="2021-11-04T15:17:38.464" v="2264" actId="478"/>
          <ac:spMkLst>
            <pc:docMk/>
            <pc:sldMk cId="0" sldId="262"/>
            <ac:spMk id="5" creationId="{41471A88-6055-432D-B7D1-02887F7D6FEF}"/>
          </ac:spMkLst>
        </pc:spChg>
        <pc:spChg chg="add mod">
          <ac:chgData name="sheikha juma" userId="608ad1f2e48bc868" providerId="LiveId" clId="{FD71180A-074E-4CBF-9CA0-7BE8879F2995}" dt="2021-11-04T15:18:11.509" v="2267" actId="207"/>
          <ac:spMkLst>
            <pc:docMk/>
            <pc:sldMk cId="0" sldId="262"/>
            <ac:spMk id="78" creationId="{40F6BC1B-0DA3-4199-A4D6-A5A38C216CF1}"/>
          </ac:spMkLst>
        </pc:spChg>
        <pc:spChg chg="del">
          <ac:chgData name="sheikha juma" userId="608ad1f2e48bc868" providerId="LiveId" clId="{FD71180A-074E-4CBF-9CA0-7BE8879F2995}" dt="2021-11-04T15:17:29.171" v="2261" actId="478"/>
          <ac:spMkLst>
            <pc:docMk/>
            <pc:sldMk cId="0" sldId="262"/>
            <ac:spMk id="2632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17:33.427" v="2263" actId="478"/>
          <ac:spMkLst>
            <pc:docMk/>
            <pc:sldMk cId="0" sldId="262"/>
            <ac:spMk id="2633" creationId="{00000000-0000-0000-0000-000000000000}"/>
          </ac:spMkLst>
        </pc:spChg>
      </pc:sldChg>
      <pc:sldChg chg="addSp delSp modSp mod ord">
        <pc:chgData name="sheikha juma" userId="608ad1f2e48bc868" providerId="LiveId" clId="{FD71180A-074E-4CBF-9CA0-7BE8879F2995}" dt="2021-11-04T16:32:51.783" v="3751" actId="1076"/>
        <pc:sldMkLst>
          <pc:docMk/>
          <pc:sldMk cId="0" sldId="263"/>
        </pc:sldMkLst>
        <pc:spChg chg="add del mod">
          <ac:chgData name="sheikha juma" userId="608ad1f2e48bc868" providerId="LiveId" clId="{FD71180A-074E-4CBF-9CA0-7BE8879F2995}" dt="2021-11-04T15:36:11.503" v="2492" actId="478"/>
          <ac:spMkLst>
            <pc:docMk/>
            <pc:sldMk cId="0" sldId="263"/>
            <ac:spMk id="3" creationId="{0DC62CA4-C467-42A1-B5BD-CE5969B1A3B0}"/>
          </ac:spMkLst>
        </pc:spChg>
        <pc:spChg chg="add del mod">
          <ac:chgData name="sheikha juma" userId="608ad1f2e48bc868" providerId="LiveId" clId="{FD71180A-074E-4CBF-9CA0-7BE8879F2995}" dt="2021-11-04T15:36:11.503" v="2492" actId="478"/>
          <ac:spMkLst>
            <pc:docMk/>
            <pc:sldMk cId="0" sldId="263"/>
            <ac:spMk id="5" creationId="{1F76C2A6-3497-4EF2-807F-57AD7CA698DB}"/>
          </ac:spMkLst>
        </pc:spChg>
        <pc:spChg chg="add del mod">
          <ac:chgData name="sheikha juma" userId="608ad1f2e48bc868" providerId="LiveId" clId="{FD71180A-074E-4CBF-9CA0-7BE8879F2995}" dt="2021-11-04T15:36:11.503" v="2492" actId="478"/>
          <ac:spMkLst>
            <pc:docMk/>
            <pc:sldMk cId="0" sldId="263"/>
            <ac:spMk id="7" creationId="{134352B6-088D-4438-9FD9-E968C10AC547}"/>
          </ac:spMkLst>
        </pc:spChg>
        <pc:spChg chg="add mod">
          <ac:chgData name="sheikha juma" userId="608ad1f2e48bc868" providerId="LiveId" clId="{FD71180A-074E-4CBF-9CA0-7BE8879F2995}" dt="2021-11-04T15:38:35.500" v="2556" actId="403"/>
          <ac:spMkLst>
            <pc:docMk/>
            <pc:sldMk cId="0" sldId="263"/>
            <ac:spMk id="8" creationId="{25E92E06-979E-4789-8D1B-77963E55C04B}"/>
          </ac:spMkLst>
        </pc:spChg>
        <pc:spChg chg="add del mod">
          <ac:chgData name="sheikha juma" userId="608ad1f2e48bc868" providerId="LiveId" clId="{FD71180A-074E-4CBF-9CA0-7BE8879F2995}" dt="2021-11-04T15:37:19.540" v="2540"/>
          <ac:spMkLst>
            <pc:docMk/>
            <pc:sldMk cId="0" sldId="263"/>
            <ac:spMk id="59" creationId="{54E999B4-7ED5-478D-B26F-E24633CA4BAD}"/>
          </ac:spMkLst>
        </pc:spChg>
        <pc:spChg chg="add mod">
          <ac:chgData name="sheikha juma" userId="608ad1f2e48bc868" providerId="LiveId" clId="{FD71180A-074E-4CBF-9CA0-7BE8879F2995}" dt="2021-11-04T15:38:29.259" v="2554" actId="14100"/>
          <ac:spMkLst>
            <pc:docMk/>
            <pc:sldMk cId="0" sldId="263"/>
            <ac:spMk id="60" creationId="{761E94EC-F52B-4A13-A65F-B08C07748D5D}"/>
          </ac:spMkLst>
        </pc:spChg>
        <pc:spChg chg="add mod">
          <ac:chgData name="sheikha juma" userId="608ad1f2e48bc868" providerId="LiveId" clId="{FD71180A-074E-4CBF-9CA0-7BE8879F2995}" dt="2021-11-04T15:38:24.333" v="2553" actId="14100"/>
          <ac:spMkLst>
            <pc:docMk/>
            <pc:sldMk cId="0" sldId="263"/>
            <ac:spMk id="61" creationId="{9CDC43E8-F184-4C41-93D0-7225E9E1ABC6}"/>
          </ac:spMkLst>
        </pc:spChg>
        <pc:spChg chg="add mod">
          <ac:chgData name="sheikha juma" userId="608ad1f2e48bc868" providerId="LiveId" clId="{FD71180A-074E-4CBF-9CA0-7BE8879F2995}" dt="2021-11-04T16:32:51.783" v="3751" actId="1076"/>
          <ac:spMkLst>
            <pc:docMk/>
            <pc:sldMk cId="0" sldId="263"/>
            <ac:spMk id="62" creationId="{7C301EEF-64E0-4E55-9226-C4663E6110FD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64" creationId="{E136630A-9FBA-440E-81DE-6B3866474197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65" creationId="{A20EE73D-896C-465F-8D47-333FC323981C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66" creationId="{6934C427-5D52-43DC-91AF-9FA6910DEEC1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67" creationId="{25A7896F-206A-4A8F-AE30-81367D3E0F2B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68" creationId="{1E4905A4-DB2B-4C56-88D7-F3DEDAB7CE90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69" creationId="{FB27BD0B-576B-4FF7-B947-63E968896717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70" creationId="{0DF3E9EE-70E9-4AFD-AC31-42D47B70846B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71" creationId="{CE504379-96BA-4661-9E55-949C2E34E87A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72" creationId="{7FC1D424-4FCE-43A4-8C54-505AC2E4C65C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73" creationId="{D9DF9078-1B5C-4BBB-B8F5-62BD6281D04B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74" creationId="{1AEECB76-2FCD-4035-AAE4-90A27D004CEE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75" creationId="{10BBDE83-AB3F-47DB-8DF8-735D675471BA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76" creationId="{7EFFCC9B-DEC9-49F7-9E22-C655971C3931}"/>
          </ac:spMkLst>
        </pc:spChg>
        <pc:spChg chg="mod">
          <ac:chgData name="sheikha juma" userId="608ad1f2e48bc868" providerId="LiveId" clId="{FD71180A-074E-4CBF-9CA0-7BE8879F2995}" dt="2021-11-04T16:32:47.613" v="3750"/>
          <ac:spMkLst>
            <pc:docMk/>
            <pc:sldMk cId="0" sldId="263"/>
            <ac:spMk id="77" creationId="{75815FE5-EC97-4F87-AF77-742A0AF337E7}"/>
          </ac:spMkLst>
        </pc:spChg>
        <pc:spChg chg="del mod">
          <ac:chgData name="sheikha juma" userId="608ad1f2e48bc868" providerId="LiveId" clId="{FD71180A-074E-4CBF-9CA0-7BE8879F2995}" dt="2021-11-04T15:38:03.864" v="2547" actId="478"/>
          <ac:spMkLst>
            <pc:docMk/>
            <pc:sldMk cId="0" sldId="263"/>
            <ac:spMk id="2708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36:06.825" v="2491" actId="478"/>
          <ac:spMkLst>
            <pc:docMk/>
            <pc:sldMk cId="0" sldId="263"/>
            <ac:spMk id="2709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36:06.825" v="2491" actId="478"/>
          <ac:spMkLst>
            <pc:docMk/>
            <pc:sldMk cId="0" sldId="263"/>
            <ac:spMk id="2710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36:06.825" v="2491" actId="478"/>
          <ac:spMkLst>
            <pc:docMk/>
            <pc:sldMk cId="0" sldId="263"/>
            <ac:spMk id="2711" creationId="{00000000-0000-0000-0000-000000000000}"/>
          </ac:spMkLst>
        </pc:spChg>
        <pc:grpChg chg="add mod">
          <ac:chgData name="sheikha juma" userId="608ad1f2e48bc868" providerId="LiveId" clId="{FD71180A-074E-4CBF-9CA0-7BE8879F2995}" dt="2021-11-04T16:32:51.783" v="3751" actId="1076"/>
          <ac:grpSpMkLst>
            <pc:docMk/>
            <pc:sldMk cId="0" sldId="263"/>
            <ac:grpSpMk id="63" creationId="{4C08B560-6BA7-4ED8-B6C1-5FCFA107CDBD}"/>
          </ac:grpSpMkLst>
        </pc:grpChg>
        <pc:grpChg chg="del">
          <ac:chgData name="sheikha juma" userId="608ad1f2e48bc868" providerId="LiveId" clId="{FD71180A-074E-4CBF-9CA0-7BE8879F2995}" dt="2021-11-04T15:36:39.033" v="2496" actId="478"/>
          <ac:grpSpMkLst>
            <pc:docMk/>
            <pc:sldMk cId="0" sldId="263"/>
            <ac:grpSpMk id="2712" creationId="{00000000-0000-0000-0000-000000000000}"/>
          </ac:grpSpMkLst>
        </pc:grpChg>
      </pc:sldChg>
      <pc:sldChg chg="addSp delSp modSp mod ord">
        <pc:chgData name="sheikha juma" userId="608ad1f2e48bc868" providerId="LiveId" clId="{FD71180A-074E-4CBF-9CA0-7BE8879F2995}" dt="2021-11-04T21:34:59.008" v="6115" actId="1076"/>
        <pc:sldMkLst>
          <pc:docMk/>
          <pc:sldMk cId="0" sldId="264"/>
        </pc:sldMkLst>
        <pc:spChg chg="add mod">
          <ac:chgData name="sheikha juma" userId="608ad1f2e48bc868" providerId="LiveId" clId="{FD71180A-074E-4CBF-9CA0-7BE8879F2995}" dt="2021-11-04T21:31:46.516" v="6087" actId="207"/>
          <ac:spMkLst>
            <pc:docMk/>
            <pc:sldMk cId="0" sldId="264"/>
            <ac:spMk id="2" creationId="{26B77621-489D-4F80-B3FE-138F2A2C2877}"/>
          </ac:spMkLst>
        </pc:spChg>
        <pc:spChg chg="add del mod">
          <ac:chgData name="sheikha juma" userId="608ad1f2e48bc868" providerId="LiveId" clId="{FD71180A-074E-4CBF-9CA0-7BE8879F2995}" dt="2021-11-04T16:23:49.798" v="3475" actId="478"/>
          <ac:spMkLst>
            <pc:docMk/>
            <pc:sldMk cId="0" sldId="264"/>
            <ac:spMk id="3" creationId="{68F8872A-B54A-4456-871F-3CAA512B887F}"/>
          </ac:spMkLst>
        </pc:spChg>
        <pc:spChg chg="add mod">
          <ac:chgData name="sheikha juma" userId="608ad1f2e48bc868" providerId="LiveId" clId="{FD71180A-074E-4CBF-9CA0-7BE8879F2995}" dt="2021-11-04T16:24:07.591" v="3498" actId="113"/>
          <ac:spMkLst>
            <pc:docMk/>
            <pc:sldMk cId="0" sldId="264"/>
            <ac:spMk id="4" creationId="{DB7D416F-5352-4BF7-80CC-41552B44097F}"/>
          </ac:spMkLst>
        </pc:spChg>
        <pc:spChg chg="mod">
          <ac:chgData name="sheikha juma" userId="608ad1f2e48bc868" providerId="LiveId" clId="{FD71180A-074E-4CBF-9CA0-7BE8879F2995}" dt="2021-11-04T21:33:25.020" v="6095" actId="962"/>
          <ac:spMkLst>
            <pc:docMk/>
            <pc:sldMk cId="0" sldId="264"/>
            <ac:spMk id="5" creationId="{ADA0BDA4-C451-4856-BA17-BC021478B30C}"/>
          </ac:spMkLst>
        </pc:spChg>
        <pc:spChg chg="add mod">
          <ac:chgData name="sheikha juma" userId="608ad1f2e48bc868" providerId="LiveId" clId="{FD71180A-074E-4CBF-9CA0-7BE8879F2995}" dt="2021-11-04T21:32:38.278" v="6091" actId="1076"/>
          <ac:spMkLst>
            <pc:docMk/>
            <pc:sldMk cId="0" sldId="264"/>
            <ac:spMk id="6" creationId="{32D8A70C-5A39-45FE-B045-EAB5370B692D}"/>
          </ac:spMkLst>
        </pc:spChg>
        <pc:spChg chg="add del mod">
          <ac:chgData name="sheikha juma" userId="608ad1f2e48bc868" providerId="LiveId" clId="{FD71180A-074E-4CBF-9CA0-7BE8879F2995}" dt="2021-11-04T21:33:27.468" v="6096" actId="478"/>
          <ac:spMkLst>
            <pc:docMk/>
            <pc:sldMk cId="0" sldId="264"/>
            <ac:spMk id="8" creationId="{280A82A7-4EA0-4398-BABE-883E3FB0DC10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11" creationId="{0890B1B2-1DD1-4006-BBA7-6B37E3F3758B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12" creationId="{402B8D84-0D68-4969-A4C8-2CD5CF3B0566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13" creationId="{48173C0C-DB30-4605-8E37-94470507A4CA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14" creationId="{C52F3331-DE05-47F2-B3C6-8C18ADF0A79C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15" creationId="{642B5851-9802-43DF-98CE-FB031D86D08A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16" creationId="{94B64152-748E-44BB-8F53-9D4F43EDB12F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17" creationId="{36922930-CFFC-4C47-8163-B70BF0CC65C1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18" creationId="{4C278FB1-E325-4E13-8B24-6061CD37C693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19" creationId="{89FA29D7-165A-4417-BB2F-B2933FFF7A30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20" creationId="{0C0D02AC-B6EE-46D2-9F50-E9EA07E36B85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21" creationId="{8F171E13-A3CA-4AB9-8C51-304B12DD96D5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22" creationId="{171F4A0B-0597-4BE3-B3AE-874FD1AF8D4A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23" creationId="{723CEB88-0A6E-4833-BB48-4721A8E482A0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24" creationId="{8A1B1048-3C74-4EA5-A608-C54B1BBE04C2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25" creationId="{21240743-2F5D-497A-BEC0-A6DD5E6522CB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26" creationId="{198372E7-0947-4BBF-8966-D5D44FAD95B8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27" creationId="{A53982EF-54CC-4192-821E-29F09A79FDBC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28" creationId="{FAAD35B8-5EF0-4EB2-9853-83A71D75413D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29" creationId="{B11CD690-CA0A-4E1D-9F99-6E33FDD7A215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30" creationId="{E3816CB2-1806-462A-92E3-FBAD57A9907F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31" creationId="{B76E9EA9-A927-4946-8CFE-596AC35D38B7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32" creationId="{D96F4054-DE05-46AB-9D3C-48EE9AE0D490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33" creationId="{96E6F336-FB48-497B-AD66-7891415693F8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34" creationId="{45E96A23-B12F-4CB2-B0D3-A9C62C6BBA62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35" creationId="{6C82EE8C-E151-4D87-9779-F303C04B4FA8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36" creationId="{2CA0F20F-9A91-44E5-87D5-ECF13EEE1B2C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37" creationId="{D723CC02-AC49-4BDF-B81A-0DF4CDBD8E4B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38" creationId="{D26ED5FA-F9FE-4C11-AD75-7BD7DA7D96BB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39" creationId="{C2B7C7BD-D403-462A-BE88-697623A7E938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40" creationId="{AE4D045A-0BFC-4EFB-9A94-3F72459D0569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41" creationId="{C4A3D363-F64A-4F0B-85D2-01F61C899C76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42" creationId="{CB5D08DA-101C-4CBE-8ADA-46AA6F9FA4C4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43" creationId="{359F0735-C17A-4CCE-B14F-89977C77CBBD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44" creationId="{5F3E43DD-978B-43A7-AF0D-5DDB70AD3B6F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45" creationId="{C0FF03B0-6FDD-42AA-90FA-16F3C25D597D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46" creationId="{6E1090C0-145B-42BC-B98A-C29925EA6796}"/>
          </ac:spMkLst>
        </pc:spChg>
        <pc:spChg chg="mod">
          <ac:chgData name="sheikha juma" userId="608ad1f2e48bc868" providerId="LiveId" clId="{FD71180A-074E-4CBF-9CA0-7BE8879F2995}" dt="2021-11-04T21:34:45.832" v="6110"/>
          <ac:spMkLst>
            <pc:docMk/>
            <pc:sldMk cId="0" sldId="264"/>
            <ac:spMk id="47" creationId="{2ADDA409-2E9E-4C75-B67B-411A83A4DA2D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49" creationId="{F8792BA2-49AE-40CE-8665-CC63B0899D4B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50" creationId="{5D364F6B-B898-47CB-81F6-59C3091DADF2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51" creationId="{C72F3025-6083-4A41-83C2-035EA705D998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52" creationId="{81FA9BBD-0789-40C8-AFDC-DAD80D00DD60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53" creationId="{9FC2A6F0-FA57-437C-B81F-3B86BBDEA066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54" creationId="{0B5DA0A7-D8FE-45E4-A507-B9D1621D2C7E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55" creationId="{6A18BA1D-8B04-428D-8D24-D87A91BE97E1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56" creationId="{2E7AAF89-175A-4C64-8C75-C24804E9965D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57" creationId="{5AFE75C8-8929-4D14-81B4-F8E1398003D5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58" creationId="{BD819A20-BB8B-4365-BFF3-F891C49C98D9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59" creationId="{0AC6C2EE-4478-4B26-BEC8-1E77BE0284A0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60" creationId="{E321795B-0056-4433-9015-63E8463AEDBD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61" creationId="{95BD865F-407D-4A6A-B788-4A1D1E792292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62" creationId="{31D2CCD3-2726-48D4-85ED-C1A7D21BE7B8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63" creationId="{93AF447E-0B1F-4013-B46A-749083B73701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64" creationId="{8755326C-C032-4530-A7E0-4EDA52071B4F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65" creationId="{0849E8FA-ECAF-4109-97A0-92B8EFD4ABA6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66" creationId="{8CE13DFF-B9E9-492D-BCC1-548782E674C1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67" creationId="{8DFBEB52-3CB7-4F5C-814A-4CEB31F77F84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68" creationId="{5B923E7B-00C0-4A81-B92F-16B846D74E7C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69" creationId="{4855CDE3-3F5E-4084-9A00-7F5ED9DFB389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70" creationId="{A9C1CD80-2B19-4E57-B412-550DBF9B1970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71" creationId="{B1C628F2-3D70-4245-84D4-806A44677C15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72" creationId="{FD58B23F-8ABE-4CA7-A82A-FD8ADA2FF6EB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73" creationId="{9BA2FCB5-C981-4780-AAF1-878DB0672B0B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74" creationId="{3DE91046-46D3-495A-B80D-A583B3B97D72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75" creationId="{8212488E-A026-431F-AF95-6C22EF70EDC1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76" creationId="{CDB1D24D-2996-41EF-9B68-81999E53BF54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77" creationId="{ECDCCC27-E902-4241-974A-D5D9166F3C17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78" creationId="{37AB68D3-72FD-483F-8ECB-6A23587449C3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79" creationId="{61FB4ED2-0E35-4E4D-AB7E-F871B8625C1C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80" creationId="{1E99B5A9-9669-4908-B4EB-48D93585113E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81" creationId="{994D2491-425A-4310-B7F6-05BABFA0CE91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82" creationId="{CAC75F31-F515-4F60-A069-06CA28A7306C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83" creationId="{57C22A9A-C384-497C-AE4B-CEC6F8EBE8D6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84" creationId="{427258D8-D283-46A5-A24F-7F1DD2FCF47D}"/>
          </ac:spMkLst>
        </pc:spChg>
        <pc:spChg chg="mod">
          <ac:chgData name="sheikha juma" userId="608ad1f2e48bc868" providerId="LiveId" clId="{FD71180A-074E-4CBF-9CA0-7BE8879F2995}" dt="2021-11-04T21:34:46.224" v="6111"/>
          <ac:spMkLst>
            <pc:docMk/>
            <pc:sldMk cId="0" sldId="264"/>
            <ac:spMk id="85" creationId="{BCB17465-A491-4B2F-AADF-2343F7E46FE2}"/>
          </ac:spMkLst>
        </pc:spChg>
        <pc:spChg chg="del">
          <ac:chgData name="sheikha juma" userId="608ad1f2e48bc868" providerId="LiveId" clId="{FD71180A-074E-4CBF-9CA0-7BE8879F2995}" dt="2021-11-04T16:23:48.369" v="3474" actId="478"/>
          <ac:spMkLst>
            <pc:docMk/>
            <pc:sldMk cId="0" sldId="264"/>
            <ac:spMk id="2762" creationId="{00000000-0000-0000-0000-000000000000}"/>
          </ac:spMkLst>
        </pc:spChg>
        <pc:grpChg chg="add mod">
          <ac:chgData name="sheikha juma" userId="608ad1f2e48bc868" providerId="LiveId" clId="{FD71180A-074E-4CBF-9CA0-7BE8879F2995}" dt="2021-11-04T21:34:56.620" v="6114" actId="1076"/>
          <ac:grpSpMkLst>
            <pc:docMk/>
            <pc:sldMk cId="0" sldId="264"/>
            <ac:grpSpMk id="10" creationId="{6683E4AB-876C-4AB9-8A3F-A170BEB813B2}"/>
          </ac:grpSpMkLst>
        </pc:grpChg>
        <pc:grpChg chg="add mod">
          <ac:chgData name="sheikha juma" userId="608ad1f2e48bc868" providerId="LiveId" clId="{FD71180A-074E-4CBF-9CA0-7BE8879F2995}" dt="2021-11-04T21:34:59.008" v="6115" actId="1076"/>
          <ac:grpSpMkLst>
            <pc:docMk/>
            <pc:sldMk cId="0" sldId="264"/>
            <ac:grpSpMk id="48" creationId="{3B80A676-9A6C-4D38-8431-5B3E6C68A8E6}"/>
          </ac:grpSpMkLst>
        </pc:grpChg>
        <pc:graphicFrameChg chg="del modGraphic">
          <ac:chgData name="sheikha juma" userId="608ad1f2e48bc868" providerId="LiveId" clId="{FD71180A-074E-4CBF-9CA0-7BE8879F2995}" dt="2021-11-04T21:30:52.953" v="6073" actId="478"/>
          <ac:graphicFrameMkLst>
            <pc:docMk/>
            <pc:sldMk cId="0" sldId="264"/>
            <ac:graphicFrameMk id="2763" creationId="{00000000-0000-0000-0000-000000000000}"/>
          </ac:graphicFrameMkLst>
        </pc:graphicFrameChg>
        <pc:picChg chg="add mod">
          <ac:chgData name="sheikha juma" userId="608ad1f2e48bc868" providerId="LiveId" clId="{FD71180A-074E-4CBF-9CA0-7BE8879F2995}" dt="2021-11-04T21:33:33.029" v="6097" actId="1076"/>
          <ac:picMkLst>
            <pc:docMk/>
            <pc:sldMk cId="0" sldId="264"/>
            <ac:picMk id="7" creationId="{AA33AF28-83E9-42D4-81C6-15D94B0DB183}"/>
          </ac:picMkLst>
        </pc:picChg>
      </pc:sldChg>
      <pc:sldChg chg="addSp delSp modSp mod ord">
        <pc:chgData name="sheikha juma" userId="608ad1f2e48bc868" providerId="LiveId" clId="{FD71180A-074E-4CBF-9CA0-7BE8879F2995}" dt="2021-11-04T13:49:05.320" v="363" actId="1076"/>
        <pc:sldMkLst>
          <pc:docMk/>
          <pc:sldMk cId="0" sldId="265"/>
        </pc:sldMkLst>
        <pc:spChg chg="add del mod">
          <ac:chgData name="sheikha juma" userId="608ad1f2e48bc868" providerId="LiveId" clId="{FD71180A-074E-4CBF-9CA0-7BE8879F2995}" dt="2021-11-04T13:45:49.513" v="273" actId="478"/>
          <ac:spMkLst>
            <pc:docMk/>
            <pc:sldMk cId="0" sldId="265"/>
            <ac:spMk id="3" creationId="{1842960B-ABDC-4123-A72C-43570C0180E4}"/>
          </ac:spMkLst>
        </pc:spChg>
        <pc:spChg chg="add mod">
          <ac:chgData name="sheikha juma" userId="608ad1f2e48bc868" providerId="LiveId" clId="{FD71180A-074E-4CBF-9CA0-7BE8879F2995}" dt="2021-11-04T13:49:05.320" v="363" actId="1076"/>
          <ac:spMkLst>
            <pc:docMk/>
            <pc:sldMk cId="0" sldId="265"/>
            <ac:spMk id="4" creationId="{452602A3-731E-4BF8-B609-FF8A98A641B4}"/>
          </ac:spMkLst>
        </pc:spChg>
        <pc:spChg chg="add mod">
          <ac:chgData name="sheikha juma" userId="608ad1f2e48bc868" providerId="LiveId" clId="{FD71180A-074E-4CBF-9CA0-7BE8879F2995}" dt="2021-11-04T13:47:39.979" v="331" actId="1076"/>
          <ac:spMkLst>
            <pc:docMk/>
            <pc:sldMk cId="0" sldId="265"/>
            <ac:spMk id="5" creationId="{E2DA2204-698F-4584-A5CA-D6C893BA1BC2}"/>
          </ac:spMkLst>
        </pc:spChg>
        <pc:spChg chg="add mod">
          <ac:chgData name="sheikha juma" userId="608ad1f2e48bc868" providerId="LiveId" clId="{FD71180A-074E-4CBF-9CA0-7BE8879F2995}" dt="2021-11-04T13:47:44.401" v="332" actId="1076"/>
          <ac:spMkLst>
            <pc:docMk/>
            <pc:sldMk cId="0" sldId="265"/>
            <ac:spMk id="40" creationId="{C591C883-1743-4F9A-BB01-15103821B8E3}"/>
          </ac:spMkLst>
        </pc:spChg>
        <pc:spChg chg="add mod">
          <ac:chgData name="sheikha juma" userId="608ad1f2e48bc868" providerId="LiveId" clId="{FD71180A-074E-4CBF-9CA0-7BE8879F2995}" dt="2021-11-04T13:48:16.749" v="345" actId="1076"/>
          <ac:spMkLst>
            <pc:docMk/>
            <pc:sldMk cId="0" sldId="265"/>
            <ac:spMk id="41" creationId="{BF1A19BA-83B2-4FE2-BF5F-CFBF28A32D38}"/>
          </ac:spMkLst>
        </pc:spChg>
        <pc:spChg chg="add mod">
          <ac:chgData name="sheikha juma" userId="608ad1f2e48bc868" providerId="LiveId" clId="{FD71180A-074E-4CBF-9CA0-7BE8879F2995}" dt="2021-11-04T13:48:36.770" v="354" actId="1076"/>
          <ac:spMkLst>
            <pc:docMk/>
            <pc:sldMk cId="0" sldId="265"/>
            <ac:spMk id="42" creationId="{2FEBF15D-3847-4A50-B011-5E5ED4780651}"/>
          </ac:spMkLst>
        </pc:spChg>
        <pc:spChg chg="add mod">
          <ac:chgData name="sheikha juma" userId="608ad1f2e48bc868" providerId="LiveId" clId="{FD71180A-074E-4CBF-9CA0-7BE8879F2995}" dt="2021-11-04T13:48:42.691" v="357" actId="20577"/>
          <ac:spMkLst>
            <pc:docMk/>
            <pc:sldMk cId="0" sldId="265"/>
            <ac:spMk id="43" creationId="{6C73486E-CABA-439E-9E45-DE4DE82E1FAD}"/>
          </ac:spMkLst>
        </pc:spChg>
        <pc:spChg chg="add mod">
          <ac:chgData name="sheikha juma" userId="608ad1f2e48bc868" providerId="LiveId" clId="{FD71180A-074E-4CBF-9CA0-7BE8879F2995}" dt="2021-11-04T13:48:49.700" v="360" actId="20577"/>
          <ac:spMkLst>
            <pc:docMk/>
            <pc:sldMk cId="0" sldId="265"/>
            <ac:spMk id="44" creationId="{3A799476-1D6D-4143-B40F-9F5F71B59015}"/>
          </ac:spMkLst>
        </pc:spChg>
        <pc:spChg chg="del">
          <ac:chgData name="sheikha juma" userId="608ad1f2e48bc868" providerId="LiveId" clId="{FD71180A-074E-4CBF-9CA0-7BE8879F2995}" dt="2021-11-04T13:45:46.228" v="272" actId="478"/>
          <ac:spMkLst>
            <pc:docMk/>
            <pc:sldMk cId="0" sldId="265"/>
            <ac:spMk id="2768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6:23.500" v="297" actId="478"/>
          <ac:spMkLst>
            <pc:docMk/>
            <pc:sldMk cId="0" sldId="265"/>
            <ac:spMk id="2769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6:23.500" v="297" actId="478"/>
          <ac:spMkLst>
            <pc:docMk/>
            <pc:sldMk cId="0" sldId="265"/>
            <ac:spMk id="2770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6:23.500" v="297" actId="478"/>
          <ac:spMkLst>
            <pc:docMk/>
            <pc:sldMk cId="0" sldId="265"/>
            <ac:spMk id="2771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6:23.500" v="297" actId="478"/>
          <ac:spMkLst>
            <pc:docMk/>
            <pc:sldMk cId="0" sldId="265"/>
            <ac:spMk id="2772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7:48.837" v="333" actId="478"/>
          <ac:spMkLst>
            <pc:docMk/>
            <pc:sldMk cId="0" sldId="265"/>
            <ac:spMk id="2773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6:23.500" v="297" actId="478"/>
          <ac:spMkLst>
            <pc:docMk/>
            <pc:sldMk cId="0" sldId="265"/>
            <ac:spMk id="2774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6:23.500" v="297" actId="478"/>
          <ac:spMkLst>
            <pc:docMk/>
            <pc:sldMk cId="0" sldId="265"/>
            <ac:spMk id="2775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6:23.500" v="297" actId="478"/>
          <ac:spMkLst>
            <pc:docMk/>
            <pc:sldMk cId="0" sldId="265"/>
            <ac:spMk id="2776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6:23.500" v="297" actId="478"/>
          <ac:spMkLst>
            <pc:docMk/>
            <pc:sldMk cId="0" sldId="265"/>
            <ac:spMk id="2777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7:14.706" v="326" actId="478"/>
          <ac:spMkLst>
            <pc:docMk/>
            <pc:sldMk cId="0" sldId="265"/>
            <ac:spMk id="2778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7:11.235" v="325" actId="478"/>
          <ac:spMkLst>
            <pc:docMk/>
            <pc:sldMk cId="0" sldId="265"/>
            <ac:spMk id="2779" creationId="{00000000-0000-0000-0000-000000000000}"/>
          </ac:spMkLst>
        </pc:spChg>
        <pc:spChg chg="del">
          <ac:chgData name="sheikha juma" userId="608ad1f2e48bc868" providerId="LiveId" clId="{FD71180A-074E-4CBF-9CA0-7BE8879F2995}" dt="2021-11-04T13:47:17.156" v="327" actId="478"/>
          <ac:spMkLst>
            <pc:docMk/>
            <pc:sldMk cId="0" sldId="265"/>
            <ac:spMk id="2780" creationId="{00000000-0000-0000-0000-000000000000}"/>
          </ac:spMkLst>
        </pc:spChg>
        <pc:spChg chg="mod">
          <ac:chgData name="sheikha juma" userId="608ad1f2e48bc868" providerId="LiveId" clId="{FD71180A-074E-4CBF-9CA0-7BE8879F2995}" dt="2021-11-04T13:47:23.357" v="329" actId="1076"/>
          <ac:spMkLst>
            <pc:docMk/>
            <pc:sldMk cId="0" sldId="265"/>
            <ac:spMk id="2801" creationId="{00000000-0000-0000-0000-000000000000}"/>
          </ac:spMkLst>
        </pc:spChg>
        <pc:grpChg chg="mod">
          <ac:chgData name="sheikha juma" userId="608ad1f2e48bc868" providerId="LiveId" clId="{FD71180A-074E-4CBF-9CA0-7BE8879F2995}" dt="2021-11-04T13:47:20.117" v="328" actId="1076"/>
          <ac:grpSpMkLst>
            <pc:docMk/>
            <pc:sldMk cId="0" sldId="265"/>
            <ac:grpSpMk id="2781" creationId="{00000000-0000-0000-0000-000000000000}"/>
          </ac:grpSpMkLst>
        </pc:grpChg>
      </pc:sldChg>
      <pc:sldChg chg="del">
        <pc:chgData name="sheikha juma" userId="608ad1f2e48bc868" providerId="LiveId" clId="{FD71180A-074E-4CBF-9CA0-7BE8879F2995}" dt="2021-11-04T21:39:56.312" v="6150" actId="47"/>
        <pc:sldMkLst>
          <pc:docMk/>
          <pc:sldMk cId="0" sldId="266"/>
        </pc:sldMkLst>
      </pc:sldChg>
      <pc:sldChg chg="delSp del mod">
        <pc:chgData name="sheikha juma" userId="608ad1f2e48bc868" providerId="LiveId" clId="{FD71180A-074E-4CBF-9CA0-7BE8879F2995}" dt="2021-11-04T21:39:55.034" v="6149" actId="47"/>
        <pc:sldMkLst>
          <pc:docMk/>
          <pc:sldMk cId="0" sldId="267"/>
        </pc:sldMkLst>
        <pc:grpChg chg="del">
          <ac:chgData name="sheikha juma" userId="608ad1f2e48bc868" providerId="LiveId" clId="{FD71180A-074E-4CBF-9CA0-7BE8879F2995}" dt="2021-11-04T19:52:09.211" v="4230" actId="21"/>
          <ac:grpSpMkLst>
            <pc:docMk/>
            <pc:sldMk cId="0" sldId="267"/>
            <ac:grpSpMk id="2847" creationId="{00000000-0000-0000-0000-000000000000}"/>
          </ac:grpSpMkLst>
        </pc:grpChg>
      </pc:sldChg>
      <pc:sldChg chg="del">
        <pc:chgData name="sheikha juma" userId="608ad1f2e48bc868" providerId="LiveId" clId="{FD71180A-074E-4CBF-9CA0-7BE8879F2995}" dt="2021-11-04T21:39:54.473" v="6148" actId="47"/>
        <pc:sldMkLst>
          <pc:docMk/>
          <pc:sldMk cId="0" sldId="268"/>
        </pc:sldMkLst>
      </pc:sldChg>
      <pc:sldChg chg="addSp delSp modSp mod ord">
        <pc:chgData name="sheikha juma" userId="608ad1f2e48bc868" providerId="LiveId" clId="{FD71180A-074E-4CBF-9CA0-7BE8879F2995}" dt="2021-11-04T19:51:48.770" v="4227" actId="1076"/>
        <pc:sldMkLst>
          <pc:docMk/>
          <pc:sldMk cId="0" sldId="269"/>
        </pc:sldMkLst>
        <pc:spChg chg="add del mod">
          <ac:chgData name="sheikha juma" userId="608ad1f2e48bc868" providerId="LiveId" clId="{FD71180A-074E-4CBF-9CA0-7BE8879F2995}" dt="2021-11-04T16:28:03.900" v="3639" actId="478"/>
          <ac:spMkLst>
            <pc:docMk/>
            <pc:sldMk cId="0" sldId="269"/>
            <ac:spMk id="3" creationId="{244936A7-9BAA-4237-94C9-9D331CBF04C8}"/>
          </ac:spMkLst>
        </pc:spChg>
        <pc:spChg chg="add mod">
          <ac:chgData name="sheikha juma" userId="608ad1f2e48bc868" providerId="LiveId" clId="{FD71180A-074E-4CBF-9CA0-7BE8879F2995}" dt="2021-11-04T19:29:14.047" v="3967" actId="1076"/>
          <ac:spMkLst>
            <pc:docMk/>
            <pc:sldMk cId="0" sldId="269"/>
            <ac:spMk id="3" creationId="{282920F7-619F-4843-B128-EA707D44BDD3}"/>
          </ac:spMkLst>
        </pc:spChg>
        <pc:spChg chg="add mod">
          <ac:chgData name="sheikha juma" userId="608ad1f2e48bc868" providerId="LiveId" clId="{FD71180A-074E-4CBF-9CA0-7BE8879F2995}" dt="2021-11-04T19:30:16.212" v="3983" actId="207"/>
          <ac:spMkLst>
            <pc:docMk/>
            <pc:sldMk cId="0" sldId="269"/>
            <ac:spMk id="4" creationId="{BB8DD554-6A95-424B-807D-FA2C90B91228}"/>
          </ac:spMkLst>
        </pc:spChg>
        <pc:spChg chg="add mod">
          <ac:chgData name="sheikha juma" userId="608ad1f2e48bc868" providerId="LiveId" clId="{FD71180A-074E-4CBF-9CA0-7BE8879F2995}" dt="2021-11-04T19:30:20.894" v="3984" actId="207"/>
          <ac:spMkLst>
            <pc:docMk/>
            <pc:sldMk cId="0" sldId="269"/>
            <ac:spMk id="5" creationId="{16D01B2C-F24B-48CD-B05E-682581DE1DEB}"/>
          </ac:spMkLst>
        </pc:spChg>
        <pc:spChg chg="add del mod">
          <ac:chgData name="sheikha juma" userId="608ad1f2e48bc868" providerId="LiveId" clId="{FD71180A-074E-4CBF-9CA0-7BE8879F2995}" dt="2021-11-04T16:28:03.900" v="3639" actId="478"/>
          <ac:spMkLst>
            <pc:docMk/>
            <pc:sldMk cId="0" sldId="269"/>
            <ac:spMk id="5" creationId="{A060ADD7-8FD2-45B4-B031-069A4A6AB08D}"/>
          </ac:spMkLst>
        </pc:spChg>
        <pc:spChg chg="add mod">
          <ac:chgData name="sheikha juma" userId="608ad1f2e48bc868" providerId="LiveId" clId="{FD71180A-074E-4CBF-9CA0-7BE8879F2995}" dt="2021-11-04T19:30:23.546" v="3985" actId="207"/>
          <ac:spMkLst>
            <pc:docMk/>
            <pc:sldMk cId="0" sldId="269"/>
            <ac:spMk id="6" creationId="{8F810CC0-C337-454B-990F-1F0A99EBA6B2}"/>
          </ac:spMkLst>
        </pc:spChg>
        <pc:spChg chg="add mod">
          <ac:chgData name="sheikha juma" userId="608ad1f2e48bc868" providerId="LiveId" clId="{FD71180A-074E-4CBF-9CA0-7BE8879F2995}" dt="2021-11-04T19:36:53.582" v="4162" actId="14100"/>
          <ac:spMkLst>
            <pc:docMk/>
            <pc:sldMk cId="0" sldId="269"/>
            <ac:spMk id="7" creationId="{A0EFB271-DDA8-45B9-A76A-7C82F8E9907F}"/>
          </ac:spMkLst>
        </pc:spChg>
        <pc:spChg chg="add mod">
          <ac:chgData name="sheikha juma" userId="608ad1f2e48bc868" providerId="LiveId" clId="{FD71180A-074E-4CBF-9CA0-7BE8879F2995}" dt="2021-11-04T19:30:42.346" v="3988" actId="207"/>
          <ac:spMkLst>
            <pc:docMk/>
            <pc:sldMk cId="0" sldId="269"/>
            <ac:spMk id="134" creationId="{7B6BAAD9-F980-4F52-9F75-03FD836F885C}"/>
          </ac:spMkLst>
        </pc:spChg>
        <pc:spChg chg="del">
          <ac:chgData name="sheikha juma" userId="608ad1f2e48bc868" providerId="LiveId" clId="{FD71180A-074E-4CBF-9CA0-7BE8879F2995}" dt="2021-11-04T16:28:00.332" v="3638" actId="478"/>
          <ac:spMkLst>
            <pc:docMk/>
            <pc:sldMk cId="0" sldId="269"/>
            <ac:spMk id="2986" creationId="{00000000-0000-0000-0000-000000000000}"/>
          </ac:spMkLst>
        </pc:spChg>
        <pc:spChg chg="del">
          <ac:chgData name="sheikha juma" userId="608ad1f2e48bc868" providerId="LiveId" clId="{FD71180A-074E-4CBF-9CA0-7BE8879F2995}" dt="2021-11-04T16:28:00.332" v="3638" actId="478"/>
          <ac:spMkLst>
            <pc:docMk/>
            <pc:sldMk cId="0" sldId="269"/>
            <ac:spMk id="2987" creationId="{00000000-0000-0000-0000-000000000000}"/>
          </ac:spMkLst>
        </pc:spChg>
        <pc:grpChg chg="del">
          <ac:chgData name="sheikha juma" userId="608ad1f2e48bc868" providerId="LiveId" clId="{FD71180A-074E-4CBF-9CA0-7BE8879F2995}" dt="2021-11-04T16:28:00.332" v="3638" actId="478"/>
          <ac:grpSpMkLst>
            <pc:docMk/>
            <pc:sldMk cId="0" sldId="269"/>
            <ac:grpSpMk id="2988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6:28:00.332" v="3638" actId="478"/>
          <ac:grpSpMkLst>
            <pc:docMk/>
            <pc:sldMk cId="0" sldId="269"/>
            <ac:grpSpMk id="2995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6:28:00.332" v="3638" actId="478"/>
          <ac:grpSpMkLst>
            <pc:docMk/>
            <pc:sldMk cId="0" sldId="269"/>
            <ac:grpSpMk id="3023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6:28:00.332" v="3638" actId="478"/>
          <ac:grpSpMkLst>
            <pc:docMk/>
            <pc:sldMk cId="0" sldId="269"/>
            <ac:grpSpMk id="3044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6:28:00.332" v="3638" actId="478"/>
          <ac:grpSpMkLst>
            <pc:docMk/>
            <pc:sldMk cId="0" sldId="269"/>
            <ac:grpSpMk id="3065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6:28:00.332" v="3638" actId="478"/>
          <ac:grpSpMkLst>
            <pc:docMk/>
            <pc:sldMk cId="0" sldId="269"/>
            <ac:grpSpMk id="3093" creationId="{00000000-0000-0000-0000-000000000000}"/>
          </ac:grpSpMkLst>
        </pc:grpChg>
        <pc:picChg chg="add mod">
          <ac:chgData name="sheikha juma" userId="608ad1f2e48bc868" providerId="LiveId" clId="{FD71180A-074E-4CBF-9CA0-7BE8879F2995}" dt="2021-11-04T19:51:48.770" v="4227" actId="1076"/>
          <ac:picMkLst>
            <pc:docMk/>
            <pc:sldMk cId="0" sldId="269"/>
            <ac:picMk id="8" creationId="{D82487A4-7F5D-494F-847A-BA910D592362}"/>
          </ac:picMkLst>
        </pc:picChg>
        <pc:picChg chg="add mod">
          <ac:chgData name="sheikha juma" userId="608ad1f2e48bc868" providerId="LiveId" clId="{FD71180A-074E-4CBF-9CA0-7BE8879F2995}" dt="2021-11-04T19:51:46.247" v="4226" actId="1076"/>
          <ac:picMkLst>
            <pc:docMk/>
            <pc:sldMk cId="0" sldId="269"/>
            <ac:picMk id="9" creationId="{4FA771EA-2647-4D9A-96C3-26364C576EC1}"/>
          </ac:picMkLst>
        </pc:picChg>
      </pc:sldChg>
      <pc:sldChg chg="del">
        <pc:chgData name="sheikha juma" userId="608ad1f2e48bc868" providerId="LiveId" clId="{FD71180A-074E-4CBF-9CA0-7BE8879F2995}" dt="2021-11-04T21:39:54.111" v="6147" actId="47"/>
        <pc:sldMkLst>
          <pc:docMk/>
          <pc:sldMk cId="0" sldId="270"/>
        </pc:sldMkLst>
      </pc:sldChg>
      <pc:sldChg chg="del">
        <pc:chgData name="sheikha juma" userId="608ad1f2e48bc868" providerId="LiveId" clId="{FD71180A-074E-4CBF-9CA0-7BE8879F2995}" dt="2021-11-04T21:39:53.734" v="6146" actId="47"/>
        <pc:sldMkLst>
          <pc:docMk/>
          <pc:sldMk cId="0" sldId="271"/>
        </pc:sldMkLst>
      </pc:sldChg>
      <pc:sldChg chg="del">
        <pc:chgData name="sheikha juma" userId="608ad1f2e48bc868" providerId="LiveId" clId="{FD71180A-074E-4CBF-9CA0-7BE8879F2995}" dt="2021-11-04T21:39:53.397" v="6145" actId="47"/>
        <pc:sldMkLst>
          <pc:docMk/>
          <pc:sldMk cId="0" sldId="272"/>
        </pc:sldMkLst>
      </pc:sldChg>
      <pc:sldChg chg="addSp delSp modSp mod ord">
        <pc:chgData name="sheikha juma" userId="608ad1f2e48bc868" providerId="LiveId" clId="{FD71180A-074E-4CBF-9CA0-7BE8879F2995}" dt="2021-11-05T10:03:43.344" v="6332" actId="1076"/>
        <pc:sldMkLst>
          <pc:docMk/>
          <pc:sldMk cId="0" sldId="273"/>
        </pc:sldMkLst>
        <pc:spChg chg="add mod">
          <ac:chgData name="sheikha juma" userId="608ad1f2e48bc868" providerId="LiveId" clId="{FD71180A-074E-4CBF-9CA0-7BE8879F2995}" dt="2021-11-04T19:54:54.513" v="4307" actId="20577"/>
          <ac:spMkLst>
            <pc:docMk/>
            <pc:sldMk cId="0" sldId="273"/>
            <ac:spMk id="2" creationId="{DD2489B6-B724-4D89-92E1-B1E207282B48}"/>
          </ac:spMkLst>
        </pc:spChg>
        <pc:spChg chg="add del mod">
          <ac:chgData name="sheikha juma" userId="608ad1f2e48bc868" providerId="LiveId" clId="{FD71180A-074E-4CBF-9CA0-7BE8879F2995}" dt="2021-11-04T16:24:42.195" v="3504" actId="478"/>
          <ac:spMkLst>
            <pc:docMk/>
            <pc:sldMk cId="0" sldId="273"/>
            <ac:spMk id="3" creationId="{5C827B05-FE3F-4897-AB78-61CF921D5491}"/>
          </ac:spMkLst>
        </pc:spChg>
        <pc:spChg chg="add mod">
          <ac:chgData name="sheikha juma" userId="608ad1f2e48bc868" providerId="LiveId" clId="{FD71180A-074E-4CBF-9CA0-7BE8879F2995}" dt="2021-11-05T10:03:43.344" v="6332" actId="1076"/>
          <ac:spMkLst>
            <pc:docMk/>
            <pc:sldMk cId="0" sldId="273"/>
            <ac:spMk id="3" creationId="{622A20D9-A404-4697-8310-175E8845B14E}"/>
          </ac:spMkLst>
        </pc:spChg>
        <pc:spChg chg="add del mod">
          <ac:chgData name="sheikha juma" userId="608ad1f2e48bc868" providerId="LiveId" clId="{FD71180A-074E-4CBF-9CA0-7BE8879F2995}" dt="2021-11-04T16:24:42.195" v="3504" actId="478"/>
          <ac:spMkLst>
            <pc:docMk/>
            <pc:sldMk cId="0" sldId="273"/>
            <ac:spMk id="5" creationId="{A56E7AD5-E378-4A56-B961-34737A188A98}"/>
          </ac:spMkLst>
        </pc:spChg>
        <pc:spChg chg="add mod">
          <ac:chgData name="sheikha juma" userId="608ad1f2e48bc868" providerId="LiveId" clId="{FD71180A-074E-4CBF-9CA0-7BE8879F2995}" dt="2021-11-04T16:25:08.363" v="3507" actId="164"/>
          <ac:spMkLst>
            <pc:docMk/>
            <pc:sldMk cId="0" sldId="273"/>
            <ac:spMk id="6" creationId="{6C7292E3-779F-40B8-94D4-9EEE22C33D5A}"/>
          </ac:spMkLst>
        </pc:spChg>
        <pc:spChg chg="add mod">
          <ac:chgData name="sheikha juma" userId="608ad1f2e48bc868" providerId="LiveId" clId="{FD71180A-074E-4CBF-9CA0-7BE8879F2995}" dt="2021-11-04T16:27:27.457" v="3634" actId="1076"/>
          <ac:spMkLst>
            <pc:docMk/>
            <pc:sldMk cId="0" sldId="273"/>
            <ac:spMk id="8" creationId="{A9190BCF-7172-4AB2-B817-AFD1D31D9E5D}"/>
          </ac:spMkLst>
        </pc:spChg>
        <pc:spChg chg="add del mod">
          <ac:chgData name="sheikha juma" userId="608ad1f2e48bc868" providerId="LiveId" clId="{FD71180A-074E-4CBF-9CA0-7BE8879F2995}" dt="2021-11-04T16:25:12.585" v="3509"/>
          <ac:spMkLst>
            <pc:docMk/>
            <pc:sldMk cId="0" sldId="273"/>
            <ac:spMk id="16" creationId="{83F0E66A-67ED-480E-8242-3C1B578D7C9F}"/>
          </ac:spMkLst>
        </pc:spChg>
        <pc:spChg chg="mod">
          <ac:chgData name="sheikha juma" userId="608ad1f2e48bc868" providerId="LiveId" clId="{FD71180A-074E-4CBF-9CA0-7BE8879F2995}" dt="2021-11-04T16:25:15.037" v="3510"/>
          <ac:spMkLst>
            <pc:docMk/>
            <pc:sldMk cId="0" sldId="273"/>
            <ac:spMk id="19" creationId="{5042C7C6-8BAC-4B0E-AE9B-B023BE2213C1}"/>
          </ac:spMkLst>
        </pc:spChg>
        <pc:spChg chg="mod">
          <ac:chgData name="sheikha juma" userId="608ad1f2e48bc868" providerId="LiveId" clId="{FD71180A-074E-4CBF-9CA0-7BE8879F2995}" dt="2021-11-04T16:25:15.037" v="3510"/>
          <ac:spMkLst>
            <pc:docMk/>
            <pc:sldMk cId="0" sldId="273"/>
            <ac:spMk id="20" creationId="{CDC3F152-5386-4167-9714-6CD6427C451C}"/>
          </ac:spMkLst>
        </pc:spChg>
        <pc:spChg chg="mod">
          <ac:chgData name="sheikha juma" userId="608ad1f2e48bc868" providerId="LiveId" clId="{FD71180A-074E-4CBF-9CA0-7BE8879F2995}" dt="2021-11-04T16:25:15.037" v="3510"/>
          <ac:spMkLst>
            <pc:docMk/>
            <pc:sldMk cId="0" sldId="273"/>
            <ac:spMk id="21" creationId="{87798706-824B-4E7D-9B3B-72FA0D41CA28}"/>
          </ac:spMkLst>
        </pc:spChg>
        <pc:spChg chg="mod">
          <ac:chgData name="sheikha juma" userId="608ad1f2e48bc868" providerId="LiveId" clId="{FD71180A-074E-4CBF-9CA0-7BE8879F2995}" dt="2021-11-04T16:25:15.037" v="3510"/>
          <ac:spMkLst>
            <pc:docMk/>
            <pc:sldMk cId="0" sldId="273"/>
            <ac:spMk id="22" creationId="{C0ADE5C6-B329-4EC0-A68A-AF3FAD05C528}"/>
          </ac:spMkLst>
        </pc:spChg>
        <pc:spChg chg="mod">
          <ac:chgData name="sheikha juma" userId="608ad1f2e48bc868" providerId="LiveId" clId="{FD71180A-074E-4CBF-9CA0-7BE8879F2995}" dt="2021-11-04T16:25:15.037" v="3510"/>
          <ac:spMkLst>
            <pc:docMk/>
            <pc:sldMk cId="0" sldId="273"/>
            <ac:spMk id="23" creationId="{2FE6E810-16E5-4044-BA7D-06D18AE84455}"/>
          </ac:spMkLst>
        </pc:spChg>
        <pc:spChg chg="mod">
          <ac:chgData name="sheikha juma" userId="608ad1f2e48bc868" providerId="LiveId" clId="{FD71180A-074E-4CBF-9CA0-7BE8879F2995}" dt="2021-11-04T16:25:23.502" v="3514"/>
          <ac:spMkLst>
            <pc:docMk/>
            <pc:sldMk cId="0" sldId="273"/>
            <ac:spMk id="26" creationId="{F4FBECF4-22BD-492C-A168-AE62CBEE4ECD}"/>
          </ac:spMkLst>
        </pc:spChg>
        <pc:spChg chg="mod">
          <ac:chgData name="sheikha juma" userId="608ad1f2e48bc868" providerId="LiveId" clId="{FD71180A-074E-4CBF-9CA0-7BE8879F2995}" dt="2021-11-04T16:25:23.502" v="3514"/>
          <ac:spMkLst>
            <pc:docMk/>
            <pc:sldMk cId="0" sldId="273"/>
            <ac:spMk id="27" creationId="{262DBFB9-2A91-483C-BB54-7982D9348808}"/>
          </ac:spMkLst>
        </pc:spChg>
        <pc:spChg chg="mod">
          <ac:chgData name="sheikha juma" userId="608ad1f2e48bc868" providerId="LiveId" clId="{FD71180A-074E-4CBF-9CA0-7BE8879F2995}" dt="2021-11-04T16:25:23.502" v="3514"/>
          <ac:spMkLst>
            <pc:docMk/>
            <pc:sldMk cId="0" sldId="273"/>
            <ac:spMk id="28" creationId="{CB3010F3-FD65-46A5-A321-3E919AACF43E}"/>
          </ac:spMkLst>
        </pc:spChg>
        <pc:spChg chg="mod">
          <ac:chgData name="sheikha juma" userId="608ad1f2e48bc868" providerId="LiveId" clId="{FD71180A-074E-4CBF-9CA0-7BE8879F2995}" dt="2021-11-04T16:25:23.502" v="3514"/>
          <ac:spMkLst>
            <pc:docMk/>
            <pc:sldMk cId="0" sldId="273"/>
            <ac:spMk id="29" creationId="{4962E707-156F-47A3-A803-5386D0B47914}"/>
          </ac:spMkLst>
        </pc:spChg>
        <pc:spChg chg="mod">
          <ac:chgData name="sheikha juma" userId="608ad1f2e48bc868" providerId="LiveId" clId="{FD71180A-074E-4CBF-9CA0-7BE8879F2995}" dt="2021-11-04T16:25:23.502" v="3514"/>
          <ac:spMkLst>
            <pc:docMk/>
            <pc:sldMk cId="0" sldId="273"/>
            <ac:spMk id="30" creationId="{EA6EB936-5B10-4A46-8509-B1A9D0ABF801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33" creationId="{EE4AB7E0-9E88-4BCF-9839-C1F0A14F94F6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34" creationId="{93A70890-2226-4DDD-910E-24838241582E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35" creationId="{DEC095CC-C319-425D-A7C5-C53CD6334795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36" creationId="{6F6F2776-B5A1-4F8B-BAF7-2CF6CB75B70D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37" creationId="{65126D53-80E6-4600-B32E-4C7977E90FD7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38" creationId="{A1B30302-1EE3-4741-AC4C-886056D1F470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39" creationId="{BC484339-4411-4A30-8E7F-A72FB82C1CD9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40" creationId="{D0556B50-A421-4AD6-880F-CBCA1B06DD1B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41" creationId="{01FC3A3E-654E-4F9D-BFC4-66497C2C051F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42" creationId="{AB56BE36-ECBF-4DCA-8DFA-AF9464F3F03A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43" creationId="{968E68A5-9033-4FBD-BFDF-BA9FD981E1BA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44" creationId="{9DE99517-A39A-48D1-A5DA-3585F0679EA0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45" creationId="{27822CFC-FD3E-4C07-9CCA-0C9311C0EA80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46" creationId="{9DE43DB6-93D8-46E9-9BC1-6B385910359B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47" creationId="{04538379-8F5B-49A6-9870-9C70C3070FFA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48" creationId="{8F2D8E65-D84F-400A-8ACE-B00D9E715DCE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49" creationId="{27082842-A495-4B85-A93B-3BDC331D2EF3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50" creationId="{2CA90430-AEFF-4361-A841-B7032FFE8798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51" creationId="{DDE284ED-CE69-4705-8D7B-BF1F5B3DAB72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52" creationId="{2CE8D9C1-4010-4969-953A-D7C0CF1A47DB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53" creationId="{19889E6B-BA3E-4FC4-B13E-9C660206C704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54" creationId="{AB292B5F-C009-46A8-AB56-5121913DE7C6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55" creationId="{A96DABE7-C669-443F-9822-47DBFE91D105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56" creationId="{324F8C46-4199-40AC-A5F2-3FBC5ACD5921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57" creationId="{770C3685-266B-4988-94A2-45A3D46AA5B9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58" creationId="{C065E8BF-9A8B-43DF-A724-0DF38BD1ABFA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59" creationId="{9885CB67-4C97-45FC-82D5-96217B90EC92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60" creationId="{3D7489C2-0BBA-4378-B35E-79FB8C6CACDA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61" creationId="{10B0D0C8-6410-43CC-B41F-AB1FD2C2C7CE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62" creationId="{845EAE4E-09AD-4881-A166-4358E489AFAB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63" creationId="{6571EDEE-7AC5-4273-967D-2C1ECAADF9DA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64" creationId="{755EA925-3AEA-45B5-9641-710312216E27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65" creationId="{904ADAFB-01A3-4FB5-A0F9-2753641CEF70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66" creationId="{1319A270-6946-4C87-A395-3DF9A6365905}"/>
          </ac:spMkLst>
        </pc:spChg>
        <pc:spChg chg="mod">
          <ac:chgData name="sheikha juma" userId="608ad1f2e48bc868" providerId="LiveId" clId="{FD71180A-074E-4CBF-9CA0-7BE8879F2995}" dt="2021-11-04T16:29:06.637" v="3647"/>
          <ac:spMkLst>
            <pc:docMk/>
            <pc:sldMk cId="0" sldId="273"/>
            <ac:spMk id="67" creationId="{0709DDDB-49FA-4DBB-ADD5-18FB91FFAF40}"/>
          </ac:spMkLst>
        </pc:spChg>
        <pc:spChg chg="add mod">
          <ac:chgData name="sheikha juma" userId="608ad1f2e48bc868" providerId="LiveId" clId="{FD71180A-074E-4CBF-9CA0-7BE8879F2995}" dt="2021-11-04T19:54:10.236" v="4300" actId="1076"/>
          <ac:spMkLst>
            <pc:docMk/>
            <pc:sldMk cId="0" sldId="273"/>
            <ac:spMk id="67" creationId="{CD853789-4A08-4188-B3C1-CA4CDB395AFA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69" creationId="{3F04251A-B513-441A-9CF0-AD93058F24E9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70" creationId="{75B1D6E8-76BE-41CF-92C5-35A1FF2581B5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71" creationId="{4EA6C4E2-3F51-40FA-AD7C-25DA4984605A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72" creationId="{DF03401D-CEF8-4EAB-AFB5-9ECB67534576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73" creationId="{11B9B88D-CD46-4BE0-838E-FCE5CD720A07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74" creationId="{0077D3D2-CD32-4EF3-8D0E-48C285F7A510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75" creationId="{7BBDDD40-E148-4474-8D59-3CF64FC946EC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76" creationId="{6A66FDAE-4682-4034-8C9C-4C9B6BD9048B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77" creationId="{8AAAB358-6C9F-48B9-BA2F-7BE4968F68EF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78" creationId="{EB849F40-B660-47EC-AD81-C2B26F655AA5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79" creationId="{E20C5D71-26BD-433F-A939-DDA48E332663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80" creationId="{85467D78-5C7E-44AD-9CC2-6139E20594E3}"/>
          </ac:spMkLst>
        </pc:spChg>
        <pc:spChg chg="mod">
          <ac:chgData name="sheikha juma" userId="608ad1f2e48bc868" providerId="LiveId" clId="{FD71180A-074E-4CBF-9CA0-7BE8879F2995}" dt="2021-11-04T16:29:21.588" v="3649"/>
          <ac:spMkLst>
            <pc:docMk/>
            <pc:sldMk cId="0" sldId="273"/>
            <ac:spMk id="81" creationId="{81CCB4FE-E23F-42DB-A8AB-83161A2920F6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83" creationId="{8C0380A1-53F7-4226-AECA-26522D60771F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84" creationId="{6F520080-9585-4ECD-AE99-B086A52BB339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85" creationId="{E31303E3-2D54-4CED-8FD3-EFA8E69DAEBC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86" creationId="{7876EC4F-94C2-469D-BE9C-7C6DBB1ACF74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87" creationId="{03E7FDC8-703B-42A7-BC35-B6BB35CEAB0E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88" creationId="{370DB398-1501-4B05-A6C9-FFBDB456D1B8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89" creationId="{C7032E4E-2DBA-4C3C-882C-C1DED2BC794C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90" creationId="{6B4706CB-017E-4B99-9D07-40F066072460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91" creationId="{EB83E0EA-2A16-463F-A504-E69A5FABC7CE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92" creationId="{AEB9F278-9012-49BD-BAC0-2FA94B8D2EA8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93" creationId="{33F46480-8918-4293-94DE-E92EF695DBAC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94" creationId="{AC6660ED-DA09-4D73-AFB9-8F3FAA9575C5}"/>
          </ac:spMkLst>
        </pc:spChg>
        <pc:spChg chg="mod">
          <ac:chgData name="sheikha juma" userId="608ad1f2e48bc868" providerId="LiveId" clId="{FD71180A-074E-4CBF-9CA0-7BE8879F2995}" dt="2021-11-04T16:29:25.662" v="3651"/>
          <ac:spMkLst>
            <pc:docMk/>
            <pc:sldMk cId="0" sldId="273"/>
            <ac:spMk id="95" creationId="{079455F4-567C-4DEE-B049-47537775FD7D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97" creationId="{FDFACA37-6F4F-4107-AE1A-F1E21937B444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98" creationId="{D00F9924-2A96-4BFB-A967-9238153B1DDE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99" creationId="{1792967C-BEFE-476C-B4C2-D95C4D106039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100" creationId="{00749A44-B123-483C-B499-636272487726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101" creationId="{084CF783-DE3C-4AA5-BBAC-14E598A00DF2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102" creationId="{BF837A2B-D329-4569-AAEF-C762BC51F93B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103" creationId="{CB87AF4C-2997-4A42-B559-0A28596961DE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104" creationId="{9770D3FB-3BA2-43E6-B8C7-237808B80916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105" creationId="{0613E9C3-0925-4403-A142-D03172B4BB27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106" creationId="{A7FF7FCA-6B3C-4684-9601-DF1E5CC8A946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107" creationId="{6BBF1E63-88A8-464C-8A28-862D5EE40248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108" creationId="{DF522915-3823-4438-9131-07B441074491}"/>
          </ac:spMkLst>
        </pc:spChg>
        <pc:spChg chg="mod">
          <ac:chgData name="sheikha juma" userId="608ad1f2e48bc868" providerId="LiveId" clId="{FD71180A-074E-4CBF-9CA0-7BE8879F2995}" dt="2021-11-04T16:29:29.642" v="3653"/>
          <ac:spMkLst>
            <pc:docMk/>
            <pc:sldMk cId="0" sldId="273"/>
            <ac:spMk id="109" creationId="{E1B59201-89DB-4F85-98BD-70A157D5ABBD}"/>
          </ac:spMkLst>
        </pc:spChg>
        <pc:spChg chg="del">
          <ac:chgData name="sheikha juma" userId="608ad1f2e48bc868" providerId="LiveId" clId="{FD71180A-074E-4CBF-9CA0-7BE8879F2995}" dt="2021-11-04T16:24:39.754" v="3503" actId="478"/>
          <ac:spMkLst>
            <pc:docMk/>
            <pc:sldMk cId="0" sldId="273"/>
            <ac:spMk id="3389" creationId="{00000000-0000-0000-0000-000000000000}"/>
          </ac:spMkLst>
        </pc:spChg>
        <pc:spChg chg="mod">
          <ac:chgData name="sheikha juma" userId="608ad1f2e48bc868" providerId="LiveId" clId="{FD71180A-074E-4CBF-9CA0-7BE8879F2995}" dt="2021-11-04T16:25:08.363" v="3507" actId="164"/>
          <ac:spMkLst>
            <pc:docMk/>
            <pc:sldMk cId="0" sldId="273"/>
            <ac:spMk id="3394" creationId="{00000000-0000-0000-0000-000000000000}"/>
          </ac:spMkLst>
        </pc:spChg>
        <pc:spChg chg="del">
          <ac:chgData name="sheikha juma" userId="608ad1f2e48bc868" providerId="LiveId" clId="{FD71180A-074E-4CBF-9CA0-7BE8879F2995}" dt="2021-11-04T16:24:39.754" v="3503" actId="478"/>
          <ac:spMkLst>
            <pc:docMk/>
            <pc:sldMk cId="0" sldId="273"/>
            <ac:spMk id="3396" creationId="{00000000-0000-0000-0000-000000000000}"/>
          </ac:spMkLst>
        </pc:spChg>
        <pc:grpChg chg="add mod">
          <ac:chgData name="sheikha juma" userId="608ad1f2e48bc868" providerId="LiveId" clId="{FD71180A-074E-4CBF-9CA0-7BE8879F2995}" dt="2021-11-04T16:29:32.918" v="3655" actId="1076"/>
          <ac:grpSpMkLst>
            <pc:docMk/>
            <pc:sldMk cId="0" sldId="273"/>
            <ac:grpSpMk id="7" creationId="{37ADF526-0C32-4F98-BB17-3AEE3633FEE1}"/>
          </ac:grpSpMkLst>
        </pc:grpChg>
        <pc:grpChg chg="add mod">
          <ac:chgData name="sheikha juma" userId="608ad1f2e48bc868" providerId="LiveId" clId="{FD71180A-074E-4CBF-9CA0-7BE8879F2995}" dt="2021-11-04T16:27:33.609" v="3635" actId="14100"/>
          <ac:grpSpMkLst>
            <pc:docMk/>
            <pc:sldMk cId="0" sldId="273"/>
            <ac:grpSpMk id="17" creationId="{B0A5DF34-5B89-410C-B246-B2E4859409CE}"/>
          </ac:grpSpMkLst>
        </pc:grpChg>
        <pc:grpChg chg="mod">
          <ac:chgData name="sheikha juma" userId="608ad1f2e48bc868" providerId="LiveId" clId="{FD71180A-074E-4CBF-9CA0-7BE8879F2995}" dt="2021-11-04T16:25:15.037" v="3510"/>
          <ac:grpSpMkLst>
            <pc:docMk/>
            <pc:sldMk cId="0" sldId="273"/>
            <ac:grpSpMk id="18" creationId="{AF5D810A-3023-4392-B626-2EEDD04E3B5C}"/>
          </ac:grpSpMkLst>
        </pc:grpChg>
        <pc:grpChg chg="add mod">
          <ac:chgData name="sheikha juma" userId="608ad1f2e48bc868" providerId="LiveId" clId="{FD71180A-074E-4CBF-9CA0-7BE8879F2995}" dt="2021-11-04T16:27:33.609" v="3635" actId="14100"/>
          <ac:grpSpMkLst>
            <pc:docMk/>
            <pc:sldMk cId="0" sldId="273"/>
            <ac:grpSpMk id="24" creationId="{ED5A4D95-730C-4FE9-AB4A-6E87ECD6DA89}"/>
          </ac:grpSpMkLst>
        </pc:grpChg>
        <pc:grpChg chg="mod">
          <ac:chgData name="sheikha juma" userId="608ad1f2e48bc868" providerId="LiveId" clId="{FD71180A-074E-4CBF-9CA0-7BE8879F2995}" dt="2021-11-04T16:25:23.502" v="3514"/>
          <ac:grpSpMkLst>
            <pc:docMk/>
            <pc:sldMk cId="0" sldId="273"/>
            <ac:grpSpMk id="25" creationId="{27ECC28E-EF56-4E64-8655-6E652728D305}"/>
          </ac:grpSpMkLst>
        </pc:grpChg>
        <pc:grpChg chg="add del mod">
          <ac:chgData name="sheikha juma" userId="608ad1f2e48bc868" providerId="LiveId" clId="{FD71180A-074E-4CBF-9CA0-7BE8879F2995}" dt="2021-11-04T16:29:09.024" v="3648"/>
          <ac:grpSpMkLst>
            <pc:docMk/>
            <pc:sldMk cId="0" sldId="273"/>
            <ac:grpSpMk id="32" creationId="{F295BBD0-7BC4-4685-A494-CCA7F2C39FEE}"/>
          </ac:grpSpMkLst>
        </pc:grpChg>
        <pc:grpChg chg="add mod">
          <ac:chgData name="sheikha juma" userId="608ad1f2e48bc868" providerId="LiveId" clId="{FD71180A-074E-4CBF-9CA0-7BE8879F2995}" dt="2021-11-04T16:29:24.675" v="3650" actId="1076"/>
          <ac:grpSpMkLst>
            <pc:docMk/>
            <pc:sldMk cId="0" sldId="273"/>
            <ac:grpSpMk id="68" creationId="{ECEF2AD6-00BF-423A-9945-DEFBEE926FE3}"/>
          </ac:grpSpMkLst>
        </pc:grpChg>
        <pc:grpChg chg="add mod">
          <ac:chgData name="sheikha juma" userId="608ad1f2e48bc868" providerId="LiveId" clId="{FD71180A-074E-4CBF-9CA0-7BE8879F2995}" dt="2021-11-04T16:29:43.236" v="3657" actId="1076"/>
          <ac:grpSpMkLst>
            <pc:docMk/>
            <pc:sldMk cId="0" sldId="273"/>
            <ac:grpSpMk id="82" creationId="{CA619DE3-2BD2-4F26-BB06-C5AF710A18AE}"/>
          </ac:grpSpMkLst>
        </pc:grpChg>
        <pc:grpChg chg="add mod">
          <ac:chgData name="sheikha juma" userId="608ad1f2e48bc868" providerId="LiveId" clId="{FD71180A-074E-4CBF-9CA0-7BE8879F2995}" dt="2021-11-04T16:29:46.299" v="3658" actId="1076"/>
          <ac:grpSpMkLst>
            <pc:docMk/>
            <pc:sldMk cId="0" sldId="273"/>
            <ac:grpSpMk id="96" creationId="{666EE561-42F6-4285-9BDC-0FAF35B6F18B}"/>
          </ac:grpSpMkLst>
        </pc:grpChg>
        <pc:grpChg chg="mod">
          <ac:chgData name="sheikha juma" userId="608ad1f2e48bc868" providerId="LiveId" clId="{FD71180A-074E-4CBF-9CA0-7BE8879F2995}" dt="2021-11-04T16:25:08.363" v="3507" actId="164"/>
          <ac:grpSpMkLst>
            <pc:docMk/>
            <pc:sldMk cId="0" sldId="273"/>
            <ac:grpSpMk id="3390" creationId="{00000000-0000-0000-0000-000000000000}"/>
          </ac:grpSpMkLst>
        </pc:grpChg>
        <pc:picChg chg="del">
          <ac:chgData name="sheikha juma" userId="608ad1f2e48bc868" providerId="LiveId" clId="{FD71180A-074E-4CBF-9CA0-7BE8879F2995}" dt="2021-11-04T16:24:32.498" v="3501" actId="478"/>
          <ac:picMkLst>
            <pc:docMk/>
            <pc:sldMk cId="0" sldId="273"/>
            <ac:picMk id="3395" creationId="{00000000-0000-0000-0000-000000000000}"/>
          </ac:picMkLst>
        </pc:picChg>
      </pc:sldChg>
      <pc:sldChg chg="addSp delSp modSp mod ord">
        <pc:chgData name="sheikha juma" userId="608ad1f2e48bc868" providerId="LiveId" clId="{FD71180A-074E-4CBF-9CA0-7BE8879F2995}" dt="2021-11-05T09:58:48.547" v="6177" actId="1036"/>
        <pc:sldMkLst>
          <pc:docMk/>
          <pc:sldMk cId="0" sldId="274"/>
        </pc:sldMkLst>
        <pc:spChg chg="add del mod">
          <ac:chgData name="sheikha juma" userId="608ad1f2e48bc868" providerId="LiveId" clId="{FD71180A-074E-4CBF-9CA0-7BE8879F2995}" dt="2021-11-04T15:43:01.190" v="2588" actId="478"/>
          <ac:spMkLst>
            <pc:docMk/>
            <pc:sldMk cId="0" sldId="274"/>
            <ac:spMk id="3" creationId="{E1635868-D14F-437B-82DA-965CD3A8D4D2}"/>
          </ac:spMkLst>
        </pc:spChg>
        <pc:spChg chg="add mod">
          <ac:chgData name="sheikha juma" userId="608ad1f2e48bc868" providerId="LiveId" clId="{FD71180A-074E-4CBF-9CA0-7BE8879F2995}" dt="2021-11-04T15:43:24.397" v="2606" actId="1076"/>
          <ac:spMkLst>
            <pc:docMk/>
            <pc:sldMk cId="0" sldId="274"/>
            <ac:spMk id="4" creationId="{7179B035-32F3-4DD0-8431-72CF974EBB35}"/>
          </ac:spMkLst>
        </pc:spChg>
        <pc:spChg chg="add mod">
          <ac:chgData name="sheikha juma" userId="608ad1f2e48bc868" providerId="LiveId" clId="{FD71180A-074E-4CBF-9CA0-7BE8879F2995}" dt="2021-11-05T09:58:48.547" v="6177" actId="1036"/>
          <ac:spMkLst>
            <pc:docMk/>
            <pc:sldMk cId="0" sldId="274"/>
            <ac:spMk id="5" creationId="{A870E668-7DE7-4181-9147-34548057AC8A}"/>
          </ac:spMkLst>
        </pc:spChg>
        <pc:spChg chg="add mod">
          <ac:chgData name="sheikha juma" userId="608ad1f2e48bc868" providerId="LiveId" clId="{FD71180A-074E-4CBF-9CA0-7BE8879F2995}" dt="2021-11-04T15:58:30.350" v="2890" actId="255"/>
          <ac:spMkLst>
            <pc:docMk/>
            <pc:sldMk cId="0" sldId="274"/>
            <ac:spMk id="6" creationId="{23AC3683-F880-48C8-99A1-9CD5FD514F28}"/>
          </ac:spMkLst>
        </pc:spChg>
        <pc:spChg chg="add mod">
          <ac:chgData name="sheikha juma" userId="608ad1f2e48bc868" providerId="LiveId" clId="{FD71180A-074E-4CBF-9CA0-7BE8879F2995}" dt="2021-11-04T15:58:37.316" v="2892" actId="14100"/>
          <ac:spMkLst>
            <pc:docMk/>
            <pc:sldMk cId="0" sldId="274"/>
            <ac:spMk id="7" creationId="{701123D7-DFE8-49B5-B009-6BC5443EDCB7}"/>
          </ac:spMkLst>
        </pc:spChg>
        <pc:spChg chg="add mod">
          <ac:chgData name="sheikha juma" userId="608ad1f2e48bc868" providerId="LiveId" clId="{FD71180A-074E-4CBF-9CA0-7BE8879F2995}" dt="2021-11-04T15:58:15.688" v="2888" actId="207"/>
          <ac:spMkLst>
            <pc:docMk/>
            <pc:sldMk cId="0" sldId="274"/>
            <ac:spMk id="8" creationId="{BA5FADD2-962D-4CE9-9A43-5CC8A470C626}"/>
          </ac:spMkLst>
        </pc:spChg>
        <pc:spChg chg="add mod ord">
          <ac:chgData name="sheikha juma" userId="608ad1f2e48bc868" providerId="LiveId" clId="{FD71180A-074E-4CBF-9CA0-7BE8879F2995}" dt="2021-11-04T16:03:15.425" v="2950" actId="1076"/>
          <ac:spMkLst>
            <pc:docMk/>
            <pc:sldMk cId="0" sldId="274"/>
            <ac:spMk id="9" creationId="{FA96A05C-C9FA-4534-BB44-ADB5CFAB8311}"/>
          </ac:spMkLst>
        </pc:spChg>
        <pc:spChg chg="add mod">
          <ac:chgData name="sheikha juma" userId="608ad1f2e48bc868" providerId="LiveId" clId="{FD71180A-074E-4CBF-9CA0-7BE8879F2995}" dt="2021-11-04T15:58:30.350" v="2890" actId="255"/>
          <ac:spMkLst>
            <pc:docMk/>
            <pc:sldMk cId="0" sldId="274"/>
            <ac:spMk id="55" creationId="{B4FCED9A-FD78-46CB-95B4-9F5D57C52E1E}"/>
          </ac:spMkLst>
        </pc:spChg>
        <pc:spChg chg="add mod">
          <ac:chgData name="sheikha juma" userId="608ad1f2e48bc868" providerId="LiveId" clId="{FD71180A-074E-4CBF-9CA0-7BE8879F2995}" dt="2021-11-04T15:58:30.350" v="2890" actId="255"/>
          <ac:spMkLst>
            <pc:docMk/>
            <pc:sldMk cId="0" sldId="274"/>
            <ac:spMk id="56" creationId="{D675E2D3-276C-4FD2-9DED-9CAD075AB152}"/>
          </ac:spMkLst>
        </pc:spChg>
        <pc:spChg chg="add mod">
          <ac:chgData name="sheikha juma" userId="608ad1f2e48bc868" providerId="LiveId" clId="{FD71180A-074E-4CBF-9CA0-7BE8879F2995}" dt="2021-11-04T15:58:30.350" v="2890" actId="255"/>
          <ac:spMkLst>
            <pc:docMk/>
            <pc:sldMk cId="0" sldId="274"/>
            <ac:spMk id="57" creationId="{A9DBEB18-65FA-4143-A83D-3B5FEEDB34EE}"/>
          </ac:spMkLst>
        </pc:spChg>
        <pc:spChg chg="add mod">
          <ac:chgData name="sheikha juma" userId="608ad1f2e48bc868" providerId="LiveId" clId="{FD71180A-074E-4CBF-9CA0-7BE8879F2995}" dt="2021-11-04T15:58:30.350" v="2890" actId="255"/>
          <ac:spMkLst>
            <pc:docMk/>
            <pc:sldMk cId="0" sldId="274"/>
            <ac:spMk id="58" creationId="{673FE10D-635C-4523-834F-88E3DA4F5ED3}"/>
          </ac:spMkLst>
        </pc:spChg>
        <pc:spChg chg="add mod">
          <ac:chgData name="sheikha juma" userId="608ad1f2e48bc868" providerId="LiveId" clId="{FD71180A-074E-4CBF-9CA0-7BE8879F2995}" dt="2021-11-04T15:58:33.651" v="2891" actId="1076"/>
          <ac:spMkLst>
            <pc:docMk/>
            <pc:sldMk cId="0" sldId="274"/>
            <ac:spMk id="60" creationId="{571B8531-0E19-4EDC-890C-F46524D34836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62" creationId="{D8F7872A-2660-4E60-A193-C8D744B71A99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63" creationId="{B07BB8C6-9570-4900-952A-F6B610824DC4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64" creationId="{A1A9016C-7A6C-46C2-BE4F-A5E7F33F46AC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65" creationId="{FA379B4D-B16F-49EF-BE1B-BBC1BAFDAF2B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66" creationId="{A7F7E32F-DA87-4A7D-9ED1-5C6D8A677BE9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67" creationId="{1ED69E40-DAF9-4A04-82F6-BA9DFC1101F0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68" creationId="{D7F81AC9-650E-445B-8CEC-56AB64A641FF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69" creationId="{2DCEF7BA-2D93-4E48-B3BD-FE3E305CFC0C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70" creationId="{87D9CDFF-FD81-46BA-80B8-19040C487F3C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71" creationId="{A68AA599-DEB9-4823-8A91-594E07A268B3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72" creationId="{2571693C-2BCA-4C2A-BE8F-24D686A4B3F6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73" creationId="{CD5093D2-40C0-492C-8A72-60A5FCBF030E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75" creationId="{F42207DF-79F4-4ADC-88B7-742E93C5E9E9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76" creationId="{C13FE952-83CF-446E-B8EC-2CB73378D832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77" creationId="{EA8AB370-8D61-42F1-954A-305CEA9E2F54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78" creationId="{D46ED61A-2B93-43AF-BF8D-C95F398E76F4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79" creationId="{A02CB0F3-3D90-4244-934F-E6C2FAEC10ED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80" creationId="{A1300B00-F0F8-4208-9CB5-FE519ACE38D7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81" creationId="{926BD00F-BD49-40AA-89E5-8B0EA93AFA45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82" creationId="{C116E23D-7D18-48DB-AA4B-B644641591B7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83" creationId="{7EABEC10-7D51-4D16-B255-AEBE5C1CA11D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84" creationId="{F535C376-BAA6-440F-A731-09F0CD76DF6F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85" creationId="{4D0DD3EC-C0F3-4018-BE13-2A647BA43AE0}"/>
          </ac:spMkLst>
        </pc:spChg>
        <pc:spChg chg="mod">
          <ac:chgData name="sheikha juma" userId="608ad1f2e48bc868" providerId="LiveId" clId="{FD71180A-074E-4CBF-9CA0-7BE8879F2995}" dt="2021-11-04T15:55:04.130" v="2832"/>
          <ac:spMkLst>
            <pc:docMk/>
            <pc:sldMk cId="0" sldId="274"/>
            <ac:spMk id="86" creationId="{9DBA18BE-058C-4335-AC90-5AA99832E5F3}"/>
          </ac:spMkLst>
        </pc:spChg>
        <pc:spChg chg="add mod">
          <ac:chgData name="sheikha juma" userId="608ad1f2e48bc868" providerId="LiveId" clId="{FD71180A-074E-4CBF-9CA0-7BE8879F2995}" dt="2021-11-04T15:58:15.688" v="2888" actId="207"/>
          <ac:spMkLst>
            <pc:docMk/>
            <pc:sldMk cId="0" sldId="274"/>
            <ac:spMk id="88" creationId="{0E3280A7-501A-4F98-8699-9F4B71C28DE2}"/>
          </ac:spMkLst>
        </pc:spChg>
        <pc:spChg chg="add mod">
          <ac:chgData name="sheikha juma" userId="608ad1f2e48bc868" providerId="LiveId" clId="{FD71180A-074E-4CBF-9CA0-7BE8879F2995}" dt="2021-11-04T15:58:15.688" v="2888" actId="207"/>
          <ac:spMkLst>
            <pc:docMk/>
            <pc:sldMk cId="0" sldId="274"/>
            <ac:spMk id="89" creationId="{87A38615-F39B-4D0A-A732-F5F80FB31451}"/>
          </ac:spMkLst>
        </pc:spChg>
        <pc:spChg chg="add mod">
          <ac:chgData name="sheikha juma" userId="608ad1f2e48bc868" providerId="LiveId" clId="{FD71180A-074E-4CBF-9CA0-7BE8879F2995}" dt="2021-11-04T15:58:15.688" v="2888" actId="207"/>
          <ac:spMkLst>
            <pc:docMk/>
            <pc:sldMk cId="0" sldId="274"/>
            <ac:spMk id="90" creationId="{EA410060-BFAC-4FFC-A7E6-6E140CA39AE0}"/>
          </ac:spMkLst>
        </pc:spChg>
        <pc:spChg chg="add mod">
          <ac:chgData name="sheikha juma" userId="608ad1f2e48bc868" providerId="LiveId" clId="{FD71180A-074E-4CBF-9CA0-7BE8879F2995}" dt="2021-11-04T15:58:15.688" v="2888" actId="207"/>
          <ac:spMkLst>
            <pc:docMk/>
            <pc:sldMk cId="0" sldId="274"/>
            <ac:spMk id="91" creationId="{3CCA9C22-5269-41F3-930B-FD0C31DE401A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93" creationId="{9E4C69BD-99B1-4286-B86A-647B9E99C35E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94" creationId="{7543743A-03A9-4D62-8A8C-ABBBD0993B42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95" creationId="{67BF5790-1DD8-435B-8E5F-8828D0B0F2EA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96" creationId="{E7384D84-0A63-41F5-8D17-1BEFFDD2FCDA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97" creationId="{C75C4F96-D0FF-424F-9848-DB9A269C7A8A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98" creationId="{6802A73C-D4EB-4868-9869-E56E1B7AF137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99" creationId="{D76FDCFE-0CAD-4E6C-9851-504AA6960FBF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100" creationId="{1A832442-01CA-4146-802B-88E4B3D70CB5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101" creationId="{E9BFF343-F04A-483A-AD4D-D7415271C585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102" creationId="{8515DAA4-9192-4189-BA99-A164D776525A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103" creationId="{EF6825CF-9986-4120-B75F-4D31D24EE710}"/>
          </ac:spMkLst>
        </pc:spChg>
        <pc:spChg chg="mod">
          <ac:chgData name="sheikha juma" userId="608ad1f2e48bc868" providerId="LiveId" clId="{FD71180A-074E-4CBF-9CA0-7BE8879F2995}" dt="2021-11-04T15:59:06.248" v="2895"/>
          <ac:spMkLst>
            <pc:docMk/>
            <pc:sldMk cId="0" sldId="274"/>
            <ac:spMk id="104" creationId="{E5E77158-D619-4743-9EF1-8E29BD666D4D}"/>
          </ac:spMkLst>
        </pc:spChg>
        <pc:spChg chg="add mod ord">
          <ac:chgData name="sheikha juma" userId="608ad1f2e48bc868" providerId="LiveId" clId="{FD71180A-074E-4CBF-9CA0-7BE8879F2995}" dt="2021-11-04T16:03:15.425" v="2950" actId="1076"/>
          <ac:spMkLst>
            <pc:docMk/>
            <pc:sldMk cId="0" sldId="274"/>
            <ac:spMk id="106" creationId="{46EBFDFB-2D2C-45ED-B1F9-B65EA9207B4B}"/>
          </ac:spMkLst>
        </pc:spChg>
        <pc:spChg chg="add mod ord">
          <ac:chgData name="sheikha juma" userId="608ad1f2e48bc868" providerId="LiveId" clId="{FD71180A-074E-4CBF-9CA0-7BE8879F2995}" dt="2021-11-04T16:04:08.096" v="2961" actId="1076"/>
          <ac:spMkLst>
            <pc:docMk/>
            <pc:sldMk cId="0" sldId="274"/>
            <ac:spMk id="107" creationId="{D6987C51-7469-455D-AA52-9CDFBE424EBD}"/>
          </ac:spMkLst>
        </pc:spChg>
        <pc:spChg chg="add mod ord">
          <ac:chgData name="sheikha juma" userId="608ad1f2e48bc868" providerId="LiveId" clId="{FD71180A-074E-4CBF-9CA0-7BE8879F2995}" dt="2021-11-04T16:04:02.745" v="2960" actId="1076"/>
          <ac:spMkLst>
            <pc:docMk/>
            <pc:sldMk cId="0" sldId="274"/>
            <ac:spMk id="108" creationId="{C91EFA1A-A000-4DAC-A7DA-87F9386BC279}"/>
          </ac:spMkLst>
        </pc:spChg>
        <pc:spChg chg="add mod ord">
          <ac:chgData name="sheikha juma" userId="608ad1f2e48bc868" providerId="LiveId" clId="{FD71180A-074E-4CBF-9CA0-7BE8879F2995}" dt="2021-11-04T16:04:02.745" v="2960" actId="1076"/>
          <ac:spMkLst>
            <pc:docMk/>
            <pc:sldMk cId="0" sldId="274"/>
            <ac:spMk id="109" creationId="{AA0D01BC-F979-4805-AF44-6A570E15695A}"/>
          </ac:spMkLst>
        </pc:spChg>
        <pc:spChg chg="add mod ord">
          <ac:chgData name="sheikha juma" userId="608ad1f2e48bc868" providerId="LiveId" clId="{FD71180A-074E-4CBF-9CA0-7BE8879F2995}" dt="2021-11-04T16:04:19.089" v="2963" actId="20577"/>
          <ac:spMkLst>
            <pc:docMk/>
            <pc:sldMk cId="0" sldId="274"/>
            <ac:spMk id="110" creationId="{336B85A8-93E5-46E3-B65B-5B2517D9A0B6}"/>
          </ac:spMkLst>
        </pc:spChg>
        <pc:spChg chg="del mod">
          <ac:chgData name="sheikha juma" userId="608ad1f2e48bc868" providerId="LiveId" clId="{FD71180A-074E-4CBF-9CA0-7BE8879F2995}" dt="2021-11-04T15:42:59.972" v="2587" actId="478"/>
          <ac:spMkLst>
            <pc:docMk/>
            <pc:sldMk cId="0" sldId="274"/>
            <ac:spMk id="3402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42:47.310" v="2583" actId="478"/>
          <ac:spMkLst>
            <pc:docMk/>
            <pc:sldMk cId="0" sldId="274"/>
            <ac:spMk id="3403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42:44.340" v="2582" actId="478"/>
          <ac:spMkLst>
            <pc:docMk/>
            <pc:sldMk cId="0" sldId="274"/>
            <ac:spMk id="3404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42:44.340" v="2582" actId="478"/>
          <ac:spMkLst>
            <pc:docMk/>
            <pc:sldMk cId="0" sldId="274"/>
            <ac:spMk id="3405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42:44.340" v="2582" actId="478"/>
          <ac:spMkLst>
            <pc:docMk/>
            <pc:sldMk cId="0" sldId="274"/>
            <ac:spMk id="3445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42:44.340" v="2582" actId="478"/>
          <ac:spMkLst>
            <pc:docMk/>
            <pc:sldMk cId="0" sldId="274"/>
            <ac:spMk id="3446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42:44.340" v="2582" actId="478"/>
          <ac:spMkLst>
            <pc:docMk/>
            <pc:sldMk cId="0" sldId="274"/>
            <ac:spMk id="3447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42:44.340" v="2582" actId="478"/>
          <ac:spMkLst>
            <pc:docMk/>
            <pc:sldMk cId="0" sldId="274"/>
            <ac:spMk id="3448" creationId="{00000000-0000-0000-0000-000000000000}"/>
          </ac:spMkLst>
        </pc:spChg>
        <pc:grpChg chg="add mod">
          <ac:chgData name="sheikha juma" userId="608ad1f2e48bc868" providerId="LiveId" clId="{FD71180A-074E-4CBF-9CA0-7BE8879F2995}" dt="2021-11-04T16:04:02.745" v="2960" actId="1076"/>
          <ac:grpSpMkLst>
            <pc:docMk/>
            <pc:sldMk cId="0" sldId="274"/>
            <ac:grpSpMk id="61" creationId="{88D31D70-886B-4DAC-B650-099413AED835}"/>
          </ac:grpSpMkLst>
        </pc:grpChg>
        <pc:grpChg chg="add mod">
          <ac:chgData name="sheikha juma" userId="608ad1f2e48bc868" providerId="LiveId" clId="{FD71180A-074E-4CBF-9CA0-7BE8879F2995}" dt="2021-11-04T16:04:02.745" v="2960" actId="1076"/>
          <ac:grpSpMkLst>
            <pc:docMk/>
            <pc:sldMk cId="0" sldId="274"/>
            <ac:grpSpMk id="74" creationId="{18BECCF5-5A85-4F7A-8B0C-FA76DB2B6469}"/>
          </ac:grpSpMkLst>
        </pc:grpChg>
        <pc:grpChg chg="add mod">
          <ac:chgData name="sheikha juma" userId="608ad1f2e48bc868" providerId="LiveId" clId="{FD71180A-074E-4CBF-9CA0-7BE8879F2995}" dt="2021-11-04T16:04:02.745" v="2960" actId="1076"/>
          <ac:grpSpMkLst>
            <pc:docMk/>
            <pc:sldMk cId="0" sldId="274"/>
            <ac:grpSpMk id="92" creationId="{BF0E1BA8-06CC-462E-9688-6DCA50FD218E}"/>
          </ac:grpSpMkLst>
        </pc:grpChg>
        <pc:grpChg chg="mod">
          <ac:chgData name="sheikha juma" userId="608ad1f2e48bc868" providerId="LiveId" clId="{FD71180A-074E-4CBF-9CA0-7BE8879F2995}" dt="2021-11-04T16:03:44.978" v="2957" actId="1076"/>
          <ac:grpSpMkLst>
            <pc:docMk/>
            <pc:sldMk cId="0" sldId="274"/>
            <ac:grpSpMk id="3406" creationId="{00000000-0000-0000-0000-000000000000}"/>
          </ac:grpSpMkLst>
        </pc:grpChg>
        <pc:grpChg chg="mod">
          <ac:chgData name="sheikha juma" userId="608ad1f2e48bc868" providerId="LiveId" clId="{FD71180A-074E-4CBF-9CA0-7BE8879F2995}" dt="2021-11-04T16:03:15.425" v="2950" actId="1076"/>
          <ac:grpSpMkLst>
            <pc:docMk/>
            <pc:sldMk cId="0" sldId="274"/>
            <ac:grpSpMk id="3419" creationId="{00000000-0000-0000-0000-000000000000}"/>
          </ac:grpSpMkLst>
        </pc:grpChg>
        <pc:grpChg chg="mod">
          <ac:chgData name="sheikha juma" userId="608ad1f2e48bc868" providerId="LiveId" clId="{FD71180A-074E-4CBF-9CA0-7BE8879F2995}" dt="2021-11-04T16:04:08.096" v="2961" actId="1076"/>
          <ac:grpSpMkLst>
            <pc:docMk/>
            <pc:sldMk cId="0" sldId="274"/>
            <ac:grpSpMk id="3432" creationId="{00000000-0000-0000-0000-000000000000}"/>
          </ac:grpSpMkLst>
        </pc:grpChg>
        <pc:picChg chg="del mod">
          <ac:chgData name="sheikha juma" userId="608ad1f2e48bc868" providerId="LiveId" clId="{FD71180A-074E-4CBF-9CA0-7BE8879F2995}" dt="2021-11-04T15:42:55.914" v="2585" actId="478"/>
          <ac:picMkLst>
            <pc:docMk/>
            <pc:sldMk cId="0" sldId="274"/>
            <ac:picMk id="3401" creationId="{00000000-0000-0000-0000-000000000000}"/>
          </ac:picMkLst>
        </pc:picChg>
      </pc:sldChg>
      <pc:sldChg chg="del">
        <pc:chgData name="sheikha juma" userId="608ad1f2e48bc868" providerId="LiveId" clId="{FD71180A-074E-4CBF-9CA0-7BE8879F2995}" dt="2021-11-04T21:39:53.020" v="6144" actId="47"/>
        <pc:sldMkLst>
          <pc:docMk/>
          <pc:sldMk cId="0" sldId="275"/>
        </pc:sldMkLst>
      </pc:sldChg>
      <pc:sldChg chg="del">
        <pc:chgData name="sheikha juma" userId="608ad1f2e48bc868" providerId="LiveId" clId="{FD71180A-074E-4CBF-9CA0-7BE8879F2995}" dt="2021-11-04T21:39:52.614" v="6143" actId="47"/>
        <pc:sldMkLst>
          <pc:docMk/>
          <pc:sldMk cId="0" sldId="276"/>
        </pc:sldMkLst>
      </pc:sldChg>
      <pc:sldChg chg="addSp delSp modSp mod ord">
        <pc:chgData name="sheikha juma" userId="608ad1f2e48bc868" providerId="LiveId" clId="{FD71180A-074E-4CBF-9CA0-7BE8879F2995}" dt="2021-11-04T16:31:36.509" v="3739" actId="1076"/>
        <pc:sldMkLst>
          <pc:docMk/>
          <pc:sldMk cId="0" sldId="277"/>
        </pc:sldMkLst>
        <pc:spChg chg="add del mod">
          <ac:chgData name="sheikha juma" userId="608ad1f2e48bc868" providerId="LiveId" clId="{FD71180A-074E-4CBF-9CA0-7BE8879F2995}" dt="2021-11-04T16:31:27.941" v="3736" actId="478"/>
          <ac:spMkLst>
            <pc:docMk/>
            <pc:sldMk cId="0" sldId="277"/>
            <ac:spMk id="3" creationId="{0305C623-CD77-4E8D-8680-8057D2011DDE}"/>
          </ac:spMkLst>
        </pc:spChg>
        <pc:spChg chg="add del mod">
          <ac:chgData name="sheikha juma" userId="608ad1f2e48bc868" providerId="LiveId" clId="{FD71180A-074E-4CBF-9CA0-7BE8879F2995}" dt="2021-11-04T16:31:27.941" v="3736" actId="478"/>
          <ac:spMkLst>
            <pc:docMk/>
            <pc:sldMk cId="0" sldId="277"/>
            <ac:spMk id="5" creationId="{488C4691-0ADC-481A-A053-51D97CDF3EF2}"/>
          </ac:spMkLst>
        </pc:spChg>
        <pc:spChg chg="add mod">
          <ac:chgData name="sheikha juma" userId="608ad1f2e48bc868" providerId="LiveId" clId="{FD71180A-074E-4CBF-9CA0-7BE8879F2995}" dt="2021-11-04T16:31:36.509" v="3739" actId="1076"/>
          <ac:spMkLst>
            <pc:docMk/>
            <pc:sldMk cId="0" sldId="277"/>
            <ac:spMk id="312" creationId="{59E44881-0B9E-415D-8F06-D1CFFA3D868D}"/>
          </ac:spMkLst>
        </pc:spChg>
        <pc:spChg chg="del">
          <ac:chgData name="sheikha juma" userId="608ad1f2e48bc868" providerId="LiveId" clId="{FD71180A-074E-4CBF-9CA0-7BE8879F2995}" dt="2021-11-04T16:31:25.495" v="3735" actId="478"/>
          <ac:spMkLst>
            <pc:docMk/>
            <pc:sldMk cId="0" sldId="277"/>
            <ac:spMk id="3482" creationId="{00000000-0000-0000-0000-000000000000}"/>
          </ac:spMkLst>
        </pc:spChg>
        <pc:spChg chg="del">
          <ac:chgData name="sheikha juma" userId="608ad1f2e48bc868" providerId="LiveId" clId="{FD71180A-074E-4CBF-9CA0-7BE8879F2995}" dt="2021-11-04T16:31:25.495" v="3735" actId="478"/>
          <ac:spMkLst>
            <pc:docMk/>
            <pc:sldMk cId="0" sldId="277"/>
            <ac:spMk id="3483" creationId="{00000000-0000-0000-0000-000000000000}"/>
          </ac:spMkLst>
        </pc:spChg>
      </pc:sldChg>
      <pc:sldChg chg="del">
        <pc:chgData name="sheikha juma" userId="608ad1f2e48bc868" providerId="LiveId" clId="{FD71180A-074E-4CBF-9CA0-7BE8879F2995}" dt="2021-11-04T21:39:52.164" v="6142" actId="47"/>
        <pc:sldMkLst>
          <pc:docMk/>
          <pc:sldMk cId="0" sldId="278"/>
        </pc:sldMkLst>
      </pc:sldChg>
      <pc:sldChg chg="delSp del mod">
        <pc:chgData name="sheikha juma" userId="608ad1f2e48bc868" providerId="LiveId" clId="{FD71180A-074E-4CBF-9CA0-7BE8879F2995}" dt="2021-11-04T16:30:38.524" v="3732" actId="47"/>
        <pc:sldMkLst>
          <pc:docMk/>
          <pc:sldMk cId="0" sldId="279"/>
        </pc:sldMkLst>
        <pc:picChg chg="del">
          <ac:chgData name="sheikha juma" userId="608ad1f2e48bc868" providerId="LiveId" clId="{FD71180A-074E-4CBF-9CA0-7BE8879F2995}" dt="2021-11-04T16:30:36.672" v="3731" actId="478"/>
          <ac:picMkLst>
            <pc:docMk/>
            <pc:sldMk cId="0" sldId="279"/>
            <ac:picMk id="3799" creationId="{00000000-0000-0000-0000-000000000000}"/>
          </ac:picMkLst>
        </pc:picChg>
      </pc:sldChg>
      <pc:sldChg chg="addSp delSp modSp del mod ord">
        <pc:chgData name="sheikha juma" userId="608ad1f2e48bc868" providerId="LiveId" clId="{FD71180A-074E-4CBF-9CA0-7BE8879F2995}" dt="2021-11-04T16:31:41.135" v="3740" actId="47"/>
        <pc:sldMkLst>
          <pc:docMk/>
          <pc:sldMk cId="0" sldId="280"/>
        </pc:sldMkLst>
        <pc:spChg chg="add del mod">
          <ac:chgData name="sheikha juma" userId="608ad1f2e48bc868" providerId="LiveId" clId="{FD71180A-074E-4CBF-9CA0-7BE8879F2995}" dt="2021-11-04T15:39:24.610" v="2558" actId="478"/>
          <ac:spMkLst>
            <pc:docMk/>
            <pc:sldMk cId="0" sldId="280"/>
            <ac:spMk id="3" creationId="{9339A507-2FAE-41B6-91FD-E51EBBB435AF}"/>
          </ac:spMkLst>
        </pc:spChg>
        <pc:spChg chg="add del mod">
          <ac:chgData name="sheikha juma" userId="608ad1f2e48bc868" providerId="LiveId" clId="{FD71180A-074E-4CBF-9CA0-7BE8879F2995}" dt="2021-11-04T15:39:24.610" v="2558" actId="478"/>
          <ac:spMkLst>
            <pc:docMk/>
            <pc:sldMk cId="0" sldId="280"/>
            <ac:spMk id="5" creationId="{B28E429F-F1C5-41A6-858F-5A6D27C79DDE}"/>
          </ac:spMkLst>
        </pc:spChg>
        <pc:spChg chg="add mod">
          <ac:chgData name="sheikha juma" userId="608ad1f2e48bc868" providerId="LiveId" clId="{FD71180A-074E-4CBF-9CA0-7BE8879F2995}" dt="2021-11-04T15:40:45.601" v="2577" actId="207"/>
          <ac:spMkLst>
            <pc:docMk/>
            <pc:sldMk cId="0" sldId="280"/>
            <ac:spMk id="55" creationId="{F1CF8C44-00A1-41D8-898C-53CF8A52469E}"/>
          </ac:spMkLst>
        </pc:spChg>
        <pc:spChg chg="del">
          <ac:chgData name="sheikha juma" userId="608ad1f2e48bc868" providerId="LiveId" clId="{FD71180A-074E-4CBF-9CA0-7BE8879F2995}" dt="2021-11-04T15:39:20.954" v="2557" actId="478"/>
          <ac:spMkLst>
            <pc:docMk/>
            <pc:sldMk cId="0" sldId="280"/>
            <ac:spMk id="3832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39:20.954" v="2557" actId="478"/>
          <ac:spMkLst>
            <pc:docMk/>
            <pc:sldMk cId="0" sldId="280"/>
            <ac:spMk id="3833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39:20.954" v="2557" actId="478"/>
          <ac:spMkLst>
            <pc:docMk/>
            <pc:sldMk cId="0" sldId="280"/>
            <ac:spMk id="3834" creationId="{00000000-0000-0000-0000-000000000000}"/>
          </ac:spMkLst>
        </pc:spChg>
        <pc:spChg chg="mod">
          <ac:chgData name="sheikha juma" userId="608ad1f2e48bc868" providerId="LiveId" clId="{FD71180A-074E-4CBF-9CA0-7BE8879F2995}" dt="2021-11-04T15:40:28.256" v="2573" actId="1076"/>
          <ac:spMkLst>
            <pc:docMk/>
            <pc:sldMk cId="0" sldId="280"/>
            <ac:spMk id="3880" creationId="{00000000-0000-0000-0000-000000000000}"/>
          </ac:spMkLst>
        </pc:spChg>
        <pc:grpChg chg="del">
          <ac:chgData name="sheikha juma" userId="608ad1f2e48bc868" providerId="LiveId" clId="{FD71180A-074E-4CBF-9CA0-7BE8879F2995}" dt="2021-11-04T15:39:20.954" v="2557" actId="478"/>
          <ac:grpSpMkLst>
            <pc:docMk/>
            <pc:sldMk cId="0" sldId="280"/>
            <ac:grpSpMk id="3835" creationId="{00000000-0000-0000-0000-000000000000}"/>
          </ac:grpSpMkLst>
        </pc:grpChg>
        <pc:grpChg chg="mod">
          <ac:chgData name="sheikha juma" userId="608ad1f2e48bc868" providerId="LiveId" clId="{FD71180A-074E-4CBF-9CA0-7BE8879F2995}" dt="2021-11-04T15:40:16.926" v="2570" actId="1076"/>
          <ac:grpSpMkLst>
            <pc:docMk/>
            <pc:sldMk cId="0" sldId="280"/>
            <ac:grpSpMk id="3851" creationId="{00000000-0000-0000-0000-000000000000}"/>
          </ac:grpSpMkLst>
        </pc:grpChg>
      </pc:sldChg>
      <pc:sldChg chg="addSp delSp modSp mod ord">
        <pc:chgData name="sheikha juma" userId="608ad1f2e48bc868" providerId="LiveId" clId="{FD71180A-074E-4CBF-9CA0-7BE8879F2995}" dt="2021-11-04T16:32:40.305" v="3749" actId="1076"/>
        <pc:sldMkLst>
          <pc:docMk/>
          <pc:sldMk cId="0" sldId="281"/>
        </pc:sldMkLst>
        <pc:spChg chg="add del mod">
          <ac:chgData name="sheikha juma" userId="608ad1f2e48bc868" providerId="LiveId" clId="{FD71180A-074E-4CBF-9CA0-7BE8879F2995}" dt="2021-11-04T15:19:00.384" v="2277" actId="478"/>
          <ac:spMkLst>
            <pc:docMk/>
            <pc:sldMk cId="0" sldId="281"/>
            <ac:spMk id="3" creationId="{AE92C370-E52C-4D5C-BC4E-F819AA0293CA}"/>
          </ac:spMkLst>
        </pc:spChg>
        <pc:spChg chg="add mod">
          <ac:chgData name="sheikha juma" userId="608ad1f2e48bc868" providerId="LiveId" clId="{FD71180A-074E-4CBF-9CA0-7BE8879F2995}" dt="2021-11-04T16:32:15.749" v="3746" actId="207"/>
          <ac:spMkLst>
            <pc:docMk/>
            <pc:sldMk cId="0" sldId="281"/>
            <ac:spMk id="4" creationId="{B79074DC-CD88-47CB-8D54-D5253DE5423A}"/>
          </ac:spMkLst>
        </pc:spChg>
        <pc:spChg chg="add mod">
          <ac:chgData name="sheikha juma" userId="608ad1f2e48bc868" providerId="LiveId" clId="{FD71180A-074E-4CBF-9CA0-7BE8879F2995}" dt="2021-11-04T16:32:20.039" v="3747" actId="1076"/>
          <ac:spMkLst>
            <pc:docMk/>
            <pc:sldMk cId="0" sldId="281"/>
            <ac:spMk id="5" creationId="{5FE96A4D-DD48-489C-B91A-62982AB91A40}"/>
          </ac:spMkLst>
        </pc:spChg>
        <pc:spChg chg="add mod">
          <ac:chgData name="sheikha juma" userId="608ad1f2e48bc868" providerId="LiveId" clId="{FD71180A-074E-4CBF-9CA0-7BE8879F2995}" dt="2021-11-04T15:28:12.129" v="2472" actId="1035"/>
          <ac:spMkLst>
            <pc:docMk/>
            <pc:sldMk cId="0" sldId="281"/>
            <ac:spMk id="17" creationId="{86F76B9A-AD94-4FF4-A868-9E48795310DA}"/>
          </ac:spMkLst>
        </pc:spChg>
        <pc:spChg chg="add mod">
          <ac:chgData name="sheikha juma" userId="608ad1f2e48bc868" providerId="LiveId" clId="{FD71180A-074E-4CBF-9CA0-7BE8879F2995}" dt="2021-11-04T15:28:26.087" v="2487" actId="1035"/>
          <ac:spMkLst>
            <pc:docMk/>
            <pc:sldMk cId="0" sldId="281"/>
            <ac:spMk id="477" creationId="{04274C05-124F-475D-98E2-2F57861E938A}"/>
          </ac:spMkLst>
        </pc:spChg>
        <pc:spChg chg="add mod">
          <ac:chgData name="sheikha juma" userId="608ad1f2e48bc868" providerId="LiveId" clId="{FD71180A-074E-4CBF-9CA0-7BE8879F2995}" dt="2021-11-04T16:32:40.305" v="3749" actId="1076"/>
          <ac:spMkLst>
            <pc:docMk/>
            <pc:sldMk cId="0" sldId="281"/>
            <ac:spMk id="478" creationId="{5840D54F-2138-4BAA-A6C3-25FE04731473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80" creationId="{3149A83D-BD28-4FFE-9173-C166A4AAA35A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81" creationId="{AF2FA6D4-D0C2-4AE2-856B-57BEECCB9A7C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82" creationId="{56B5A31B-FB5F-46D1-83EC-7C5E49D3A2EC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83" creationId="{3799BCA4-8AA9-4319-A439-67F0411A7E6F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84" creationId="{131416B9-C37A-4DBB-B7BD-6E64165AC6FB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85" creationId="{2D1F8F2E-4FE5-459B-891A-35936A72C81E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86" creationId="{14A4B8C2-447D-4FEB-9B18-A25C48862B13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87" creationId="{862CB7C8-D163-4AF7-A4C9-43FCC14D5CC4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88" creationId="{7ABA6ED1-295E-45CA-B18E-27898C3CB1A5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89" creationId="{6ACE4092-D400-4895-95AA-43ACE89D8597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90" creationId="{BFDF8239-FC93-4705-B40F-163987FFB2EC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91" creationId="{453B9197-69C4-4A2A-807E-70B4A78A568B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92" creationId="{92285C39-D189-495D-AA09-CD589C8B206D}"/>
          </ac:spMkLst>
        </pc:spChg>
        <pc:spChg chg="mod">
          <ac:chgData name="sheikha juma" userId="608ad1f2e48bc868" providerId="LiveId" clId="{FD71180A-074E-4CBF-9CA0-7BE8879F2995}" dt="2021-11-04T16:32:36.135" v="3748"/>
          <ac:spMkLst>
            <pc:docMk/>
            <pc:sldMk cId="0" sldId="281"/>
            <ac:spMk id="493" creationId="{B9F1262F-4AAB-439F-8C25-C5EF526716EA}"/>
          </ac:spMkLst>
        </pc:spChg>
        <pc:spChg chg="del">
          <ac:chgData name="sheikha juma" userId="608ad1f2e48bc868" providerId="LiveId" clId="{FD71180A-074E-4CBF-9CA0-7BE8879F2995}" dt="2021-11-04T15:18:59.546" v="2276" actId="478"/>
          <ac:spMkLst>
            <pc:docMk/>
            <pc:sldMk cId="0" sldId="281"/>
            <ac:spMk id="3885" creationId="{00000000-0000-0000-0000-000000000000}"/>
          </ac:spMkLst>
        </pc:spChg>
        <pc:spChg chg="del">
          <ac:chgData name="sheikha juma" userId="608ad1f2e48bc868" providerId="LiveId" clId="{FD71180A-074E-4CBF-9CA0-7BE8879F2995}" dt="2021-11-04T15:18:40.528" v="2272" actId="21"/>
          <ac:spMkLst>
            <pc:docMk/>
            <pc:sldMk cId="0" sldId="281"/>
            <ac:spMk id="3912" creationId="{00000000-0000-0000-0000-000000000000}"/>
          </ac:spMkLst>
        </pc:spChg>
        <pc:grpChg chg="add mod">
          <ac:chgData name="sheikha juma" userId="608ad1f2e48bc868" providerId="LiveId" clId="{FD71180A-074E-4CBF-9CA0-7BE8879F2995}" dt="2021-11-04T15:27:47.062" v="2446" actId="1038"/>
          <ac:grpSpMkLst>
            <pc:docMk/>
            <pc:sldMk cId="0" sldId="281"/>
            <ac:grpSpMk id="16" creationId="{083224EB-487F-4A98-AE7C-98DCAC23ED72}"/>
          </ac:grpSpMkLst>
        </pc:grpChg>
        <pc:grpChg chg="add mod">
          <ac:chgData name="sheikha juma" userId="608ad1f2e48bc868" providerId="LiveId" clId="{FD71180A-074E-4CBF-9CA0-7BE8879F2995}" dt="2021-11-04T16:32:40.305" v="3749" actId="1076"/>
          <ac:grpSpMkLst>
            <pc:docMk/>
            <pc:sldMk cId="0" sldId="281"/>
            <ac:grpSpMk id="479" creationId="{57E4B427-97AA-4FBD-8D67-F0AD4B9CF0A6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3886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3913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3938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3949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3973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3980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3988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4007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4057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4095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4131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4155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4182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4192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4201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4213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4227" creationId="{00000000-0000-0000-0000-000000000000}"/>
          </ac:grpSpMkLst>
        </pc:grpChg>
        <pc:grpChg chg="del">
          <ac:chgData name="sheikha juma" userId="608ad1f2e48bc868" providerId="LiveId" clId="{FD71180A-074E-4CBF-9CA0-7BE8879F2995}" dt="2021-11-04T15:18:40.528" v="2272" actId="21"/>
          <ac:grpSpMkLst>
            <pc:docMk/>
            <pc:sldMk cId="0" sldId="281"/>
            <ac:grpSpMk id="4269" creationId="{00000000-0000-0000-0000-000000000000}"/>
          </ac:grpSpMkLst>
        </pc:grpChg>
        <pc:graphicFrameChg chg="add del mod modGraphic">
          <ac:chgData name="sheikha juma" userId="608ad1f2e48bc868" providerId="LiveId" clId="{FD71180A-074E-4CBF-9CA0-7BE8879F2995}" dt="2021-11-04T15:24:17.126" v="2368" actId="478"/>
          <ac:graphicFrameMkLst>
            <pc:docMk/>
            <pc:sldMk cId="0" sldId="281"/>
            <ac:graphicFrameMk id="6" creationId="{A6E18273-CA04-4425-84E9-1B286AD68C44}"/>
          </ac:graphicFrameMkLst>
        </pc:graphicFrameChg>
        <pc:graphicFrameChg chg="add mod modGraphic">
          <ac:chgData name="sheikha juma" userId="608ad1f2e48bc868" providerId="LiveId" clId="{FD71180A-074E-4CBF-9CA0-7BE8879F2995}" dt="2021-11-04T15:26:46.892" v="2427" actId="207"/>
          <ac:graphicFrameMkLst>
            <pc:docMk/>
            <pc:sldMk cId="0" sldId="281"/>
            <ac:graphicFrameMk id="7" creationId="{160AB8CC-C993-41FB-BDBE-3CDC90D8B6CE}"/>
          </ac:graphicFrameMkLst>
        </pc:graphicFrameChg>
        <pc:cxnChg chg="add mod">
          <ac:chgData name="sheikha juma" userId="608ad1f2e48bc868" providerId="LiveId" clId="{FD71180A-074E-4CBF-9CA0-7BE8879F2995}" dt="2021-11-04T15:27:35.566" v="2437" actId="164"/>
          <ac:cxnSpMkLst>
            <pc:docMk/>
            <pc:sldMk cId="0" sldId="281"/>
            <ac:cxnSpMk id="9" creationId="{5D7F03FD-E583-4F17-86B1-BB7E1A4769F7}"/>
          </ac:cxnSpMkLst>
        </pc:cxnChg>
        <pc:cxnChg chg="add mod">
          <ac:chgData name="sheikha juma" userId="608ad1f2e48bc868" providerId="LiveId" clId="{FD71180A-074E-4CBF-9CA0-7BE8879F2995}" dt="2021-11-04T15:27:35.566" v="2437" actId="164"/>
          <ac:cxnSpMkLst>
            <pc:docMk/>
            <pc:sldMk cId="0" sldId="281"/>
            <ac:cxnSpMk id="11" creationId="{BDA4C03E-DB08-41BA-8586-6B9AD9FC5B48}"/>
          </ac:cxnSpMkLst>
        </pc:cxnChg>
        <pc:cxnChg chg="add mod">
          <ac:chgData name="sheikha juma" userId="608ad1f2e48bc868" providerId="LiveId" clId="{FD71180A-074E-4CBF-9CA0-7BE8879F2995}" dt="2021-11-04T15:27:35.566" v="2437" actId="164"/>
          <ac:cxnSpMkLst>
            <pc:docMk/>
            <pc:sldMk cId="0" sldId="281"/>
            <ac:cxnSpMk id="13" creationId="{B3E2C814-04E8-4E5A-BEAE-151AC0F1A01B}"/>
          </ac:cxnSpMkLst>
        </pc:cxnChg>
        <pc:cxnChg chg="add">
          <ac:chgData name="sheikha juma" userId="608ad1f2e48bc868" providerId="LiveId" clId="{FD71180A-074E-4CBF-9CA0-7BE8879F2995}" dt="2021-11-04T15:27:28.564" v="2436" actId="11529"/>
          <ac:cxnSpMkLst>
            <pc:docMk/>
            <pc:sldMk cId="0" sldId="281"/>
            <ac:cxnSpMk id="15" creationId="{D4B609CD-1373-4114-B6C9-F2F7E82B0807}"/>
          </ac:cxnSpMkLst>
        </pc:cxnChg>
      </pc:sldChg>
      <pc:sldChg chg="addSp modSp del ord">
        <pc:chgData name="sheikha juma" userId="608ad1f2e48bc868" providerId="LiveId" clId="{FD71180A-074E-4CBF-9CA0-7BE8879F2995}" dt="2021-11-04T21:39:51.797" v="6141" actId="47"/>
        <pc:sldMkLst>
          <pc:docMk/>
          <pc:sldMk cId="0" sldId="282"/>
        </pc:sldMkLst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7" creationId="{48F5F73B-6C65-4CDA-AA0D-EC3D069AAD4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8" creationId="{C602B878-6AC2-4466-88BA-7C57B7F6067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9" creationId="{F0DCA1F5-3A9E-4CD5-9CCC-CEFD1228969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0" creationId="{C9A68BB5-8313-4A7E-BDCD-7D391A86909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1" creationId="{C59CC10B-A7AA-47CE-B667-7937E2A95E1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2" creationId="{ABF9A2FE-0947-40B4-9090-F3075742756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3" creationId="{48300580-2A8E-4ADE-AF89-8E19D6C3CDF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4" creationId="{67FC057C-475C-4500-A45B-DD5AD5DD45F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5" creationId="{ACE0C459-B0FB-4C78-B9E9-A14DA3312C6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6" creationId="{5D01E2FF-A79E-4A81-B214-6CD8102ACB1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7" creationId="{D40C4E9F-D36B-442C-8626-4CFF5815C04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8" creationId="{E3A03FDE-9C13-4D09-8FF5-FC893123662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9" creationId="{464B5E88-5142-4814-A792-F07E30F6117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0" creationId="{ACC7A233-58CC-4B07-BAA3-CE30AED3E12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1" creationId="{A38AFAF7-3681-4B4A-A883-90F1C001221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2" creationId="{2A53C048-D8A3-4EA8-92FF-2DBD495E469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3" creationId="{CBE6B222-AA70-4DFB-8EEF-F14B3C38E60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4" creationId="{B98A3906-8325-4037-A9E5-2AC0D140D5D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5" creationId="{F07055B2-A573-426F-8863-89A52CD804C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6" creationId="{1F86DB2C-8D81-4CEF-BDEF-77C2A198ED3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7" creationId="{9901FCB3-8726-4D93-BA73-C181854484A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8" creationId="{CBE557E3-B828-40A5-9994-0E7231669A8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9" creationId="{626B2C6B-4E99-411D-83BC-CAFCDE232C6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0" creationId="{DC5C4917-A5B7-46CD-BAB5-3673F3AA36D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1" creationId="{B4C68EF0-374F-4F70-BC84-7E8DB1BEE9B6}"/>
          </ac:spMkLst>
        </pc:spChg>
        <pc:spChg chg="add 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2" creationId="{4A8206CE-4CB6-4F3F-A5E2-0C6E7542180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4" creationId="{19711952-2874-4F48-ABC0-8A17D04DF16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5" creationId="{90EAE21D-3FD2-4C39-9D88-2835F16B8FD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6" creationId="{133BE897-6792-4264-9A9C-B6D1E958472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7" creationId="{EC75BC39-389F-4A0F-AC6C-07919B5297A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8" creationId="{963ADFA2-B2AA-4D89-9B60-66267F38BF1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9" creationId="{480A8E85-0625-48F6-983F-AC6EC0E36D0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0" creationId="{FF9B40C9-C52A-45D6-B327-1347439EF3F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1" creationId="{F96F4B6E-CBA9-4958-BFE7-D7D364B5F19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2" creationId="{9EA99121-B3F9-472B-AADD-0ABE5415659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3" creationId="{3D002144-2186-42D4-B36B-D08D9482103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4" creationId="{9048510B-CAE9-4ACB-BB3B-D9A5A59D727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5" creationId="{1938170F-CD55-4560-A917-035D38EA1C9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6" creationId="{5C916AEB-104E-470B-9037-5D9F0EFD012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7" creationId="{965C40AA-DC8B-4258-8D60-4006508D997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8" creationId="{97569006-CA7C-4E51-A1BA-15EC120499F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9" creationId="{2502EA76-38F5-48C3-A52D-12340CB3B46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50" creationId="{1B19233D-633E-428E-9C40-C686B518A5A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51" creationId="{BBED19EA-F5E5-48B7-ABA5-4C4D7FC3881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52" creationId="{27B80A6F-D1AC-4CB3-8128-7C303ABFFA4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53" creationId="{DEF35A29-0559-46F3-A341-19139D88032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54" creationId="{D7043EBC-CCE3-4502-8A89-4214024A4B1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55" creationId="{0DD4BC63-AF9C-4047-B465-C9638324350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56" creationId="{23394AF2-B188-469C-92D5-1F4AB82F72D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57" creationId="{097AAE93-A415-438E-A4F6-2B194DEB678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59" creationId="{4752AA84-ED4E-4245-B94F-58CEEB5EBF6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60" creationId="{850720AA-B1EC-4B47-B766-1F427655FEE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61" creationId="{D23B9B22-629A-4452-B977-512E1F52C34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62" creationId="{3B237983-9F1D-4113-8922-275DBAA85C9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63" creationId="{E3AB889A-8659-4B1C-8412-C56F193964E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64" creationId="{04EE8A54-DABC-4456-8CC0-3229FE05117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65" creationId="{4D118470-9775-46E0-952F-525A88DC1A4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66" creationId="{5FF8C404-D64D-4A1E-8A1E-33420F6B66E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67" creationId="{E1DE6169-3C4D-47A0-A1D3-0FCBFAA8D3E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68" creationId="{C362C305-91E3-410F-A378-5938BE2C6B2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70" creationId="{7B966D3D-27F2-41CA-BE24-4D13DF231CE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71" creationId="{3EDDB23A-0501-4E8B-9379-EBFAD9E8A49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72" creationId="{7B333581-F168-4735-B2F8-2112DFA95A4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73" creationId="{ED05FBD5-AF99-437B-8618-DD2C08BEA94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74" creationId="{C438FBC7-3130-4A3D-8BAE-E09C2B83A53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75" creationId="{0C4815CC-9307-4F78-84B1-991811BD553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76" creationId="{5A0D7E4E-628E-4717-B7BD-5EEB27AFB35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77" creationId="{409EE820-43B8-4B26-B6E0-46C45B46AC3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78" creationId="{16E3931A-75E4-4E19-8DF1-AD5B7A6CD8C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79" creationId="{DC58C559-BFFD-4D29-91F2-75F6A66284F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80" creationId="{1E51E361-00F2-4082-B391-E4B9F1AF506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81" creationId="{D4458CDC-DCFC-4FCF-B7A9-2ACC56F0314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82" creationId="{7792D606-29EA-44AC-B8B5-7F66F68B102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83" creationId="{920FD287-46FE-4C0B-B93E-E2F6F11FDA8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84" creationId="{51390565-AF38-4834-A221-B2B38774A33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85" creationId="{7D0C8FEA-2B8F-4376-835B-654A06CBC49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86" creationId="{087ED947-B454-408B-B53C-0986ED98543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87" creationId="{91B92C59-5D05-452C-BEA0-C5DED4D55FE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88" creationId="{85550547-FC90-4C88-A630-006659DFD72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89" creationId="{C40659CD-55C9-439C-8D73-A5B9D8CEB77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90" creationId="{EC5A7C65-B729-45BA-AC95-416D9EB4F23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91" creationId="{83E0628D-B7B8-4485-BF85-9AFA712CD11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92" creationId="{400335D8-83A3-401D-8074-36E93379C27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94" creationId="{BBE58C4F-7D63-4DCB-9853-20B9AD76F89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95" creationId="{B38F0E61-5C10-4793-82B8-178214EE48F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96" creationId="{C0A4F622-49F1-4613-851B-A5695DB8B13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97" creationId="{7A1AE4FB-68DF-4952-83AB-E1DDBCEB923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98" creationId="{76B60B86-CA64-41C3-B5B7-00203CA719A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99" creationId="{6C2675C8-90CD-4634-916F-BBF23ECC71B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01" creationId="{DB63D3A0-54F1-4956-B0C5-D85E49A388B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02" creationId="{190942F8-EF96-44E2-B40E-E746975C18D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03" creationId="{6C670B47-A175-47C2-B699-65DD65C30CB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04" creationId="{F3EE0F70-5E18-4917-AB3B-4B4C1CD9341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05" creationId="{42BB48B5-FFA9-4A75-9D86-33CE4188CA7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06" creationId="{003CFBDC-54D4-4DDC-86D0-2F2F83FB356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07" creationId="{01AE3812-D7FD-4931-851F-26247E0D206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09" creationId="{8ACA146B-4BEA-4BE3-B768-F4577502D03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10" creationId="{2DDC606E-E01A-4681-93EE-554A98E5031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11" creationId="{D8E4EBAB-08B5-4881-A8E3-235B12048E5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12" creationId="{4C660079-9DC8-44FF-9056-AD17973A225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13" creationId="{E15D1B6A-5056-4BEC-8963-F179DAD1118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14" creationId="{3E59BD1B-4952-48CC-ADDC-223BDB36DF2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15" creationId="{5EA690EB-A0D3-492E-9FD2-490DD24675C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16" creationId="{88A793F1-3624-4CE5-BF66-4F418420B08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17" creationId="{0D09B995-9572-42B5-AD45-D985A8F6E1D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18" creationId="{AA14B698-019D-4824-ACAB-ADD8B952F91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19" creationId="{03B3C8A1-BE44-4F2D-94CE-80376F5BD4F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20" creationId="{030CF320-26FD-4B25-940F-8CB0FA01BA0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21" creationId="{48489653-7552-4939-BED3-F3517F5563C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22" creationId="{7FA5D83B-42B1-420E-8BC5-D058ECB65DB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23" creationId="{46781119-D425-4FB4-B4F1-9474AE27DCF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24" creationId="{374539CC-AA1B-4851-BCCD-76687422C6B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25" creationId="{3FECC954-AD02-4BF8-BD35-E6B3DF3FB9B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26" creationId="{3C8FFFDF-4502-4A24-9FBB-EB3D8F65E60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28" creationId="{452A7E4F-5142-48C3-A4E7-30FEE0B45BB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29" creationId="{8BFED18F-8211-467B-80D7-E4E5831E6FC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30" creationId="{FCD5EBFE-38F9-427E-8944-207EC0125F2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31" creationId="{46CBB3ED-35D7-4707-9F29-57761BAC195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32" creationId="{E718D88F-017D-42A6-9BAA-70FA5393441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33" creationId="{3C0DA1B5-2081-4FAC-A232-FA8AD865176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34" creationId="{603D6E70-EC93-4231-9267-5D5ED54F78C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35" creationId="{132498B1-8A7B-49B2-8C99-CAB0149FC86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36" creationId="{F7F709CA-9959-42B7-8C65-EF0A9809375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37" creationId="{F135E40C-E1AA-42CE-BB35-4D09AF32034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38" creationId="{63EFB8E4-BF28-421C-AE24-F6F5F139D3F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39" creationId="{4A775C7B-C574-4230-ADA0-23ADF843454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40" creationId="{48173D93-1883-4558-9F24-0190C12F214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41" creationId="{14EC79D5-3733-410C-922F-E91D36E32EA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42" creationId="{EB89BF5A-48B4-4778-9047-A64D4C55F3C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43" creationId="{A8FAF8D2-FECF-4B10-84A7-15877525328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44" creationId="{A15464EC-C059-46A6-8981-4E8622DB3D8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45" creationId="{4BFBE7F3-6A40-4A9E-9971-BDB94418307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46" creationId="{FF73825E-53B1-47E5-A573-DF17B8A7682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47" creationId="{85DB221D-AC57-436E-87AA-2E8B54E8C82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48" creationId="{E7BFC093-A3A0-45C5-B7E5-7985D336BD6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49" creationId="{8113CB47-2860-4CD1-9052-3FE538730F7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50" creationId="{02CD2477-6B85-4B07-AC1A-8404D7AC686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51" creationId="{150F014E-3C82-4AD1-958A-AAEAAF925CC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52" creationId="{01DEF392-56CF-4E85-AF9D-731C022BB99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53" creationId="{9103027F-9BFB-40AD-AD3E-1E6D586C857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54" creationId="{57388092-4B63-4C0F-8DA2-A8C880D2DC0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55" creationId="{8355221C-F63C-4D97-A813-1F6F8D38789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56" creationId="{CB41F05F-E2C4-4CD9-A7CD-F6CEEBB924F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57" creationId="{744ED186-AA65-43DC-A244-9BB17D65917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58" creationId="{CAC2AED0-E85C-4624-AC2A-E308DBF75B2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59" creationId="{E4DBC3FB-35BC-479C-988A-1B019082E3A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60" creationId="{34711AF3-E788-4328-BD5E-2EBAA23950F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61" creationId="{403B529F-A795-46E2-98DF-29947DC91E5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62" creationId="{F7D63DFF-5E1A-49B3-B4BE-3AD1679EC5B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63" creationId="{2AD9AEB8-DC32-4F32-BC1E-BDA6DF7DECB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64" creationId="{E4BDEEA8-30ED-409B-A266-FA2ABAC0658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65" creationId="{7081B3B8-1F3B-42F1-AC47-5E8D609285C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66" creationId="{D861F19E-B51F-4BDB-A34A-CDB887E312F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67" creationId="{7D33263F-6125-4419-811F-37F3CE291EF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68" creationId="{95367767-925D-4BAB-A33D-2FD378F4315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69" creationId="{44B4652B-A379-4D5D-B18A-E1D0A506E4D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70" creationId="{83E05EE8-F976-48D6-9C13-622173709FC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71" creationId="{E9EEE719-6B82-45FB-A093-294AB67190E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72" creationId="{49B21B75-E6F1-4179-B8E1-8353F19D073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73" creationId="{88C366E9-B07D-4863-B18A-4FAB4B363AF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74" creationId="{BD623F76-8897-41B1-8931-1EFB321FF60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75" creationId="{41AA2544-BA18-4AA5-A7A9-BCA3F8A0D1B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76" creationId="{E1B84890-E2AE-476E-B359-CAFC99543E3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78" creationId="{941416D9-3C4B-4E68-A113-31C8978208C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79" creationId="{8F2F25CB-6ECB-4A46-8313-6AAB3770836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80" creationId="{9D9F0855-2B47-477D-B817-ADCDFE92B9B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81" creationId="{E26C392D-1E8B-4E59-B310-C0DD33702DE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82" creationId="{699191B4-226B-4B97-913B-0A9FFD5E7C0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83" creationId="{B860A374-11B7-4830-953D-D261CB050EE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84" creationId="{83D7FE94-457E-453F-BB62-C438A6CAFEA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85" creationId="{6510CB79-5C60-419A-A5AE-36A5CDA14CF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86" creationId="{200CA0B5-A804-4E53-A495-D80E1E7E35F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87" creationId="{E9DFF19F-3B9C-4F18-B96D-9EAF9D76FDA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88" creationId="{F8AFDF55-F4A4-49D2-9BB1-D20C9B0FE4E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89" creationId="{89C1DB59-78B1-43A6-B1A4-3F4F67C423E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90" creationId="{957A07BA-0319-4026-B52E-8BAD2497440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91" creationId="{2C170B4E-B6AC-4CD1-B8AF-B32D78D89A6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92" creationId="{60C65F10-B1F9-44F9-BD67-19BD2F2A56C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93" creationId="{94682182-7C9E-4CDE-8A0C-312831C94BD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94" creationId="{E5AA34C4-BA0F-4352-AF2E-67192F9DCAC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95" creationId="{77C00AAD-C030-4E5C-B020-9A1CE845619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96" creationId="{3AECDFA8-A191-4F8F-B81C-B3F75437612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97" creationId="{19CFF788-4D28-4584-B93F-3DF5F7409BD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98" creationId="{E2A7C2F3-D972-41CB-967A-9D43AEC612C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199" creationId="{F80EC093-2889-4335-9E97-16A73E887E2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00" creationId="{CFFE5511-FC7D-4618-9825-5D838F9CD67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01" creationId="{CA0DF3AA-25C4-426F-A0B0-16947C46850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02" creationId="{E99E060A-BE90-40C5-A532-B4AB470BAD7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03" creationId="{66AF9FBD-0CAC-4DBE-BCAF-AE25DF2E8EE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04" creationId="{64E01D91-A2BF-47A5-BBA4-765133855A6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05" creationId="{0230F499-D8FA-430B-B000-25B39191E0B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06" creationId="{DABC0ABA-C818-442B-AC47-53D2D11515E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07" creationId="{878C3081-34AD-413B-8AA6-DF8BBA350FC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08" creationId="{352264FF-B672-466A-BDB0-903D9D2E5B9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09" creationId="{2DF37240-FA5A-4C2F-B595-475BDC8FAC5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10" creationId="{C5DE3480-4AE1-4F6F-BBB4-F31DF1A5BED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11" creationId="{D2DCA621-C442-4041-BEB3-BE107A0DD62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12" creationId="{B650A90A-CE5D-4CA2-AB72-E1CF8EB6DF8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13" creationId="{D40CB124-8655-45B8-A636-B360616C1E5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14" creationId="{9FA5227D-A72B-4846-A231-6E6F5873B53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16" creationId="{9A7983B3-947A-41CF-951C-B915A7AE5BA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17" creationId="{A1F87568-7BCF-4B78-BF36-0753A78ACAD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18" creationId="{C853AA5C-A7E1-4B80-A8F5-E39D46765B7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19" creationId="{0B2C6713-35DC-4569-9833-B714EB95C9F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20" creationId="{A9E54393-D2EE-4291-9436-96EDB638711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21" creationId="{A1C28603-2ADF-4C60-9C45-EF33B19CC19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22" creationId="{9A2A1605-14B4-48D8-B86E-95D10A9D03E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23" creationId="{87071F18-1264-4BFD-AD0C-EA156551C05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24" creationId="{1B899917-5119-40FF-A689-7659E40683D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25" creationId="{B9996BD3-77EE-432A-B090-E081230E9B7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26" creationId="{B634DCD1-BDB6-4DE1-9FEB-67E1D0D5533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27" creationId="{64CF895F-0F52-405F-8E18-D92667FE474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28" creationId="{94ECE4EA-B929-46D2-980C-16E8AEF5048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29" creationId="{54F17E90-FA77-40BE-95C4-B5AE2CF5AE3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30" creationId="{65D91B09-B235-4AF7-AF27-84D502E65B7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31" creationId="{7581D5C0-F305-4CB1-90F9-AA1FCF5D501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32" creationId="{D3190066-288D-4ADA-A019-B1717635F97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33" creationId="{20367CC6-FB75-4BC0-AC50-644C95F1086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34" creationId="{798F1531-9531-4B8F-AAB0-60B3EA25916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35" creationId="{8AC2F097-D27C-4684-B532-2EDD59D2699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36" creationId="{55447ACD-A92F-4576-9702-99372BE5374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37" creationId="{9D3789FD-348C-4FA3-93B5-6BF0E06DA29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38" creationId="{196540EB-4AB8-4E62-BD96-4CF349711DA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39" creationId="{B5CF7841-069E-4FDC-80F9-83290B4E435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40" creationId="{5088B628-DC62-420B-860A-B7557785379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41" creationId="{BBDB52B9-497C-47C1-AC11-79A8A6B9064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42" creationId="{F5CE1871-9CDC-41D9-B829-6DD6C74697F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43" creationId="{2756C2AD-01EF-48A7-9289-A4C5EBA59C8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44" creationId="{473E9889-4CBE-4620-B579-873600FE9AE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45" creationId="{35536C53-9E65-481B-BAA3-44215234B94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46" creationId="{AC2E257E-49BD-43E6-ADE4-C254DE70E33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47" creationId="{2783EC92-1526-43C2-A72B-976021EE967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48" creationId="{034AF18C-08B9-4F0E-AAF4-025B1E05F1D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49" creationId="{1D32B94F-7880-427E-B704-35A538AC215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50" creationId="{E328C211-4BA4-4ECF-A258-BE7EB776ED5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52" creationId="{B65F4567-E53D-4AF6-80A5-3AED5C6401B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53" creationId="{73BCAA33-CC63-405B-AED4-4D5F8B15C3B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54" creationId="{FD3E1523-BEA1-4D02-B9C8-D65DA180ED1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55" creationId="{91F1A68F-6B69-49F6-9780-24B951632CF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56" creationId="{3C514B4B-A0E2-412A-A25E-B4281F2FD89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57" creationId="{F69FFA66-EDD1-401A-AEED-3D7DE05A317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58" creationId="{614D16C5-79C1-4EB8-A9A1-C5653BC1C24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59" creationId="{D4E1ACB3-1C35-4F29-B237-AFC08E37EEA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60" creationId="{A9727B28-6E9C-4A34-A4DC-74F6B1A5BCA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61" creationId="{2A3F6D4B-00A0-4689-8F06-7490AC63138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62" creationId="{1A1E0289-F984-49CB-9A0D-5D3E8945F6B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63" creationId="{312DB64E-CDA3-4A3A-8B4A-8CAC10C993A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64" creationId="{30A6EF31-ABCA-44E0-B231-4D43AC2F182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65" creationId="{8F68A94C-372D-476D-9331-FCEE6098FB5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66" creationId="{B86429FB-3FDB-4DA7-A715-D9CA5660841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67" creationId="{35B78D2D-7903-4D37-A285-DBC322DAAB6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68" creationId="{6CA33223-B2ED-4FB8-A317-2C22FEDB7C9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69" creationId="{BB7AA522-038B-4BA8-ACA3-87384AF66E1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70" creationId="{64E84E05-3D97-4393-970A-3A8B6244ACA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71" creationId="{9B277776-D52B-4C7D-819D-320B01DCC04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72" creationId="{E017A6B4-F70F-4DB2-901D-A547AF842E1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73" creationId="{DCA0FEE1-7995-4D09-B458-5023D314FB3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74" creationId="{60AE9058-7744-47D1-A4D7-55AC4B970FF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76" creationId="{0CC505A9-68E2-4BE1-960D-98C871B6FF8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77" creationId="{E89AF2D1-6106-465A-8486-33915848774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78" creationId="{933C1610-0E65-4042-A53B-07D581316F5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79" creationId="{AE208F06-960F-4AF7-8E12-4B075443DB9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80" creationId="{68E46A6D-A67A-48C9-A631-4AA4E444B9D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81" creationId="{CD34B865-1D9D-4186-9A15-1B850791A4A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82" creationId="{5E01079C-90EE-43C7-96DA-9F2F4806E2D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83" creationId="{20383288-C374-4880-A194-E40783CD029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84" creationId="{E4DAA83B-BBA8-4E15-8960-35A5209CE57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85" creationId="{01174821-71A4-427B-AAA9-B750F26C4B0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86" creationId="{BFC48C5C-DBE0-4898-9315-CFC803341BD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87" creationId="{7EE05E0D-C5DF-4A7D-8B04-99491217AD1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88" creationId="{7CD6A89A-405B-49DC-A95B-72CCD8467EE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89" creationId="{5E16D2FB-5B22-4DF6-9764-CF5FC38844F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90" creationId="{6934A528-240C-434F-B2E3-D50E3A42353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91" creationId="{B8E6155E-4D25-4715-92AF-519ED1E1789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92" creationId="{2ADDC06D-375E-4399-9872-634197E2D71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93" creationId="{86FF205E-D23D-40FB-9B8F-62EDB6830B7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94" creationId="{3CB6E8C9-332A-40C2-8BAF-F2396219E93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95" creationId="{695BC5F1-DEE8-4328-8731-520502DF182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96" creationId="{5AF472D6-1CFF-4F5F-BFCB-81CD1AAE83E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97" creationId="{ECC7608A-F27A-446E-9FF7-DDA1B03F705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98" creationId="{EF1CF53A-C20F-4E6A-A113-6DF7CB9A8BA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299" creationId="{B825CE10-B5D6-49FA-AD55-836887627AF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00" creationId="{0220AC42-28DE-487C-B641-32FFA3200A8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01" creationId="{BDFBBFB2-3137-4768-9ADA-3F70CDF29FC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03" creationId="{610B570C-238F-4931-8140-126D04B8813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04" creationId="{16644AA9-8FAB-45EF-8116-83FAD907858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05" creationId="{7C5D19B1-3B3C-4163-A394-CC791987B73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06" creationId="{FA72D4AF-0250-4E41-BFAD-367F0B3428A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07" creationId="{B4C8187E-48F1-4AD8-B05F-CE69DD737CA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08" creationId="{7D999812-18DB-4A67-8B7A-D0E25A047D8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09" creationId="{52558E32-A4EB-45C2-98CF-34C76F6F49D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10" creationId="{BAC2DB39-A73A-45DA-A523-DABA70DB220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11" creationId="{C464B602-7B7C-4366-93D9-B6BF8D7C33B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13" creationId="{032ABEEF-7D11-45DE-9A0B-60BE8D3C0CE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14" creationId="{CAFA4A3B-B6EC-4638-8D86-E3343202569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15" creationId="{ABBA8456-E718-410B-8C77-A3A99BDDE33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16" creationId="{D95CAFBC-5DED-47EF-A136-90412B2DC78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17" creationId="{B05C68A3-C328-4B4F-B09D-C2BDC91B4BB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18" creationId="{FB6F6266-8127-4E6F-8D84-79B2D8EA846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19" creationId="{5B0E765A-BC5A-4B5F-B5E6-5CE03D18D97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20" creationId="{CB51FEC1-076E-407B-8351-FDA57FFE294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22" creationId="{1F65F947-3EC5-481F-9FA1-E8455307648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23" creationId="{32EAD4F8-D441-457F-8DED-123BAE58AC6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24" creationId="{DD319F22-F784-4C2E-911D-8D365125D96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25" creationId="{04D64F9B-4671-47B7-90CD-0B1468A4258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26" creationId="{CF5D6152-0CCD-4E9E-9738-8F0CAABE29B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27" creationId="{5E13085E-291A-403B-BD13-D9AB802D603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28" creationId="{B803189E-1C9D-4764-9615-AA0E8BF926C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29" creationId="{CA8009A4-BB71-473E-BBA1-5A90C6D3DB7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30" creationId="{B5B30C61-30E1-4021-9670-7FBC1D0D546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31" creationId="{9B8C5614-305A-49F4-9A5E-00FD3073C5C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32" creationId="{D6F1CE68-1E29-4665-A55D-F170716F09A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34" creationId="{FDBF9B94-FA7E-42AC-B2B6-4B631DEE1FB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35" creationId="{0BEC13FD-48AF-477E-A4EA-AFF6A1C006C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36" creationId="{D339A5E1-F522-4AFF-98C0-E9D47D786FE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37" creationId="{8208A25C-A8B3-4BE4-B7BD-072C6F6342D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38" creationId="{C28A23CB-701F-41C4-B0AD-3C38FC23AD3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39" creationId="{FFDDD4F5-74F0-4514-A937-3C0EEBBE875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40" creationId="{78BB32E3-4238-440E-B261-9434069FD0C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41" creationId="{ACB98D30-E680-445F-92C4-E936C9C314E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42" creationId="{64A6CBC5-05FE-4A7F-8E50-86353B63721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43" creationId="{9415252F-3E27-425D-A7A3-680B3EA4DAB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44" creationId="{EF2789DF-BDC4-46E7-8D7D-CC44821C002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45" creationId="{DF1B8FA0-B867-4B9E-A36E-13F90CF848E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46" creationId="{7C7AF8F6-9857-45DF-8F73-B675E993885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48" creationId="{C2655EFD-8435-48A7-A72B-410C6DE8699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49" creationId="{8F3C717A-448A-4625-A2FA-2081B9FB5D9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50" creationId="{065CBB19-4808-43A5-9928-98D3E94BF49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51" creationId="{260714D5-8189-4979-86CA-2107F9E0EEA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52" creationId="{8E005007-B7BA-4280-93B9-08853696D15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53" creationId="{EE72E1E3-D595-4CF6-BD60-85F8EDB9A3A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54" creationId="{685CDA98-2F77-4355-A42D-8E2EE373946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55" creationId="{44F354D8-4C73-4C27-BDA5-37DA582EAA1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56" creationId="{7010CA29-894A-4AA1-A00B-ABCFF6D5FE7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57" creationId="{EEC52A66-1245-432A-A2C8-074F4A4B6CA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58" creationId="{1B977B84-B7BF-4A19-AD82-160AE7803BA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59" creationId="{C79E3F85-A19C-4793-98FF-27316FFFCEA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60" creationId="{E3E609CE-B03D-4A99-986D-5BE9E99DD99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61" creationId="{D4C2C443-DE68-4DB4-8679-39C70C4A6F5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62" creationId="{735F1328-AAB8-460D-8535-18668D3C882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63" creationId="{361589E6-ED85-400C-BF42-403D9EE70A3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64" creationId="{54A2E464-62B4-4362-9141-B953DB72DA1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65" creationId="{1957BE36-3B81-46B2-8BED-7830FA531BA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66" creationId="{5EC33C4E-6F12-43FE-9E9E-55CEC2952EF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67" creationId="{6DA808FD-4EB5-493A-BAE1-7E569EB9870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68" creationId="{D69AB0D2-3F58-415A-89EE-5BB0613C01C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69" creationId="{201F4835-64BE-489C-9353-B2C0B9A135E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70" creationId="{AA104C60-89C9-43F3-B446-9B7DF1322FC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71" creationId="{47611B86-D3AE-4FF8-9BCB-2C5C0D141D4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72" creationId="{7BC797E7-7FCF-43F5-B44B-E48EF75EA18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73" creationId="{75FB54F3-6DBE-43FD-93DD-3C57AD4C31E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74" creationId="{A161F025-EA86-4E29-AE4B-C4D0D22EFB9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75" creationId="{A3AE1C8C-4FCF-4E3E-9B03-F408CAD752D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76" creationId="{BE2574C1-B735-4655-80CB-242C3B0FFA8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77" creationId="{A5C5807D-5B12-4226-AE76-2ED373905C5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78" creationId="{C726CA07-71B0-4948-9002-E1C21425768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79" creationId="{D5B9DDE0-2DB7-481F-9076-EDEAD6E9B36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80" creationId="{9CA380F5-DB51-4B88-AACB-4765C4392F0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81" creationId="{67A6639B-A9F3-4B03-9893-AC4FAE863E3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82" creationId="{DA22E13E-B87E-46E5-A5C8-18AAB72D014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83" creationId="{CA48A57E-992F-49AA-9871-BF647C55296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84" creationId="{40475E13-6773-4720-B2AA-C57DC730C83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85" creationId="{1CE0A3C4-319A-46ED-B3A2-F1F57405C08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86" creationId="{197E41BE-A6D7-492E-AD0C-A40EDFC3728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87" creationId="{E8D49AF8-B531-4EEE-AE62-4429B270B3A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88" creationId="{B24EF575-7903-4D37-91B9-643F928EA5D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90" creationId="{6893C628-A73C-4E12-A670-7FE4E587AC9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91" creationId="{BD3D33BA-7C8D-4B30-9375-435413D3981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92" creationId="{C880DA3E-B64F-415D-82AC-2E20C301D44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93" creationId="{38A191CC-C6DD-4605-8869-722B4D221F5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94" creationId="{186D6370-6167-430D-9970-D8B55A2BD03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95" creationId="{2409D908-01B5-4E17-A6F3-4C1F860435C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96" creationId="{90B8DF36-D1BB-4E13-93B3-9A67D40BDDF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97" creationId="{345226E0-7110-4EFE-A1BC-1013CF9925B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98" creationId="{D2E0CC61-8541-4B1E-B170-BF11529EF7E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399" creationId="{42D27520-E60F-4AD9-BCB0-95ABEAF68FE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00" creationId="{590575C3-CFF5-4AE0-B5E6-FFDA4EE74EE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01" creationId="{28F6A30C-A7DA-4770-9BE1-6D1ABCB6854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02" creationId="{BF18E43E-9F9F-4B68-B49D-CC9F071F7F8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03" creationId="{66ABCFDF-051E-459B-BBF0-D7C72BBF4D3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04" creationId="{FC506FC5-68A7-439F-B2E8-18BF0919276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05" creationId="{8A52F31E-1B71-4B46-8188-38E494C55C6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06" creationId="{EB1A55F1-1C08-4041-8529-0E6B726C556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07" creationId="{7D06C45B-AE8F-4F8D-A6AF-537DBD6A0EE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08" creationId="{EE9C7EA1-CC89-4DF0-8867-12C380E0831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09" creationId="{01F7AA35-9ABB-4630-8115-8714C5B061B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10" creationId="{0D886A91-DF16-432B-90ED-3780C106AFD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11" creationId="{BB39FE4A-ED10-4B01-B887-5C9460E050C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12" creationId="{2877CCF9-1D86-48EF-97FA-4A9CBF05062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13" creationId="{6D1C453A-F94A-4C83-AAED-3B43B840F7F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14" creationId="{0F380F2B-8D93-42F0-A06A-9084B4A01FD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15" creationId="{384748AF-1778-4072-8512-2796F36AAD5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16" creationId="{357DEFDB-672D-430F-A3B1-FDB0A51E2F7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17" creationId="{141080D6-7522-47F4-99FE-74504BB8894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18" creationId="{430A7F29-3877-46FB-B398-449AAFC9426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19" creationId="{68CA1296-BAC2-44B0-A25B-7813C7491AA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20" creationId="{6897F423-69B0-4C7E-AC61-DAFFE68E715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21" creationId="{C8B8C0EE-3D3B-4281-8136-55A38DBAC4BE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22" creationId="{32A8B4A9-C2F9-4A21-96B7-DEAD1D20E94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23" creationId="{BE04CC5F-DAE9-4555-A26D-F4DDAFF1853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24" creationId="{055E3E09-0396-48F4-8D3B-87C1E06E196C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25" creationId="{2A0AC6FB-2854-49E2-93ED-78377856021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26" creationId="{0605B5E6-4EE2-4ABC-A1D6-996B510A9736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27" creationId="{ACF9E291-84AE-498C-B774-04AB8D27DA2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28" creationId="{927AC5BA-F195-4022-95CE-4A665B1A42E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29" creationId="{FA6FE4CD-FA2B-4ECE-9B72-92F41480893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30" creationId="{762F5064-91A7-46B3-9D2C-1E0235C9DBA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31" creationId="{B38F884F-DAB7-48D6-A3FE-165203CDA16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32" creationId="{EE4AB233-9BE2-46CF-BAB6-559F75D831C4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33" creationId="{2C172321-5A7E-4BD8-B4EC-6388AB67913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34" creationId="{4AD66C31-E637-4E2E-B20E-F4AEB7F18C8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35" creationId="{658F7087-6382-4B4A-BB6F-9D993A7904F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36" creationId="{0618C474-4423-420B-AB9F-BCB8194359D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37" creationId="{F62197B9-7CC0-41D7-B934-5AF4197F4ED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38" creationId="{90575AA1-5976-4D15-B596-E94846C1383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39" creationId="{C7A2FA51-0964-403B-8440-F96A9FCE041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40" creationId="{DADE440F-16F6-4EB3-BA3A-F75F18FB3A5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41" creationId="{14E8CC70-00AD-4B32-BFDD-1ADF58CE6B8B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42" creationId="{5C4E5577-871E-42F4-83B0-E2366D6F071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43" creationId="{648BCB85-8D47-43C7-8040-B83346FF9031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44" creationId="{C013E59B-E82B-4E9F-98D2-CDBA1E85182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45" creationId="{49ED8310-64D0-474B-9E4C-54FAD0DB190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46" creationId="{A84386E8-B2F7-48FA-B7D4-81E7CA778A8D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47" creationId="{E24B005C-F603-4A68-B019-604D8EEE478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48" creationId="{AF5C9A9C-A7A6-4DF5-BE92-70D63F07F43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49" creationId="{775CB0C7-CD89-4A8C-B68D-96A3736B2EFF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50" creationId="{9CB76752-F583-4B07-AD3D-9103B7E6A7C7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51" creationId="{A5438AE9-4C74-4F40-9BF9-8C3A504F443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52" creationId="{ECD2E15E-ED04-4F3A-8FB1-BD695F5400C9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53" creationId="{4E282E26-4A55-4135-A333-1D7F492DE775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54" creationId="{7A7DCB17-46BB-4E5B-9171-9B21023DE1F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55" creationId="{F8FFDDF3-2196-4254-B420-9E20AAE8DFD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56" creationId="{60875CCE-FBD3-47B7-85D5-EEA866A78453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57" creationId="{611D7371-BB7C-4C67-9CF9-1972A5B4BD7A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58" creationId="{A0A6260D-8DE9-4E96-8CFC-6A49494B140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59" creationId="{5F489F7C-D195-4E93-8B61-A711926FB542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60" creationId="{65303DC9-B097-4595-A4EC-10DFA15DEE8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61" creationId="{CD5FA6D5-FD82-48A2-BD13-21551E336F28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62" creationId="{EAAE190B-B65C-4D1E-B1D8-2038F5334BC0}"/>
          </ac:spMkLst>
        </pc:spChg>
        <pc:spChg chg="mod">
          <ac:chgData name="sheikha juma" userId="608ad1f2e48bc868" providerId="LiveId" clId="{FD71180A-074E-4CBF-9CA0-7BE8879F2995}" dt="2021-11-04T15:18:46.440" v="2273"/>
          <ac:spMkLst>
            <pc:docMk/>
            <pc:sldMk cId="0" sldId="282"/>
            <ac:spMk id="463" creationId="{0CE4634B-AC2D-486C-9B56-9B566936B857}"/>
          </ac:spMkLst>
        </pc:s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6" creationId="{3F1E08E5-9308-46A3-A173-B6BE5E196FF8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33" creationId="{A1589677-5398-42C3-8475-AFEE4D757E7C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58" creationId="{55B2B738-7055-4EEC-A8AA-F9670EADEEC1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69" creationId="{83F5D231-9B27-4BC2-AF33-1B651E80C48E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93" creationId="{A285F47A-B2D5-4602-B51C-9FFA05FDC8E8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100" creationId="{262DAE2F-A64E-4B70-92B7-BB35D4BD2E40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108" creationId="{97563774-FBE7-43A7-B3C8-6E14965DD467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127" creationId="{41D5411D-17A3-4B4D-B238-CD3B067AE2A6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177" creationId="{17387E0C-5EA0-4C41-BC86-4794C91E367B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215" creationId="{A3035106-E750-46A8-A5D5-A702F688A17D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251" creationId="{F3CE7303-D46B-4446-9DFA-36845CB49470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275" creationId="{C7550C4D-0390-4092-B0B8-27D911A2E767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302" creationId="{91CD8EBC-D88C-4AB6-BD23-176426C046DF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312" creationId="{BBC18717-2D35-4579-B7A6-DFE838B9AAE7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321" creationId="{E62CE5AE-4542-4589-BC7B-EF98EB59CD62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333" creationId="{8D0EAA1D-804D-4BEB-8466-FB4E5324C261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347" creationId="{6B4520DB-A252-4532-B387-95DD84626C79}"/>
          </ac:grpSpMkLst>
        </pc:grpChg>
        <pc:grpChg chg="add mod">
          <ac:chgData name="sheikha juma" userId="608ad1f2e48bc868" providerId="LiveId" clId="{FD71180A-074E-4CBF-9CA0-7BE8879F2995}" dt="2021-11-04T15:18:46.440" v="2273"/>
          <ac:grpSpMkLst>
            <pc:docMk/>
            <pc:sldMk cId="0" sldId="282"/>
            <ac:grpSpMk id="389" creationId="{EAAE0E12-C453-481B-9725-13AE5F3A371D}"/>
          </ac:grpSpMkLst>
        </pc:grpChg>
      </pc:sldChg>
      <pc:sldChg chg="del">
        <pc:chgData name="sheikha juma" userId="608ad1f2e48bc868" providerId="LiveId" clId="{FD71180A-074E-4CBF-9CA0-7BE8879F2995}" dt="2021-11-04T14:15:23.238" v="1075" actId="47"/>
        <pc:sldMkLst>
          <pc:docMk/>
          <pc:sldMk cId="1023142980" sldId="283"/>
        </pc:sldMkLst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2" creationId="{E44C351D-412D-4444-8B32-78930E642668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3" creationId="{A8918BDA-E5E2-4BA2-BD03-2E737F78EE96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4" creationId="{F60E53B5-96B0-431F-ABEE-10F786D96629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5" creationId="{3B365343-7A4F-48E7-A169-E6C9467E1EC7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6" creationId="{62487A1E-15E3-4202-8129-B86F52C12DC6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7" creationId="{7D02E549-56B3-4A39-B89A-99B91075794B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8" creationId="{24A70D93-589E-4B42-A070-EA93C69EDEC6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9" creationId="{017EF046-5B10-4E57-82C9-22C4740BB90D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10" creationId="{D1BCE951-13C9-47E4-A5DD-7D13F92EA875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11" creationId="{B356AC9A-13E6-4B8E-A810-66A11E0057E9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12" creationId="{7EF3A3B8-EBC1-4D08-B260-BF5AB2A1C4C5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13" creationId="{7F9370CB-682C-4B9C-9B2B-B09FD87DD17E}"/>
          </ac:spMkLst>
        </pc:spChg>
        <pc:spChg chg="del">
          <ac:chgData name="sheikha juma" userId="608ad1f2e48bc868" providerId="LiveId" clId="{FD71180A-074E-4CBF-9CA0-7BE8879F2995}" dt="2021-11-04T15:06:52.952" v="1961" actId="478"/>
          <ac:spMkLst>
            <pc:docMk/>
            <pc:sldMk cId="1023142980" sldId="283"/>
            <ac:spMk id="14" creationId="{F4138667-51BB-42AA-AA59-85081A2FD27A}"/>
          </ac:spMkLst>
        </pc:spChg>
        <pc:spChg chg="add mod">
          <ac:chgData name="sheikha juma" userId="608ad1f2e48bc868" providerId="LiveId" clId="{FD71180A-074E-4CBF-9CA0-7BE8879F2995}" dt="2021-11-04T15:14:57.620" v="2232" actId="20577"/>
          <ac:spMkLst>
            <pc:docMk/>
            <pc:sldMk cId="1023142980" sldId="283"/>
            <ac:spMk id="15" creationId="{17AA4CD1-18FD-4CD4-AE06-5985308B5776}"/>
          </ac:spMkLst>
        </pc:spChg>
        <pc:spChg chg="add mod">
          <ac:chgData name="sheikha juma" userId="608ad1f2e48bc868" providerId="LiveId" clId="{FD71180A-074E-4CBF-9CA0-7BE8879F2995}" dt="2021-11-04T15:13:46.822" v="2205" actId="403"/>
          <ac:spMkLst>
            <pc:docMk/>
            <pc:sldMk cId="1023142980" sldId="283"/>
            <ac:spMk id="18" creationId="{6567D0A8-B48D-4A1D-9248-9693DAC331FB}"/>
          </ac:spMkLst>
        </pc:spChg>
        <pc:spChg chg="add mod">
          <ac:chgData name="sheikha juma" userId="608ad1f2e48bc868" providerId="LiveId" clId="{FD71180A-074E-4CBF-9CA0-7BE8879F2995}" dt="2021-11-04T15:13:53.520" v="2208" actId="1076"/>
          <ac:spMkLst>
            <pc:docMk/>
            <pc:sldMk cId="1023142980" sldId="283"/>
            <ac:spMk id="19" creationId="{C07EC7C7-CD6E-4355-B8AD-2B5951E051AA}"/>
          </ac:spMkLst>
        </pc:spChg>
        <pc:spChg chg="add mod">
          <ac:chgData name="sheikha juma" userId="608ad1f2e48bc868" providerId="LiveId" clId="{FD71180A-074E-4CBF-9CA0-7BE8879F2995}" dt="2021-11-04T15:13:09.061" v="2151" actId="1076"/>
          <ac:spMkLst>
            <pc:docMk/>
            <pc:sldMk cId="1023142980" sldId="283"/>
            <ac:spMk id="20" creationId="{1FD6F9F2-8102-4428-93A5-8DB610A25319}"/>
          </ac:spMkLst>
        </pc:spChg>
        <pc:spChg chg="add mod">
          <ac:chgData name="sheikha juma" userId="608ad1f2e48bc868" providerId="LiveId" clId="{FD71180A-074E-4CBF-9CA0-7BE8879F2995}" dt="2021-11-04T15:13:09.061" v="2151" actId="1076"/>
          <ac:spMkLst>
            <pc:docMk/>
            <pc:sldMk cId="1023142980" sldId="283"/>
            <ac:spMk id="21" creationId="{41E11146-83DB-4F63-8531-F2B379BFAE69}"/>
          </ac:spMkLst>
        </pc:spChg>
        <pc:spChg chg="add mod">
          <ac:chgData name="sheikha juma" userId="608ad1f2e48bc868" providerId="LiveId" clId="{FD71180A-074E-4CBF-9CA0-7BE8879F2995}" dt="2021-11-04T15:13:09.061" v="2151" actId="1076"/>
          <ac:spMkLst>
            <pc:docMk/>
            <pc:sldMk cId="1023142980" sldId="283"/>
            <ac:spMk id="22" creationId="{9C3893B5-C4A1-4714-BD3C-F36A579FA7A4}"/>
          </ac:spMkLst>
        </pc:spChg>
        <pc:spChg chg="add mod">
          <ac:chgData name="sheikha juma" userId="608ad1f2e48bc868" providerId="LiveId" clId="{FD71180A-074E-4CBF-9CA0-7BE8879F2995}" dt="2021-11-04T15:13:22.328" v="2201" actId="1076"/>
          <ac:spMkLst>
            <pc:docMk/>
            <pc:sldMk cId="1023142980" sldId="283"/>
            <ac:spMk id="23" creationId="{C3A3C506-D7FA-4F85-AD4E-4F113DAC0BB5}"/>
          </ac:spMkLst>
        </pc:spChg>
        <pc:spChg chg="add mod">
          <ac:chgData name="sheikha juma" userId="608ad1f2e48bc868" providerId="LiveId" clId="{FD71180A-074E-4CBF-9CA0-7BE8879F2995}" dt="2021-11-04T15:16:32.853" v="2255" actId="1076"/>
          <ac:spMkLst>
            <pc:docMk/>
            <pc:sldMk cId="1023142980" sldId="283"/>
            <ac:spMk id="24" creationId="{511BCB62-DBC8-43BF-92F4-F3307231B938}"/>
          </ac:spMkLst>
        </pc:spChg>
        <pc:spChg chg="add mod">
          <ac:chgData name="sheikha juma" userId="608ad1f2e48bc868" providerId="LiveId" clId="{FD71180A-074E-4CBF-9CA0-7BE8879F2995}" dt="2021-11-04T15:16:32.853" v="2255" actId="1076"/>
          <ac:spMkLst>
            <pc:docMk/>
            <pc:sldMk cId="1023142980" sldId="283"/>
            <ac:spMk id="25" creationId="{0001F63B-AE22-48EA-B183-DCBF102737F3}"/>
          </ac:spMkLst>
        </pc:spChg>
        <pc:spChg chg="add mod">
          <ac:chgData name="sheikha juma" userId="608ad1f2e48bc868" providerId="LiveId" clId="{FD71180A-074E-4CBF-9CA0-7BE8879F2995}" dt="2021-11-04T15:16:39.823" v="2256" actId="1076"/>
          <ac:spMkLst>
            <pc:docMk/>
            <pc:sldMk cId="1023142980" sldId="283"/>
            <ac:spMk id="26" creationId="{AE6E923D-E6E9-406F-BBED-BA8AC3906F31}"/>
          </ac:spMkLst>
        </pc:spChg>
        <pc:spChg chg="add mod">
          <ac:chgData name="sheikha juma" userId="608ad1f2e48bc868" providerId="LiveId" clId="{FD71180A-074E-4CBF-9CA0-7BE8879F2995}" dt="2021-11-04T15:16:39.823" v="2256" actId="1076"/>
          <ac:spMkLst>
            <pc:docMk/>
            <pc:sldMk cId="1023142980" sldId="283"/>
            <ac:spMk id="27" creationId="{781FF546-C014-437F-87C7-9124ACCE4781}"/>
          </ac:spMkLst>
        </pc:spChg>
        <pc:picChg chg="add mod modCrop">
          <ac:chgData name="sheikha juma" userId="608ad1f2e48bc868" providerId="LiveId" clId="{FD71180A-074E-4CBF-9CA0-7BE8879F2995}" dt="2021-11-04T15:10:36.363" v="2047" actId="1076"/>
          <ac:picMkLst>
            <pc:docMk/>
            <pc:sldMk cId="1023142980" sldId="283"/>
            <ac:picMk id="17" creationId="{F65817EF-1EA5-4DFC-B39B-5B2B4926C616}"/>
          </ac:picMkLst>
        </pc:picChg>
      </pc:sldChg>
      <pc:sldChg chg="addSp modSp del mod">
        <pc:chgData name="sheikha juma" userId="608ad1f2e48bc868" providerId="LiveId" clId="{FD71180A-074E-4CBF-9CA0-7BE8879F2995}" dt="2021-11-04T20:20:46.106" v="4948" actId="1076"/>
        <pc:sldMkLst>
          <pc:docMk/>
          <pc:sldMk cId="1989210423" sldId="284"/>
        </pc:sldMkLst>
        <pc:spChg chg="del">
          <ac:chgData name="sheikha juma" userId="608ad1f2e48bc868" providerId="LiveId" clId="{FD71180A-074E-4CBF-9CA0-7BE8879F2995}" dt="2021-11-04T16:05:17.016" v="2967" actId="478"/>
          <ac:spMkLst>
            <pc:docMk/>
            <pc:sldMk cId="1989210423" sldId="284"/>
            <ac:spMk id="2" creationId="{80071B15-55D0-44B3-BC28-AB3C82F5F93F}"/>
          </ac:spMkLst>
        </pc:spChg>
        <pc:spChg chg="add mod">
          <ac:chgData name="sheikha juma" userId="608ad1f2e48bc868" providerId="LiveId" clId="{FD71180A-074E-4CBF-9CA0-7BE8879F2995}" dt="2021-11-04T20:20:46.106" v="4948" actId="1076"/>
          <ac:spMkLst>
            <pc:docMk/>
            <pc:sldMk cId="1989210423" sldId="284"/>
            <ac:spMk id="2" creationId="{97988F6F-482C-44E4-B1EA-E63E8C91F181}"/>
          </ac:spMkLst>
        </pc:spChg>
        <pc:spChg chg="add mod">
          <ac:chgData name="sheikha juma" userId="608ad1f2e48bc868" providerId="LiveId" clId="{FD71180A-074E-4CBF-9CA0-7BE8879F2995}" dt="2021-11-04T16:07:03.364" v="2969" actId="20577"/>
          <ac:spMkLst>
            <pc:docMk/>
            <pc:sldMk cId="1989210423" sldId="284"/>
            <ac:spMk id="3" creationId="{5FDDF184-B52D-4E77-A6C2-4438DE43F67C}"/>
          </ac:spMkLst>
        </pc:spChg>
        <pc:spChg chg="add mod">
          <ac:chgData name="sheikha juma" userId="608ad1f2e48bc868" providerId="LiveId" clId="{FD71180A-074E-4CBF-9CA0-7BE8879F2995}" dt="2021-11-04T16:13:30.067" v="3118" actId="207"/>
          <ac:spMkLst>
            <pc:docMk/>
            <pc:sldMk cId="1989210423" sldId="284"/>
            <ac:spMk id="4" creationId="{A57D8B75-AEBD-4223-B3D4-3B6F464B4749}"/>
          </ac:spMkLst>
        </pc:spChg>
        <pc:spChg chg="add mod">
          <ac:chgData name="sheikha juma" userId="608ad1f2e48bc868" providerId="LiveId" clId="{FD71180A-074E-4CBF-9CA0-7BE8879F2995}" dt="2021-11-04T16:13:26.415" v="3117" actId="207"/>
          <ac:spMkLst>
            <pc:docMk/>
            <pc:sldMk cId="1989210423" sldId="284"/>
            <ac:spMk id="6" creationId="{5EDF6F8D-939D-4724-84BB-70CA400A1B37}"/>
          </ac:spMkLst>
        </pc:spChg>
        <pc:spChg chg="add mod">
          <ac:chgData name="sheikha juma" userId="608ad1f2e48bc868" providerId="LiveId" clId="{FD71180A-074E-4CBF-9CA0-7BE8879F2995}" dt="2021-11-04T16:13:40.540" v="3119" actId="207"/>
          <ac:spMkLst>
            <pc:docMk/>
            <pc:sldMk cId="1989210423" sldId="284"/>
            <ac:spMk id="7" creationId="{99C232B3-9991-4206-A0A4-E40BA2A3D958}"/>
          </ac:spMkLst>
        </pc:spChg>
        <pc:spChg chg="add mod">
          <ac:chgData name="sheikha juma" userId="608ad1f2e48bc868" providerId="LiveId" clId="{FD71180A-074E-4CBF-9CA0-7BE8879F2995}" dt="2021-11-04T16:13:49.244" v="3121" actId="207"/>
          <ac:spMkLst>
            <pc:docMk/>
            <pc:sldMk cId="1989210423" sldId="284"/>
            <ac:spMk id="8" creationId="{4C78A3EA-5D34-462F-8E79-2D876A10C9C2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10" creationId="{54955AD5-FB00-4013-B97B-790EF07C4501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11" creationId="{141A4FCD-768F-4F3A-B32B-406F8A37FD44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12" creationId="{B481EFEE-AF44-49F7-BFD8-DD6776374A2A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13" creationId="{DE0BC8E4-CE8F-494C-A244-5FA2754022F5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14" creationId="{8AF4C17F-3149-4F41-AB78-D7907692619E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15" creationId="{02D25771-BEF1-4A07-A167-A597BA013DB9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16" creationId="{17848D7B-6F9D-4A84-BE15-6C09274C057F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17" creationId="{811D9F80-5257-4F4E-95ED-01E68E5F585C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18" creationId="{7BCA03FC-4FB1-4F5C-95B9-1E23D3DCDC95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19" creationId="{9252EC93-6C03-4DC0-BE1A-4ED41DAF04E1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20" creationId="{3BBFB6EA-CB06-4EB9-AC93-DFDDA677F057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21" creationId="{D4B0AA82-9865-4E26-A328-CEFF4850173F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22" creationId="{CDD8A61B-54C0-415A-B84A-A0100FF09E17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23" creationId="{B0A27AFA-A9DA-48F8-ACFB-26A22BB0D197}"/>
          </ac:spMkLst>
        </pc:spChg>
        <pc:spChg chg="mod">
          <ac:chgData name="sheikha juma" userId="608ad1f2e48bc868" providerId="LiveId" clId="{FD71180A-074E-4CBF-9CA0-7BE8879F2995}" dt="2021-11-04T16:14:05.504" v="3122"/>
          <ac:spMkLst>
            <pc:docMk/>
            <pc:sldMk cId="1989210423" sldId="284"/>
            <ac:spMk id="24" creationId="{D0318660-9C8E-4177-91C9-C6AD7BE71954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26" creationId="{2327CE1E-C17E-41EE-B13C-D0DABE44E2E7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27" creationId="{CC1A73DA-62B6-4751-8E34-0A0B6D29088B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28" creationId="{204CB377-4B80-4D9F-9F09-C898A1D2D11F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29" creationId="{CA5FBB1E-AFC4-491A-9904-26E12BCE5623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30" creationId="{F5983148-A584-4476-B303-136C38052391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31" creationId="{21095D49-A0E7-42AC-932C-00D39FFF684D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32" creationId="{01712329-02C4-4449-B82D-67547F360A72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33" creationId="{C047B488-9595-43E7-808C-C3D346952382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34" creationId="{1B411B0F-5D07-4D43-9D25-5164E43F6188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35" creationId="{B175A9D9-3D47-4EE1-A45C-0AC5348C5099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36" creationId="{AB6C481E-D817-471A-9E90-1757A4F30421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37" creationId="{0013A155-2436-4800-B05D-1FD4816E0437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38" creationId="{9F302200-7208-4F25-B538-57708E06C0E2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39" creationId="{C2D952CB-81F7-4463-8BA0-B1BE269D81D2}"/>
          </ac:spMkLst>
        </pc:spChg>
        <pc:spChg chg="mod">
          <ac:chgData name="sheikha juma" userId="608ad1f2e48bc868" providerId="LiveId" clId="{FD71180A-074E-4CBF-9CA0-7BE8879F2995}" dt="2021-11-04T16:14:06.017" v="3123"/>
          <ac:spMkLst>
            <pc:docMk/>
            <pc:sldMk cId="1989210423" sldId="284"/>
            <ac:spMk id="40" creationId="{481430DF-B00E-41E4-95B6-1C4B6C9CB61F}"/>
          </ac:spMkLst>
        </pc:spChg>
        <pc:spChg chg="add mod">
          <ac:chgData name="sheikha juma" userId="608ad1f2e48bc868" providerId="LiveId" clId="{FD71180A-074E-4CBF-9CA0-7BE8879F2995}" dt="2021-11-04T20:20:40.376" v="4947" actId="164"/>
          <ac:spMkLst>
            <pc:docMk/>
            <pc:sldMk cId="1989210423" sldId="284"/>
            <ac:spMk id="41" creationId="{C2E34EBA-B846-4743-874B-900E8B406162}"/>
          </ac:spMkLst>
        </pc:spChg>
        <pc:grpChg chg="add mod">
          <ac:chgData name="sheikha juma" userId="608ad1f2e48bc868" providerId="LiveId" clId="{FD71180A-074E-4CBF-9CA0-7BE8879F2995}" dt="2021-11-04T16:14:11.390" v="3125" actId="1076"/>
          <ac:grpSpMkLst>
            <pc:docMk/>
            <pc:sldMk cId="1989210423" sldId="284"/>
            <ac:grpSpMk id="9" creationId="{F6480238-461B-422A-8C5C-9311C141379B}"/>
          </ac:grpSpMkLst>
        </pc:grpChg>
        <pc:grpChg chg="add mod">
          <ac:chgData name="sheikha juma" userId="608ad1f2e48bc868" providerId="LiveId" clId="{FD71180A-074E-4CBF-9CA0-7BE8879F2995}" dt="2021-11-04T16:14:08.796" v="3124" actId="1076"/>
          <ac:grpSpMkLst>
            <pc:docMk/>
            <pc:sldMk cId="1989210423" sldId="284"/>
            <ac:grpSpMk id="25" creationId="{5E10F837-B636-454C-8951-3029175ACFF1}"/>
          </ac:grpSpMkLst>
        </pc:grpChg>
        <pc:grpChg chg="add mod">
          <ac:chgData name="sheikha juma" userId="608ad1f2e48bc868" providerId="LiveId" clId="{FD71180A-074E-4CBF-9CA0-7BE8879F2995}" dt="2021-11-04T20:20:40.376" v="4947" actId="164"/>
          <ac:grpSpMkLst>
            <pc:docMk/>
            <pc:sldMk cId="1989210423" sldId="284"/>
            <ac:grpSpMk id="42" creationId="{D6BB9E30-C9AE-46BB-8955-0D875E9E01FF}"/>
          </ac:grpSpMkLst>
        </pc:grpChg>
        <pc:graphicFrameChg chg="add mod modGraphic">
          <ac:chgData name="sheikha juma" userId="608ad1f2e48bc868" providerId="LiveId" clId="{FD71180A-074E-4CBF-9CA0-7BE8879F2995}" dt="2021-11-04T16:10:48.625" v="3030" actId="207"/>
          <ac:graphicFrameMkLst>
            <pc:docMk/>
            <pc:sldMk cId="1989210423" sldId="284"/>
            <ac:graphicFrameMk id="5" creationId="{50ACAFF3-996B-4B02-B131-CF95DFBB9944}"/>
          </ac:graphicFrameMkLst>
        </pc:graphicFrameChg>
      </pc:sldChg>
      <pc:sldChg chg="addSp delSp modSp new mod">
        <pc:chgData name="sheikha juma" userId="608ad1f2e48bc868" providerId="LiveId" clId="{FD71180A-074E-4CBF-9CA0-7BE8879F2995}" dt="2021-11-04T19:48:14.098" v="4215" actId="1076"/>
        <pc:sldMkLst>
          <pc:docMk/>
          <pc:sldMk cId="3796344519" sldId="285"/>
        </pc:sldMkLst>
        <pc:spChg chg="del">
          <ac:chgData name="sheikha juma" userId="608ad1f2e48bc868" providerId="LiveId" clId="{FD71180A-074E-4CBF-9CA0-7BE8879F2995}" dt="2021-11-04T16:14:28.708" v="3127" actId="478"/>
          <ac:spMkLst>
            <pc:docMk/>
            <pc:sldMk cId="3796344519" sldId="285"/>
            <ac:spMk id="2" creationId="{97C32B16-58C4-484F-AD38-31C7B7695678}"/>
          </ac:spMkLst>
        </pc:spChg>
        <pc:spChg chg="add mod">
          <ac:chgData name="sheikha juma" userId="608ad1f2e48bc868" providerId="LiveId" clId="{FD71180A-074E-4CBF-9CA0-7BE8879F2995}" dt="2021-11-04T19:37:22.693" v="4166" actId="1076"/>
          <ac:spMkLst>
            <pc:docMk/>
            <pc:sldMk cId="3796344519" sldId="285"/>
            <ac:spMk id="3" creationId="{95456921-EDE3-4A41-A5F3-72B8DFD2780E}"/>
          </ac:spMkLst>
        </pc:spChg>
        <pc:spChg chg="add mod">
          <ac:chgData name="sheikha juma" userId="608ad1f2e48bc868" providerId="LiveId" clId="{FD71180A-074E-4CBF-9CA0-7BE8879F2995}" dt="2021-11-04T19:40:56.450" v="4190" actId="1076"/>
          <ac:spMkLst>
            <pc:docMk/>
            <pc:sldMk cId="3796344519" sldId="285"/>
            <ac:spMk id="4" creationId="{AF2244D2-13B5-4983-A6E6-5A172C209C5D}"/>
          </ac:spMkLst>
        </pc:spChg>
        <pc:spChg chg="add mod">
          <ac:chgData name="sheikha juma" userId="608ad1f2e48bc868" providerId="LiveId" clId="{FD71180A-074E-4CBF-9CA0-7BE8879F2995}" dt="2021-11-04T19:40:53.324" v="4189" actId="1076"/>
          <ac:spMkLst>
            <pc:docMk/>
            <pc:sldMk cId="3796344519" sldId="285"/>
            <ac:spMk id="5" creationId="{0F9AF156-D390-4B57-BD33-B5D75DF53849}"/>
          </ac:spMkLst>
        </pc:spChg>
        <pc:spChg chg="add mod">
          <ac:chgData name="sheikha juma" userId="608ad1f2e48bc868" providerId="LiveId" clId="{FD71180A-074E-4CBF-9CA0-7BE8879F2995}" dt="2021-11-04T19:40:53.324" v="4189" actId="1076"/>
          <ac:spMkLst>
            <pc:docMk/>
            <pc:sldMk cId="3796344519" sldId="285"/>
            <ac:spMk id="6" creationId="{DEA591A0-A3B8-4E4D-A0E8-BFC1AC6BE34C}"/>
          </ac:spMkLst>
        </pc:spChg>
        <pc:spChg chg="add mod">
          <ac:chgData name="sheikha juma" userId="608ad1f2e48bc868" providerId="LiveId" clId="{FD71180A-074E-4CBF-9CA0-7BE8879F2995}" dt="2021-11-04T19:40:53.324" v="4189" actId="1076"/>
          <ac:spMkLst>
            <pc:docMk/>
            <pc:sldMk cId="3796344519" sldId="285"/>
            <ac:spMk id="7" creationId="{4D05CE44-0BEE-40B7-A9F7-928B69B798BB}"/>
          </ac:spMkLst>
        </pc:spChg>
        <pc:spChg chg="add mod">
          <ac:chgData name="sheikha juma" userId="608ad1f2e48bc868" providerId="LiveId" clId="{FD71180A-074E-4CBF-9CA0-7BE8879F2995}" dt="2021-11-04T19:40:53.324" v="4189" actId="1076"/>
          <ac:spMkLst>
            <pc:docMk/>
            <pc:sldMk cId="3796344519" sldId="285"/>
            <ac:spMk id="8" creationId="{22CD8D9A-3220-44A6-81AC-594A52047B90}"/>
          </ac:spMkLst>
        </pc:spChg>
        <pc:spChg chg="add mod">
          <ac:chgData name="sheikha juma" userId="608ad1f2e48bc868" providerId="LiveId" clId="{FD71180A-074E-4CBF-9CA0-7BE8879F2995}" dt="2021-11-04T19:40:53.324" v="4189" actId="1076"/>
          <ac:spMkLst>
            <pc:docMk/>
            <pc:sldMk cId="3796344519" sldId="285"/>
            <ac:spMk id="9" creationId="{55DA0AD2-4BAA-4876-9404-3C839080D1DC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11" creationId="{3FDC49B0-C97C-4CDF-A1ED-5A11F59449FE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12" creationId="{03283F97-CBAD-42AE-B2D6-2211C5C80639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13" creationId="{E8772E83-898A-4868-976B-18A01E248991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14" creationId="{1AB07363-83B7-4AE5-BE5D-DC1A9B3A347F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15" creationId="{8E3DC724-7247-47B3-92EC-10B8B2AEE6CA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16" creationId="{7CA8237F-0391-46C5-9134-25771EAC8374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17" creationId="{CBA94510-0387-4CB4-B0F1-F9AF38D353D2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18" creationId="{71749D91-894E-413D-84C8-41ED85844DE5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19" creationId="{D5939F30-D630-4E21-9524-374037ADD066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20" creationId="{99B511C8-11F2-4F76-9C72-CD9506197EE1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21" creationId="{A548283F-630C-444D-B394-E29C17D6EC0A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22" creationId="{54370057-C2BC-4498-8766-A7A360DA092E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23" creationId="{8FAF40BA-6ED7-41BF-92D6-0AE74EBB4ABF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24" creationId="{DBE52EDF-D078-41EA-B366-7F81AC605AE9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25" creationId="{B62C1F42-78E8-4BE2-9C8D-7ABF60C721C4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26" creationId="{58B62151-6F01-4E4C-87D2-D177BA69BC96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27" creationId="{FFC2DD48-7D8B-4707-8985-27883881E88F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28" creationId="{29C68233-7046-4661-A230-94EBDBBC74CD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29" creationId="{002B328A-FEE8-408C-A347-07ADCEEF6FE9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30" creationId="{6DF70647-5936-4EB9-8D0A-CFAE71A734B9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31" creationId="{39C4E99D-5CEF-45EA-8852-ED574B981D92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32" creationId="{616932AF-A085-4467-8D0B-DA103B61B60E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33" creationId="{11A9F8B7-F457-4EFA-B05D-ED9527861BCA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34" creationId="{E54E1F12-E197-4519-ABDC-331FCB7F7E37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35" creationId="{122201A2-1D85-4530-AD46-3B87E86265E5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36" creationId="{AF4A3D97-C042-43C0-995A-D0D0518ED75A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37" creationId="{2121FF31-60C2-4FAB-8936-D914B935070D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38" creationId="{484F3077-307C-4820-8A8D-5F3163E0CC42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39" creationId="{8FFBD0F2-5E38-4DF9-BD36-FF130939A925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40" creationId="{AD94FE5C-73D3-4E05-9C84-CC4906BCB5A0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41" creationId="{624797CF-5846-4F9E-ACFC-0A93D1BCDCA0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42" creationId="{1242B4EE-DB90-4457-83F1-B740274C3FFE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43" creationId="{E868BFF8-60E9-4C3F-937F-732747A0D3A1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44" creationId="{A6534655-C8EA-434F-A74D-5B14DED527E6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45" creationId="{00C4E1DB-5468-450F-9D7F-E62B5FF8912D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46" creationId="{56C53155-3370-462B-A88F-A18B0913694F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47" creationId="{B63F2CA4-DCB6-4931-938F-CFE85BB7F1C2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48" creationId="{C7BDD229-E00A-44A3-9719-FC011DBDC4FB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49" creationId="{98CAAABC-BBCC-47BA-8637-5D5CCD0B8F31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50" creationId="{4A2A7E4B-6D95-4EE4-BB62-B1243CADEFA0}"/>
          </ac:spMkLst>
        </pc:spChg>
        <pc:spChg chg="mod">
          <ac:chgData name="sheikha juma" userId="608ad1f2e48bc868" providerId="LiveId" clId="{FD71180A-074E-4CBF-9CA0-7BE8879F2995}" dt="2021-11-04T16:21:16.255" v="3431"/>
          <ac:spMkLst>
            <pc:docMk/>
            <pc:sldMk cId="3796344519" sldId="285"/>
            <ac:spMk id="51" creationId="{54EC7C3E-48D4-4E95-A7A9-D06F56E83096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53" creationId="{1C6358F2-084C-4E70-A557-A0A4EAFCBC84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54" creationId="{57A884E8-C2EB-4BEB-854E-5F39405305A9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55" creationId="{19F3D70A-E638-4CF4-98CF-6ED704FF9CCB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56" creationId="{EAECC3AC-1474-4CA7-ACCF-E4E32C62B08D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57" creationId="{716D0F91-CF0B-4B1E-AE3B-0F13F9FDE874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58" creationId="{FA85A6A9-39FB-4D36-81E0-6DD7B1BD8C61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59" creationId="{326CD0CB-A79A-4CE6-8634-3FE6AC8D5010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60" creationId="{77C3760B-3FDE-4E93-B239-8777D939AA38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61" creationId="{72AA56EA-D8C0-4838-8124-0D71DFB8CC5B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62" creationId="{7C702ED8-B452-42B5-BC6C-AE803DBAC2B8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63" creationId="{9346D5D3-7FE8-483C-9DB7-BFAE4D681812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64" creationId="{F3B74DEC-ED89-4841-9F00-C56AFB9BB344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65" creationId="{0AACB7FB-C84D-4441-841F-0981FA0871D9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66" creationId="{C0403C64-45FD-44D2-9A43-31D10A759F8A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67" creationId="{8BE6E678-8404-4D34-9DB6-D56F9AEBC8DA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68" creationId="{4F2448D8-B983-468A-963D-8E4B55AC4572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69" creationId="{0DDEFA91-F00C-4CAB-B7B2-722D639927CD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70" creationId="{B627F5A0-7F5E-4664-86E9-323F657A741A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71" creationId="{0365D512-6C69-418C-B1D8-4F531C44FC6D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72" creationId="{9DD2D43D-D8DB-43B0-BF28-0291A6C75A56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73" creationId="{CB205EAB-205D-427F-9E86-F0DE188E8C7D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74" creationId="{E638FFFB-4A20-4BD8-A36B-DFE905617FF3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75" creationId="{0331CC22-37E1-4846-B8C6-26F040A00DAA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76" creationId="{ACA5943B-90D2-4524-B4FB-7495DD771024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77" creationId="{C1095C5D-F44F-402E-9D2E-44C1152CA366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78" creationId="{D854297D-A79C-4393-893D-F1F1C06ECA67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79" creationId="{4376A8A2-7B1B-43E0-AB60-EFBFE74F0889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80" creationId="{65F70BC1-C345-47C0-8AD3-2A00FD3515DA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81" creationId="{FADC84BE-79CB-44F2-B2CF-09335683BBE4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82" creationId="{4CBFF90E-3301-4CAE-90CF-1C7AF2D378FC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83" creationId="{18919ED7-17E5-47C0-9591-08F93B9DDC7A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84" creationId="{D81D701D-1CB7-4E7D-87C0-ED04AC96381C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85" creationId="{9840CBE8-2CDD-4188-B2A5-5C2C5DC42DFD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86" creationId="{9F08B899-241D-4CD5-8563-84745D27F67B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87" creationId="{F8F30E90-4012-4860-8E5C-3F8B318A94F4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88" creationId="{C88B79AD-F4B5-48D7-8DE3-CA5381B64410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89" creationId="{B00F14D0-7171-473D-B6EA-EEFF52038448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90" creationId="{66C6C501-B66E-4074-98FC-D4BF73F38DDA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91" creationId="{7722BE32-F172-4A58-82C1-D6017B9EF501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92" creationId="{A5536B52-BA76-408D-B2F3-8170440C37CD}"/>
          </ac:spMkLst>
        </pc:spChg>
        <pc:spChg chg="mod">
          <ac:chgData name="sheikha juma" userId="608ad1f2e48bc868" providerId="LiveId" clId="{FD71180A-074E-4CBF-9CA0-7BE8879F2995}" dt="2021-11-04T16:21:22.787" v="3434"/>
          <ac:spMkLst>
            <pc:docMk/>
            <pc:sldMk cId="3796344519" sldId="285"/>
            <ac:spMk id="93" creationId="{65453AD4-7E0B-4A06-815B-18BDAECD6D89}"/>
          </ac:spMkLst>
        </pc:spChg>
        <pc:spChg chg="add mod">
          <ac:chgData name="sheikha juma" userId="608ad1f2e48bc868" providerId="LiveId" clId="{FD71180A-074E-4CBF-9CA0-7BE8879F2995}" dt="2021-11-04T19:37:29.038" v="4167" actId="1076"/>
          <ac:spMkLst>
            <pc:docMk/>
            <pc:sldMk cId="3796344519" sldId="285"/>
            <ac:spMk id="94" creationId="{E19E4AF5-E11E-44C4-9783-ADB7D10E320E}"/>
          </ac:spMkLst>
        </pc:spChg>
        <pc:spChg chg="add del mod">
          <ac:chgData name="sheikha juma" userId="608ad1f2e48bc868" providerId="LiveId" clId="{FD71180A-074E-4CBF-9CA0-7BE8879F2995}" dt="2021-11-04T19:45:24.262" v="4197" actId="931"/>
          <ac:spMkLst>
            <pc:docMk/>
            <pc:sldMk cId="3796344519" sldId="285"/>
            <ac:spMk id="102" creationId="{1C4D85E9-F634-469A-A744-41B9556E4420}"/>
          </ac:spMkLst>
        </pc:spChg>
        <pc:grpChg chg="add mod">
          <ac:chgData name="sheikha juma" userId="608ad1f2e48bc868" providerId="LiveId" clId="{FD71180A-074E-4CBF-9CA0-7BE8879F2995}" dt="2021-11-04T19:40:53.324" v="4189" actId="1076"/>
          <ac:grpSpMkLst>
            <pc:docMk/>
            <pc:sldMk cId="3796344519" sldId="285"/>
            <ac:grpSpMk id="10" creationId="{EBD67F4D-1851-481C-B592-39A4A4C1BFC1}"/>
          </ac:grpSpMkLst>
        </pc:grpChg>
        <pc:grpChg chg="add mod">
          <ac:chgData name="sheikha juma" userId="608ad1f2e48bc868" providerId="LiveId" clId="{FD71180A-074E-4CBF-9CA0-7BE8879F2995}" dt="2021-11-04T19:40:53.324" v="4189" actId="1076"/>
          <ac:grpSpMkLst>
            <pc:docMk/>
            <pc:sldMk cId="3796344519" sldId="285"/>
            <ac:grpSpMk id="52" creationId="{C685396D-F89E-414F-9BEC-8643077F394E}"/>
          </ac:grpSpMkLst>
        </pc:grpChg>
        <pc:picChg chg="add del mod">
          <ac:chgData name="sheikha juma" userId="608ad1f2e48bc868" providerId="LiveId" clId="{FD71180A-074E-4CBF-9CA0-7BE8879F2995}" dt="2021-11-04T19:40:20.941" v="4183" actId="478"/>
          <ac:picMkLst>
            <pc:docMk/>
            <pc:sldMk cId="3796344519" sldId="285"/>
            <ac:picMk id="95" creationId="{90968C87-2E7C-41D6-9B58-42E7186C7F30}"/>
          </ac:picMkLst>
        </pc:picChg>
        <pc:picChg chg="add del mod">
          <ac:chgData name="sheikha juma" userId="608ad1f2e48bc868" providerId="LiveId" clId="{FD71180A-074E-4CBF-9CA0-7BE8879F2995}" dt="2021-11-04T19:47:45.963" v="4208" actId="21"/>
          <ac:picMkLst>
            <pc:docMk/>
            <pc:sldMk cId="3796344519" sldId="285"/>
            <ac:picMk id="97" creationId="{5F182C10-CF03-47E0-93C5-3D476E749010}"/>
          </ac:picMkLst>
        </pc:picChg>
        <pc:picChg chg="add del mod">
          <ac:chgData name="sheikha juma" userId="608ad1f2e48bc868" providerId="LiveId" clId="{FD71180A-074E-4CBF-9CA0-7BE8879F2995}" dt="2021-11-04T19:40:59.017" v="4191" actId="478"/>
          <ac:picMkLst>
            <pc:docMk/>
            <pc:sldMk cId="3796344519" sldId="285"/>
            <ac:picMk id="99" creationId="{52D02063-DF86-4A1F-9313-E674D16EE8BF}"/>
          </ac:picMkLst>
        </pc:picChg>
        <pc:picChg chg="add del mod">
          <ac:chgData name="sheikha juma" userId="608ad1f2e48bc868" providerId="LiveId" clId="{FD71180A-074E-4CBF-9CA0-7BE8879F2995}" dt="2021-11-04T19:45:24.262" v="4197" actId="931"/>
          <ac:picMkLst>
            <pc:docMk/>
            <pc:sldMk cId="3796344519" sldId="285"/>
            <ac:picMk id="101" creationId="{06ED152D-04D8-4C7F-A119-D99C89064604}"/>
          </ac:picMkLst>
        </pc:picChg>
        <pc:picChg chg="add mod">
          <ac:chgData name="sheikha juma" userId="608ad1f2e48bc868" providerId="LiveId" clId="{FD71180A-074E-4CBF-9CA0-7BE8879F2995}" dt="2021-11-04T19:48:07.530" v="4212" actId="1076"/>
          <ac:picMkLst>
            <pc:docMk/>
            <pc:sldMk cId="3796344519" sldId="285"/>
            <ac:picMk id="104" creationId="{64BA9308-B1DF-4C2D-ACA6-28A4771FE5B3}"/>
          </ac:picMkLst>
        </pc:picChg>
        <pc:picChg chg="add mod">
          <ac:chgData name="sheikha juma" userId="608ad1f2e48bc868" providerId="LiveId" clId="{FD71180A-074E-4CBF-9CA0-7BE8879F2995}" dt="2021-11-04T19:48:14.098" v="4215" actId="1076"/>
          <ac:picMkLst>
            <pc:docMk/>
            <pc:sldMk cId="3796344519" sldId="285"/>
            <ac:picMk id="105" creationId="{BBB222CF-45EF-469E-A6FD-C10FBB6B90BC}"/>
          </ac:picMkLst>
        </pc:picChg>
      </pc:sldChg>
      <pc:sldChg chg="addSp delSp modSp del mod ord modAnim">
        <pc:chgData name="sheikha juma" userId="608ad1f2e48bc868" providerId="LiveId" clId="{FD71180A-074E-4CBF-9CA0-7BE8879F2995}" dt="2021-11-04T21:25:06.629" v="6071"/>
        <pc:sldMkLst>
          <pc:docMk/>
          <pc:sldMk cId="550739137" sldId="286"/>
        </pc:sldMkLst>
        <pc:spChg chg="mod">
          <ac:chgData name="sheikha juma" userId="608ad1f2e48bc868" providerId="LiveId" clId="{FD71180A-074E-4CBF-9CA0-7BE8879F2995}" dt="2021-11-04T19:58:16.620" v="4441" actId="1076"/>
          <ac:spMkLst>
            <pc:docMk/>
            <pc:sldMk cId="550739137" sldId="286"/>
            <ac:spMk id="2" creationId="{98C7E07E-D0DE-4C31-8D77-87910CB35668}"/>
          </ac:spMkLst>
        </pc:spChg>
        <pc:spChg chg="add mod">
          <ac:chgData name="sheikha juma" userId="608ad1f2e48bc868" providerId="LiveId" clId="{FD71180A-074E-4CBF-9CA0-7BE8879F2995}" dt="2021-11-04T20:06:26.630" v="4794" actId="14100"/>
          <ac:spMkLst>
            <pc:docMk/>
            <pc:sldMk cId="550739137" sldId="286"/>
            <ac:spMk id="3" creationId="{12696FFB-A275-45FC-AF41-0C206EAE07A7}"/>
          </ac:spMkLst>
        </pc:spChg>
        <pc:spChg chg="add mod">
          <ac:chgData name="sheikha juma" userId="608ad1f2e48bc868" providerId="LiveId" clId="{FD71180A-074E-4CBF-9CA0-7BE8879F2995}" dt="2021-11-04T20:05:50.117" v="4783" actId="403"/>
          <ac:spMkLst>
            <pc:docMk/>
            <pc:sldMk cId="550739137" sldId="286"/>
            <ac:spMk id="4" creationId="{3B18CF1A-4F84-4815-A1B2-4DF6712306DB}"/>
          </ac:spMkLst>
        </pc:spChg>
        <pc:spChg chg="add mod">
          <ac:chgData name="sheikha juma" userId="608ad1f2e48bc868" providerId="LiveId" clId="{FD71180A-074E-4CBF-9CA0-7BE8879F2995}" dt="2021-11-04T20:10:14.657" v="4831" actId="1076"/>
          <ac:spMkLst>
            <pc:docMk/>
            <pc:sldMk cId="550739137" sldId="286"/>
            <ac:spMk id="5" creationId="{6595049B-AB85-413E-BFC9-6CC788B36C60}"/>
          </ac:spMkLst>
        </pc:spChg>
        <pc:spChg chg="add del mod">
          <ac:chgData name="sheikha juma" userId="608ad1f2e48bc868" providerId="LiveId" clId="{FD71180A-074E-4CBF-9CA0-7BE8879F2995}" dt="2021-11-04T20:13:41.399" v="4865" actId="478"/>
          <ac:spMkLst>
            <pc:docMk/>
            <pc:sldMk cId="550739137" sldId="286"/>
            <ac:spMk id="6" creationId="{C8C23106-82D4-4D79-89EB-6768A1609DD6}"/>
          </ac:spMkLst>
        </pc:spChg>
        <pc:spChg chg="add mod">
          <ac:chgData name="sheikha juma" userId="608ad1f2e48bc868" providerId="LiveId" clId="{FD71180A-074E-4CBF-9CA0-7BE8879F2995}" dt="2021-11-04T21:20:34.883" v="6055" actId="1035"/>
          <ac:spMkLst>
            <pc:docMk/>
            <pc:sldMk cId="550739137" sldId="286"/>
            <ac:spMk id="9" creationId="{7B3D1E22-2BA4-43D2-ABC4-790DD8815967}"/>
          </ac:spMkLst>
        </pc:spChg>
        <pc:spChg chg="add mod">
          <ac:chgData name="sheikha juma" userId="608ad1f2e48bc868" providerId="LiveId" clId="{FD71180A-074E-4CBF-9CA0-7BE8879F2995}" dt="2021-11-04T19:58:46.893" v="4476" actId="207"/>
          <ac:spMkLst>
            <pc:docMk/>
            <pc:sldMk cId="550739137" sldId="286"/>
            <ac:spMk id="39" creationId="{9546CDAD-7589-4A91-83A3-A1C865998E0A}"/>
          </ac:spMkLst>
        </pc:spChg>
        <pc:spChg chg="add mod">
          <ac:chgData name="sheikha juma" userId="608ad1f2e48bc868" providerId="LiveId" clId="{FD71180A-074E-4CBF-9CA0-7BE8879F2995}" dt="2021-11-04T20:05:05.092" v="4767" actId="1076"/>
          <ac:spMkLst>
            <pc:docMk/>
            <pc:sldMk cId="550739137" sldId="286"/>
            <ac:spMk id="41" creationId="{E3C197F9-E8A4-4D2A-9BB4-0D53F77E44BF}"/>
          </ac:spMkLst>
        </pc:spChg>
        <pc:spChg chg="add mod">
          <ac:chgData name="sheikha juma" userId="608ad1f2e48bc868" providerId="LiveId" clId="{FD71180A-074E-4CBF-9CA0-7BE8879F2995}" dt="2021-11-04T20:14:30.355" v="4890" actId="1076"/>
          <ac:spMkLst>
            <pc:docMk/>
            <pc:sldMk cId="550739137" sldId="286"/>
            <ac:spMk id="43" creationId="{9B2D715D-7CF5-4A6A-A240-F9CB47ACAAB6}"/>
          </ac:spMkLst>
        </pc:spChg>
        <pc:spChg chg="add mod">
          <ac:chgData name="sheikha juma" userId="608ad1f2e48bc868" providerId="LiveId" clId="{FD71180A-074E-4CBF-9CA0-7BE8879F2995}" dt="2021-11-04T20:14:09.418" v="4885" actId="1038"/>
          <ac:spMkLst>
            <pc:docMk/>
            <pc:sldMk cId="550739137" sldId="286"/>
            <ac:spMk id="44" creationId="{559408AF-B218-45CA-A762-DB4F637EAC54}"/>
          </ac:spMkLst>
        </pc:spChg>
        <pc:spChg chg="add del mod">
          <ac:chgData name="sheikha juma" userId="608ad1f2e48bc868" providerId="LiveId" clId="{FD71180A-074E-4CBF-9CA0-7BE8879F2995}" dt="2021-11-04T20:10:25.973" v="4833"/>
          <ac:spMkLst>
            <pc:docMk/>
            <pc:sldMk cId="550739137" sldId="286"/>
            <ac:spMk id="47" creationId="{23CD9CAF-EBC2-4B4E-8B68-3109B00953EF}"/>
          </ac:spMkLst>
        </pc:spChg>
        <pc:spChg chg="add del mod">
          <ac:chgData name="sheikha juma" userId="608ad1f2e48bc868" providerId="LiveId" clId="{FD71180A-074E-4CBF-9CA0-7BE8879F2995}" dt="2021-11-04T20:10:25.973" v="4833"/>
          <ac:spMkLst>
            <pc:docMk/>
            <pc:sldMk cId="550739137" sldId="286"/>
            <ac:spMk id="48" creationId="{4FAB250B-D7A8-4A57-BE19-38D739D7D742}"/>
          </ac:spMkLst>
        </pc:spChg>
        <pc:spChg chg="add del mod">
          <ac:chgData name="sheikha juma" userId="608ad1f2e48bc868" providerId="LiveId" clId="{FD71180A-074E-4CBF-9CA0-7BE8879F2995}" dt="2021-11-04T20:10:25.973" v="4833"/>
          <ac:spMkLst>
            <pc:docMk/>
            <pc:sldMk cId="550739137" sldId="286"/>
            <ac:spMk id="49" creationId="{4297250F-F5FF-4E74-82E7-8D4F4FD0FC2A}"/>
          </ac:spMkLst>
        </pc:spChg>
        <pc:spChg chg="add mod">
          <ac:chgData name="sheikha juma" userId="608ad1f2e48bc868" providerId="LiveId" clId="{FD71180A-074E-4CBF-9CA0-7BE8879F2995}" dt="2021-11-04T20:12:41.579" v="4852" actId="1076"/>
          <ac:spMkLst>
            <pc:docMk/>
            <pc:sldMk cId="550739137" sldId="286"/>
            <ac:spMk id="50" creationId="{D8A370B3-8C3E-4984-AB34-12DC71F40CAB}"/>
          </ac:spMkLst>
        </pc:spChg>
        <pc:spChg chg="add mod">
          <ac:chgData name="sheikha juma" userId="608ad1f2e48bc868" providerId="LiveId" clId="{FD71180A-074E-4CBF-9CA0-7BE8879F2995}" dt="2021-11-04T20:12:13.886" v="4846" actId="1076"/>
          <ac:spMkLst>
            <pc:docMk/>
            <pc:sldMk cId="550739137" sldId="286"/>
            <ac:spMk id="51" creationId="{A5B5317C-9198-4A90-9F97-2CE7F27C833C}"/>
          </ac:spMkLst>
        </pc:spChg>
        <pc:spChg chg="add mod">
          <ac:chgData name="sheikha juma" userId="608ad1f2e48bc868" providerId="LiveId" clId="{FD71180A-074E-4CBF-9CA0-7BE8879F2995}" dt="2021-11-04T20:12:38.767" v="4851" actId="1076"/>
          <ac:spMkLst>
            <pc:docMk/>
            <pc:sldMk cId="550739137" sldId="286"/>
            <ac:spMk id="52" creationId="{042DE2C8-B974-46E9-A611-FE567EA47B3D}"/>
          </ac:spMkLst>
        </pc:spChg>
        <pc:spChg chg="add mod">
          <ac:chgData name="sheikha juma" userId="608ad1f2e48bc868" providerId="LiveId" clId="{FD71180A-074E-4CBF-9CA0-7BE8879F2995}" dt="2021-11-04T20:14:54.293" v="4893" actId="1582"/>
          <ac:spMkLst>
            <pc:docMk/>
            <pc:sldMk cId="550739137" sldId="286"/>
            <ac:spMk id="54" creationId="{6493F1E4-C9CD-45DF-B2EA-7EF1015C0058}"/>
          </ac:spMkLst>
        </pc:spChg>
        <pc:spChg chg="add mod">
          <ac:chgData name="sheikha juma" userId="608ad1f2e48bc868" providerId="LiveId" clId="{FD71180A-074E-4CBF-9CA0-7BE8879F2995}" dt="2021-11-04T20:14:54.293" v="4893" actId="1582"/>
          <ac:spMkLst>
            <pc:docMk/>
            <pc:sldMk cId="550739137" sldId="286"/>
            <ac:spMk id="55" creationId="{47109BBE-AB63-4054-9FD9-C216B1AFFAAA}"/>
          </ac:spMkLst>
        </pc:spChg>
        <pc:spChg chg="add mod">
          <ac:chgData name="sheikha juma" userId="608ad1f2e48bc868" providerId="LiveId" clId="{FD71180A-074E-4CBF-9CA0-7BE8879F2995}" dt="2021-11-04T20:15:06.685" v="4902" actId="1038"/>
          <ac:spMkLst>
            <pc:docMk/>
            <pc:sldMk cId="550739137" sldId="286"/>
            <ac:spMk id="56" creationId="{8FC1D85D-C51D-4EC9-B1C8-49D84E3B11B1}"/>
          </ac:spMkLst>
        </pc:spChg>
        <pc:spChg chg="add mod">
          <ac:chgData name="sheikha juma" userId="608ad1f2e48bc868" providerId="LiveId" clId="{FD71180A-074E-4CBF-9CA0-7BE8879F2995}" dt="2021-11-04T20:15:00.763" v="4897" actId="1038"/>
          <ac:spMkLst>
            <pc:docMk/>
            <pc:sldMk cId="550739137" sldId="286"/>
            <ac:spMk id="57" creationId="{41521F96-4E3E-4CAF-A308-FC80DC306B87}"/>
          </ac:spMkLst>
        </pc:spChg>
        <pc:spChg chg="add mod">
          <ac:chgData name="sheikha juma" userId="608ad1f2e48bc868" providerId="LiveId" clId="{FD71180A-074E-4CBF-9CA0-7BE8879F2995}" dt="2021-11-04T20:14:54.293" v="4893" actId="1582"/>
          <ac:spMkLst>
            <pc:docMk/>
            <pc:sldMk cId="550739137" sldId="286"/>
            <ac:spMk id="58" creationId="{DB610679-5FA6-4F88-939B-0CF18AB71812}"/>
          </ac:spMkLst>
        </pc:spChg>
        <pc:spChg chg="add mod">
          <ac:chgData name="sheikha juma" userId="608ad1f2e48bc868" providerId="LiveId" clId="{FD71180A-074E-4CBF-9CA0-7BE8879F2995}" dt="2021-11-04T20:14:54.293" v="4893" actId="1582"/>
          <ac:spMkLst>
            <pc:docMk/>
            <pc:sldMk cId="550739137" sldId="286"/>
            <ac:spMk id="59" creationId="{12EE462B-BD64-4E35-9BCB-3059557C8102}"/>
          </ac:spMkLst>
        </pc:spChg>
        <pc:spChg chg="add mod">
          <ac:chgData name="sheikha juma" userId="608ad1f2e48bc868" providerId="LiveId" clId="{FD71180A-074E-4CBF-9CA0-7BE8879F2995}" dt="2021-11-04T21:11:36.249" v="5978" actId="207"/>
          <ac:spMkLst>
            <pc:docMk/>
            <pc:sldMk cId="550739137" sldId="286"/>
            <ac:spMk id="63" creationId="{D73BA1A7-DACF-4BDC-B7C6-6AF770364325}"/>
          </ac:spMkLst>
        </pc:spChg>
        <pc:spChg chg="add mod">
          <ac:chgData name="sheikha juma" userId="608ad1f2e48bc868" providerId="LiveId" clId="{FD71180A-074E-4CBF-9CA0-7BE8879F2995}" dt="2021-11-04T21:20:27.849" v="6052" actId="14100"/>
          <ac:spMkLst>
            <pc:docMk/>
            <pc:sldMk cId="550739137" sldId="286"/>
            <ac:spMk id="64" creationId="{4ADE5B77-1812-4BF6-B03D-862B14C3B5DF}"/>
          </ac:spMkLst>
        </pc:spChg>
        <pc:spChg chg="add del mod">
          <ac:chgData name="sheikha juma" userId="608ad1f2e48bc868" providerId="LiveId" clId="{FD71180A-074E-4CBF-9CA0-7BE8879F2995}" dt="2021-11-04T21:20:40.147" v="6057"/>
          <ac:spMkLst>
            <pc:docMk/>
            <pc:sldMk cId="550739137" sldId="286"/>
            <ac:spMk id="65" creationId="{07F310D2-149E-4DF1-A948-0397DBC66075}"/>
          </ac:spMkLst>
        </pc:spChg>
        <pc:spChg chg="add del mod">
          <ac:chgData name="sheikha juma" userId="608ad1f2e48bc868" providerId="LiveId" clId="{FD71180A-074E-4CBF-9CA0-7BE8879F2995}" dt="2021-11-04T21:20:40.147" v="6057"/>
          <ac:spMkLst>
            <pc:docMk/>
            <pc:sldMk cId="550739137" sldId="286"/>
            <ac:spMk id="66" creationId="{74002FB0-89C2-4B84-A68A-3B7CE5A4CE76}"/>
          </ac:spMkLst>
        </pc:spChg>
        <pc:spChg chg="add del mod">
          <ac:chgData name="sheikha juma" userId="608ad1f2e48bc868" providerId="LiveId" clId="{FD71180A-074E-4CBF-9CA0-7BE8879F2995}" dt="2021-11-04T21:20:40.147" v="6057"/>
          <ac:spMkLst>
            <pc:docMk/>
            <pc:sldMk cId="550739137" sldId="286"/>
            <ac:spMk id="67" creationId="{EA57A387-F36A-4DEA-9544-74A013D64D61}"/>
          </ac:spMkLst>
        </pc:spChg>
        <pc:spChg chg="add mod">
          <ac:chgData name="sheikha juma" userId="608ad1f2e48bc868" providerId="LiveId" clId="{FD71180A-074E-4CBF-9CA0-7BE8879F2995}" dt="2021-11-04T21:21:35.139" v="6068" actId="1038"/>
          <ac:spMkLst>
            <pc:docMk/>
            <pc:sldMk cId="550739137" sldId="286"/>
            <ac:spMk id="68" creationId="{87FCEEA1-8096-45E0-B6C3-DCB27911F511}"/>
          </ac:spMkLst>
        </pc:spChg>
        <pc:spChg chg="add mod">
          <ac:chgData name="sheikha juma" userId="608ad1f2e48bc868" providerId="LiveId" clId="{FD71180A-074E-4CBF-9CA0-7BE8879F2995}" dt="2021-11-04T21:21:30.127" v="6064" actId="14100"/>
          <ac:spMkLst>
            <pc:docMk/>
            <pc:sldMk cId="550739137" sldId="286"/>
            <ac:spMk id="69" creationId="{83A698F7-3E0B-40D2-9C9B-D249051AC938}"/>
          </ac:spMkLst>
        </pc:spChg>
        <pc:spChg chg="add mod">
          <ac:chgData name="sheikha juma" userId="608ad1f2e48bc868" providerId="LiveId" clId="{FD71180A-074E-4CBF-9CA0-7BE8879F2995}" dt="2021-11-04T21:21:21.476" v="6061" actId="1076"/>
          <ac:spMkLst>
            <pc:docMk/>
            <pc:sldMk cId="550739137" sldId="286"/>
            <ac:spMk id="70" creationId="{3984F943-87D8-4637-BAE1-468511CE4AE5}"/>
          </ac:spMkLst>
        </pc:spChg>
        <pc:grpChg chg="mod">
          <ac:chgData name="sheikha juma" userId="608ad1f2e48bc868" providerId="LiveId" clId="{FD71180A-074E-4CBF-9CA0-7BE8879F2995}" dt="2021-11-04T19:58:49.782" v="4477" actId="1076"/>
          <ac:grpSpMkLst>
            <pc:docMk/>
            <pc:sldMk cId="550739137" sldId="286"/>
            <ac:grpSpMk id="2465" creationId="{00000000-0000-0000-0000-000000000000}"/>
          </ac:grpSpMkLst>
        </pc:grpChg>
        <pc:picChg chg="add mod">
          <ac:chgData name="sheikha juma" userId="608ad1f2e48bc868" providerId="LiveId" clId="{FD71180A-074E-4CBF-9CA0-7BE8879F2995}" dt="2021-11-04T21:10:15.663" v="5965" actId="1076"/>
          <ac:picMkLst>
            <pc:docMk/>
            <pc:sldMk cId="550739137" sldId="286"/>
            <ac:picMk id="8" creationId="{0EC753F0-87FD-499F-B7CB-B3185282CA62}"/>
          </ac:picMkLst>
        </pc:picChg>
        <pc:picChg chg="add mod">
          <ac:chgData name="sheikha juma" userId="608ad1f2e48bc868" providerId="LiveId" clId="{FD71180A-074E-4CBF-9CA0-7BE8879F2995}" dt="2021-11-04T20:10:00.995" v="4828" actId="1076"/>
          <ac:picMkLst>
            <pc:docMk/>
            <pc:sldMk cId="550739137" sldId="286"/>
            <ac:picMk id="46" creationId="{3E6AB1D5-B9BB-4041-A1C1-53782C976838}"/>
          </ac:picMkLst>
        </pc:picChg>
      </pc:sldChg>
      <pc:sldChg chg="delSp modSp del mod">
        <pc:chgData name="sheikha juma" userId="608ad1f2e48bc868" providerId="LiveId" clId="{FD71180A-074E-4CBF-9CA0-7BE8879F2995}" dt="2021-11-05T10:00:38.213" v="6208" actId="478"/>
        <pc:sldMkLst>
          <pc:docMk/>
          <pc:sldMk cId="3322562241" sldId="287"/>
        </pc:sldMkLst>
        <pc:spChg chg="del">
          <ac:chgData name="sheikha juma" userId="608ad1f2e48bc868" providerId="LiveId" clId="{FD71180A-074E-4CBF-9CA0-7BE8879F2995}" dt="2021-11-04T19:23:24.258" v="3759" actId="478"/>
          <ac:spMkLst>
            <pc:docMk/>
            <pc:sldMk cId="3322562241" sldId="287"/>
            <ac:spMk id="2" creationId="{5D300AF7-BA55-40AE-84C3-28CA657CF4A8}"/>
          </ac:spMkLst>
        </pc:spChg>
        <pc:spChg chg="add del mod">
          <ac:chgData name="sheikha juma" userId="608ad1f2e48bc868" providerId="LiveId" clId="{FD71180A-074E-4CBF-9CA0-7BE8879F2995}" dt="2021-11-04T19:28:56.794" v="3964" actId="21"/>
          <ac:spMkLst>
            <pc:docMk/>
            <pc:sldMk cId="3322562241" sldId="287"/>
            <ac:spMk id="3" creationId="{AA86D547-7AE5-4D09-9C83-0DD1739B63A0}"/>
          </ac:spMkLst>
        </pc:spChg>
        <pc:spChg chg="add del mod">
          <ac:chgData name="sheikha juma" userId="608ad1f2e48bc868" providerId="LiveId" clId="{FD71180A-074E-4CBF-9CA0-7BE8879F2995}" dt="2021-11-04T19:29:20.343" v="3968" actId="21"/>
          <ac:spMkLst>
            <pc:docMk/>
            <pc:sldMk cId="3322562241" sldId="287"/>
            <ac:spMk id="4" creationId="{E85DFDD0-F46E-42F9-958D-CA65B7ACEFA3}"/>
          </ac:spMkLst>
        </pc:spChg>
        <pc:spChg chg="add del mod">
          <ac:chgData name="sheikha juma" userId="608ad1f2e48bc868" providerId="LiveId" clId="{FD71180A-074E-4CBF-9CA0-7BE8879F2995}" dt="2021-11-04T19:29:20.343" v="3968" actId="21"/>
          <ac:spMkLst>
            <pc:docMk/>
            <pc:sldMk cId="3322562241" sldId="287"/>
            <ac:spMk id="5" creationId="{B0473AE8-BF65-4B90-91CE-753BCBACF061}"/>
          </ac:spMkLst>
        </pc:spChg>
        <pc:spChg chg="add del mod">
          <ac:chgData name="sheikha juma" userId="608ad1f2e48bc868" providerId="LiveId" clId="{FD71180A-074E-4CBF-9CA0-7BE8879F2995}" dt="2021-11-04T19:29:20.343" v="3968" actId="21"/>
          <ac:spMkLst>
            <pc:docMk/>
            <pc:sldMk cId="3322562241" sldId="287"/>
            <ac:spMk id="6" creationId="{AE1F97C3-5F1A-4A0A-9C4A-EB1D7F7E27CA}"/>
          </ac:spMkLst>
        </pc:spChg>
        <pc:spChg chg="add mod">
          <ac:chgData name="sheikha juma" userId="608ad1f2e48bc868" providerId="LiveId" clId="{FD71180A-074E-4CBF-9CA0-7BE8879F2995}" dt="2021-11-04T20:52:42.796" v="5458" actId="1076"/>
          <ac:spMkLst>
            <pc:docMk/>
            <pc:sldMk cId="3322562241" sldId="287"/>
            <ac:spMk id="7" creationId="{7BD7C976-2407-48F0-81A6-0EFB291466FD}"/>
          </ac:spMkLst>
        </pc:spChg>
        <pc:spChg chg="add mod">
          <ac:chgData name="sheikha juma" userId="608ad1f2e48bc868" providerId="LiveId" clId="{FD71180A-074E-4CBF-9CA0-7BE8879F2995}" dt="2021-11-04T20:52:45.958" v="5459" actId="1076"/>
          <ac:spMkLst>
            <pc:docMk/>
            <pc:sldMk cId="3322562241" sldId="287"/>
            <ac:spMk id="8" creationId="{278F36A1-A747-4D44-B433-E9D905E1B0B1}"/>
          </ac:spMkLst>
        </pc:spChg>
        <pc:spChg chg="add mod">
          <ac:chgData name="sheikha juma" userId="608ad1f2e48bc868" providerId="LiveId" clId="{FD71180A-074E-4CBF-9CA0-7BE8879F2995}" dt="2021-11-04T20:49:48.988" v="5447" actId="1076"/>
          <ac:spMkLst>
            <pc:docMk/>
            <pc:sldMk cId="3322562241" sldId="287"/>
            <ac:spMk id="10" creationId="{16B225CD-B2C4-431C-838F-D0B0D4C20B54}"/>
          </ac:spMkLst>
        </pc:spChg>
        <pc:spChg chg="add del mod">
          <ac:chgData name="sheikha juma" userId="608ad1f2e48bc868" providerId="LiveId" clId="{FD71180A-074E-4CBF-9CA0-7BE8879F2995}" dt="2021-11-04T20:50:56.742" v="5449" actId="931"/>
          <ac:spMkLst>
            <pc:docMk/>
            <pc:sldMk cId="3322562241" sldId="287"/>
            <ac:spMk id="13" creationId="{C69419CD-244A-4EDB-BE57-5B4C69EC6CF0}"/>
          </ac:spMkLst>
        </pc:spChg>
        <pc:spChg chg="add del mod">
          <ac:chgData name="sheikha juma" userId="608ad1f2e48bc868" providerId="LiveId" clId="{FD71180A-074E-4CBF-9CA0-7BE8879F2995}" dt="2021-11-05T10:00:38.213" v="6208" actId="478"/>
          <ac:spMkLst>
            <pc:docMk/>
            <pc:sldMk cId="3322562241" sldId="287"/>
            <ac:spMk id="16" creationId="{B2646C83-32E6-4635-8E97-CED59E0A700F}"/>
          </ac:spMkLst>
        </pc:spChg>
        <pc:graphicFrameChg chg="add mod modGraphic">
          <ac:chgData name="sheikha juma" userId="608ad1f2e48bc868" providerId="LiveId" clId="{FD71180A-074E-4CBF-9CA0-7BE8879F2995}" dt="2021-11-05T10:00:27.896" v="6207" actId="20577"/>
          <ac:graphicFrameMkLst>
            <pc:docMk/>
            <pc:sldMk cId="3322562241" sldId="287"/>
            <ac:graphicFrameMk id="9" creationId="{1A71D6E9-6ECF-4B40-B75A-CD389F77FEA0}"/>
          </ac:graphicFrameMkLst>
        </pc:graphicFrameChg>
        <pc:picChg chg="add del mod">
          <ac:chgData name="sheikha juma" userId="608ad1f2e48bc868" providerId="LiveId" clId="{FD71180A-074E-4CBF-9CA0-7BE8879F2995}" dt="2021-11-04T20:50:56.742" v="5449" actId="931"/>
          <ac:picMkLst>
            <pc:docMk/>
            <pc:sldMk cId="3322562241" sldId="287"/>
            <ac:picMk id="12" creationId="{1C39DB88-7BA0-4A69-B8A7-FC27138E8B36}"/>
          </ac:picMkLst>
        </pc:picChg>
        <pc:picChg chg="add mod">
          <ac:chgData name="sheikha juma" userId="608ad1f2e48bc868" providerId="LiveId" clId="{FD71180A-074E-4CBF-9CA0-7BE8879F2995}" dt="2021-11-04T20:52:23.959" v="5456" actId="1076"/>
          <ac:picMkLst>
            <pc:docMk/>
            <pc:sldMk cId="3322562241" sldId="287"/>
            <ac:picMk id="15" creationId="{8C3542DE-E168-4756-B2B5-DD535BD5D288}"/>
          </ac:picMkLst>
        </pc:picChg>
      </pc:sldChg>
      <pc:sldChg chg="modSp del mod">
        <pc:chgData name="sheikha juma" userId="608ad1f2e48bc868" providerId="LiveId" clId="{FD71180A-074E-4CBF-9CA0-7BE8879F2995}" dt="2021-11-05T10:02:56.237" v="6324" actId="1038"/>
        <pc:sldMkLst>
          <pc:docMk/>
          <pc:sldMk cId="3996759931" sldId="288"/>
        </pc:sldMkLst>
        <pc:spChg chg="add mod">
          <ac:chgData name="sheikha juma" userId="608ad1f2e48bc868" providerId="LiveId" clId="{FD71180A-074E-4CBF-9CA0-7BE8879F2995}" dt="2021-11-04T19:30:59.820" v="3991" actId="1076"/>
          <ac:spMkLst>
            <pc:docMk/>
            <pc:sldMk cId="3996759931" sldId="288"/>
            <ac:spMk id="2" creationId="{ABC2E07B-B722-437D-8DEA-D37D65B6099E}"/>
          </ac:spMkLst>
        </pc:spChg>
        <pc:spChg chg="add mod">
          <ac:chgData name="sheikha juma" userId="608ad1f2e48bc868" providerId="LiveId" clId="{FD71180A-074E-4CBF-9CA0-7BE8879F2995}" dt="2021-11-04T21:35:29.995" v="6118" actId="14100"/>
          <ac:spMkLst>
            <pc:docMk/>
            <pc:sldMk cId="3996759931" sldId="288"/>
            <ac:spMk id="3" creationId="{322DE4D7-6343-4729-8718-18DD6231042C}"/>
          </ac:spMkLst>
        </pc:spChg>
        <pc:spChg chg="add mod">
          <ac:chgData name="sheikha juma" userId="608ad1f2e48bc868" providerId="LiveId" clId="{FD71180A-074E-4CBF-9CA0-7BE8879F2995}" dt="2021-11-05T10:02:44.641" v="6311" actId="1076"/>
          <ac:spMkLst>
            <pc:docMk/>
            <pc:sldMk cId="3996759931" sldId="288"/>
            <ac:spMk id="4" creationId="{3B9F8B00-BD81-42BB-A854-CE532C33E8D4}"/>
          </ac:spMkLst>
        </pc:spChg>
        <pc:spChg chg="add mod">
          <ac:chgData name="sheikha juma" userId="608ad1f2e48bc868" providerId="LiveId" clId="{FD71180A-074E-4CBF-9CA0-7BE8879F2995}" dt="2021-11-05T10:02:44.641" v="6311" actId="1076"/>
          <ac:spMkLst>
            <pc:docMk/>
            <pc:sldMk cId="3996759931" sldId="288"/>
            <ac:spMk id="5" creationId="{22D2CFEA-C31A-401C-9D9B-1D8A04ADE5DC}"/>
          </ac:spMkLst>
        </pc:spChg>
        <pc:spChg chg="add mod">
          <ac:chgData name="sheikha juma" userId="608ad1f2e48bc868" providerId="LiveId" clId="{FD71180A-074E-4CBF-9CA0-7BE8879F2995}" dt="2021-11-05T10:02:19.179" v="6307" actId="1038"/>
          <ac:spMkLst>
            <pc:docMk/>
            <pc:sldMk cId="3996759931" sldId="288"/>
            <ac:spMk id="6" creationId="{3D0DC6A5-B9BA-49DA-841D-B673C4A55B40}"/>
          </ac:spMkLst>
        </pc:spChg>
        <pc:spChg chg="add mod">
          <ac:chgData name="sheikha juma" userId="608ad1f2e48bc868" providerId="LiveId" clId="{FD71180A-074E-4CBF-9CA0-7BE8879F2995}" dt="2021-11-04T21:35:35.166" v="6119" actId="403"/>
          <ac:spMkLst>
            <pc:docMk/>
            <pc:sldMk cId="3996759931" sldId="288"/>
            <ac:spMk id="7" creationId="{A72BC6F3-E339-4B98-9417-E1FAFCD06096}"/>
          </ac:spMkLst>
        </pc:spChg>
        <pc:spChg chg="add mod">
          <ac:chgData name="sheikha juma" userId="608ad1f2e48bc868" providerId="LiveId" clId="{FD71180A-074E-4CBF-9CA0-7BE8879F2995}" dt="2021-11-04T21:35:44.760" v="6124" actId="1036"/>
          <ac:spMkLst>
            <pc:docMk/>
            <pc:sldMk cId="3996759931" sldId="288"/>
            <ac:spMk id="8" creationId="{01D53849-08F0-45A0-937E-A40F47034383}"/>
          </ac:spMkLst>
        </pc:spChg>
        <pc:spChg chg="add mod">
          <ac:chgData name="sheikha juma" userId="608ad1f2e48bc868" providerId="LiveId" clId="{FD71180A-074E-4CBF-9CA0-7BE8879F2995}" dt="2021-11-05T10:02:56.237" v="6324" actId="1038"/>
          <ac:spMkLst>
            <pc:docMk/>
            <pc:sldMk cId="3996759931" sldId="288"/>
            <ac:spMk id="10" creationId="{35CD336F-E583-4057-9728-832D2B8F92B7}"/>
          </ac:spMkLst>
        </pc:spChg>
        <pc:spChg chg="add mod">
          <ac:chgData name="sheikha juma" userId="608ad1f2e48bc868" providerId="LiveId" clId="{FD71180A-074E-4CBF-9CA0-7BE8879F2995}" dt="2021-11-05T10:02:56.237" v="6324" actId="1038"/>
          <ac:spMkLst>
            <pc:docMk/>
            <pc:sldMk cId="3996759931" sldId="288"/>
            <ac:spMk id="11" creationId="{347F0E36-FE44-4828-9DC2-A36BDB140899}"/>
          </ac:spMkLst>
        </pc:spChg>
        <pc:spChg chg="add mod">
          <ac:chgData name="sheikha juma" userId="608ad1f2e48bc868" providerId="LiveId" clId="{FD71180A-074E-4CBF-9CA0-7BE8879F2995}" dt="2021-11-05T10:02:56.237" v="6324" actId="1038"/>
          <ac:spMkLst>
            <pc:docMk/>
            <pc:sldMk cId="3996759931" sldId="288"/>
            <ac:spMk id="12" creationId="{7CFA4D71-46C6-4041-A562-7CC3D296F6FD}"/>
          </ac:spMkLst>
        </pc:spChg>
        <pc:spChg chg="add mod">
          <ac:chgData name="sheikha juma" userId="608ad1f2e48bc868" providerId="LiveId" clId="{FD71180A-074E-4CBF-9CA0-7BE8879F2995}" dt="2021-11-04T19:36:19.974" v="4152" actId="20577"/>
          <ac:spMkLst>
            <pc:docMk/>
            <pc:sldMk cId="3996759931" sldId="288"/>
            <ac:spMk id="13" creationId="{AED4F87F-E0C9-4100-9431-E4211682B8CD}"/>
          </ac:spMkLst>
        </pc:spChg>
        <pc:spChg chg="add del mod">
          <ac:chgData name="sheikha juma" userId="608ad1f2e48bc868" providerId="LiveId" clId="{FD71180A-074E-4CBF-9CA0-7BE8879F2995}" dt="2021-11-04T19:51:11.618" v="4219" actId="478"/>
          <ac:spMkLst>
            <pc:docMk/>
            <pc:sldMk cId="3996759931" sldId="288"/>
            <ac:spMk id="16" creationId="{ABF0F3A5-6802-4D4B-91A7-5DF2C7D1D0DB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18" creationId="{A7AA52F2-CB7E-4C24-A771-B91A85317F88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19" creationId="{A18B4300-EF83-4C0C-82C1-1BE1B1DC89AD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20" creationId="{E78A6952-F329-47D6-A0C9-6C61DD2E3C98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21" creationId="{A1C16E0C-FA63-4950-A1B4-E0FF7C5FFD62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22" creationId="{4F8E7C97-970E-49B4-9398-3B55D51BF71F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23" creationId="{2B4D3DA6-52CF-4D8F-9795-5D62CABA0142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24" creationId="{8DFBE458-B6DA-483E-A11C-2FBAD66DC727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25" creationId="{4A607F06-EB7B-4EB0-A9D2-1FC34023CF03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26" creationId="{431297D2-DAA9-4380-9C11-F76DF38BA78F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27" creationId="{ECA81381-6A1D-473D-B513-09D4074B3D75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28" creationId="{B251E881-59AD-4337-B10D-787C6EE46E49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29" creationId="{B83F124B-E115-497C-AF00-21F5AEA0BC10}"/>
          </ac:spMkLst>
        </pc:spChg>
        <pc:spChg chg="mod">
          <ac:chgData name="sheikha juma" userId="608ad1f2e48bc868" providerId="LiveId" clId="{FD71180A-074E-4CBF-9CA0-7BE8879F2995}" dt="2021-11-04T19:52:14.296" v="4231"/>
          <ac:spMkLst>
            <pc:docMk/>
            <pc:sldMk cId="3996759931" sldId="288"/>
            <ac:spMk id="30" creationId="{77CC2F96-8C45-44AF-92C6-C66F3DEEFDCD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32" creationId="{0573186E-54FA-4CD2-B3E9-3DCB38D4357F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33" creationId="{B5FBC25D-3302-4A8F-ABAE-BC6D04DBEA4F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34" creationId="{69C514D2-3DDD-4556-BC3E-F757E22EA697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35" creationId="{04D27550-6FCE-40B6-BE34-2D4D67665723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36" creationId="{3E1F9637-E5CD-44F2-9605-52C1407E53DC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37" creationId="{D1A0E56F-CA55-4EAF-A546-419E4987E443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38" creationId="{96AD527B-F075-4F7F-B0E4-2A081218DF8A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39" creationId="{154FA964-A8E6-422E-8745-45758F40607B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40" creationId="{D44888C7-04CF-4ABD-A29C-6A993E6B22AD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41" creationId="{E849FC4B-630C-404C-83EA-88F551F7E932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42" creationId="{0A2D6F27-D99F-4E5D-A9B2-AC5050F884D0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43" creationId="{BA6CB7AE-F606-4B3B-97F0-5AE6CED698AF}"/>
          </ac:spMkLst>
        </pc:spChg>
        <pc:spChg chg="mod">
          <ac:chgData name="sheikha juma" userId="608ad1f2e48bc868" providerId="LiveId" clId="{FD71180A-074E-4CBF-9CA0-7BE8879F2995}" dt="2021-11-04T19:52:14.881" v="4232"/>
          <ac:spMkLst>
            <pc:docMk/>
            <pc:sldMk cId="3996759931" sldId="288"/>
            <ac:spMk id="44" creationId="{C1901B91-C1BE-4800-A4C0-A74E3ADDE52C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46" creationId="{378540E3-B3B8-4837-B9F0-634379C807E0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47" creationId="{8255375E-0B9C-4BED-AFEC-4E3951116DA9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48" creationId="{272F2C36-8E7F-43C2-A0DC-3215DF2E5B47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49" creationId="{C51A3A84-48ED-489C-A3C4-179090AA517A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50" creationId="{BD7C588A-2833-45F7-9A30-8163F7AFB024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51" creationId="{EF45F77F-5894-4E2D-A123-9DA17515DC62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52" creationId="{F224AD21-2229-475A-BFA6-785CD878DCEE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53" creationId="{D3C1BD56-9838-4E79-907A-BD47C0916733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54" creationId="{7C6AE40F-427A-4DC2-8CBA-41C1449F6BC6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55" creationId="{0D5124FA-408C-4C51-8489-0ADA93D9A8B9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56" creationId="{58B0C1E4-F6C4-4057-A827-AE72F6661791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57" creationId="{DD95E2B9-D973-408C-A49F-0BEC8E9A521E}"/>
          </ac:spMkLst>
        </pc:spChg>
        <pc:spChg chg="mod">
          <ac:chgData name="sheikha juma" userId="608ad1f2e48bc868" providerId="LiveId" clId="{FD71180A-074E-4CBF-9CA0-7BE8879F2995}" dt="2021-11-04T19:52:15.410" v="4233"/>
          <ac:spMkLst>
            <pc:docMk/>
            <pc:sldMk cId="3996759931" sldId="288"/>
            <ac:spMk id="58" creationId="{24B74752-AB6A-454C-85E8-E04454B86D4A}"/>
          </ac:spMkLst>
        </pc:spChg>
        <pc:grpChg chg="add mod">
          <ac:chgData name="sheikha juma" userId="608ad1f2e48bc868" providerId="LiveId" clId="{FD71180A-074E-4CBF-9CA0-7BE8879F2995}" dt="2021-11-05T10:02:44.641" v="6311" actId="1076"/>
          <ac:grpSpMkLst>
            <pc:docMk/>
            <pc:sldMk cId="3996759931" sldId="288"/>
            <ac:grpSpMk id="9" creationId="{2C16EA68-2530-43CC-B54D-83E39D4C6A17}"/>
          </ac:grpSpMkLst>
        </pc:grpChg>
        <pc:grpChg chg="add mod">
          <ac:chgData name="sheikha juma" userId="608ad1f2e48bc868" providerId="LiveId" clId="{FD71180A-074E-4CBF-9CA0-7BE8879F2995}" dt="2021-11-04T19:52:23.040" v="4236" actId="1076"/>
          <ac:grpSpMkLst>
            <pc:docMk/>
            <pc:sldMk cId="3996759931" sldId="288"/>
            <ac:grpSpMk id="17" creationId="{943B722E-D74F-463A-B882-859C071D2117}"/>
          </ac:grpSpMkLst>
        </pc:grpChg>
        <pc:grpChg chg="add mod">
          <ac:chgData name="sheikha juma" userId="608ad1f2e48bc868" providerId="LiveId" clId="{FD71180A-074E-4CBF-9CA0-7BE8879F2995}" dt="2021-11-04T19:52:20.806" v="4235" actId="1076"/>
          <ac:grpSpMkLst>
            <pc:docMk/>
            <pc:sldMk cId="3996759931" sldId="288"/>
            <ac:grpSpMk id="31" creationId="{6628786D-5546-42E2-BE84-445FD8EABAEF}"/>
          </ac:grpSpMkLst>
        </pc:grpChg>
        <pc:grpChg chg="add mod">
          <ac:chgData name="sheikha juma" userId="608ad1f2e48bc868" providerId="LiveId" clId="{FD71180A-074E-4CBF-9CA0-7BE8879F2995}" dt="2021-11-04T19:52:18.345" v="4234" actId="1076"/>
          <ac:grpSpMkLst>
            <pc:docMk/>
            <pc:sldMk cId="3996759931" sldId="288"/>
            <ac:grpSpMk id="45" creationId="{62284EE3-C567-4351-AB38-E734F04F16F8}"/>
          </ac:grpSpMkLst>
        </pc:grpChg>
        <pc:picChg chg="add mod">
          <ac:chgData name="sheikha juma" userId="608ad1f2e48bc868" providerId="LiveId" clId="{FD71180A-074E-4CBF-9CA0-7BE8879F2995}" dt="2021-11-04T19:51:55.722" v="4229" actId="1076"/>
          <ac:picMkLst>
            <pc:docMk/>
            <pc:sldMk cId="3996759931" sldId="288"/>
            <ac:picMk id="15" creationId="{63034EBC-621C-4A08-8CC4-7691B1E19C54}"/>
          </ac:picMkLst>
        </pc:picChg>
      </pc:sldChg>
      <pc:sldChg chg="del">
        <pc:chgData name="sheikha juma" userId="608ad1f2e48bc868" providerId="LiveId" clId="{FD71180A-074E-4CBF-9CA0-7BE8879F2995}" dt="2021-11-04T14:15:21.369" v="1069" actId="47"/>
        <pc:sldMkLst>
          <pc:docMk/>
          <pc:sldMk cId="0" sldId="289"/>
        </pc:sldMkLst>
      </pc:sldChg>
      <pc:sldChg chg="del">
        <pc:chgData name="sheikha juma" userId="608ad1f2e48bc868" providerId="LiveId" clId="{FD71180A-074E-4CBF-9CA0-7BE8879F2995}" dt="2021-11-04T14:15:21.151" v="1068" actId="47"/>
        <pc:sldMkLst>
          <pc:docMk/>
          <pc:sldMk cId="0" sldId="290"/>
        </pc:sldMkLst>
      </pc:sldChg>
      <pc:sldChg chg="del">
        <pc:chgData name="sheikha juma" userId="608ad1f2e48bc868" providerId="LiveId" clId="{FD71180A-074E-4CBF-9CA0-7BE8879F2995}" dt="2021-11-04T14:15:21.024" v="1067" actId="47"/>
        <pc:sldMkLst>
          <pc:docMk/>
          <pc:sldMk cId="0" sldId="291"/>
        </pc:sldMkLst>
      </pc:sldChg>
      <pc:sldChg chg="del">
        <pc:chgData name="sheikha juma" userId="608ad1f2e48bc868" providerId="LiveId" clId="{FD71180A-074E-4CBF-9CA0-7BE8879F2995}" dt="2021-11-04T14:15:20.825" v="1066" actId="47"/>
        <pc:sldMkLst>
          <pc:docMk/>
          <pc:sldMk cId="0" sldId="292"/>
        </pc:sldMkLst>
      </pc:sldChg>
      <pc:sldChg chg="del">
        <pc:chgData name="sheikha juma" userId="608ad1f2e48bc868" providerId="LiveId" clId="{FD71180A-074E-4CBF-9CA0-7BE8879F2995}" dt="2021-11-04T14:15:20.748" v="1065" actId="47"/>
        <pc:sldMkLst>
          <pc:docMk/>
          <pc:sldMk cId="0" sldId="293"/>
        </pc:sldMkLst>
      </pc:sldChg>
      <pc:sldChg chg="del">
        <pc:chgData name="sheikha juma" userId="608ad1f2e48bc868" providerId="LiveId" clId="{FD71180A-074E-4CBF-9CA0-7BE8879F2995}" dt="2021-11-04T14:15:20.638" v="1064" actId="47"/>
        <pc:sldMkLst>
          <pc:docMk/>
          <pc:sldMk cId="0" sldId="294"/>
        </pc:sldMkLst>
      </pc:sldChg>
      <pc:sldChg chg="del">
        <pc:chgData name="sheikha juma" userId="608ad1f2e48bc868" providerId="LiveId" clId="{FD71180A-074E-4CBF-9CA0-7BE8879F2995}" dt="2021-11-04T14:15:20.466" v="1063" actId="47"/>
        <pc:sldMkLst>
          <pc:docMk/>
          <pc:sldMk cId="0" sldId="295"/>
        </pc:sldMkLst>
      </pc:sldChg>
      <pc:sldChg chg="del">
        <pc:chgData name="sheikha juma" userId="608ad1f2e48bc868" providerId="LiveId" clId="{FD71180A-074E-4CBF-9CA0-7BE8879F2995}" dt="2021-11-04T14:15:20.198" v="1062" actId="47"/>
        <pc:sldMkLst>
          <pc:docMk/>
          <pc:sldMk cId="0" sldId="296"/>
        </pc:sldMkLst>
      </pc:sldChg>
      <pc:sldChg chg="del">
        <pc:chgData name="sheikha juma" userId="608ad1f2e48bc868" providerId="LiveId" clId="{FD71180A-074E-4CBF-9CA0-7BE8879F2995}" dt="2021-11-04T14:15:19.978" v="1061" actId="47"/>
        <pc:sldMkLst>
          <pc:docMk/>
          <pc:sldMk cId="0" sldId="297"/>
        </pc:sldMkLst>
      </pc:sldChg>
      <pc:sldChg chg="del">
        <pc:chgData name="sheikha juma" userId="608ad1f2e48bc868" providerId="LiveId" clId="{FD71180A-074E-4CBF-9CA0-7BE8879F2995}" dt="2021-11-04T14:15:19.805" v="1060" actId="47"/>
        <pc:sldMkLst>
          <pc:docMk/>
          <pc:sldMk cId="0" sldId="298"/>
        </pc:sldMkLst>
      </pc:sldChg>
      <pc:sldChg chg="del">
        <pc:chgData name="sheikha juma" userId="608ad1f2e48bc868" providerId="LiveId" clId="{FD71180A-074E-4CBF-9CA0-7BE8879F2995}" dt="2021-11-04T14:15:19.695" v="1059" actId="47"/>
        <pc:sldMkLst>
          <pc:docMk/>
          <pc:sldMk cId="0" sldId="299"/>
        </pc:sldMkLst>
      </pc:sldChg>
      <pc:sldChg chg="del">
        <pc:chgData name="sheikha juma" userId="608ad1f2e48bc868" providerId="LiveId" clId="{FD71180A-074E-4CBF-9CA0-7BE8879F2995}" dt="2021-11-04T14:15:19.324" v="1058" actId="47"/>
        <pc:sldMkLst>
          <pc:docMk/>
          <pc:sldMk cId="0" sldId="300"/>
        </pc:sldMkLst>
      </pc:sldChg>
      <pc:sldMasterChg chg="delSldLayout modSldLayout">
        <pc:chgData name="sheikha juma" userId="608ad1f2e48bc868" providerId="LiveId" clId="{FD71180A-074E-4CBF-9CA0-7BE8879F2995}" dt="2021-11-04T21:39:56.312" v="6150" actId="47"/>
        <pc:sldMasterMkLst>
          <pc:docMk/>
          <pc:sldMasterMk cId="0" sldId="2147483677"/>
        </pc:sldMasterMkLst>
        <pc:sldLayoutChg chg="addSp delSp modSp mod">
          <pc:chgData name="sheikha juma" userId="608ad1f2e48bc868" providerId="LiveId" clId="{FD71180A-074E-4CBF-9CA0-7BE8879F2995}" dt="2021-11-04T13:40:54.078" v="161" actId="478"/>
          <pc:sldLayoutMkLst>
            <pc:docMk/>
            <pc:sldMasterMk cId="0" sldId="2147483677"/>
            <pc:sldLayoutMk cId="0" sldId="2147483648"/>
          </pc:sldLayoutMkLst>
          <pc:spChg chg="del">
            <ac:chgData name="sheikha juma" userId="608ad1f2e48bc868" providerId="LiveId" clId="{FD71180A-074E-4CBF-9CA0-7BE8879F2995}" dt="2021-11-04T13:35:52.994" v="0" actId="478"/>
            <ac:spMkLst>
              <pc:docMk/>
              <pc:sldMasterMk cId="0" sldId="2147483677"/>
              <pc:sldLayoutMk cId="0" sldId="2147483648"/>
              <ac:spMk id="11" creationId="{00000000-0000-0000-0000-000000000000}"/>
            </ac:spMkLst>
          </pc:spChg>
          <pc:spChg chg="del topLvl">
            <ac:chgData name="sheikha juma" userId="608ad1f2e48bc868" providerId="LiveId" clId="{FD71180A-074E-4CBF-9CA0-7BE8879F2995}" dt="2021-11-04T13:35:56.060" v="1" actId="478"/>
            <ac:spMkLst>
              <pc:docMk/>
              <pc:sldMasterMk cId="0" sldId="2147483677"/>
              <pc:sldLayoutMk cId="0" sldId="2147483648"/>
              <ac:spMk id="1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2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2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2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2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24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36:01.738" v="3" actId="478"/>
            <ac:spMkLst>
              <pc:docMk/>
              <pc:sldMasterMk cId="0" sldId="2147483677"/>
              <pc:sldLayoutMk cId="0" sldId="2147483648"/>
              <ac:spMk id="26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36:05.209" v="4" actId="478"/>
            <ac:spMkLst>
              <pc:docMk/>
              <pc:sldMasterMk cId="0" sldId="2147483677"/>
              <pc:sldLayoutMk cId="0" sldId="2147483648"/>
              <ac:spMk id="27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35:59.129" v="2" actId="478"/>
            <ac:spMkLst>
              <pc:docMk/>
              <pc:sldMasterMk cId="0" sldId="2147483677"/>
              <pc:sldLayoutMk cId="0" sldId="2147483648"/>
              <ac:spMk id="2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3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3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3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3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3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3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3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3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3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3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4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4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4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4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4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4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4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4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4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4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5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5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5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5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5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5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5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5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5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5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6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6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6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6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6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6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6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6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6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6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7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7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7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7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7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7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7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7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7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7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8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8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8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8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8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8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8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8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8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8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9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9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9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9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9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9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9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9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9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0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0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0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0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0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0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0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0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0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0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1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1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1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1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1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1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1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1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1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1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2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2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2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2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2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2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2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27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36:22.979" v="7" actId="478"/>
            <ac:spMkLst>
              <pc:docMk/>
              <pc:sldMasterMk cId="0" sldId="2147483677"/>
              <pc:sldLayoutMk cId="0" sldId="2147483648"/>
              <ac:spMk id="128" creationId="{00000000-0000-0000-0000-000000000000}"/>
            </ac:spMkLst>
          </pc:spChg>
          <pc:spChg chg="del mod topLvl">
            <ac:chgData name="sheikha juma" userId="608ad1f2e48bc868" providerId="LiveId" clId="{FD71180A-074E-4CBF-9CA0-7BE8879F2995}" dt="2021-11-04T13:37:07.331" v="12" actId="478"/>
            <ac:spMkLst>
              <pc:docMk/>
              <pc:sldMasterMk cId="0" sldId="2147483677"/>
              <pc:sldLayoutMk cId="0" sldId="2147483648"/>
              <ac:spMk id="129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36:34.825" v="9" actId="478"/>
            <ac:spMkLst>
              <pc:docMk/>
              <pc:sldMasterMk cId="0" sldId="2147483677"/>
              <pc:sldLayoutMk cId="0" sldId="2147483648"/>
              <ac:spMk id="130" creationId="{00000000-0000-0000-0000-000000000000}"/>
            </ac:spMkLst>
          </pc:spChg>
          <pc:spChg chg="del mod topLvl">
            <ac:chgData name="sheikha juma" userId="608ad1f2e48bc868" providerId="LiveId" clId="{FD71180A-074E-4CBF-9CA0-7BE8879F2995}" dt="2021-11-04T13:37:46.426" v="20" actId="478"/>
            <ac:spMkLst>
              <pc:docMk/>
              <pc:sldMasterMk cId="0" sldId="2147483677"/>
              <pc:sldLayoutMk cId="0" sldId="2147483648"/>
              <ac:spMk id="131" creationId="{00000000-0000-0000-0000-000000000000}"/>
            </ac:spMkLst>
          </pc:spChg>
          <pc:spChg chg="del mod topLvl">
            <ac:chgData name="sheikha juma" userId="608ad1f2e48bc868" providerId="LiveId" clId="{FD71180A-074E-4CBF-9CA0-7BE8879F2995}" dt="2021-11-04T13:37:48.968" v="21" actId="478"/>
            <ac:spMkLst>
              <pc:docMk/>
              <pc:sldMasterMk cId="0" sldId="2147483677"/>
              <pc:sldLayoutMk cId="0" sldId="2147483648"/>
              <ac:spMk id="132" creationId="{00000000-0000-0000-0000-000000000000}"/>
            </ac:spMkLst>
          </pc:spChg>
          <pc:spChg chg="add del mod">
            <ac:chgData name="sheikha juma" userId="608ad1f2e48bc868" providerId="LiveId" clId="{FD71180A-074E-4CBF-9CA0-7BE8879F2995}" dt="2021-11-04T13:38:02.657" v="25" actId="21"/>
            <ac:spMkLst>
              <pc:docMk/>
              <pc:sldMasterMk cId="0" sldId="2147483677"/>
              <pc:sldLayoutMk cId="0" sldId="2147483648"/>
              <ac:spMk id="13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3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3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3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3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3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4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4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4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4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4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4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4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4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4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4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5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5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5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5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5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5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5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5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5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5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6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6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6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6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6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6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37:00.779" v="10" actId="165"/>
            <ac:spMkLst>
              <pc:docMk/>
              <pc:sldMasterMk cId="0" sldId="2147483677"/>
              <pc:sldLayoutMk cId="0" sldId="2147483648"/>
              <ac:spMk id="166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36:14.325" v="5" actId="478"/>
            <ac:spMkLst>
              <pc:docMk/>
              <pc:sldMasterMk cId="0" sldId="2147483677"/>
              <pc:sldLayoutMk cId="0" sldId="2147483648"/>
              <ac:spMk id="167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36:17.133" v="6" actId="478"/>
            <ac:spMkLst>
              <pc:docMk/>
              <pc:sldMasterMk cId="0" sldId="2147483677"/>
              <pc:sldLayoutMk cId="0" sldId="2147483648"/>
              <ac:spMk id="168" creationId="{00000000-0000-0000-0000-000000000000}"/>
            </ac:spMkLst>
          </pc:spChg>
          <pc:spChg chg="add del mod">
            <ac:chgData name="sheikha juma" userId="608ad1f2e48bc868" providerId="LiveId" clId="{FD71180A-074E-4CBF-9CA0-7BE8879F2995}" dt="2021-11-04T13:38:06.405" v="27"/>
            <ac:spMkLst>
              <pc:docMk/>
              <pc:sldMasterMk cId="0" sldId="2147483677"/>
              <pc:sldLayoutMk cId="0" sldId="2147483648"/>
              <ac:spMk id="169" creationId="{69668898-C47F-42E6-9123-206EE601228D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71" creationId="{511799D4-D049-4CA1-8648-01E81307295E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72" creationId="{69F770E9-DD3C-4E04-ADF1-7BFD75E89CB3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73" creationId="{62F4DCEB-F189-4F79-90CA-0C90F204CDD8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74" creationId="{D7AF6A9C-616E-4FE7-A099-1734CC2AB5D2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75" creationId="{2BAD3AC8-D37A-4DB1-A12A-5C9FAAFB2F5C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76" creationId="{4EF24687-A0DC-491E-9901-946BC5B59A96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77" creationId="{38923F2D-4508-43F8-9E79-456DA7C0A9E2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78" creationId="{1D2E3D5F-B5EC-43BE-B7F6-69D27C795532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79" creationId="{E1A5DFBE-F9CE-45A1-B2B9-028E477399B7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80" creationId="{2E5E2D3A-FB8A-45D7-96DB-CFD56F18EBAB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81" creationId="{67E98415-DDD5-4195-B6E7-0F45BA3CF42C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82" creationId="{F8FDF30D-C985-4458-9571-F3857AF974FC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83" creationId="{A74CE678-7C14-4120-9284-15C229701ED1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84" creationId="{3D42F43D-6C39-4163-87D3-CC65513D11AB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85" creationId="{40E2A9FA-EE7A-4380-B569-A1A350106F20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86" creationId="{AFD64DA1-748A-4C14-8470-E02DE3C6084F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87" creationId="{4321D96D-2D75-4858-932D-524AA0AF4961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88" creationId="{4A6DA283-5BF3-4F9E-8C91-18E61682E335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89" creationId="{1E636F68-418E-4F4E-B6E5-A2F138888322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90" creationId="{0BCA91D7-E364-45DE-8B76-9CDDCAD2A89C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91" creationId="{6E4DAD59-CA0E-41D8-A0BF-93C1964A186B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92" creationId="{8CF8D5B8-AABD-4981-9639-F1FA6EBCEF70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93" creationId="{B040B707-3A2A-4392-8885-5E8DA825E0A0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94" creationId="{D1C72ED2-C673-48EC-80A1-A79330BF6E73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95" creationId="{2D333702-E9B5-4584-BD45-8911A8E24F06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96" creationId="{72FD24B5-A8AE-4862-9E40-712B69113A2F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97" creationId="{AE91076A-A952-4005-9355-AA7E9DC87648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98" creationId="{C6670B41-A9D5-47DB-871E-8AB058FB9189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199" creationId="{69665B7B-91EF-42E9-88F0-E553026E9F4F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200" creationId="{F5646E42-53A3-420C-8492-E3938607ED36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201" creationId="{8E419E44-5E63-4064-8348-42582DF72808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202" creationId="{81AA3945-F20C-42C6-AAB6-3F789BD0AFDB}"/>
            </ac:spMkLst>
          </pc:spChg>
          <pc:spChg chg="mod">
            <ac:chgData name="sheikha juma" userId="608ad1f2e48bc868" providerId="LiveId" clId="{FD71180A-074E-4CBF-9CA0-7BE8879F2995}" dt="2021-11-04T13:38:10.583" v="28"/>
            <ac:spMkLst>
              <pc:docMk/>
              <pc:sldMasterMk cId="0" sldId="2147483677"/>
              <pc:sldLayoutMk cId="0" sldId="2147483648"/>
              <ac:spMk id="203" creationId="{C8641F8B-BC27-4215-ADCB-AE6C8D48FAE8}"/>
            </ac:spMkLst>
          </pc:spChg>
          <pc:grpChg chg="del">
            <ac:chgData name="sheikha juma" userId="608ad1f2e48bc868" providerId="LiveId" clId="{FD71180A-074E-4CBF-9CA0-7BE8879F2995}" dt="2021-11-04T13:35:56.060" v="1" actId="478"/>
            <ac:grpSpMkLst>
              <pc:docMk/>
              <pc:sldMasterMk cId="0" sldId="2147483677"/>
              <pc:sldLayoutMk cId="0" sldId="2147483648"/>
              <ac:grpSpMk id="9" creationId="{00000000-0000-0000-0000-000000000000}"/>
            </ac:grpSpMkLst>
          </pc:grpChg>
          <pc:grpChg chg="del">
            <ac:chgData name="sheikha juma" userId="608ad1f2e48bc868" providerId="LiveId" clId="{FD71180A-074E-4CBF-9CA0-7BE8879F2995}" dt="2021-11-04T13:35:52.994" v="0" actId="478"/>
            <ac:grpSpMkLst>
              <pc:docMk/>
              <pc:sldMasterMk cId="0" sldId="2147483677"/>
              <pc:sldLayoutMk cId="0" sldId="2147483648"/>
              <ac:grpSpMk id="10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13:37:00.779" v="10" actId="165"/>
            <ac:grpSpMkLst>
              <pc:docMk/>
              <pc:sldMasterMk cId="0" sldId="2147483677"/>
              <pc:sldLayoutMk cId="0" sldId="2147483648"/>
              <ac:grpSpMk id="13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13:37:09.808" v="13" actId="478"/>
            <ac:grpSpMkLst>
              <pc:docMk/>
              <pc:sldMasterMk cId="0" sldId="2147483677"/>
              <pc:sldLayoutMk cId="0" sldId="2147483648"/>
              <ac:grpSpMk id="14" creationId="{00000000-0000-0000-0000-000000000000}"/>
            </ac:grpSpMkLst>
          </pc:grpChg>
          <pc:grpChg chg="del">
            <ac:chgData name="sheikha juma" userId="608ad1f2e48bc868" providerId="LiveId" clId="{FD71180A-074E-4CBF-9CA0-7BE8879F2995}" dt="2021-11-04T13:36:01.738" v="3" actId="478"/>
            <ac:grpSpMkLst>
              <pc:docMk/>
              <pc:sldMasterMk cId="0" sldId="2147483677"/>
              <pc:sldLayoutMk cId="0" sldId="2147483648"/>
              <ac:grpSpMk id="25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13:37:04.142" v="11" actId="478"/>
            <ac:grpSpMkLst>
              <pc:docMk/>
              <pc:sldMasterMk cId="0" sldId="2147483677"/>
              <pc:sldLayoutMk cId="0" sldId="2147483648"/>
              <ac:grpSpMk id="28" creationId="{00000000-0000-0000-0000-000000000000}"/>
            </ac:grpSpMkLst>
          </pc:grpChg>
          <pc:grpChg chg="add del mod topLvl">
            <ac:chgData name="sheikha juma" userId="608ad1f2e48bc868" providerId="LiveId" clId="{FD71180A-074E-4CBF-9CA0-7BE8879F2995}" dt="2021-11-04T13:40:54.078" v="161" actId="478"/>
            <ac:grpSpMkLst>
              <pc:docMk/>
              <pc:sldMasterMk cId="0" sldId="2147483677"/>
              <pc:sldLayoutMk cId="0" sldId="2147483648"/>
              <ac:grpSpMk id="94" creationId="{00000000-0000-0000-0000-000000000000}"/>
            </ac:grpSpMkLst>
          </pc:grpChg>
          <pc:grpChg chg="mod topLvl">
            <ac:chgData name="sheikha juma" userId="608ad1f2e48bc868" providerId="LiveId" clId="{FD71180A-074E-4CBF-9CA0-7BE8879F2995}" dt="2021-11-04T13:38:19.195" v="30" actId="14100"/>
            <ac:grpSpMkLst>
              <pc:docMk/>
              <pc:sldMasterMk cId="0" sldId="2147483677"/>
              <pc:sldLayoutMk cId="0" sldId="2147483648"/>
              <ac:grpSpMk id="133" creationId="{00000000-0000-0000-0000-000000000000}"/>
            </ac:grpSpMkLst>
          </pc:grpChg>
          <pc:grpChg chg="add mod">
            <ac:chgData name="sheikha juma" userId="608ad1f2e48bc868" providerId="LiveId" clId="{FD71180A-074E-4CBF-9CA0-7BE8879F2995}" dt="2021-11-04T13:38:19.195" v="30" actId="14100"/>
            <ac:grpSpMkLst>
              <pc:docMk/>
              <pc:sldMasterMk cId="0" sldId="2147483677"/>
              <pc:sldLayoutMk cId="0" sldId="2147483648"/>
              <ac:grpSpMk id="170" creationId="{A3337024-F748-4F82-A2D8-5A7CFB5682CE}"/>
            </ac:grpSpMkLst>
          </pc:grpChg>
        </pc:sldLayoutChg>
        <pc:sldLayoutChg chg="delSp mod">
          <pc:chgData name="sheikha juma" userId="608ad1f2e48bc868" providerId="LiveId" clId="{FD71180A-074E-4CBF-9CA0-7BE8879F2995}" dt="2021-11-04T15:36:24.698" v="2494" actId="478"/>
          <pc:sldLayoutMkLst>
            <pc:docMk/>
            <pc:sldMasterMk cId="0" sldId="2147483677"/>
            <pc:sldLayoutMk cId="0" sldId="2147483649"/>
          </pc:sldLayoutMkLst>
          <pc:spChg chg="del">
            <ac:chgData name="sheikha juma" userId="608ad1f2e48bc868" providerId="LiveId" clId="{FD71180A-074E-4CBF-9CA0-7BE8879F2995}" dt="2021-11-04T15:36:24.698" v="2494" actId="478"/>
            <ac:spMkLst>
              <pc:docMk/>
              <pc:sldMasterMk cId="0" sldId="2147483677"/>
              <pc:sldLayoutMk cId="0" sldId="2147483649"/>
              <ac:spMk id="174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5:36:24.698" v="2494" actId="478"/>
            <ac:spMkLst>
              <pc:docMk/>
              <pc:sldMasterMk cId="0" sldId="2147483677"/>
              <pc:sldLayoutMk cId="0" sldId="2147483649"/>
              <ac:spMk id="175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5:36:24.698" v="2494" actId="478"/>
            <ac:spMkLst>
              <pc:docMk/>
              <pc:sldMasterMk cId="0" sldId="2147483677"/>
              <pc:sldLayoutMk cId="0" sldId="2147483649"/>
              <ac:spMk id="176" creationId="{00000000-0000-0000-0000-000000000000}"/>
            </ac:spMkLst>
          </pc:spChg>
          <pc:grpChg chg="del">
            <ac:chgData name="sheikha juma" userId="608ad1f2e48bc868" providerId="LiveId" clId="{FD71180A-074E-4CBF-9CA0-7BE8879F2995}" dt="2021-11-04T15:36:20.844" v="2493" actId="478"/>
            <ac:grpSpMkLst>
              <pc:docMk/>
              <pc:sldMasterMk cId="0" sldId="2147483677"/>
              <pc:sldLayoutMk cId="0" sldId="2147483649"/>
              <ac:grpSpMk id="170" creationId="{00000000-0000-0000-0000-000000000000}"/>
            </ac:grpSpMkLst>
          </pc:grpChg>
          <pc:grpChg chg="del">
            <ac:chgData name="sheikha juma" userId="608ad1f2e48bc868" providerId="LiveId" clId="{FD71180A-074E-4CBF-9CA0-7BE8879F2995}" dt="2021-11-04T15:36:24.698" v="2494" actId="478"/>
            <ac:grpSpMkLst>
              <pc:docMk/>
              <pc:sldMasterMk cId="0" sldId="2147483677"/>
              <pc:sldLayoutMk cId="0" sldId="2147483649"/>
              <ac:grpSpMk id="177" creationId="{00000000-0000-0000-0000-000000000000}"/>
            </ac:grpSpMkLst>
          </pc:grpChg>
        </pc:sldLayoutChg>
        <pc:sldLayoutChg chg="delSp modSp mod">
          <pc:chgData name="sheikha juma" userId="608ad1f2e48bc868" providerId="LiveId" clId="{FD71180A-074E-4CBF-9CA0-7BE8879F2995}" dt="2021-11-04T15:07:20.791" v="1965" actId="14100"/>
          <pc:sldLayoutMkLst>
            <pc:docMk/>
            <pc:sldMasterMk cId="0" sldId="2147483677"/>
            <pc:sldLayoutMk cId="0" sldId="2147483650"/>
          </pc:sldLayoutMkLst>
          <pc:spChg chg="mod topLvl">
            <ac:chgData name="sheikha juma" userId="608ad1f2e48bc868" providerId="LiveId" clId="{FD71180A-074E-4CBF-9CA0-7BE8879F2995}" dt="2021-11-04T14:36:41.711" v="1535" actId="14100"/>
            <ac:spMkLst>
              <pc:docMk/>
              <pc:sldMasterMk cId="0" sldId="2147483677"/>
              <pc:sldLayoutMk cId="0" sldId="2147483650"/>
              <ac:spMk id="35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5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5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5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5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5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5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5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5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6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6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6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6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6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6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6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6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6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6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7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71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4:36:24.651" v="1485" actId="165"/>
            <ac:spMkLst>
              <pc:docMk/>
              <pc:sldMasterMk cId="0" sldId="2147483677"/>
              <pc:sldLayoutMk cId="0" sldId="2147483650"/>
              <ac:spMk id="372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5:07:20.791" v="1965" actId="14100"/>
            <ac:spMkLst>
              <pc:docMk/>
              <pc:sldMasterMk cId="0" sldId="2147483677"/>
              <pc:sldLayoutMk cId="0" sldId="2147483650"/>
              <ac:spMk id="373" creationId="{00000000-0000-0000-0000-000000000000}"/>
            </ac:spMkLst>
          </pc:spChg>
          <pc:grpChg chg="del">
            <ac:chgData name="sheikha juma" userId="608ad1f2e48bc868" providerId="LiveId" clId="{FD71180A-074E-4CBF-9CA0-7BE8879F2995}" dt="2021-11-04T14:36:24.651" v="1485" actId="165"/>
            <ac:grpSpMkLst>
              <pc:docMk/>
              <pc:sldMasterMk cId="0" sldId="2147483677"/>
              <pc:sldLayoutMk cId="0" sldId="2147483650"/>
              <ac:grpSpMk id="349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14:36:28.103" v="1486" actId="478"/>
            <ac:grpSpMkLst>
              <pc:docMk/>
              <pc:sldMasterMk cId="0" sldId="2147483677"/>
              <pc:sldLayoutMk cId="0" sldId="2147483650"/>
              <ac:grpSpMk id="351" creationId="{00000000-0000-0000-0000-000000000000}"/>
            </ac:grpSpMkLst>
          </pc:grpChg>
        </pc:sldLayoutChg>
        <pc:sldLayoutChg chg="del">
          <pc:chgData name="sheikha juma" userId="608ad1f2e48bc868" providerId="LiveId" clId="{FD71180A-074E-4CBF-9CA0-7BE8879F2995}" dt="2021-11-04T21:39:53.397" v="6145" actId="47"/>
          <pc:sldLayoutMkLst>
            <pc:docMk/>
            <pc:sldMasterMk cId="0" sldId="2147483677"/>
            <pc:sldLayoutMk cId="0" sldId="2147483651"/>
          </pc:sldLayoutMkLst>
        </pc:sldLayoutChg>
        <pc:sldLayoutChg chg="delSp modSp mod">
          <pc:chgData name="sheikha juma" userId="608ad1f2e48bc868" providerId="LiveId" clId="{FD71180A-074E-4CBF-9CA0-7BE8879F2995}" dt="2021-11-04T15:50:04.754" v="2774" actId="1076"/>
          <pc:sldLayoutMkLst>
            <pc:docMk/>
            <pc:sldMasterMk cId="0" sldId="2147483677"/>
            <pc:sldLayoutMk cId="0" sldId="2147483652"/>
          </pc:sldLayoutMkLst>
          <pc:spChg chg="del topLvl">
            <ac:chgData name="sheikha juma" userId="608ad1f2e48bc868" providerId="LiveId" clId="{FD71180A-074E-4CBF-9CA0-7BE8879F2995}" dt="2021-11-04T13:49:16.610" v="364" actId="478"/>
            <ac:spMkLst>
              <pc:docMk/>
              <pc:sldMasterMk cId="0" sldId="2147483677"/>
              <pc:sldLayoutMk cId="0" sldId="2147483652"/>
              <ac:spMk id="454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5:49:50.833" v="2771" actId="1076"/>
            <ac:spMkLst>
              <pc:docMk/>
              <pc:sldMasterMk cId="0" sldId="2147483677"/>
              <pc:sldLayoutMk cId="0" sldId="2147483652"/>
              <ac:spMk id="45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5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5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6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6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6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6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6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6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6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6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6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6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7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7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7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7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7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7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7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7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7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7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8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8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8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8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8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8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8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8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8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8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9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9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9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9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9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9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9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9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9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49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0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0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0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0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0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0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0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0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0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0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1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1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1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1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1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1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1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1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1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1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2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2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2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2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2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2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2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2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2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3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3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3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3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3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3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3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3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3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4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4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4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4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4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4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4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4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4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4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5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5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5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5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5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5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5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5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5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5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6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49:31.410" v="367" actId="165"/>
            <ac:spMkLst>
              <pc:docMk/>
              <pc:sldMasterMk cId="0" sldId="2147483677"/>
              <pc:sldLayoutMk cId="0" sldId="2147483652"/>
              <ac:spMk id="561" creationId="{00000000-0000-0000-0000-000000000000}"/>
            </ac:spMkLst>
          </pc:spChg>
          <pc:grpChg chg="del">
            <ac:chgData name="sheikha juma" userId="608ad1f2e48bc868" providerId="LiveId" clId="{FD71180A-074E-4CBF-9CA0-7BE8879F2995}" dt="2021-11-04T13:49:16.610" v="364" actId="478"/>
            <ac:grpSpMkLst>
              <pc:docMk/>
              <pc:sldMasterMk cId="0" sldId="2147483677"/>
              <pc:sldLayoutMk cId="0" sldId="2147483652"/>
              <ac:grpSpMk id="453" creationId="{00000000-0000-0000-0000-000000000000}"/>
            </ac:grpSpMkLst>
          </pc:grpChg>
          <pc:grpChg chg="del">
            <ac:chgData name="sheikha juma" userId="608ad1f2e48bc868" providerId="LiveId" clId="{FD71180A-074E-4CBF-9CA0-7BE8879F2995}" dt="2021-11-04T13:49:31.410" v="367" actId="165"/>
            <ac:grpSpMkLst>
              <pc:docMk/>
              <pc:sldMasterMk cId="0" sldId="2147483677"/>
              <pc:sldLayoutMk cId="0" sldId="2147483652"/>
              <ac:grpSpMk id="456" creationId="{00000000-0000-0000-0000-000000000000}"/>
            </ac:grpSpMkLst>
          </pc:grpChg>
          <pc:grpChg chg="mod topLvl">
            <ac:chgData name="sheikha juma" userId="608ad1f2e48bc868" providerId="LiveId" clId="{FD71180A-074E-4CBF-9CA0-7BE8879F2995}" dt="2021-11-04T15:50:04.754" v="2774" actId="1076"/>
            <ac:grpSpMkLst>
              <pc:docMk/>
              <pc:sldMasterMk cId="0" sldId="2147483677"/>
              <pc:sldLayoutMk cId="0" sldId="2147483652"/>
              <ac:grpSpMk id="457" creationId="{00000000-0000-0000-0000-000000000000}"/>
            </ac:grpSpMkLst>
          </pc:grpChg>
          <pc:grpChg chg="mod topLvl">
            <ac:chgData name="sheikha juma" userId="608ad1f2e48bc868" providerId="LiveId" clId="{FD71180A-074E-4CBF-9CA0-7BE8879F2995}" dt="2021-11-04T15:49:57.284" v="2772" actId="1076"/>
            <ac:grpSpMkLst>
              <pc:docMk/>
              <pc:sldMasterMk cId="0" sldId="2147483677"/>
              <pc:sldLayoutMk cId="0" sldId="2147483652"/>
              <ac:grpSpMk id="523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15:49:35.242" v="2766" actId="478"/>
            <ac:grpSpMkLst>
              <pc:docMk/>
              <pc:sldMasterMk cId="0" sldId="2147483677"/>
              <pc:sldLayoutMk cId="0" sldId="2147483652"/>
              <ac:grpSpMk id="534" creationId="{00000000-0000-0000-0000-000000000000}"/>
            </ac:grpSpMkLst>
          </pc:grpChg>
        </pc:sldLayoutChg>
        <pc:sldLayoutChg chg="delSp modSp mod">
          <pc:chgData name="sheikha juma" userId="608ad1f2e48bc868" providerId="LiveId" clId="{FD71180A-074E-4CBF-9CA0-7BE8879F2995}" dt="2021-11-04T16:28:40.633" v="3646" actId="478"/>
          <pc:sldLayoutMkLst>
            <pc:docMk/>
            <pc:sldMasterMk cId="0" sldId="2147483677"/>
            <pc:sldLayoutMk cId="0" sldId="2147483653"/>
          </pc:sldLayoutMkLst>
          <pc:spChg chg="mod topLvl">
            <ac:chgData name="sheikha juma" userId="608ad1f2e48bc868" providerId="LiveId" clId="{FD71180A-074E-4CBF-9CA0-7BE8879F2995}" dt="2021-11-04T16:28:33.009" v="3644" actId="1076"/>
            <ac:spMkLst>
              <pc:docMk/>
              <pc:sldMasterMk cId="0" sldId="2147483677"/>
              <pc:sldLayoutMk cId="0" sldId="2147483653"/>
              <ac:spMk id="565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66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6:25:40.880" v="3517" actId="478"/>
            <ac:spMkLst>
              <pc:docMk/>
              <pc:sldMasterMk cId="0" sldId="2147483677"/>
              <pc:sldLayoutMk cId="0" sldId="2147483653"/>
              <ac:spMk id="56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6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70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6:26:21.403" v="3523" actId="478"/>
            <ac:spMkLst>
              <pc:docMk/>
              <pc:sldMasterMk cId="0" sldId="2147483677"/>
              <pc:sldLayoutMk cId="0" sldId="2147483653"/>
              <ac:spMk id="57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7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7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7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7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7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7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7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8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8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8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8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8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8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8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8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8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8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9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9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9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9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9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9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9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9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9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59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60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60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60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60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60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6:28:20.132" v="3640" actId="165"/>
            <ac:spMkLst>
              <pc:docMk/>
              <pc:sldMasterMk cId="0" sldId="2147483677"/>
              <pc:sldLayoutMk cId="0" sldId="2147483653"/>
              <ac:spMk id="605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6:26:37.511" v="3525" actId="478"/>
            <ac:spMkLst>
              <pc:docMk/>
              <pc:sldMasterMk cId="0" sldId="2147483677"/>
              <pc:sldLayoutMk cId="0" sldId="2147483653"/>
              <ac:spMk id="606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6:25:47.226" v="3519" actId="478"/>
            <ac:spMkLst>
              <pc:docMk/>
              <pc:sldMasterMk cId="0" sldId="2147483677"/>
              <pc:sldLayoutMk cId="0" sldId="2147483653"/>
              <ac:spMk id="607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6:25:44.170" v="3518" actId="478"/>
            <ac:spMkLst>
              <pc:docMk/>
              <pc:sldMasterMk cId="0" sldId="2147483677"/>
              <pc:sldLayoutMk cId="0" sldId="2147483653"/>
              <ac:spMk id="608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6:28:40.633" v="3646" actId="478"/>
            <ac:spMkLst>
              <pc:docMk/>
              <pc:sldMasterMk cId="0" sldId="2147483677"/>
              <pc:sldLayoutMk cId="0" sldId="2147483653"/>
              <ac:spMk id="609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6:28:40.633" v="3646" actId="478"/>
            <ac:spMkLst>
              <pc:docMk/>
              <pc:sldMasterMk cId="0" sldId="2147483677"/>
              <pc:sldLayoutMk cId="0" sldId="2147483653"/>
              <ac:spMk id="610" creationId="{00000000-0000-0000-0000-000000000000}"/>
            </ac:spMkLst>
          </pc:spChg>
          <pc:grpChg chg="del">
            <ac:chgData name="sheikha juma" userId="608ad1f2e48bc868" providerId="LiveId" clId="{FD71180A-074E-4CBF-9CA0-7BE8879F2995}" dt="2021-11-04T16:28:20.132" v="3640" actId="165"/>
            <ac:grpSpMkLst>
              <pc:docMk/>
              <pc:sldMasterMk cId="0" sldId="2147483677"/>
              <pc:sldLayoutMk cId="0" sldId="2147483653"/>
              <ac:grpSpMk id="564" creationId="{00000000-0000-0000-0000-000000000000}"/>
            </ac:grpSpMkLst>
          </pc:grpChg>
          <pc:grpChg chg="mod topLvl">
            <ac:chgData name="sheikha juma" userId="608ad1f2e48bc868" providerId="LiveId" clId="{FD71180A-074E-4CBF-9CA0-7BE8879F2995}" dt="2021-11-04T16:28:37.971" v="3645" actId="1076"/>
            <ac:grpSpMkLst>
              <pc:docMk/>
              <pc:sldMasterMk cId="0" sldId="2147483677"/>
              <pc:sldLayoutMk cId="0" sldId="2147483653"/>
              <ac:grpSpMk id="568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16:28:22.739" v="3641" actId="478"/>
            <ac:grpSpMkLst>
              <pc:docMk/>
              <pc:sldMasterMk cId="0" sldId="2147483677"/>
              <pc:sldLayoutMk cId="0" sldId="2147483653"/>
              <ac:grpSpMk id="572" creationId="{00000000-0000-0000-0000-000000000000}"/>
            </ac:grpSpMkLst>
          </pc:grpChg>
        </pc:sldLayoutChg>
        <pc:sldLayoutChg chg="del">
          <pc:chgData name="sheikha juma" userId="608ad1f2e48bc868" providerId="LiveId" clId="{FD71180A-074E-4CBF-9CA0-7BE8879F2995}" dt="2021-11-04T21:39:53.020" v="6144" actId="47"/>
          <pc:sldLayoutMkLst>
            <pc:docMk/>
            <pc:sldMasterMk cId="0" sldId="2147483677"/>
            <pc:sldLayoutMk cId="0" sldId="2147483654"/>
          </pc:sldLayoutMkLst>
        </pc:sldLayoutChg>
        <pc:sldLayoutChg chg="del">
          <pc:chgData name="sheikha juma" userId="608ad1f2e48bc868" providerId="LiveId" clId="{FD71180A-074E-4CBF-9CA0-7BE8879F2995}" dt="2021-11-04T16:31:44.128" v="3741" actId="47"/>
          <pc:sldLayoutMkLst>
            <pc:docMk/>
            <pc:sldMasterMk cId="0" sldId="2147483677"/>
            <pc:sldLayoutMk cId="0" sldId="2147483655"/>
          </pc:sldLayoutMkLst>
        </pc:sldLayoutChg>
        <pc:sldLayoutChg chg="del">
          <pc:chgData name="sheikha juma" userId="608ad1f2e48bc868" providerId="LiveId" clId="{FD71180A-074E-4CBF-9CA0-7BE8879F2995}" dt="2021-11-04T21:39:54.111" v="6147" actId="47"/>
          <pc:sldLayoutMkLst>
            <pc:docMk/>
            <pc:sldMasterMk cId="0" sldId="2147483677"/>
            <pc:sldLayoutMk cId="0" sldId="2147483656"/>
          </pc:sldLayoutMkLst>
        </pc:sldLayoutChg>
        <pc:sldLayoutChg chg="del">
          <pc:chgData name="sheikha juma" userId="608ad1f2e48bc868" providerId="LiveId" clId="{FD71180A-074E-4CBF-9CA0-7BE8879F2995}" dt="2021-11-04T21:39:53.734" v="6146" actId="47"/>
          <pc:sldLayoutMkLst>
            <pc:docMk/>
            <pc:sldMasterMk cId="0" sldId="2147483677"/>
            <pc:sldLayoutMk cId="0" sldId="2147483657"/>
          </pc:sldLayoutMkLst>
        </pc:sldLayoutChg>
        <pc:sldLayoutChg chg="addSp delSp modSp mod">
          <pc:chgData name="sheikha juma" userId="608ad1f2e48bc868" providerId="LiveId" clId="{FD71180A-074E-4CBF-9CA0-7BE8879F2995}" dt="2021-11-04T15:00:49.305" v="1895" actId="14100"/>
          <pc:sldLayoutMkLst>
            <pc:docMk/>
            <pc:sldMasterMk cId="0" sldId="2147483677"/>
            <pc:sldLayoutMk cId="0" sldId="2147483659"/>
          </pc:sldLayoutMkLst>
          <pc:spChg chg="add del mod">
            <ac:chgData name="sheikha juma" userId="608ad1f2e48bc868" providerId="LiveId" clId="{FD71180A-074E-4CBF-9CA0-7BE8879F2995}" dt="2021-11-04T14:23:33.585" v="1108"/>
            <ac:spMkLst>
              <pc:docMk/>
              <pc:sldMasterMk cId="0" sldId="2147483677"/>
              <pc:sldLayoutMk cId="0" sldId="2147483659"/>
              <ac:spMk id="90" creationId="{2FE2314A-1411-4474-8FDC-DA2511F12D1D}"/>
            </ac:spMkLst>
          </pc:spChg>
          <pc:spChg chg="mod topLvl">
            <ac:chgData name="sheikha juma" userId="608ad1f2e48bc868" providerId="LiveId" clId="{FD71180A-074E-4CBF-9CA0-7BE8879F2995}" dt="2021-11-04T15:00:49.305" v="1895" actId="14100"/>
            <ac:spMkLst>
              <pc:docMk/>
              <pc:sldMasterMk cId="0" sldId="2147483677"/>
              <pc:sldLayoutMk cId="0" sldId="2147483659"/>
              <ac:spMk id="942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4:24:18.550" v="1132" actId="165"/>
            <ac:spMkLst>
              <pc:docMk/>
              <pc:sldMasterMk cId="0" sldId="2147483677"/>
              <pc:sldLayoutMk cId="0" sldId="2147483659"/>
              <ac:spMk id="943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5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5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5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5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5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6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6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6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6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6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6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6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6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6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6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7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7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7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7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7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7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7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7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7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7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8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8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8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8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8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8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8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8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8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8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9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9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9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9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9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9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9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9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9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99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0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0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0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0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0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0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0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0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0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0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1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1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1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1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1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1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1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1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1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1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2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2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2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24:31.808" v="1134" actId="165"/>
            <ac:spMkLst>
              <pc:docMk/>
              <pc:sldMasterMk cId="0" sldId="2147483677"/>
              <pc:sldLayoutMk cId="0" sldId="2147483659"/>
              <ac:spMk id="1023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4:24:22.643" v="1133" actId="478"/>
            <ac:spMkLst>
              <pc:docMk/>
              <pc:sldMasterMk cId="0" sldId="2147483677"/>
              <pc:sldLayoutMk cId="0" sldId="2147483659"/>
              <ac:spMk id="1024" creationId="{00000000-0000-0000-0000-000000000000}"/>
            </ac:spMkLst>
          </pc:spChg>
          <pc:grpChg chg="del mod">
            <ac:chgData name="sheikha juma" userId="608ad1f2e48bc868" providerId="LiveId" clId="{FD71180A-074E-4CBF-9CA0-7BE8879F2995}" dt="2021-11-04T14:24:18.550" v="1132" actId="165"/>
            <ac:grpSpMkLst>
              <pc:docMk/>
              <pc:sldMasterMk cId="0" sldId="2147483677"/>
              <pc:sldLayoutMk cId="0" sldId="2147483659"/>
              <ac:grpSpMk id="941" creationId="{00000000-0000-0000-0000-000000000000}"/>
            </ac:grpSpMkLst>
          </pc:grpChg>
          <pc:grpChg chg="add del">
            <ac:chgData name="sheikha juma" userId="608ad1f2e48bc868" providerId="LiveId" clId="{FD71180A-074E-4CBF-9CA0-7BE8879F2995}" dt="2021-11-04T14:24:31.808" v="1134" actId="165"/>
            <ac:grpSpMkLst>
              <pc:docMk/>
              <pc:sldMasterMk cId="0" sldId="2147483677"/>
              <pc:sldLayoutMk cId="0" sldId="2147483659"/>
              <ac:grpSpMk id="953" creationId="{00000000-0000-0000-0000-000000000000}"/>
            </ac:grpSpMkLst>
          </pc:grpChg>
          <pc:grpChg chg="add del mod topLvl">
            <ac:chgData name="sheikha juma" userId="608ad1f2e48bc868" providerId="LiveId" clId="{FD71180A-074E-4CBF-9CA0-7BE8879F2995}" dt="2021-11-04T14:24:44.415" v="1137" actId="478"/>
            <ac:grpSpMkLst>
              <pc:docMk/>
              <pc:sldMasterMk cId="0" sldId="2147483677"/>
              <pc:sldLayoutMk cId="0" sldId="2147483659"/>
              <ac:grpSpMk id="955" creationId="{00000000-0000-0000-0000-000000000000}"/>
            </ac:grpSpMkLst>
          </pc:grpChg>
        </pc:sldLayoutChg>
        <pc:sldLayoutChg chg="delSp modSp mod">
          <pc:chgData name="sheikha juma" userId="608ad1f2e48bc868" providerId="LiveId" clId="{FD71180A-074E-4CBF-9CA0-7BE8879F2995}" dt="2021-11-04T21:34:16.090" v="6107" actId="1076"/>
          <pc:sldLayoutMkLst>
            <pc:docMk/>
            <pc:sldMasterMk cId="0" sldId="2147483677"/>
            <pc:sldLayoutMk cId="0" sldId="2147483661"/>
          </pc:sldLayoutMkLst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4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4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4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4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4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4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4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4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4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4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5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5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5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5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5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5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5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5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5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5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6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6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6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6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6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6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6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6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6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6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7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7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72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21:34:16.090" v="6107" actId="1076"/>
            <ac:spMkLst>
              <pc:docMk/>
              <pc:sldMasterMk cId="0" sldId="2147483677"/>
              <pc:sldLayoutMk cId="0" sldId="2147483661"/>
              <ac:spMk id="1073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21:34:01.990" v="6103" actId="478"/>
            <ac:spMkLst>
              <pc:docMk/>
              <pc:sldMasterMk cId="0" sldId="2147483677"/>
              <pc:sldLayoutMk cId="0" sldId="2147483661"/>
              <ac:spMk id="107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7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7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7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7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8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8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8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8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8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8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8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8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8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8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9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9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9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9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9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9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9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9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9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09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10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10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10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10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10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10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10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10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10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11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21:34:06.893" v="6104" actId="165"/>
            <ac:spMkLst>
              <pc:docMk/>
              <pc:sldMasterMk cId="0" sldId="2147483677"/>
              <pc:sldLayoutMk cId="0" sldId="2147483661"/>
              <ac:spMk id="1111" creationId="{00000000-0000-0000-0000-000000000000}"/>
            </ac:spMkLst>
          </pc:spChg>
          <pc:spChg chg="del mod">
            <ac:chgData name="sheikha juma" userId="608ad1f2e48bc868" providerId="LiveId" clId="{FD71180A-074E-4CBF-9CA0-7BE8879F2995}" dt="2021-11-04T21:33:52.516" v="6101" actId="478"/>
            <ac:spMkLst>
              <pc:docMk/>
              <pc:sldMasterMk cId="0" sldId="2147483677"/>
              <pc:sldLayoutMk cId="0" sldId="2147483661"/>
              <ac:spMk id="1112" creationId="{00000000-0000-0000-0000-000000000000}"/>
            </ac:spMkLst>
          </pc:spChg>
          <pc:grpChg chg="del mod">
            <ac:chgData name="sheikha juma" userId="608ad1f2e48bc868" providerId="LiveId" clId="{FD71180A-074E-4CBF-9CA0-7BE8879F2995}" dt="2021-11-04T21:34:06.893" v="6104" actId="165"/>
            <ac:grpSpMkLst>
              <pc:docMk/>
              <pc:sldMasterMk cId="0" sldId="2147483677"/>
              <pc:sldLayoutMk cId="0" sldId="2147483661"/>
              <ac:grpSpMk id="1038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21:34:09.110" v="6105" actId="478"/>
            <ac:grpSpMkLst>
              <pc:docMk/>
              <pc:sldMasterMk cId="0" sldId="2147483677"/>
              <pc:sldLayoutMk cId="0" sldId="2147483661"/>
              <ac:grpSpMk id="1039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21:34:11.197" v="6106" actId="478"/>
            <ac:grpSpMkLst>
              <pc:docMk/>
              <pc:sldMasterMk cId="0" sldId="2147483677"/>
              <pc:sldLayoutMk cId="0" sldId="2147483661"/>
              <ac:grpSpMk id="1075" creationId="{00000000-0000-0000-0000-000000000000}"/>
            </ac:grpSpMkLst>
          </pc:grpChg>
          <pc:grpChg chg="mod topLvl">
            <ac:chgData name="sheikha juma" userId="608ad1f2e48bc868" providerId="LiveId" clId="{FD71180A-074E-4CBF-9CA0-7BE8879F2995}" dt="2021-11-04T21:34:06.893" v="6104" actId="165"/>
            <ac:grpSpMkLst>
              <pc:docMk/>
              <pc:sldMasterMk cId="0" sldId="2147483677"/>
              <pc:sldLayoutMk cId="0" sldId="2147483661"/>
              <ac:grpSpMk id="1109" creationId="{00000000-0000-0000-0000-000000000000}"/>
            </ac:grpSpMkLst>
          </pc:grpChg>
        </pc:sldLayoutChg>
        <pc:sldLayoutChg chg="del">
          <pc:chgData name="sheikha juma" userId="608ad1f2e48bc868" providerId="LiveId" clId="{FD71180A-074E-4CBF-9CA0-7BE8879F2995}" dt="2021-11-04T16:30:38.524" v="3732" actId="47"/>
          <pc:sldLayoutMkLst>
            <pc:docMk/>
            <pc:sldMasterMk cId="0" sldId="2147483677"/>
            <pc:sldLayoutMk cId="0" sldId="2147483663"/>
          </pc:sldLayoutMkLst>
        </pc:sldLayoutChg>
        <pc:sldLayoutChg chg="del">
          <pc:chgData name="sheikha juma" userId="608ad1f2e48bc868" providerId="LiveId" clId="{FD71180A-074E-4CBF-9CA0-7BE8879F2995}" dt="2021-11-04T21:39:52.614" v="6143" actId="47"/>
          <pc:sldLayoutMkLst>
            <pc:docMk/>
            <pc:sldMasterMk cId="0" sldId="2147483677"/>
            <pc:sldLayoutMk cId="0" sldId="2147483665"/>
          </pc:sldLayoutMkLst>
        </pc:sldLayoutChg>
        <pc:sldLayoutChg chg="del">
          <pc:chgData name="sheikha juma" userId="608ad1f2e48bc868" providerId="LiveId" clId="{FD71180A-074E-4CBF-9CA0-7BE8879F2995}" dt="2021-11-04T21:39:52.164" v="6142" actId="47"/>
          <pc:sldLayoutMkLst>
            <pc:docMk/>
            <pc:sldMasterMk cId="0" sldId="2147483677"/>
            <pc:sldLayoutMk cId="0" sldId="2147483666"/>
          </pc:sldLayoutMkLst>
        </pc:sldLayoutChg>
        <pc:sldLayoutChg chg="del">
          <pc:chgData name="sheikha juma" userId="608ad1f2e48bc868" providerId="LiveId" clId="{FD71180A-074E-4CBF-9CA0-7BE8879F2995}" dt="2021-11-04T21:39:56.312" v="6150" actId="47"/>
          <pc:sldLayoutMkLst>
            <pc:docMk/>
            <pc:sldMasterMk cId="0" sldId="2147483677"/>
            <pc:sldLayoutMk cId="0" sldId="2147483667"/>
          </pc:sldLayoutMkLst>
        </pc:sldLayoutChg>
        <pc:sldLayoutChg chg="del">
          <pc:chgData name="sheikha juma" userId="608ad1f2e48bc868" providerId="LiveId" clId="{FD71180A-074E-4CBF-9CA0-7BE8879F2995}" dt="2021-11-04T21:39:51.797" v="6141" actId="47"/>
          <pc:sldLayoutMkLst>
            <pc:docMk/>
            <pc:sldMasterMk cId="0" sldId="2147483677"/>
            <pc:sldLayoutMk cId="0" sldId="2147483668"/>
          </pc:sldLayoutMkLst>
        </pc:sldLayoutChg>
        <pc:sldLayoutChg chg="delSp modSp mod">
          <pc:chgData name="sheikha juma" userId="608ad1f2e48bc868" providerId="LiveId" clId="{FD71180A-074E-4CBF-9CA0-7BE8879F2995}" dt="2021-11-04T19:59:05.216" v="4479" actId="478"/>
          <pc:sldLayoutMkLst>
            <pc:docMk/>
            <pc:sldMasterMk cId="0" sldId="2147483677"/>
            <pc:sldLayoutMk cId="0" sldId="2147483669"/>
          </pc:sldLayoutMkLst>
          <pc:spChg chg="mod topLvl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37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38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3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4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4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4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4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4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4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4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4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4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5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5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5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5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5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5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5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5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5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5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6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6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6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6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6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6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6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9:59:02.452" v="4478" actId="165"/>
            <ac:spMkLst>
              <pc:docMk/>
              <pc:sldMasterMk cId="0" sldId="2147483677"/>
              <pc:sldLayoutMk cId="0" sldId="2147483669"/>
              <ac:spMk id="1667" creationId="{00000000-0000-0000-0000-000000000000}"/>
            </ac:spMkLst>
          </pc:spChg>
          <pc:grpChg chg="del">
            <ac:chgData name="sheikha juma" userId="608ad1f2e48bc868" providerId="LiveId" clId="{FD71180A-074E-4CBF-9CA0-7BE8879F2995}" dt="2021-11-04T19:59:02.452" v="4478" actId="165"/>
            <ac:grpSpMkLst>
              <pc:docMk/>
              <pc:sldMasterMk cId="0" sldId="2147483677"/>
              <pc:sldLayoutMk cId="0" sldId="2147483669"/>
              <ac:grpSpMk id="1636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19:59:05.216" v="4479" actId="478"/>
            <ac:grpSpMkLst>
              <pc:docMk/>
              <pc:sldMasterMk cId="0" sldId="2147483677"/>
              <pc:sldLayoutMk cId="0" sldId="2147483669"/>
              <ac:grpSpMk id="1640" creationId="{00000000-0000-0000-0000-000000000000}"/>
            </ac:grpSpMkLst>
          </pc:grpChg>
        </pc:sldLayoutChg>
        <pc:sldLayoutChg chg="addSp delSp modSp mod">
          <pc:chgData name="sheikha juma" userId="608ad1f2e48bc868" providerId="LiveId" clId="{FD71180A-074E-4CBF-9CA0-7BE8879F2995}" dt="2021-11-04T14:00:47.837" v="740" actId="1076"/>
          <pc:sldLayoutMkLst>
            <pc:docMk/>
            <pc:sldMasterMk cId="0" sldId="2147483677"/>
            <pc:sldLayoutMk cId="0" sldId="2147483670"/>
          </pc:sldLayoutMkLst>
          <pc:spChg chg="del">
            <ac:chgData name="sheikha juma" userId="608ad1f2e48bc868" providerId="LiveId" clId="{FD71180A-074E-4CBF-9CA0-7BE8879F2995}" dt="2021-11-04T13:58:38.019" v="711" actId="478"/>
            <ac:spMkLst>
              <pc:docMk/>
              <pc:sldMasterMk cId="0" sldId="2147483677"/>
              <pc:sldLayoutMk cId="0" sldId="2147483670"/>
              <ac:spMk id="1684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4:00:33.549" v="737" actId="1076"/>
            <ac:spMkLst>
              <pc:docMk/>
              <pc:sldMasterMk cId="0" sldId="2147483677"/>
              <pc:sldLayoutMk cId="0" sldId="2147483670"/>
              <ac:spMk id="1686" creationId="{00000000-0000-0000-0000-000000000000}"/>
            </ac:spMkLst>
          </pc:spChg>
          <pc:spChg chg="del mod">
            <ac:chgData name="sheikha juma" userId="608ad1f2e48bc868" providerId="LiveId" clId="{FD71180A-074E-4CBF-9CA0-7BE8879F2995}" dt="2021-11-04T13:52:47.931" v="423" actId="478"/>
            <ac:spMkLst>
              <pc:docMk/>
              <pc:sldMasterMk cId="0" sldId="2147483677"/>
              <pc:sldLayoutMk cId="0" sldId="2147483670"/>
              <ac:spMk id="1689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2:51.854" v="424" actId="478"/>
            <ac:spMkLst>
              <pc:docMk/>
              <pc:sldMasterMk cId="0" sldId="2147483677"/>
              <pc:sldLayoutMk cId="0" sldId="2147483670"/>
              <ac:spMk id="1690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3:58:25.949" v="710" actId="165"/>
            <ac:spMkLst>
              <pc:docMk/>
              <pc:sldMasterMk cId="0" sldId="2147483677"/>
              <pc:sldLayoutMk cId="0" sldId="2147483670"/>
              <ac:spMk id="1691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8:52.994" v="714" actId="478"/>
            <ac:spMkLst>
              <pc:docMk/>
              <pc:sldMasterMk cId="0" sldId="2147483677"/>
              <pc:sldLayoutMk cId="0" sldId="2147483670"/>
              <ac:spMk id="1695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9:46.389" v="723" actId="478"/>
            <ac:spMkLst>
              <pc:docMk/>
              <pc:sldMasterMk cId="0" sldId="2147483677"/>
              <pc:sldLayoutMk cId="0" sldId="2147483670"/>
              <ac:spMk id="1696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4:00:00.608" v="728" actId="478"/>
            <ac:spMkLst>
              <pc:docMk/>
              <pc:sldMasterMk cId="0" sldId="2147483677"/>
              <pc:sldLayoutMk cId="0" sldId="2147483670"/>
              <ac:spMk id="1697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9:58.428" v="727" actId="478"/>
            <ac:spMkLst>
              <pc:docMk/>
              <pc:sldMasterMk cId="0" sldId="2147483677"/>
              <pc:sldLayoutMk cId="0" sldId="2147483670"/>
              <ac:spMk id="1698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9:50.591" v="724" actId="478"/>
            <ac:spMkLst>
              <pc:docMk/>
              <pc:sldMasterMk cId="0" sldId="2147483677"/>
              <pc:sldLayoutMk cId="0" sldId="2147483670"/>
              <ac:spMk id="1699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8:08.636" v="707" actId="478"/>
            <ac:spMkLst>
              <pc:docMk/>
              <pc:sldMasterMk cId="0" sldId="2147483677"/>
              <pc:sldLayoutMk cId="0" sldId="2147483670"/>
              <ac:spMk id="1700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8:06.800" v="706" actId="478"/>
            <ac:spMkLst>
              <pc:docMk/>
              <pc:sldMasterMk cId="0" sldId="2147483677"/>
              <pc:sldLayoutMk cId="0" sldId="2147483670"/>
              <ac:spMk id="1701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4:00:26.656" v="735" actId="478"/>
            <ac:spMkLst>
              <pc:docMk/>
              <pc:sldMasterMk cId="0" sldId="2147483677"/>
              <pc:sldLayoutMk cId="0" sldId="2147483670"/>
              <ac:spMk id="1702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4:00:22.601" v="734" actId="478"/>
            <ac:spMkLst>
              <pc:docMk/>
              <pc:sldMasterMk cId="0" sldId="2147483677"/>
              <pc:sldLayoutMk cId="0" sldId="2147483670"/>
              <ac:spMk id="1703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9:06.378" v="718" actId="478"/>
            <ac:spMkLst>
              <pc:docMk/>
              <pc:sldMasterMk cId="0" sldId="2147483677"/>
              <pc:sldLayoutMk cId="0" sldId="2147483670"/>
              <ac:spMk id="1704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9:04.198" v="717" actId="478"/>
            <ac:spMkLst>
              <pc:docMk/>
              <pc:sldMasterMk cId="0" sldId="2147483677"/>
              <pc:sldLayoutMk cId="0" sldId="2147483670"/>
              <ac:spMk id="1705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9:00.036" v="716" actId="478"/>
            <ac:spMkLst>
              <pc:docMk/>
              <pc:sldMasterMk cId="0" sldId="2147483677"/>
              <pc:sldLayoutMk cId="0" sldId="2147483670"/>
              <ac:spMk id="1706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4:00:18.695" v="733" actId="478"/>
            <ac:spMkLst>
              <pc:docMk/>
              <pc:sldMasterMk cId="0" sldId="2147483677"/>
              <pc:sldLayoutMk cId="0" sldId="2147483670"/>
              <ac:spMk id="1707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4:00:15.060" v="732" actId="478"/>
            <ac:spMkLst>
              <pc:docMk/>
              <pc:sldMasterMk cId="0" sldId="2147483677"/>
              <pc:sldLayoutMk cId="0" sldId="2147483670"/>
              <ac:spMk id="1708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4:00:11.287" v="731" actId="478"/>
            <ac:spMkLst>
              <pc:docMk/>
              <pc:sldMasterMk cId="0" sldId="2147483677"/>
              <pc:sldLayoutMk cId="0" sldId="2147483670"/>
              <ac:spMk id="1709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4:00:07.887" v="730" actId="478"/>
            <ac:spMkLst>
              <pc:docMk/>
              <pc:sldMasterMk cId="0" sldId="2147483677"/>
              <pc:sldLayoutMk cId="0" sldId="2147483670"/>
              <ac:spMk id="1710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9:16.823" v="722" actId="478"/>
            <ac:spMkLst>
              <pc:docMk/>
              <pc:sldMasterMk cId="0" sldId="2147483677"/>
              <pc:sldLayoutMk cId="0" sldId="2147483670"/>
              <ac:spMk id="1711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9:09.523" v="719" actId="478"/>
            <ac:spMkLst>
              <pc:docMk/>
              <pc:sldMasterMk cId="0" sldId="2147483677"/>
              <pc:sldLayoutMk cId="0" sldId="2147483670"/>
              <ac:spMk id="1712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4:00:03.526" v="729" actId="478"/>
            <ac:spMkLst>
              <pc:docMk/>
              <pc:sldMasterMk cId="0" sldId="2147483677"/>
              <pc:sldLayoutMk cId="0" sldId="2147483670"/>
              <ac:spMk id="1713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9:53.850" v="725" actId="478"/>
            <ac:spMkLst>
              <pc:docMk/>
              <pc:sldMasterMk cId="0" sldId="2147483677"/>
              <pc:sldLayoutMk cId="0" sldId="2147483670"/>
              <ac:spMk id="1719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9:12.153" v="720" actId="478"/>
            <ac:spMkLst>
              <pc:docMk/>
              <pc:sldMasterMk cId="0" sldId="2147483677"/>
              <pc:sldLayoutMk cId="0" sldId="2147483670"/>
              <ac:spMk id="1721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8:12.220" v="708" actId="478"/>
            <ac:spMkLst>
              <pc:docMk/>
              <pc:sldMasterMk cId="0" sldId="2147483677"/>
              <pc:sldLayoutMk cId="0" sldId="2147483670"/>
              <ac:spMk id="1726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3:58:57.178" v="715" actId="478"/>
            <ac:spMkLst>
              <pc:docMk/>
              <pc:sldMasterMk cId="0" sldId="2147483677"/>
              <pc:sldLayoutMk cId="0" sldId="2147483670"/>
              <ac:spMk id="172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00:37.339" v="738" actId="1076"/>
            <ac:spMkLst>
              <pc:docMk/>
              <pc:sldMasterMk cId="0" sldId="2147483677"/>
              <pc:sldLayoutMk cId="0" sldId="2147483670"/>
              <ac:spMk id="172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4:00:47.837" v="740" actId="1076"/>
            <ac:spMkLst>
              <pc:docMk/>
              <pc:sldMasterMk cId="0" sldId="2147483677"/>
              <pc:sldLayoutMk cId="0" sldId="2147483670"/>
              <ac:spMk id="173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3:53:02.965" v="426" actId="1076"/>
            <ac:spMkLst>
              <pc:docMk/>
              <pc:sldMasterMk cId="0" sldId="2147483677"/>
              <pc:sldLayoutMk cId="0" sldId="2147483670"/>
              <ac:spMk id="1732" creationId="{00000000-0000-0000-0000-000000000000}"/>
            </ac:spMkLst>
          </pc:spChg>
          <pc:spChg chg="del topLvl">
            <ac:chgData name="sheikha juma" userId="608ad1f2e48bc868" providerId="LiveId" clId="{FD71180A-074E-4CBF-9CA0-7BE8879F2995}" dt="2021-11-04T13:57:56.628" v="704" actId="478"/>
            <ac:spMkLst>
              <pc:docMk/>
              <pc:sldMasterMk cId="0" sldId="2147483677"/>
              <pc:sldLayoutMk cId="0" sldId="2147483670"/>
              <ac:spMk id="1733" creationId="{00000000-0000-0000-0000-000000000000}"/>
            </ac:spMkLst>
          </pc:spChg>
          <pc:grpChg chg="add del mod">
            <ac:chgData name="sheikha juma" userId="608ad1f2e48bc868" providerId="LiveId" clId="{FD71180A-074E-4CBF-9CA0-7BE8879F2995}" dt="2021-11-04T13:58:25.949" v="710" actId="165"/>
            <ac:grpSpMkLst>
              <pc:docMk/>
              <pc:sldMasterMk cId="0" sldId="2147483677"/>
              <pc:sldLayoutMk cId="0" sldId="2147483670"/>
              <ac:grpSpMk id="2" creationId="{4D587767-C0FD-4DFA-94A3-3607944620A0}"/>
            </ac:grpSpMkLst>
          </pc:grpChg>
          <pc:grpChg chg="del mod">
            <ac:chgData name="sheikha juma" userId="608ad1f2e48bc868" providerId="LiveId" clId="{FD71180A-074E-4CBF-9CA0-7BE8879F2995}" dt="2021-11-04T13:53:13.191" v="428" actId="165"/>
            <ac:grpSpMkLst>
              <pc:docMk/>
              <pc:sldMasterMk cId="0" sldId="2147483677"/>
              <pc:sldLayoutMk cId="0" sldId="2147483670"/>
              <ac:grpSpMk id="1685" creationId="{00000000-0000-0000-0000-000000000000}"/>
            </ac:grpSpMkLst>
          </pc:grpChg>
          <pc:grpChg chg="del">
            <ac:chgData name="sheikha juma" userId="608ad1f2e48bc868" providerId="LiveId" clId="{FD71180A-074E-4CBF-9CA0-7BE8879F2995}" dt="2021-11-04T13:52:51.854" v="424" actId="478"/>
            <ac:grpSpMkLst>
              <pc:docMk/>
              <pc:sldMasterMk cId="0" sldId="2147483677"/>
              <pc:sldLayoutMk cId="0" sldId="2147483670"/>
              <ac:grpSpMk id="1687" creationId="{00000000-0000-0000-0000-000000000000}"/>
            </ac:grpSpMkLst>
          </pc:grpChg>
          <pc:grpChg chg="del">
            <ac:chgData name="sheikha juma" userId="608ad1f2e48bc868" providerId="LiveId" clId="{FD71180A-074E-4CBF-9CA0-7BE8879F2995}" dt="2021-11-04T13:52:47.931" v="423" actId="478"/>
            <ac:grpSpMkLst>
              <pc:docMk/>
              <pc:sldMasterMk cId="0" sldId="2147483677"/>
              <pc:sldLayoutMk cId="0" sldId="2147483670"/>
              <ac:grpSpMk id="1688" creationId="{00000000-0000-0000-0000-000000000000}"/>
            </ac:grpSpMkLst>
          </pc:grpChg>
          <pc:grpChg chg="del">
            <ac:chgData name="sheikha juma" userId="608ad1f2e48bc868" providerId="LiveId" clId="{FD71180A-074E-4CBF-9CA0-7BE8879F2995}" dt="2021-11-04T13:57:56.628" v="704" actId="478"/>
            <ac:grpSpMkLst>
              <pc:docMk/>
              <pc:sldMasterMk cId="0" sldId="2147483677"/>
              <pc:sldLayoutMk cId="0" sldId="2147483670"/>
              <ac:grpSpMk id="1692" creationId="{00000000-0000-0000-0000-000000000000}"/>
            </ac:grpSpMkLst>
          </pc:grpChg>
          <pc:grpChg chg="mod topLvl">
            <ac:chgData name="sheikha juma" userId="608ad1f2e48bc868" providerId="LiveId" clId="{FD71180A-074E-4CBF-9CA0-7BE8879F2995}" dt="2021-11-04T14:00:42.507" v="739" actId="1076"/>
            <ac:grpSpMkLst>
              <pc:docMk/>
              <pc:sldMasterMk cId="0" sldId="2147483677"/>
              <pc:sldLayoutMk cId="0" sldId="2147483670"/>
              <ac:grpSpMk id="1693" creationId="{00000000-0000-0000-0000-000000000000}"/>
            </ac:grpSpMkLst>
          </pc:grpChg>
        </pc:sldLayoutChg>
        <pc:sldLayoutChg chg="del">
          <pc:chgData name="sheikha juma" userId="608ad1f2e48bc868" providerId="LiveId" clId="{FD71180A-074E-4CBF-9CA0-7BE8879F2995}" dt="2021-11-04T21:39:54.473" v="6148" actId="47"/>
          <pc:sldLayoutMkLst>
            <pc:docMk/>
            <pc:sldMasterMk cId="0" sldId="2147483677"/>
            <pc:sldLayoutMk cId="0" sldId="2147483671"/>
          </pc:sldLayoutMkLst>
        </pc:sldLayoutChg>
        <pc:sldLayoutChg chg="delSp modSp del mod">
          <pc:chgData name="sheikha juma" userId="608ad1f2e48bc868" providerId="LiveId" clId="{FD71180A-074E-4CBF-9CA0-7BE8879F2995}" dt="2021-11-04T16:31:41.135" v="3740" actId="47"/>
          <pc:sldLayoutMkLst>
            <pc:docMk/>
            <pc:sldMasterMk cId="0" sldId="2147483677"/>
            <pc:sldLayoutMk cId="0" sldId="2147483672"/>
          </pc:sldLayoutMkLst>
          <pc:spChg chg="mod topLvl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25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2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2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2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3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3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3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3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3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3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3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3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3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3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4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4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4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4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4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4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4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4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4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4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5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5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5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5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5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5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5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5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5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5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6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6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6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6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6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6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6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6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6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6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7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7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7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7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7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7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7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7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7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7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8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8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8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8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8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8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8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8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8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8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9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9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92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93" creationId="{00000000-0000-0000-0000-000000000000}"/>
            </ac:spMkLst>
          </pc:spChg>
          <pc:spChg chg="mod topLvl">
            <ac:chgData name="sheikha juma" userId="608ad1f2e48bc868" providerId="LiveId" clId="{FD71180A-074E-4CBF-9CA0-7BE8879F2995}" dt="2021-11-04T15:40:06.218" v="2567" actId="1076"/>
            <ac:spMkLst>
              <pc:docMk/>
              <pc:sldMasterMk cId="0" sldId="2147483677"/>
              <pc:sldLayoutMk cId="0" sldId="2147483672"/>
              <ac:spMk id="1894" creationId="{00000000-0000-0000-0000-000000000000}"/>
            </ac:spMkLst>
          </pc:spChg>
          <pc:spChg chg="del mod topLvl">
            <ac:chgData name="sheikha juma" userId="608ad1f2e48bc868" providerId="LiveId" clId="{FD71180A-074E-4CBF-9CA0-7BE8879F2995}" dt="2021-11-04T15:39:58.956" v="2563" actId="478"/>
            <ac:spMkLst>
              <pc:docMk/>
              <pc:sldMasterMk cId="0" sldId="2147483677"/>
              <pc:sldLayoutMk cId="0" sldId="2147483672"/>
              <ac:spMk id="189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9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9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89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0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0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0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0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0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0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0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0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0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0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1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1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1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1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1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1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1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1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1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2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2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2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2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2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2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2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2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2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2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3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3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3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3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3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3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3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3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3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3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4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4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4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4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4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4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4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4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4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5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5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5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5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5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5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5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5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5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5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6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6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6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6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6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6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6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6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6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69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7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71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72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73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74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75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76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77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78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80" creationId="{00000000-0000-0000-0000-000000000000}"/>
            </ac:spMkLst>
          </pc:spChg>
          <pc:spChg chg="mod">
            <ac:chgData name="sheikha juma" userId="608ad1f2e48bc868" providerId="LiveId" clId="{FD71180A-074E-4CBF-9CA0-7BE8879F2995}" dt="2021-11-04T15:39:48.268" v="2559" actId="165"/>
            <ac:spMkLst>
              <pc:docMk/>
              <pc:sldMasterMk cId="0" sldId="2147483677"/>
              <pc:sldLayoutMk cId="0" sldId="2147483672"/>
              <ac:spMk id="1981" creationId="{00000000-0000-0000-0000-000000000000}"/>
            </ac:spMkLst>
          </pc:spChg>
          <pc:spChg chg="del">
            <ac:chgData name="sheikha juma" userId="608ad1f2e48bc868" providerId="LiveId" clId="{FD71180A-074E-4CBF-9CA0-7BE8879F2995}" dt="2021-11-04T15:40:09.086" v="2568" actId="478"/>
            <ac:spMkLst>
              <pc:docMk/>
              <pc:sldMasterMk cId="0" sldId="2147483677"/>
              <pc:sldLayoutMk cId="0" sldId="2147483672"/>
              <ac:spMk id="1984" creationId="{00000000-0000-0000-0000-000000000000}"/>
            </ac:spMkLst>
          </pc:spChg>
          <pc:grpChg chg="del">
            <ac:chgData name="sheikha juma" userId="608ad1f2e48bc868" providerId="LiveId" clId="{FD71180A-074E-4CBF-9CA0-7BE8879F2995}" dt="2021-11-04T15:39:48.268" v="2559" actId="165"/>
            <ac:grpSpMkLst>
              <pc:docMk/>
              <pc:sldMasterMk cId="0" sldId="2147483677"/>
              <pc:sldLayoutMk cId="0" sldId="2147483672"/>
              <ac:grpSpMk id="1824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15:39:50.863" v="2560" actId="478"/>
            <ac:grpSpMkLst>
              <pc:docMk/>
              <pc:sldMasterMk cId="0" sldId="2147483677"/>
              <pc:sldLayoutMk cId="0" sldId="2147483672"/>
              <ac:grpSpMk id="1827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15:40:03.816" v="2566" actId="478"/>
            <ac:grpSpMkLst>
              <pc:docMk/>
              <pc:sldMasterMk cId="0" sldId="2147483677"/>
              <pc:sldLayoutMk cId="0" sldId="2147483672"/>
              <ac:grpSpMk id="1896" creationId="{00000000-0000-0000-0000-000000000000}"/>
            </ac:grpSpMkLst>
          </pc:grpChg>
          <pc:grpChg chg="del mod topLvl">
            <ac:chgData name="sheikha juma" userId="608ad1f2e48bc868" providerId="LiveId" clId="{FD71180A-074E-4CBF-9CA0-7BE8879F2995}" dt="2021-11-04T15:40:00.673" v="2564" actId="478"/>
            <ac:grpSpMkLst>
              <pc:docMk/>
              <pc:sldMasterMk cId="0" sldId="2147483677"/>
              <pc:sldLayoutMk cId="0" sldId="2147483672"/>
              <ac:grpSpMk id="1917" creationId="{00000000-0000-0000-0000-000000000000}"/>
            </ac:grpSpMkLst>
          </pc:grpChg>
          <pc:grpChg chg="mod topLvl">
            <ac:chgData name="sheikha juma" userId="608ad1f2e48bc868" providerId="LiveId" clId="{FD71180A-074E-4CBF-9CA0-7BE8879F2995}" dt="2021-11-04T15:40:02.633" v="2565" actId="1076"/>
            <ac:grpSpMkLst>
              <pc:docMk/>
              <pc:sldMasterMk cId="0" sldId="2147483677"/>
              <pc:sldLayoutMk cId="0" sldId="2147483672"/>
              <ac:grpSpMk id="1945" creationId="{00000000-0000-0000-0000-000000000000}"/>
            </ac:grpSpMkLst>
          </pc:grpChg>
          <pc:grpChg chg="mod topLvl">
            <ac:chgData name="sheikha juma" userId="608ad1f2e48bc868" providerId="LiveId" clId="{FD71180A-074E-4CBF-9CA0-7BE8879F2995}" dt="2021-11-04T15:39:54.185" v="2561" actId="1076"/>
            <ac:grpSpMkLst>
              <pc:docMk/>
              <pc:sldMasterMk cId="0" sldId="2147483677"/>
              <pc:sldLayoutMk cId="0" sldId="2147483672"/>
              <ac:grpSpMk id="1979" creationId="{00000000-0000-0000-0000-000000000000}"/>
            </ac:grpSpMkLst>
          </pc:grpChg>
        </pc:sldLayoutChg>
      </pc:sldMasterChg>
      <pc:sldMasterChg chg="del delSldLayout">
        <pc:chgData name="sheikha juma" userId="608ad1f2e48bc868" providerId="LiveId" clId="{FD71180A-074E-4CBF-9CA0-7BE8879F2995}" dt="2021-11-04T14:15:23.238" v="1075" actId="47"/>
        <pc:sldMasterMkLst>
          <pc:docMk/>
          <pc:sldMasterMk cId="0" sldId="2147483678"/>
        </pc:sldMasterMkLst>
        <pc:sldLayoutChg chg="del">
          <pc:chgData name="sheikha juma" userId="608ad1f2e48bc868" providerId="LiveId" clId="{FD71180A-074E-4CBF-9CA0-7BE8879F2995}" dt="2021-11-04T14:15:23.238" v="1075" actId="47"/>
          <pc:sldLayoutMkLst>
            <pc:docMk/>
            <pc:sldMasterMk cId="0" sldId="2147483678"/>
            <pc:sldLayoutMk cId="0" sldId="214748367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79702f307c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79702f307c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7" name="Google Shape;2547;g72a0cd617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8" name="Google Shape;2548;g72a0cd6171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" name="Google Shape;2765;gac1055f26b_4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6" name="Google Shape;2766;gac1055f26b_4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2" name="Google Shape;2352;ga0f90604f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3" name="Google Shape;2353;ga0f90604f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" name="Google Shape;2346;g70f1f795c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7" name="Google Shape;2347;g70f1f795c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2" name="Google Shape;3882;ga21afc796e_0_31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3" name="Google Shape;3883;ga21afc796e_0_31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" name="Google Shape;2428;g79702f307c_0_1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9" name="Google Shape;2429;g79702f307c_0_1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000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5" name="Google Shape;2705;g70f1f795c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6" name="Google Shape;2706;g70f1f795c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8" name="Google Shape;3398;ga21afc796e_0_107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9" name="Google Shape;3399;ga21afc796e_0_107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" name="Google Shape;2428;g79702f307c_0_1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9" name="Google Shape;2429;g79702f307c_0_1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3" name="Google Shape;2983;g711a93bed3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4" name="Google Shape;2984;g711a93bed3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g70f1f795cd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0" name="Google Shape;2760;g70f1f795cd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" name="Google Shape;3386;g70f1f795cd_1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7" name="Google Shape;3387;g70f1f795cd_1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9" name="Google Shape;2629;ga21afc796e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0" name="Google Shape;2630;ga21afc796e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9" name="Google Shape;3479;g711a93bed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0" name="Google Shape;3480;g711a93bed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2"/>
          <p:cNvGrpSpPr/>
          <p:nvPr/>
        </p:nvGrpSpPr>
        <p:grpSpPr>
          <a:xfrm>
            <a:off x="5743575" y="4614862"/>
            <a:ext cx="542925" cy="451467"/>
            <a:chOff x="1646075" y="5692400"/>
            <a:chExt cx="829075" cy="807875"/>
          </a:xfrm>
        </p:grpSpPr>
        <p:sp>
          <p:nvSpPr>
            <p:cNvPr id="134" name="Google Shape;134;p2"/>
            <p:cNvSpPr/>
            <p:nvPr userDrawn="1"/>
          </p:nvSpPr>
          <p:spPr>
            <a:xfrm>
              <a:off x="1902925" y="6124025"/>
              <a:ext cx="317650" cy="376250"/>
            </a:xfrm>
            <a:custGeom>
              <a:avLst/>
              <a:gdLst/>
              <a:ahLst/>
              <a:cxnLst/>
              <a:rect l="l" t="t" r="r" b="b"/>
              <a:pathLst>
                <a:path w="12706" h="15050" extrusionOk="0">
                  <a:moveTo>
                    <a:pt x="8420" y="0"/>
                  </a:moveTo>
                  <a:lnTo>
                    <a:pt x="5745" y="517"/>
                  </a:lnTo>
                  <a:cubicBezTo>
                    <a:pt x="4712" y="2979"/>
                    <a:pt x="3283" y="5319"/>
                    <a:pt x="1460" y="7234"/>
                  </a:cubicBezTo>
                  <a:cubicBezTo>
                    <a:pt x="821" y="7964"/>
                    <a:pt x="61" y="8724"/>
                    <a:pt x="1" y="9727"/>
                  </a:cubicBezTo>
                  <a:cubicBezTo>
                    <a:pt x="1" y="10547"/>
                    <a:pt x="548" y="11277"/>
                    <a:pt x="1095" y="11885"/>
                  </a:cubicBezTo>
                  <a:cubicBezTo>
                    <a:pt x="2098" y="12888"/>
                    <a:pt x="3223" y="13769"/>
                    <a:pt x="4530" y="14408"/>
                  </a:cubicBezTo>
                  <a:cubicBezTo>
                    <a:pt x="5107" y="14742"/>
                    <a:pt x="5745" y="14955"/>
                    <a:pt x="6384" y="15046"/>
                  </a:cubicBezTo>
                  <a:cubicBezTo>
                    <a:pt x="6429" y="15048"/>
                    <a:pt x="6474" y="15049"/>
                    <a:pt x="6520" y="15049"/>
                  </a:cubicBezTo>
                  <a:cubicBezTo>
                    <a:pt x="7123" y="15049"/>
                    <a:pt x="7784" y="14860"/>
                    <a:pt x="8207" y="14408"/>
                  </a:cubicBezTo>
                  <a:cubicBezTo>
                    <a:pt x="8633" y="14012"/>
                    <a:pt x="8815" y="13344"/>
                    <a:pt x="9332" y="13009"/>
                  </a:cubicBezTo>
                  <a:cubicBezTo>
                    <a:pt x="9636" y="12827"/>
                    <a:pt x="10001" y="12766"/>
                    <a:pt x="10305" y="12645"/>
                  </a:cubicBezTo>
                  <a:cubicBezTo>
                    <a:pt x="11855" y="12098"/>
                    <a:pt x="12706" y="10304"/>
                    <a:pt x="12645" y="8693"/>
                  </a:cubicBezTo>
                  <a:cubicBezTo>
                    <a:pt x="12615" y="7052"/>
                    <a:pt x="11825" y="5532"/>
                    <a:pt x="10943" y="4164"/>
                  </a:cubicBezTo>
                  <a:cubicBezTo>
                    <a:pt x="10062" y="2796"/>
                    <a:pt x="9058" y="1459"/>
                    <a:pt x="8420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936350" y="6145300"/>
              <a:ext cx="240150" cy="287350"/>
            </a:xfrm>
            <a:custGeom>
              <a:avLst/>
              <a:gdLst/>
              <a:ahLst/>
              <a:cxnLst/>
              <a:rect l="l" t="t" r="r" b="b"/>
              <a:pathLst>
                <a:path w="9606" h="11494" extrusionOk="0">
                  <a:moveTo>
                    <a:pt x="6354" y="0"/>
                  </a:moveTo>
                  <a:lnTo>
                    <a:pt x="4378" y="426"/>
                  </a:lnTo>
                  <a:cubicBezTo>
                    <a:pt x="3618" y="2341"/>
                    <a:pt x="2463" y="4073"/>
                    <a:pt x="1095" y="5563"/>
                  </a:cubicBezTo>
                  <a:cubicBezTo>
                    <a:pt x="609" y="6079"/>
                    <a:pt x="31" y="6687"/>
                    <a:pt x="1" y="7417"/>
                  </a:cubicBezTo>
                  <a:cubicBezTo>
                    <a:pt x="1" y="8055"/>
                    <a:pt x="427" y="8602"/>
                    <a:pt x="852" y="9088"/>
                  </a:cubicBezTo>
                  <a:cubicBezTo>
                    <a:pt x="1612" y="9879"/>
                    <a:pt x="2463" y="10517"/>
                    <a:pt x="3436" y="11034"/>
                  </a:cubicBezTo>
                  <a:cubicBezTo>
                    <a:pt x="3892" y="11247"/>
                    <a:pt x="4348" y="11459"/>
                    <a:pt x="4834" y="11490"/>
                  </a:cubicBezTo>
                  <a:cubicBezTo>
                    <a:pt x="4874" y="11492"/>
                    <a:pt x="4915" y="11493"/>
                    <a:pt x="4956" y="11493"/>
                  </a:cubicBezTo>
                  <a:cubicBezTo>
                    <a:pt x="5405" y="11493"/>
                    <a:pt x="5867" y="11340"/>
                    <a:pt x="6202" y="11034"/>
                  </a:cubicBezTo>
                  <a:cubicBezTo>
                    <a:pt x="6506" y="10699"/>
                    <a:pt x="6658" y="10213"/>
                    <a:pt x="7022" y="9970"/>
                  </a:cubicBezTo>
                  <a:cubicBezTo>
                    <a:pt x="7266" y="9818"/>
                    <a:pt x="7509" y="9757"/>
                    <a:pt x="7782" y="9666"/>
                  </a:cubicBezTo>
                  <a:cubicBezTo>
                    <a:pt x="8968" y="9240"/>
                    <a:pt x="9606" y="7903"/>
                    <a:pt x="9576" y="6657"/>
                  </a:cubicBezTo>
                  <a:cubicBezTo>
                    <a:pt x="9545" y="5411"/>
                    <a:pt x="8937" y="4256"/>
                    <a:pt x="8269" y="3192"/>
                  </a:cubicBezTo>
                  <a:cubicBezTo>
                    <a:pt x="7600" y="2128"/>
                    <a:pt x="6840" y="1155"/>
                    <a:pt x="6354" y="0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693950" y="6120975"/>
              <a:ext cx="350350" cy="295275"/>
            </a:xfrm>
            <a:custGeom>
              <a:avLst/>
              <a:gdLst/>
              <a:ahLst/>
              <a:cxnLst/>
              <a:rect l="l" t="t" r="r" b="b"/>
              <a:pathLst>
                <a:path w="14014" h="11811" extrusionOk="0">
                  <a:moveTo>
                    <a:pt x="11825" y="0"/>
                  </a:moveTo>
                  <a:cubicBezTo>
                    <a:pt x="9575" y="724"/>
                    <a:pt x="7207" y="1116"/>
                    <a:pt x="4867" y="1116"/>
                  </a:cubicBezTo>
                  <a:cubicBezTo>
                    <a:pt x="4551" y="1116"/>
                    <a:pt x="4236" y="1109"/>
                    <a:pt x="3922" y="1095"/>
                  </a:cubicBezTo>
                  <a:cubicBezTo>
                    <a:pt x="3634" y="1086"/>
                    <a:pt x="3337" y="1071"/>
                    <a:pt x="3040" y="1071"/>
                  </a:cubicBezTo>
                  <a:cubicBezTo>
                    <a:pt x="2332" y="1071"/>
                    <a:pt x="1630" y="1153"/>
                    <a:pt x="1095" y="1581"/>
                  </a:cubicBezTo>
                  <a:cubicBezTo>
                    <a:pt x="457" y="2128"/>
                    <a:pt x="244" y="3010"/>
                    <a:pt x="153" y="3830"/>
                  </a:cubicBezTo>
                  <a:cubicBezTo>
                    <a:pt x="1" y="5229"/>
                    <a:pt x="122" y="6688"/>
                    <a:pt x="457" y="8086"/>
                  </a:cubicBezTo>
                  <a:cubicBezTo>
                    <a:pt x="609" y="8724"/>
                    <a:pt x="852" y="9362"/>
                    <a:pt x="1217" y="9909"/>
                  </a:cubicBezTo>
                  <a:cubicBezTo>
                    <a:pt x="1612" y="10426"/>
                    <a:pt x="2220" y="10852"/>
                    <a:pt x="2858" y="10913"/>
                  </a:cubicBezTo>
                  <a:cubicBezTo>
                    <a:pt x="2891" y="10914"/>
                    <a:pt x="2923" y="10915"/>
                    <a:pt x="2956" y="10915"/>
                  </a:cubicBezTo>
                  <a:cubicBezTo>
                    <a:pt x="3377" y="10915"/>
                    <a:pt x="3797" y="10789"/>
                    <a:pt x="4207" y="10789"/>
                  </a:cubicBezTo>
                  <a:cubicBezTo>
                    <a:pt x="4356" y="10789"/>
                    <a:pt x="4505" y="10805"/>
                    <a:pt x="4651" y="10852"/>
                  </a:cubicBezTo>
                  <a:cubicBezTo>
                    <a:pt x="4986" y="10973"/>
                    <a:pt x="5290" y="11186"/>
                    <a:pt x="5594" y="11399"/>
                  </a:cubicBezTo>
                  <a:cubicBezTo>
                    <a:pt x="6077" y="11683"/>
                    <a:pt x="6623" y="11810"/>
                    <a:pt x="7180" y="11810"/>
                  </a:cubicBezTo>
                  <a:cubicBezTo>
                    <a:pt x="8233" y="11810"/>
                    <a:pt x="9327" y="11355"/>
                    <a:pt x="10123" y="10639"/>
                  </a:cubicBezTo>
                  <a:cubicBezTo>
                    <a:pt x="11338" y="9545"/>
                    <a:pt x="11977" y="7964"/>
                    <a:pt x="12463" y="6384"/>
                  </a:cubicBezTo>
                  <a:cubicBezTo>
                    <a:pt x="12919" y="4803"/>
                    <a:pt x="13253" y="3192"/>
                    <a:pt x="14013" y="1733"/>
                  </a:cubicBezTo>
                  <a:lnTo>
                    <a:pt x="11825" y="0"/>
                  </a:ln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693950" y="6120975"/>
              <a:ext cx="350350" cy="295275"/>
            </a:xfrm>
            <a:custGeom>
              <a:avLst/>
              <a:gdLst/>
              <a:ahLst/>
              <a:cxnLst/>
              <a:rect l="l" t="t" r="r" b="b"/>
              <a:pathLst>
                <a:path w="14014" h="11811" extrusionOk="0">
                  <a:moveTo>
                    <a:pt x="11825" y="0"/>
                  </a:moveTo>
                  <a:cubicBezTo>
                    <a:pt x="9575" y="724"/>
                    <a:pt x="7207" y="1116"/>
                    <a:pt x="4867" y="1116"/>
                  </a:cubicBezTo>
                  <a:cubicBezTo>
                    <a:pt x="4551" y="1116"/>
                    <a:pt x="4236" y="1109"/>
                    <a:pt x="3922" y="1095"/>
                  </a:cubicBezTo>
                  <a:cubicBezTo>
                    <a:pt x="3634" y="1086"/>
                    <a:pt x="3337" y="1071"/>
                    <a:pt x="3040" y="1071"/>
                  </a:cubicBezTo>
                  <a:cubicBezTo>
                    <a:pt x="2332" y="1071"/>
                    <a:pt x="1630" y="1153"/>
                    <a:pt x="1095" y="1581"/>
                  </a:cubicBezTo>
                  <a:cubicBezTo>
                    <a:pt x="457" y="2128"/>
                    <a:pt x="244" y="3010"/>
                    <a:pt x="153" y="3830"/>
                  </a:cubicBezTo>
                  <a:cubicBezTo>
                    <a:pt x="1" y="5229"/>
                    <a:pt x="122" y="6688"/>
                    <a:pt x="457" y="8086"/>
                  </a:cubicBezTo>
                  <a:cubicBezTo>
                    <a:pt x="609" y="8724"/>
                    <a:pt x="852" y="9362"/>
                    <a:pt x="1217" y="9909"/>
                  </a:cubicBezTo>
                  <a:cubicBezTo>
                    <a:pt x="1612" y="10426"/>
                    <a:pt x="2220" y="10852"/>
                    <a:pt x="2858" y="10913"/>
                  </a:cubicBezTo>
                  <a:cubicBezTo>
                    <a:pt x="2891" y="10914"/>
                    <a:pt x="2923" y="10915"/>
                    <a:pt x="2956" y="10915"/>
                  </a:cubicBezTo>
                  <a:cubicBezTo>
                    <a:pt x="3377" y="10915"/>
                    <a:pt x="3797" y="10789"/>
                    <a:pt x="4207" y="10789"/>
                  </a:cubicBezTo>
                  <a:cubicBezTo>
                    <a:pt x="4356" y="10789"/>
                    <a:pt x="4505" y="10805"/>
                    <a:pt x="4651" y="10852"/>
                  </a:cubicBezTo>
                  <a:cubicBezTo>
                    <a:pt x="4986" y="10973"/>
                    <a:pt x="5290" y="11186"/>
                    <a:pt x="5594" y="11399"/>
                  </a:cubicBezTo>
                  <a:cubicBezTo>
                    <a:pt x="6077" y="11683"/>
                    <a:pt x="6623" y="11810"/>
                    <a:pt x="7180" y="11810"/>
                  </a:cubicBezTo>
                  <a:cubicBezTo>
                    <a:pt x="8233" y="11810"/>
                    <a:pt x="9327" y="11355"/>
                    <a:pt x="10123" y="10639"/>
                  </a:cubicBezTo>
                  <a:cubicBezTo>
                    <a:pt x="11338" y="9545"/>
                    <a:pt x="11977" y="7964"/>
                    <a:pt x="12463" y="6384"/>
                  </a:cubicBezTo>
                  <a:cubicBezTo>
                    <a:pt x="12919" y="4803"/>
                    <a:pt x="13253" y="3192"/>
                    <a:pt x="14013" y="1733"/>
                  </a:cubicBezTo>
                  <a:lnTo>
                    <a:pt x="11825" y="0"/>
                  </a:ln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783625" y="6120975"/>
              <a:ext cx="259150" cy="217500"/>
            </a:xfrm>
            <a:custGeom>
              <a:avLst/>
              <a:gdLst/>
              <a:ahLst/>
              <a:cxnLst/>
              <a:rect l="l" t="t" r="r" b="b"/>
              <a:pathLst>
                <a:path w="10366" h="8700" extrusionOk="0">
                  <a:moveTo>
                    <a:pt x="8785" y="0"/>
                  </a:moveTo>
                  <a:cubicBezTo>
                    <a:pt x="7149" y="520"/>
                    <a:pt x="5469" y="817"/>
                    <a:pt x="3764" y="817"/>
                  </a:cubicBezTo>
                  <a:cubicBezTo>
                    <a:pt x="3473" y="817"/>
                    <a:pt x="3181" y="809"/>
                    <a:pt x="2888" y="791"/>
                  </a:cubicBezTo>
                  <a:cubicBezTo>
                    <a:pt x="2706" y="783"/>
                    <a:pt x="2519" y="776"/>
                    <a:pt x="2334" y="776"/>
                  </a:cubicBezTo>
                  <a:cubicBezTo>
                    <a:pt x="1777" y="776"/>
                    <a:pt x="1224" y="844"/>
                    <a:pt x="791" y="1186"/>
                  </a:cubicBezTo>
                  <a:cubicBezTo>
                    <a:pt x="304" y="1551"/>
                    <a:pt x="152" y="2250"/>
                    <a:pt x="122" y="2858"/>
                  </a:cubicBezTo>
                  <a:cubicBezTo>
                    <a:pt x="0" y="3922"/>
                    <a:pt x="61" y="4985"/>
                    <a:pt x="335" y="5988"/>
                  </a:cubicBezTo>
                  <a:cubicBezTo>
                    <a:pt x="456" y="6444"/>
                    <a:pt x="608" y="6961"/>
                    <a:pt x="912" y="7326"/>
                  </a:cubicBezTo>
                  <a:cubicBezTo>
                    <a:pt x="1216" y="7721"/>
                    <a:pt x="1642" y="8025"/>
                    <a:pt x="2128" y="8055"/>
                  </a:cubicBezTo>
                  <a:cubicBezTo>
                    <a:pt x="2164" y="8058"/>
                    <a:pt x="2200" y="8059"/>
                    <a:pt x="2236" y="8059"/>
                  </a:cubicBezTo>
                  <a:cubicBezTo>
                    <a:pt x="2539" y="8059"/>
                    <a:pt x="2840" y="7983"/>
                    <a:pt x="3121" y="7983"/>
                  </a:cubicBezTo>
                  <a:cubicBezTo>
                    <a:pt x="3229" y="7983"/>
                    <a:pt x="3334" y="7994"/>
                    <a:pt x="3435" y="8025"/>
                  </a:cubicBezTo>
                  <a:cubicBezTo>
                    <a:pt x="3709" y="8086"/>
                    <a:pt x="3891" y="8268"/>
                    <a:pt x="4134" y="8390"/>
                  </a:cubicBezTo>
                  <a:cubicBezTo>
                    <a:pt x="4507" y="8603"/>
                    <a:pt x="4921" y="8700"/>
                    <a:pt x="5339" y="8700"/>
                  </a:cubicBezTo>
                  <a:cubicBezTo>
                    <a:pt x="6114" y="8700"/>
                    <a:pt x="6905" y="8365"/>
                    <a:pt x="7478" y="7812"/>
                  </a:cubicBezTo>
                  <a:cubicBezTo>
                    <a:pt x="8390" y="7022"/>
                    <a:pt x="8876" y="5836"/>
                    <a:pt x="9241" y="4651"/>
                  </a:cubicBezTo>
                  <a:cubicBezTo>
                    <a:pt x="9575" y="3496"/>
                    <a:pt x="9818" y="2311"/>
                    <a:pt x="10365" y="1216"/>
                  </a:cubicBezTo>
                  <a:lnTo>
                    <a:pt x="8785" y="0"/>
                  </a:ln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1646075" y="5859800"/>
              <a:ext cx="360975" cy="317475"/>
            </a:xfrm>
            <a:custGeom>
              <a:avLst/>
              <a:gdLst/>
              <a:ahLst/>
              <a:cxnLst/>
              <a:rect l="l" t="t" r="r" b="b"/>
              <a:pathLst>
                <a:path w="14439" h="12699" extrusionOk="0">
                  <a:moveTo>
                    <a:pt x="6339" y="1"/>
                  </a:moveTo>
                  <a:cubicBezTo>
                    <a:pt x="5718" y="1"/>
                    <a:pt x="5082" y="273"/>
                    <a:pt x="4499" y="599"/>
                  </a:cubicBezTo>
                  <a:cubicBezTo>
                    <a:pt x="3253" y="1268"/>
                    <a:pt x="2159" y="2241"/>
                    <a:pt x="1217" y="3305"/>
                  </a:cubicBezTo>
                  <a:cubicBezTo>
                    <a:pt x="791" y="3791"/>
                    <a:pt x="366" y="4338"/>
                    <a:pt x="183" y="4976"/>
                  </a:cubicBezTo>
                  <a:cubicBezTo>
                    <a:pt x="1" y="5584"/>
                    <a:pt x="1" y="6314"/>
                    <a:pt x="335" y="6861"/>
                  </a:cubicBezTo>
                  <a:cubicBezTo>
                    <a:pt x="639" y="7378"/>
                    <a:pt x="1217" y="7742"/>
                    <a:pt x="1399" y="8259"/>
                  </a:cubicBezTo>
                  <a:cubicBezTo>
                    <a:pt x="1521" y="8624"/>
                    <a:pt x="1460" y="8989"/>
                    <a:pt x="1521" y="9353"/>
                  </a:cubicBezTo>
                  <a:cubicBezTo>
                    <a:pt x="1673" y="10964"/>
                    <a:pt x="3132" y="12241"/>
                    <a:pt x="4743" y="12575"/>
                  </a:cubicBezTo>
                  <a:cubicBezTo>
                    <a:pt x="5148" y="12661"/>
                    <a:pt x="5560" y="12699"/>
                    <a:pt x="5974" y="12699"/>
                  </a:cubicBezTo>
                  <a:cubicBezTo>
                    <a:pt x="7175" y="12699"/>
                    <a:pt x="8400" y="12382"/>
                    <a:pt x="9575" y="11998"/>
                  </a:cubicBezTo>
                  <a:cubicBezTo>
                    <a:pt x="11126" y="11481"/>
                    <a:pt x="12645" y="10812"/>
                    <a:pt x="14226" y="10539"/>
                  </a:cubicBezTo>
                  <a:lnTo>
                    <a:pt x="14439" y="7864"/>
                  </a:lnTo>
                  <a:cubicBezTo>
                    <a:pt x="12250" y="6253"/>
                    <a:pt x="10396" y="4277"/>
                    <a:pt x="8968" y="2028"/>
                  </a:cubicBezTo>
                  <a:cubicBezTo>
                    <a:pt x="8420" y="1238"/>
                    <a:pt x="7843" y="295"/>
                    <a:pt x="6901" y="83"/>
                  </a:cubicBezTo>
                  <a:cubicBezTo>
                    <a:pt x="6716" y="26"/>
                    <a:pt x="6528" y="1"/>
                    <a:pt x="6339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1718275" y="5890100"/>
              <a:ext cx="288775" cy="255100"/>
            </a:xfrm>
            <a:custGeom>
              <a:avLst/>
              <a:gdLst/>
              <a:ahLst/>
              <a:cxnLst/>
              <a:rect l="l" t="t" r="r" b="b"/>
              <a:pathLst>
                <a:path w="11551" h="10204" extrusionOk="0">
                  <a:moveTo>
                    <a:pt x="5095" y="1"/>
                  </a:moveTo>
                  <a:cubicBezTo>
                    <a:pt x="4576" y="1"/>
                    <a:pt x="4044" y="241"/>
                    <a:pt x="3587" y="482"/>
                  </a:cubicBezTo>
                  <a:cubicBezTo>
                    <a:pt x="2614" y="1059"/>
                    <a:pt x="1703" y="1789"/>
                    <a:pt x="973" y="2670"/>
                  </a:cubicBezTo>
                  <a:cubicBezTo>
                    <a:pt x="639" y="3035"/>
                    <a:pt x="335" y="3491"/>
                    <a:pt x="152" y="3977"/>
                  </a:cubicBezTo>
                  <a:cubicBezTo>
                    <a:pt x="0" y="4494"/>
                    <a:pt x="0" y="5041"/>
                    <a:pt x="244" y="5497"/>
                  </a:cubicBezTo>
                  <a:cubicBezTo>
                    <a:pt x="517" y="5922"/>
                    <a:pt x="943" y="6196"/>
                    <a:pt x="1125" y="6652"/>
                  </a:cubicBezTo>
                  <a:cubicBezTo>
                    <a:pt x="1247" y="6925"/>
                    <a:pt x="1216" y="7229"/>
                    <a:pt x="1247" y="7533"/>
                  </a:cubicBezTo>
                  <a:cubicBezTo>
                    <a:pt x="1368" y="8810"/>
                    <a:pt x="2584" y="9843"/>
                    <a:pt x="3830" y="10117"/>
                  </a:cubicBezTo>
                  <a:cubicBezTo>
                    <a:pt x="4147" y="10177"/>
                    <a:pt x="4467" y="10204"/>
                    <a:pt x="4788" y="10204"/>
                  </a:cubicBezTo>
                  <a:cubicBezTo>
                    <a:pt x="5764" y="10204"/>
                    <a:pt x="6753" y="9958"/>
                    <a:pt x="7691" y="9661"/>
                  </a:cubicBezTo>
                  <a:cubicBezTo>
                    <a:pt x="8967" y="9235"/>
                    <a:pt x="10183" y="8688"/>
                    <a:pt x="11460" y="8506"/>
                  </a:cubicBezTo>
                  <a:lnTo>
                    <a:pt x="11551" y="6348"/>
                  </a:lnTo>
                  <a:cubicBezTo>
                    <a:pt x="9818" y="5041"/>
                    <a:pt x="8298" y="3491"/>
                    <a:pt x="7143" y="1667"/>
                  </a:cubicBezTo>
                  <a:cubicBezTo>
                    <a:pt x="6718" y="1029"/>
                    <a:pt x="6262" y="269"/>
                    <a:pt x="5502" y="56"/>
                  </a:cubicBezTo>
                  <a:cubicBezTo>
                    <a:pt x="5368" y="18"/>
                    <a:pt x="5232" y="1"/>
                    <a:pt x="5095" y="1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2109625" y="6098175"/>
              <a:ext cx="323725" cy="323400"/>
            </a:xfrm>
            <a:custGeom>
              <a:avLst/>
              <a:gdLst/>
              <a:ahLst/>
              <a:cxnLst/>
              <a:rect l="l" t="t" r="r" b="b"/>
              <a:pathLst>
                <a:path w="12949" h="12936" extrusionOk="0">
                  <a:moveTo>
                    <a:pt x="1094" y="1"/>
                  </a:moveTo>
                  <a:lnTo>
                    <a:pt x="0" y="2493"/>
                  </a:lnTo>
                  <a:cubicBezTo>
                    <a:pt x="1429" y="4773"/>
                    <a:pt x="2432" y="7296"/>
                    <a:pt x="2979" y="9910"/>
                  </a:cubicBezTo>
                  <a:cubicBezTo>
                    <a:pt x="3192" y="10852"/>
                    <a:pt x="3374" y="11916"/>
                    <a:pt x="4164" y="12493"/>
                  </a:cubicBezTo>
                  <a:cubicBezTo>
                    <a:pt x="4652" y="12833"/>
                    <a:pt x="5244" y="12935"/>
                    <a:pt x="5825" y="12935"/>
                  </a:cubicBezTo>
                  <a:cubicBezTo>
                    <a:pt x="6077" y="12935"/>
                    <a:pt x="6327" y="12916"/>
                    <a:pt x="6566" y="12888"/>
                  </a:cubicBezTo>
                  <a:cubicBezTo>
                    <a:pt x="7964" y="12676"/>
                    <a:pt x="9332" y="12220"/>
                    <a:pt x="10578" y="11551"/>
                  </a:cubicBezTo>
                  <a:cubicBezTo>
                    <a:pt x="11155" y="11247"/>
                    <a:pt x="11733" y="10852"/>
                    <a:pt x="12158" y="10366"/>
                  </a:cubicBezTo>
                  <a:cubicBezTo>
                    <a:pt x="12554" y="9879"/>
                    <a:pt x="12827" y="9180"/>
                    <a:pt x="12706" y="8542"/>
                  </a:cubicBezTo>
                  <a:cubicBezTo>
                    <a:pt x="12614" y="7964"/>
                    <a:pt x="12219" y="7448"/>
                    <a:pt x="12219" y="6840"/>
                  </a:cubicBezTo>
                  <a:cubicBezTo>
                    <a:pt x="12219" y="6505"/>
                    <a:pt x="12402" y="6141"/>
                    <a:pt x="12493" y="5806"/>
                  </a:cubicBezTo>
                  <a:cubicBezTo>
                    <a:pt x="12949" y="4256"/>
                    <a:pt x="11976" y="2493"/>
                    <a:pt x="10669" y="1581"/>
                  </a:cubicBezTo>
                  <a:cubicBezTo>
                    <a:pt x="9301" y="669"/>
                    <a:pt x="7630" y="457"/>
                    <a:pt x="5988" y="365"/>
                  </a:cubicBezTo>
                  <a:cubicBezTo>
                    <a:pt x="4347" y="305"/>
                    <a:pt x="2675" y="365"/>
                    <a:pt x="1094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2109625" y="6096650"/>
              <a:ext cx="256100" cy="258125"/>
            </a:xfrm>
            <a:custGeom>
              <a:avLst/>
              <a:gdLst/>
              <a:ahLst/>
              <a:cxnLst/>
              <a:rect l="l" t="t" r="r" b="b"/>
              <a:pathLst>
                <a:path w="10244" h="10325" extrusionOk="0">
                  <a:moveTo>
                    <a:pt x="851" y="1"/>
                  </a:moveTo>
                  <a:lnTo>
                    <a:pt x="0" y="2037"/>
                  </a:lnTo>
                  <a:cubicBezTo>
                    <a:pt x="1125" y="3831"/>
                    <a:pt x="1915" y="5837"/>
                    <a:pt x="2341" y="7934"/>
                  </a:cubicBezTo>
                  <a:cubicBezTo>
                    <a:pt x="2493" y="8694"/>
                    <a:pt x="2645" y="9515"/>
                    <a:pt x="3253" y="9971"/>
                  </a:cubicBezTo>
                  <a:cubicBezTo>
                    <a:pt x="3622" y="10238"/>
                    <a:pt x="4061" y="10324"/>
                    <a:pt x="4513" y="10324"/>
                  </a:cubicBezTo>
                  <a:cubicBezTo>
                    <a:pt x="4730" y="10324"/>
                    <a:pt x="4950" y="10304"/>
                    <a:pt x="5167" y="10275"/>
                  </a:cubicBezTo>
                  <a:cubicBezTo>
                    <a:pt x="6262" y="10123"/>
                    <a:pt x="7356" y="9758"/>
                    <a:pt x="8359" y="9241"/>
                  </a:cubicBezTo>
                  <a:cubicBezTo>
                    <a:pt x="8815" y="9028"/>
                    <a:pt x="9271" y="8724"/>
                    <a:pt x="9605" y="8299"/>
                  </a:cubicBezTo>
                  <a:cubicBezTo>
                    <a:pt x="9940" y="7873"/>
                    <a:pt x="10122" y="7357"/>
                    <a:pt x="10061" y="6870"/>
                  </a:cubicBezTo>
                  <a:cubicBezTo>
                    <a:pt x="9970" y="6414"/>
                    <a:pt x="9666" y="5989"/>
                    <a:pt x="9666" y="5502"/>
                  </a:cubicBezTo>
                  <a:cubicBezTo>
                    <a:pt x="9666" y="5229"/>
                    <a:pt x="9818" y="4955"/>
                    <a:pt x="9909" y="4651"/>
                  </a:cubicBezTo>
                  <a:cubicBezTo>
                    <a:pt x="10244" y="3405"/>
                    <a:pt x="9514" y="2037"/>
                    <a:pt x="8450" y="1308"/>
                  </a:cubicBezTo>
                  <a:cubicBezTo>
                    <a:pt x="7386" y="578"/>
                    <a:pt x="6019" y="396"/>
                    <a:pt x="4742" y="305"/>
                  </a:cubicBezTo>
                  <a:cubicBezTo>
                    <a:pt x="3435" y="244"/>
                    <a:pt x="2098" y="305"/>
                    <a:pt x="851" y="1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792750" y="5692400"/>
              <a:ext cx="302450" cy="367800"/>
            </a:xfrm>
            <a:custGeom>
              <a:avLst/>
              <a:gdLst/>
              <a:ahLst/>
              <a:cxnLst/>
              <a:rect l="l" t="t" r="r" b="b"/>
              <a:pathLst>
                <a:path w="12098" h="14712" extrusionOk="0">
                  <a:moveTo>
                    <a:pt x="5563" y="0"/>
                  </a:moveTo>
                  <a:cubicBezTo>
                    <a:pt x="4924" y="0"/>
                    <a:pt x="4225" y="31"/>
                    <a:pt x="3617" y="304"/>
                  </a:cubicBezTo>
                  <a:cubicBezTo>
                    <a:pt x="3009" y="578"/>
                    <a:pt x="2493" y="1034"/>
                    <a:pt x="2249" y="1642"/>
                  </a:cubicBezTo>
                  <a:cubicBezTo>
                    <a:pt x="2067" y="2219"/>
                    <a:pt x="2189" y="2858"/>
                    <a:pt x="1885" y="3374"/>
                  </a:cubicBezTo>
                  <a:cubicBezTo>
                    <a:pt x="1672" y="3678"/>
                    <a:pt x="1368" y="3921"/>
                    <a:pt x="1155" y="4195"/>
                  </a:cubicBezTo>
                  <a:cubicBezTo>
                    <a:pt x="0" y="5350"/>
                    <a:pt x="0" y="7295"/>
                    <a:pt x="760" y="8754"/>
                  </a:cubicBezTo>
                  <a:cubicBezTo>
                    <a:pt x="1520" y="10183"/>
                    <a:pt x="2888" y="11216"/>
                    <a:pt x="4316" y="12037"/>
                  </a:cubicBezTo>
                  <a:cubicBezTo>
                    <a:pt x="5715" y="12888"/>
                    <a:pt x="7204" y="13618"/>
                    <a:pt x="8450" y="14712"/>
                  </a:cubicBezTo>
                  <a:lnTo>
                    <a:pt x="10608" y="13040"/>
                  </a:lnTo>
                  <a:cubicBezTo>
                    <a:pt x="10426" y="10365"/>
                    <a:pt x="10730" y="7660"/>
                    <a:pt x="11490" y="5107"/>
                  </a:cubicBezTo>
                  <a:cubicBezTo>
                    <a:pt x="11763" y="4134"/>
                    <a:pt x="12098" y="3131"/>
                    <a:pt x="11672" y="2250"/>
                  </a:cubicBezTo>
                  <a:cubicBezTo>
                    <a:pt x="11338" y="1490"/>
                    <a:pt x="10487" y="1064"/>
                    <a:pt x="9727" y="760"/>
                  </a:cubicBezTo>
                  <a:cubicBezTo>
                    <a:pt x="8420" y="274"/>
                    <a:pt x="6961" y="0"/>
                    <a:pt x="5563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792750" y="5692400"/>
              <a:ext cx="302450" cy="367800"/>
            </a:xfrm>
            <a:custGeom>
              <a:avLst/>
              <a:gdLst/>
              <a:ahLst/>
              <a:cxnLst/>
              <a:rect l="l" t="t" r="r" b="b"/>
              <a:pathLst>
                <a:path w="12098" h="14712" extrusionOk="0">
                  <a:moveTo>
                    <a:pt x="5563" y="0"/>
                  </a:moveTo>
                  <a:cubicBezTo>
                    <a:pt x="4924" y="0"/>
                    <a:pt x="4225" y="31"/>
                    <a:pt x="3617" y="304"/>
                  </a:cubicBezTo>
                  <a:cubicBezTo>
                    <a:pt x="3009" y="578"/>
                    <a:pt x="2493" y="1034"/>
                    <a:pt x="2249" y="1642"/>
                  </a:cubicBezTo>
                  <a:cubicBezTo>
                    <a:pt x="2067" y="2219"/>
                    <a:pt x="2189" y="2858"/>
                    <a:pt x="1885" y="3374"/>
                  </a:cubicBezTo>
                  <a:cubicBezTo>
                    <a:pt x="1672" y="3678"/>
                    <a:pt x="1368" y="3921"/>
                    <a:pt x="1155" y="4195"/>
                  </a:cubicBezTo>
                  <a:cubicBezTo>
                    <a:pt x="0" y="5350"/>
                    <a:pt x="0" y="7295"/>
                    <a:pt x="760" y="8754"/>
                  </a:cubicBezTo>
                  <a:cubicBezTo>
                    <a:pt x="1520" y="10183"/>
                    <a:pt x="2888" y="11216"/>
                    <a:pt x="4316" y="12037"/>
                  </a:cubicBezTo>
                  <a:cubicBezTo>
                    <a:pt x="5715" y="12888"/>
                    <a:pt x="7204" y="13618"/>
                    <a:pt x="8450" y="14712"/>
                  </a:cubicBezTo>
                  <a:lnTo>
                    <a:pt x="10608" y="13040"/>
                  </a:lnTo>
                  <a:cubicBezTo>
                    <a:pt x="10426" y="10365"/>
                    <a:pt x="10730" y="7660"/>
                    <a:pt x="11490" y="5107"/>
                  </a:cubicBezTo>
                  <a:cubicBezTo>
                    <a:pt x="11763" y="4134"/>
                    <a:pt x="12098" y="3131"/>
                    <a:pt x="11672" y="2250"/>
                  </a:cubicBezTo>
                  <a:cubicBezTo>
                    <a:pt x="11338" y="1490"/>
                    <a:pt x="10487" y="1064"/>
                    <a:pt x="9727" y="760"/>
                  </a:cubicBezTo>
                  <a:cubicBezTo>
                    <a:pt x="8420" y="274"/>
                    <a:pt x="6961" y="0"/>
                    <a:pt x="5563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819350" y="5758500"/>
              <a:ext cx="248500" cy="301700"/>
            </a:xfrm>
            <a:custGeom>
              <a:avLst/>
              <a:gdLst/>
              <a:ahLst/>
              <a:cxnLst/>
              <a:rect l="l" t="t" r="r" b="b"/>
              <a:pathLst>
                <a:path w="9940" h="12068" extrusionOk="0">
                  <a:moveTo>
                    <a:pt x="4559" y="1"/>
                  </a:moveTo>
                  <a:cubicBezTo>
                    <a:pt x="4043" y="1"/>
                    <a:pt x="3465" y="62"/>
                    <a:pt x="2979" y="244"/>
                  </a:cubicBezTo>
                  <a:cubicBezTo>
                    <a:pt x="2492" y="426"/>
                    <a:pt x="2037" y="821"/>
                    <a:pt x="1885" y="1338"/>
                  </a:cubicBezTo>
                  <a:cubicBezTo>
                    <a:pt x="1733" y="1794"/>
                    <a:pt x="1793" y="2341"/>
                    <a:pt x="1581" y="2797"/>
                  </a:cubicBezTo>
                  <a:cubicBezTo>
                    <a:pt x="1429" y="3040"/>
                    <a:pt x="1185" y="3223"/>
                    <a:pt x="973" y="3436"/>
                  </a:cubicBezTo>
                  <a:cubicBezTo>
                    <a:pt x="0" y="4378"/>
                    <a:pt x="0" y="5989"/>
                    <a:pt x="669" y="7205"/>
                  </a:cubicBezTo>
                  <a:cubicBezTo>
                    <a:pt x="1307" y="8390"/>
                    <a:pt x="2401" y="9211"/>
                    <a:pt x="3556" y="9910"/>
                  </a:cubicBezTo>
                  <a:cubicBezTo>
                    <a:pt x="4681" y="10578"/>
                    <a:pt x="5897" y="11186"/>
                    <a:pt x="6930" y="12068"/>
                  </a:cubicBezTo>
                  <a:lnTo>
                    <a:pt x="8724" y="10700"/>
                  </a:lnTo>
                  <a:cubicBezTo>
                    <a:pt x="8572" y="8481"/>
                    <a:pt x="8815" y="6293"/>
                    <a:pt x="9423" y="4195"/>
                  </a:cubicBezTo>
                  <a:cubicBezTo>
                    <a:pt x="9666" y="3436"/>
                    <a:pt x="9939" y="2615"/>
                    <a:pt x="9575" y="1885"/>
                  </a:cubicBezTo>
                  <a:cubicBezTo>
                    <a:pt x="9271" y="1277"/>
                    <a:pt x="8632" y="913"/>
                    <a:pt x="7994" y="670"/>
                  </a:cubicBezTo>
                  <a:cubicBezTo>
                    <a:pt x="6900" y="244"/>
                    <a:pt x="5714" y="62"/>
                    <a:pt x="4559" y="1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2042750" y="5709625"/>
              <a:ext cx="318425" cy="333100"/>
            </a:xfrm>
            <a:custGeom>
              <a:avLst/>
              <a:gdLst/>
              <a:ahLst/>
              <a:cxnLst/>
              <a:rect l="l" t="t" r="r" b="b"/>
              <a:pathLst>
                <a:path w="12737" h="13324" extrusionOk="0">
                  <a:moveTo>
                    <a:pt x="8101" y="0"/>
                  </a:moveTo>
                  <a:cubicBezTo>
                    <a:pt x="7930" y="0"/>
                    <a:pt x="7760" y="23"/>
                    <a:pt x="7599" y="71"/>
                  </a:cubicBezTo>
                  <a:cubicBezTo>
                    <a:pt x="7022" y="223"/>
                    <a:pt x="6535" y="679"/>
                    <a:pt x="5928" y="710"/>
                  </a:cubicBezTo>
                  <a:cubicBezTo>
                    <a:pt x="5874" y="719"/>
                    <a:pt x="5820" y="724"/>
                    <a:pt x="5764" y="724"/>
                  </a:cubicBezTo>
                  <a:cubicBezTo>
                    <a:pt x="5469" y="724"/>
                    <a:pt x="5145" y="604"/>
                    <a:pt x="4864" y="527"/>
                  </a:cubicBezTo>
                  <a:cubicBezTo>
                    <a:pt x="4681" y="493"/>
                    <a:pt x="4498" y="476"/>
                    <a:pt x="4317" y="476"/>
                  </a:cubicBezTo>
                  <a:cubicBezTo>
                    <a:pt x="2898" y="476"/>
                    <a:pt x="1556" y="1483"/>
                    <a:pt x="882" y="2776"/>
                  </a:cubicBezTo>
                  <a:cubicBezTo>
                    <a:pt x="122" y="4205"/>
                    <a:pt x="0" y="5938"/>
                    <a:pt x="61" y="7549"/>
                  </a:cubicBezTo>
                  <a:cubicBezTo>
                    <a:pt x="152" y="9190"/>
                    <a:pt x="396" y="10831"/>
                    <a:pt x="152" y="12473"/>
                  </a:cubicBezTo>
                  <a:lnTo>
                    <a:pt x="2736" y="13324"/>
                  </a:lnTo>
                  <a:cubicBezTo>
                    <a:pt x="4864" y="11713"/>
                    <a:pt x="7265" y="10436"/>
                    <a:pt x="9849" y="9646"/>
                  </a:cubicBezTo>
                  <a:cubicBezTo>
                    <a:pt x="10760" y="9342"/>
                    <a:pt x="11824" y="9068"/>
                    <a:pt x="12311" y="8248"/>
                  </a:cubicBezTo>
                  <a:cubicBezTo>
                    <a:pt x="12736" y="7518"/>
                    <a:pt x="12645" y="6606"/>
                    <a:pt x="12463" y="5816"/>
                  </a:cubicBezTo>
                  <a:cubicBezTo>
                    <a:pt x="12128" y="4448"/>
                    <a:pt x="11551" y="3111"/>
                    <a:pt x="10791" y="1895"/>
                  </a:cubicBezTo>
                  <a:cubicBezTo>
                    <a:pt x="10457" y="1378"/>
                    <a:pt x="10031" y="831"/>
                    <a:pt x="9453" y="466"/>
                  </a:cubicBezTo>
                  <a:cubicBezTo>
                    <a:pt x="9073" y="176"/>
                    <a:pt x="8578" y="0"/>
                    <a:pt x="8101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2042750" y="5709625"/>
              <a:ext cx="318425" cy="333100"/>
            </a:xfrm>
            <a:custGeom>
              <a:avLst/>
              <a:gdLst/>
              <a:ahLst/>
              <a:cxnLst/>
              <a:rect l="l" t="t" r="r" b="b"/>
              <a:pathLst>
                <a:path w="12737" h="13324" extrusionOk="0">
                  <a:moveTo>
                    <a:pt x="8101" y="0"/>
                  </a:moveTo>
                  <a:cubicBezTo>
                    <a:pt x="7930" y="0"/>
                    <a:pt x="7760" y="23"/>
                    <a:pt x="7599" y="71"/>
                  </a:cubicBezTo>
                  <a:cubicBezTo>
                    <a:pt x="7022" y="223"/>
                    <a:pt x="6535" y="679"/>
                    <a:pt x="5928" y="710"/>
                  </a:cubicBezTo>
                  <a:cubicBezTo>
                    <a:pt x="5874" y="719"/>
                    <a:pt x="5820" y="724"/>
                    <a:pt x="5764" y="724"/>
                  </a:cubicBezTo>
                  <a:cubicBezTo>
                    <a:pt x="5469" y="724"/>
                    <a:pt x="5145" y="604"/>
                    <a:pt x="4864" y="527"/>
                  </a:cubicBezTo>
                  <a:cubicBezTo>
                    <a:pt x="4681" y="493"/>
                    <a:pt x="4498" y="476"/>
                    <a:pt x="4317" y="476"/>
                  </a:cubicBezTo>
                  <a:cubicBezTo>
                    <a:pt x="2898" y="476"/>
                    <a:pt x="1556" y="1483"/>
                    <a:pt x="882" y="2776"/>
                  </a:cubicBezTo>
                  <a:cubicBezTo>
                    <a:pt x="122" y="4205"/>
                    <a:pt x="0" y="5938"/>
                    <a:pt x="61" y="7549"/>
                  </a:cubicBezTo>
                  <a:cubicBezTo>
                    <a:pt x="152" y="9190"/>
                    <a:pt x="396" y="10831"/>
                    <a:pt x="152" y="12473"/>
                  </a:cubicBezTo>
                  <a:lnTo>
                    <a:pt x="2736" y="13324"/>
                  </a:lnTo>
                  <a:cubicBezTo>
                    <a:pt x="4864" y="11713"/>
                    <a:pt x="7265" y="10436"/>
                    <a:pt x="9849" y="9646"/>
                  </a:cubicBezTo>
                  <a:cubicBezTo>
                    <a:pt x="10760" y="9342"/>
                    <a:pt x="11824" y="9068"/>
                    <a:pt x="12311" y="8248"/>
                  </a:cubicBezTo>
                  <a:cubicBezTo>
                    <a:pt x="12736" y="7518"/>
                    <a:pt x="12645" y="6606"/>
                    <a:pt x="12463" y="5816"/>
                  </a:cubicBezTo>
                  <a:cubicBezTo>
                    <a:pt x="12128" y="4448"/>
                    <a:pt x="11551" y="3111"/>
                    <a:pt x="10791" y="1895"/>
                  </a:cubicBezTo>
                  <a:cubicBezTo>
                    <a:pt x="10457" y="1378"/>
                    <a:pt x="10031" y="831"/>
                    <a:pt x="9453" y="466"/>
                  </a:cubicBezTo>
                  <a:cubicBezTo>
                    <a:pt x="9073" y="176"/>
                    <a:pt x="8578" y="0"/>
                    <a:pt x="8101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2041975" y="5757900"/>
              <a:ext cx="272825" cy="284825"/>
            </a:xfrm>
            <a:custGeom>
              <a:avLst/>
              <a:gdLst/>
              <a:ahLst/>
              <a:cxnLst/>
              <a:rect l="l" t="t" r="r" b="b"/>
              <a:pathLst>
                <a:path w="10913" h="11393" extrusionOk="0">
                  <a:moveTo>
                    <a:pt x="6858" y="1"/>
                  </a:moveTo>
                  <a:cubicBezTo>
                    <a:pt x="6718" y="1"/>
                    <a:pt x="6580" y="18"/>
                    <a:pt x="6445" y="55"/>
                  </a:cubicBezTo>
                  <a:cubicBezTo>
                    <a:pt x="5959" y="207"/>
                    <a:pt x="5533" y="572"/>
                    <a:pt x="5047" y="572"/>
                  </a:cubicBezTo>
                  <a:cubicBezTo>
                    <a:pt x="5006" y="576"/>
                    <a:pt x="4965" y="578"/>
                    <a:pt x="4925" y="578"/>
                  </a:cubicBezTo>
                  <a:cubicBezTo>
                    <a:pt x="4661" y="578"/>
                    <a:pt x="4398" y="499"/>
                    <a:pt x="4135" y="420"/>
                  </a:cubicBezTo>
                  <a:cubicBezTo>
                    <a:pt x="3977" y="388"/>
                    <a:pt x="3820" y="373"/>
                    <a:pt x="3663" y="373"/>
                  </a:cubicBezTo>
                  <a:cubicBezTo>
                    <a:pt x="2455" y="373"/>
                    <a:pt x="1295" y="1259"/>
                    <a:pt x="730" y="2335"/>
                  </a:cubicBezTo>
                  <a:cubicBezTo>
                    <a:pt x="62" y="3551"/>
                    <a:pt x="1" y="5010"/>
                    <a:pt x="31" y="6377"/>
                  </a:cubicBezTo>
                  <a:cubicBezTo>
                    <a:pt x="123" y="7806"/>
                    <a:pt x="305" y="9174"/>
                    <a:pt x="123" y="10572"/>
                  </a:cubicBezTo>
                  <a:lnTo>
                    <a:pt x="2341" y="11393"/>
                  </a:lnTo>
                  <a:cubicBezTo>
                    <a:pt x="4165" y="9995"/>
                    <a:pt x="6232" y="8931"/>
                    <a:pt x="8390" y="8292"/>
                  </a:cubicBezTo>
                  <a:cubicBezTo>
                    <a:pt x="9180" y="8049"/>
                    <a:pt x="10062" y="7806"/>
                    <a:pt x="10518" y="7077"/>
                  </a:cubicBezTo>
                  <a:cubicBezTo>
                    <a:pt x="10913" y="6469"/>
                    <a:pt x="10791" y="5709"/>
                    <a:pt x="10639" y="4979"/>
                  </a:cubicBezTo>
                  <a:cubicBezTo>
                    <a:pt x="10366" y="3794"/>
                    <a:pt x="9880" y="2669"/>
                    <a:pt x="9180" y="1636"/>
                  </a:cubicBezTo>
                  <a:cubicBezTo>
                    <a:pt x="8877" y="1180"/>
                    <a:pt x="8542" y="724"/>
                    <a:pt x="8056" y="390"/>
                  </a:cubicBezTo>
                  <a:cubicBezTo>
                    <a:pt x="7712" y="161"/>
                    <a:pt x="7283" y="1"/>
                    <a:pt x="6858" y="1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2094425" y="5877225"/>
              <a:ext cx="380725" cy="305750"/>
            </a:xfrm>
            <a:custGeom>
              <a:avLst/>
              <a:gdLst/>
              <a:ahLst/>
              <a:cxnLst/>
              <a:rect l="l" t="t" r="r" b="b"/>
              <a:pathLst>
                <a:path w="15229" h="12230" extrusionOk="0">
                  <a:moveTo>
                    <a:pt x="8706" y="0"/>
                  </a:moveTo>
                  <a:cubicBezTo>
                    <a:pt x="8280" y="0"/>
                    <a:pt x="7852" y="59"/>
                    <a:pt x="7447" y="176"/>
                  </a:cubicBezTo>
                  <a:cubicBezTo>
                    <a:pt x="5867" y="632"/>
                    <a:pt x="4590" y="1726"/>
                    <a:pt x="3435" y="2942"/>
                  </a:cubicBezTo>
                  <a:cubicBezTo>
                    <a:pt x="2341" y="4127"/>
                    <a:pt x="1307" y="5465"/>
                    <a:pt x="0" y="6437"/>
                  </a:cubicBezTo>
                  <a:lnTo>
                    <a:pt x="1247" y="8869"/>
                  </a:lnTo>
                  <a:cubicBezTo>
                    <a:pt x="3891" y="9264"/>
                    <a:pt x="6475" y="10115"/>
                    <a:pt x="8815" y="11392"/>
                  </a:cubicBezTo>
                  <a:cubicBezTo>
                    <a:pt x="9510" y="11778"/>
                    <a:pt x="10292" y="12229"/>
                    <a:pt x="11106" y="12229"/>
                  </a:cubicBezTo>
                  <a:cubicBezTo>
                    <a:pt x="11253" y="12229"/>
                    <a:pt x="11402" y="12215"/>
                    <a:pt x="11551" y="12182"/>
                  </a:cubicBezTo>
                  <a:cubicBezTo>
                    <a:pt x="12341" y="12000"/>
                    <a:pt x="12949" y="11270"/>
                    <a:pt x="13374" y="10571"/>
                  </a:cubicBezTo>
                  <a:cubicBezTo>
                    <a:pt x="14134" y="9355"/>
                    <a:pt x="14681" y="8048"/>
                    <a:pt x="14985" y="6681"/>
                  </a:cubicBezTo>
                  <a:cubicBezTo>
                    <a:pt x="15137" y="6012"/>
                    <a:pt x="15229" y="5374"/>
                    <a:pt x="15107" y="4735"/>
                  </a:cubicBezTo>
                  <a:cubicBezTo>
                    <a:pt x="14985" y="4097"/>
                    <a:pt x="14651" y="3428"/>
                    <a:pt x="14074" y="3124"/>
                  </a:cubicBezTo>
                  <a:cubicBezTo>
                    <a:pt x="13557" y="2820"/>
                    <a:pt x="12918" y="2790"/>
                    <a:pt x="12463" y="2364"/>
                  </a:cubicBezTo>
                  <a:cubicBezTo>
                    <a:pt x="12189" y="2152"/>
                    <a:pt x="12037" y="1817"/>
                    <a:pt x="11855" y="1513"/>
                  </a:cubicBezTo>
                  <a:cubicBezTo>
                    <a:pt x="11177" y="496"/>
                    <a:pt x="9944" y="0"/>
                    <a:pt x="8706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2094425" y="5877225"/>
              <a:ext cx="380725" cy="305750"/>
            </a:xfrm>
            <a:custGeom>
              <a:avLst/>
              <a:gdLst/>
              <a:ahLst/>
              <a:cxnLst/>
              <a:rect l="l" t="t" r="r" b="b"/>
              <a:pathLst>
                <a:path w="15229" h="12230" extrusionOk="0">
                  <a:moveTo>
                    <a:pt x="8706" y="0"/>
                  </a:moveTo>
                  <a:cubicBezTo>
                    <a:pt x="8280" y="0"/>
                    <a:pt x="7852" y="59"/>
                    <a:pt x="7447" y="176"/>
                  </a:cubicBezTo>
                  <a:cubicBezTo>
                    <a:pt x="5867" y="632"/>
                    <a:pt x="4590" y="1726"/>
                    <a:pt x="3435" y="2942"/>
                  </a:cubicBezTo>
                  <a:cubicBezTo>
                    <a:pt x="2341" y="4127"/>
                    <a:pt x="1307" y="5465"/>
                    <a:pt x="0" y="6437"/>
                  </a:cubicBezTo>
                  <a:lnTo>
                    <a:pt x="1247" y="8869"/>
                  </a:lnTo>
                  <a:cubicBezTo>
                    <a:pt x="3891" y="9264"/>
                    <a:pt x="6475" y="10115"/>
                    <a:pt x="8815" y="11392"/>
                  </a:cubicBezTo>
                  <a:cubicBezTo>
                    <a:pt x="9510" y="11778"/>
                    <a:pt x="10292" y="12229"/>
                    <a:pt x="11106" y="12229"/>
                  </a:cubicBezTo>
                  <a:cubicBezTo>
                    <a:pt x="11253" y="12229"/>
                    <a:pt x="11402" y="12215"/>
                    <a:pt x="11551" y="12182"/>
                  </a:cubicBezTo>
                  <a:cubicBezTo>
                    <a:pt x="12341" y="12000"/>
                    <a:pt x="12949" y="11270"/>
                    <a:pt x="13374" y="10571"/>
                  </a:cubicBezTo>
                  <a:cubicBezTo>
                    <a:pt x="14134" y="9355"/>
                    <a:pt x="14681" y="8048"/>
                    <a:pt x="14985" y="6681"/>
                  </a:cubicBezTo>
                  <a:cubicBezTo>
                    <a:pt x="15137" y="6012"/>
                    <a:pt x="15229" y="5374"/>
                    <a:pt x="15107" y="4735"/>
                  </a:cubicBezTo>
                  <a:cubicBezTo>
                    <a:pt x="14985" y="4097"/>
                    <a:pt x="14651" y="3428"/>
                    <a:pt x="14074" y="3124"/>
                  </a:cubicBezTo>
                  <a:cubicBezTo>
                    <a:pt x="13557" y="2820"/>
                    <a:pt x="12918" y="2790"/>
                    <a:pt x="12463" y="2364"/>
                  </a:cubicBezTo>
                  <a:cubicBezTo>
                    <a:pt x="12189" y="2152"/>
                    <a:pt x="12037" y="1817"/>
                    <a:pt x="11855" y="1513"/>
                  </a:cubicBezTo>
                  <a:cubicBezTo>
                    <a:pt x="11177" y="496"/>
                    <a:pt x="9944" y="0"/>
                    <a:pt x="8706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2095950" y="5905750"/>
              <a:ext cx="304725" cy="246425"/>
            </a:xfrm>
            <a:custGeom>
              <a:avLst/>
              <a:gdLst/>
              <a:ahLst/>
              <a:cxnLst/>
              <a:rect l="l" t="t" r="r" b="b"/>
              <a:pathLst>
                <a:path w="12189" h="9857" extrusionOk="0">
                  <a:moveTo>
                    <a:pt x="6966" y="0"/>
                  </a:moveTo>
                  <a:cubicBezTo>
                    <a:pt x="6624" y="0"/>
                    <a:pt x="6282" y="44"/>
                    <a:pt x="5958" y="129"/>
                  </a:cubicBezTo>
                  <a:cubicBezTo>
                    <a:pt x="4711" y="463"/>
                    <a:pt x="3678" y="1375"/>
                    <a:pt x="2766" y="2348"/>
                  </a:cubicBezTo>
                  <a:cubicBezTo>
                    <a:pt x="1854" y="3290"/>
                    <a:pt x="1064" y="4354"/>
                    <a:pt x="0" y="5114"/>
                  </a:cubicBezTo>
                  <a:lnTo>
                    <a:pt x="942" y="7151"/>
                  </a:lnTo>
                  <a:cubicBezTo>
                    <a:pt x="3070" y="7454"/>
                    <a:pt x="5137" y="8154"/>
                    <a:pt x="7021" y="9187"/>
                  </a:cubicBezTo>
                  <a:cubicBezTo>
                    <a:pt x="7621" y="9500"/>
                    <a:pt x="8265" y="9857"/>
                    <a:pt x="8915" y="9857"/>
                  </a:cubicBezTo>
                  <a:cubicBezTo>
                    <a:pt x="9023" y="9857"/>
                    <a:pt x="9132" y="9847"/>
                    <a:pt x="9240" y="9825"/>
                  </a:cubicBezTo>
                  <a:cubicBezTo>
                    <a:pt x="9879" y="9673"/>
                    <a:pt x="10335" y="9096"/>
                    <a:pt x="10730" y="8518"/>
                  </a:cubicBezTo>
                  <a:cubicBezTo>
                    <a:pt x="11338" y="7576"/>
                    <a:pt x="11794" y="6482"/>
                    <a:pt x="12006" y="5388"/>
                  </a:cubicBezTo>
                  <a:cubicBezTo>
                    <a:pt x="12128" y="4840"/>
                    <a:pt x="12189" y="4324"/>
                    <a:pt x="12128" y="3807"/>
                  </a:cubicBezTo>
                  <a:cubicBezTo>
                    <a:pt x="12037" y="3290"/>
                    <a:pt x="11733" y="2804"/>
                    <a:pt x="11277" y="2530"/>
                  </a:cubicBezTo>
                  <a:cubicBezTo>
                    <a:pt x="10882" y="2287"/>
                    <a:pt x="10335" y="2257"/>
                    <a:pt x="10000" y="1922"/>
                  </a:cubicBezTo>
                  <a:cubicBezTo>
                    <a:pt x="9757" y="1710"/>
                    <a:pt x="9666" y="1467"/>
                    <a:pt x="9514" y="1193"/>
                  </a:cubicBezTo>
                  <a:cubicBezTo>
                    <a:pt x="8970" y="377"/>
                    <a:pt x="7969" y="0"/>
                    <a:pt x="6966" y="0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2118900" y="6014325"/>
              <a:ext cx="117800" cy="46425"/>
            </a:xfrm>
            <a:custGeom>
              <a:avLst/>
              <a:gdLst/>
              <a:ahLst/>
              <a:cxnLst/>
              <a:rect l="l" t="t" r="r" b="b"/>
              <a:pathLst>
                <a:path w="4712" h="1857" extrusionOk="0">
                  <a:moveTo>
                    <a:pt x="4363" y="0"/>
                  </a:moveTo>
                  <a:cubicBezTo>
                    <a:pt x="4337" y="0"/>
                    <a:pt x="4309" y="4"/>
                    <a:pt x="4280" y="11"/>
                  </a:cubicBezTo>
                  <a:cubicBezTo>
                    <a:pt x="2882" y="285"/>
                    <a:pt x="1544" y="771"/>
                    <a:pt x="268" y="1379"/>
                  </a:cubicBezTo>
                  <a:cubicBezTo>
                    <a:pt x="1" y="1512"/>
                    <a:pt x="179" y="1856"/>
                    <a:pt x="432" y="1856"/>
                  </a:cubicBezTo>
                  <a:cubicBezTo>
                    <a:pt x="467" y="1856"/>
                    <a:pt x="504" y="1850"/>
                    <a:pt x="541" y="1835"/>
                  </a:cubicBezTo>
                  <a:cubicBezTo>
                    <a:pt x="1787" y="1227"/>
                    <a:pt x="3064" y="771"/>
                    <a:pt x="4432" y="497"/>
                  </a:cubicBezTo>
                  <a:cubicBezTo>
                    <a:pt x="4711" y="442"/>
                    <a:pt x="4657" y="0"/>
                    <a:pt x="4363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2129475" y="6054300"/>
              <a:ext cx="137425" cy="15150"/>
            </a:xfrm>
            <a:custGeom>
              <a:avLst/>
              <a:gdLst/>
              <a:ahLst/>
              <a:cxnLst/>
              <a:rect l="l" t="t" r="r" b="b"/>
              <a:pathLst>
                <a:path w="5497" h="606" extrusionOk="0">
                  <a:moveTo>
                    <a:pt x="2747" y="0"/>
                  </a:moveTo>
                  <a:cubicBezTo>
                    <a:pt x="1942" y="0"/>
                    <a:pt x="1136" y="38"/>
                    <a:pt x="331" y="114"/>
                  </a:cubicBezTo>
                  <a:cubicBezTo>
                    <a:pt x="44" y="143"/>
                    <a:pt x="1" y="606"/>
                    <a:pt x="279" y="606"/>
                  </a:cubicBezTo>
                  <a:cubicBezTo>
                    <a:pt x="295" y="606"/>
                    <a:pt x="312" y="604"/>
                    <a:pt x="331" y="601"/>
                  </a:cubicBezTo>
                  <a:cubicBezTo>
                    <a:pt x="1136" y="509"/>
                    <a:pt x="1942" y="464"/>
                    <a:pt x="2747" y="464"/>
                  </a:cubicBezTo>
                  <a:cubicBezTo>
                    <a:pt x="3553" y="464"/>
                    <a:pt x="4358" y="509"/>
                    <a:pt x="5164" y="601"/>
                  </a:cubicBezTo>
                  <a:cubicBezTo>
                    <a:pt x="5182" y="604"/>
                    <a:pt x="5200" y="606"/>
                    <a:pt x="5216" y="606"/>
                  </a:cubicBezTo>
                  <a:cubicBezTo>
                    <a:pt x="5497" y="606"/>
                    <a:pt x="5480" y="143"/>
                    <a:pt x="5164" y="114"/>
                  </a:cubicBezTo>
                  <a:cubicBezTo>
                    <a:pt x="4358" y="38"/>
                    <a:pt x="3553" y="0"/>
                    <a:pt x="2747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2124250" y="6114125"/>
              <a:ext cx="127025" cy="87975"/>
            </a:xfrm>
            <a:custGeom>
              <a:avLst/>
              <a:gdLst/>
              <a:ahLst/>
              <a:cxnLst/>
              <a:rect l="l" t="t" r="r" b="b"/>
              <a:pathLst>
                <a:path w="5081" h="3519" extrusionOk="0">
                  <a:moveTo>
                    <a:pt x="387" y="1"/>
                  </a:moveTo>
                  <a:cubicBezTo>
                    <a:pt x="148" y="1"/>
                    <a:pt x="1" y="357"/>
                    <a:pt x="236" y="487"/>
                  </a:cubicBezTo>
                  <a:cubicBezTo>
                    <a:pt x="1786" y="1308"/>
                    <a:pt x="3215" y="2281"/>
                    <a:pt x="4491" y="3466"/>
                  </a:cubicBezTo>
                  <a:cubicBezTo>
                    <a:pt x="4546" y="3503"/>
                    <a:pt x="4604" y="3518"/>
                    <a:pt x="4661" y="3518"/>
                  </a:cubicBezTo>
                  <a:cubicBezTo>
                    <a:pt x="4886" y="3518"/>
                    <a:pt x="5081" y="3265"/>
                    <a:pt x="4886" y="3071"/>
                  </a:cubicBezTo>
                  <a:cubicBezTo>
                    <a:pt x="3579" y="1855"/>
                    <a:pt x="2090" y="852"/>
                    <a:pt x="509" y="31"/>
                  </a:cubicBezTo>
                  <a:cubicBezTo>
                    <a:pt x="467" y="10"/>
                    <a:pt x="426" y="1"/>
                    <a:pt x="387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2124675" y="6135225"/>
              <a:ext cx="96000" cy="122100"/>
            </a:xfrm>
            <a:custGeom>
              <a:avLst/>
              <a:gdLst/>
              <a:ahLst/>
              <a:cxnLst/>
              <a:rect l="l" t="t" r="r" b="b"/>
              <a:pathLst>
                <a:path w="3840" h="4884" extrusionOk="0">
                  <a:moveTo>
                    <a:pt x="364" y="1"/>
                  </a:moveTo>
                  <a:cubicBezTo>
                    <a:pt x="176" y="1"/>
                    <a:pt x="0" y="238"/>
                    <a:pt x="188" y="403"/>
                  </a:cubicBezTo>
                  <a:cubicBezTo>
                    <a:pt x="1344" y="1741"/>
                    <a:pt x="2438" y="3200"/>
                    <a:pt x="3289" y="4750"/>
                  </a:cubicBezTo>
                  <a:cubicBezTo>
                    <a:pt x="3336" y="4844"/>
                    <a:pt x="3413" y="4883"/>
                    <a:pt x="3491" y="4883"/>
                  </a:cubicBezTo>
                  <a:cubicBezTo>
                    <a:pt x="3663" y="4883"/>
                    <a:pt x="3840" y="4695"/>
                    <a:pt x="3714" y="4507"/>
                  </a:cubicBezTo>
                  <a:cubicBezTo>
                    <a:pt x="2803" y="2926"/>
                    <a:pt x="1739" y="1437"/>
                    <a:pt x="523" y="69"/>
                  </a:cubicBezTo>
                  <a:cubicBezTo>
                    <a:pt x="475" y="21"/>
                    <a:pt x="419" y="1"/>
                    <a:pt x="364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2091975" y="6163725"/>
              <a:ext cx="26775" cy="138325"/>
            </a:xfrm>
            <a:custGeom>
              <a:avLst/>
              <a:gdLst/>
              <a:ahLst/>
              <a:cxnLst/>
              <a:rect l="l" t="t" r="r" b="b"/>
              <a:pathLst>
                <a:path w="1071" h="5533" extrusionOk="0">
                  <a:moveTo>
                    <a:pt x="318" y="1"/>
                  </a:moveTo>
                  <a:cubicBezTo>
                    <a:pt x="163" y="1"/>
                    <a:pt x="1" y="125"/>
                    <a:pt x="38" y="327"/>
                  </a:cubicBezTo>
                  <a:cubicBezTo>
                    <a:pt x="433" y="1968"/>
                    <a:pt x="554" y="3640"/>
                    <a:pt x="433" y="5281"/>
                  </a:cubicBezTo>
                  <a:cubicBezTo>
                    <a:pt x="417" y="5449"/>
                    <a:pt x="539" y="5532"/>
                    <a:pt x="664" y="5532"/>
                  </a:cubicBezTo>
                  <a:cubicBezTo>
                    <a:pt x="790" y="5532"/>
                    <a:pt x="919" y="5449"/>
                    <a:pt x="919" y="5281"/>
                  </a:cubicBezTo>
                  <a:cubicBezTo>
                    <a:pt x="1071" y="3579"/>
                    <a:pt x="919" y="1847"/>
                    <a:pt x="554" y="175"/>
                  </a:cubicBezTo>
                  <a:cubicBezTo>
                    <a:pt x="518" y="55"/>
                    <a:pt x="420" y="1"/>
                    <a:pt x="318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2038300" y="6176250"/>
              <a:ext cx="37150" cy="131700"/>
            </a:xfrm>
            <a:custGeom>
              <a:avLst/>
              <a:gdLst/>
              <a:ahLst/>
              <a:cxnLst/>
              <a:rect l="l" t="t" r="r" b="b"/>
              <a:pathLst>
                <a:path w="1486" h="5268" extrusionOk="0">
                  <a:moveTo>
                    <a:pt x="1086" y="1"/>
                  </a:moveTo>
                  <a:cubicBezTo>
                    <a:pt x="961" y="1"/>
                    <a:pt x="847" y="84"/>
                    <a:pt x="877" y="252"/>
                  </a:cubicBezTo>
                  <a:cubicBezTo>
                    <a:pt x="969" y="1863"/>
                    <a:pt x="726" y="3473"/>
                    <a:pt x="57" y="4963"/>
                  </a:cubicBezTo>
                  <a:cubicBezTo>
                    <a:pt x="1" y="5149"/>
                    <a:pt x="162" y="5267"/>
                    <a:pt x="324" y="5267"/>
                  </a:cubicBezTo>
                  <a:cubicBezTo>
                    <a:pt x="425" y="5267"/>
                    <a:pt x="527" y="5221"/>
                    <a:pt x="574" y="5115"/>
                  </a:cubicBezTo>
                  <a:cubicBezTo>
                    <a:pt x="1212" y="3565"/>
                    <a:pt x="1485" y="1923"/>
                    <a:pt x="1364" y="252"/>
                  </a:cubicBezTo>
                  <a:cubicBezTo>
                    <a:pt x="1349" y="84"/>
                    <a:pt x="1212" y="1"/>
                    <a:pt x="1086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903375" y="6164500"/>
              <a:ext cx="119275" cy="81250"/>
            </a:xfrm>
            <a:custGeom>
              <a:avLst/>
              <a:gdLst/>
              <a:ahLst/>
              <a:cxnLst/>
              <a:rect l="l" t="t" r="r" b="b"/>
              <a:pathLst>
                <a:path w="4771" h="3250" extrusionOk="0">
                  <a:moveTo>
                    <a:pt x="4410" y="0"/>
                  </a:moveTo>
                  <a:cubicBezTo>
                    <a:pt x="4335" y="0"/>
                    <a:pt x="4261" y="34"/>
                    <a:pt x="4208" y="114"/>
                  </a:cubicBezTo>
                  <a:cubicBezTo>
                    <a:pt x="3296" y="1451"/>
                    <a:pt x="1898" y="2393"/>
                    <a:pt x="287" y="2728"/>
                  </a:cubicBezTo>
                  <a:cubicBezTo>
                    <a:pt x="0" y="2813"/>
                    <a:pt x="91" y="3250"/>
                    <a:pt x="382" y="3250"/>
                  </a:cubicBezTo>
                  <a:cubicBezTo>
                    <a:pt x="400" y="3250"/>
                    <a:pt x="419" y="3248"/>
                    <a:pt x="439" y="3244"/>
                  </a:cubicBezTo>
                  <a:cubicBezTo>
                    <a:pt x="2171" y="2849"/>
                    <a:pt x="3691" y="1816"/>
                    <a:pt x="4664" y="387"/>
                  </a:cubicBezTo>
                  <a:cubicBezTo>
                    <a:pt x="4771" y="194"/>
                    <a:pt x="4590" y="0"/>
                    <a:pt x="4410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894750" y="6153550"/>
              <a:ext cx="108200" cy="56125"/>
            </a:xfrm>
            <a:custGeom>
              <a:avLst/>
              <a:gdLst/>
              <a:ahLst/>
              <a:cxnLst/>
              <a:rect l="l" t="t" r="r" b="b"/>
              <a:pathLst>
                <a:path w="4328" h="2245" extrusionOk="0">
                  <a:moveTo>
                    <a:pt x="3958" y="1"/>
                  </a:moveTo>
                  <a:cubicBezTo>
                    <a:pt x="3916" y="1"/>
                    <a:pt x="3870" y="11"/>
                    <a:pt x="3823" y="35"/>
                  </a:cubicBezTo>
                  <a:cubicBezTo>
                    <a:pt x="2668" y="582"/>
                    <a:pt x="1452" y="1190"/>
                    <a:pt x="267" y="1767"/>
                  </a:cubicBezTo>
                  <a:cubicBezTo>
                    <a:pt x="0" y="1901"/>
                    <a:pt x="178" y="2245"/>
                    <a:pt x="431" y="2245"/>
                  </a:cubicBezTo>
                  <a:cubicBezTo>
                    <a:pt x="466" y="2245"/>
                    <a:pt x="503" y="2238"/>
                    <a:pt x="540" y="2223"/>
                  </a:cubicBezTo>
                  <a:cubicBezTo>
                    <a:pt x="1695" y="1646"/>
                    <a:pt x="2911" y="1038"/>
                    <a:pt x="4097" y="491"/>
                  </a:cubicBezTo>
                  <a:cubicBezTo>
                    <a:pt x="4328" y="311"/>
                    <a:pt x="4190" y="1"/>
                    <a:pt x="3958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796000" y="6079900"/>
              <a:ext cx="190525" cy="30450"/>
            </a:xfrm>
            <a:custGeom>
              <a:avLst/>
              <a:gdLst/>
              <a:ahLst/>
              <a:cxnLst/>
              <a:rect l="l" t="t" r="r" b="b"/>
              <a:pathLst>
                <a:path w="7621" h="1218" extrusionOk="0">
                  <a:moveTo>
                    <a:pt x="421" y="1"/>
                  </a:moveTo>
                  <a:cubicBezTo>
                    <a:pt x="135" y="1"/>
                    <a:pt x="1" y="459"/>
                    <a:pt x="296" y="488"/>
                  </a:cubicBezTo>
                  <a:cubicBezTo>
                    <a:pt x="2606" y="853"/>
                    <a:pt x="4946" y="1096"/>
                    <a:pt x="7287" y="1218"/>
                  </a:cubicBezTo>
                  <a:cubicBezTo>
                    <a:pt x="7621" y="1218"/>
                    <a:pt x="7621" y="732"/>
                    <a:pt x="7287" y="701"/>
                  </a:cubicBezTo>
                  <a:cubicBezTo>
                    <a:pt x="5007" y="580"/>
                    <a:pt x="2697" y="336"/>
                    <a:pt x="448" y="2"/>
                  </a:cubicBezTo>
                  <a:cubicBezTo>
                    <a:pt x="439" y="1"/>
                    <a:pt x="429" y="1"/>
                    <a:pt x="421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853250" y="6028900"/>
              <a:ext cx="143500" cy="56475"/>
            </a:xfrm>
            <a:custGeom>
              <a:avLst/>
              <a:gdLst/>
              <a:ahLst/>
              <a:cxnLst/>
              <a:rect l="l" t="t" r="r" b="b"/>
              <a:pathLst>
                <a:path w="5740" h="2259" extrusionOk="0">
                  <a:moveTo>
                    <a:pt x="383" y="0"/>
                  </a:moveTo>
                  <a:cubicBezTo>
                    <a:pt x="116" y="0"/>
                    <a:pt x="0" y="406"/>
                    <a:pt x="285" y="492"/>
                  </a:cubicBezTo>
                  <a:cubicBezTo>
                    <a:pt x="2048" y="796"/>
                    <a:pt x="3659" y="1373"/>
                    <a:pt x="5240" y="2225"/>
                  </a:cubicBezTo>
                  <a:cubicBezTo>
                    <a:pt x="5287" y="2248"/>
                    <a:pt x="5333" y="2258"/>
                    <a:pt x="5375" y="2258"/>
                  </a:cubicBezTo>
                  <a:cubicBezTo>
                    <a:pt x="5606" y="2258"/>
                    <a:pt x="5740" y="1948"/>
                    <a:pt x="5483" y="1769"/>
                  </a:cubicBezTo>
                  <a:cubicBezTo>
                    <a:pt x="3933" y="917"/>
                    <a:pt x="2231" y="310"/>
                    <a:pt x="437" y="6"/>
                  </a:cubicBezTo>
                  <a:cubicBezTo>
                    <a:pt x="419" y="2"/>
                    <a:pt x="400" y="0"/>
                    <a:pt x="383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937525" y="5920775"/>
              <a:ext cx="88925" cy="132425"/>
            </a:xfrm>
            <a:custGeom>
              <a:avLst/>
              <a:gdLst/>
              <a:ahLst/>
              <a:cxnLst/>
              <a:rect l="l" t="t" r="r" b="b"/>
              <a:pathLst>
                <a:path w="3557" h="5297" extrusionOk="0">
                  <a:moveTo>
                    <a:pt x="317" y="1"/>
                  </a:moveTo>
                  <a:cubicBezTo>
                    <a:pt x="157" y="1"/>
                    <a:pt x="0" y="131"/>
                    <a:pt x="76" y="318"/>
                  </a:cubicBezTo>
                  <a:cubicBezTo>
                    <a:pt x="805" y="2112"/>
                    <a:pt x="1778" y="3784"/>
                    <a:pt x="3024" y="5212"/>
                  </a:cubicBezTo>
                  <a:cubicBezTo>
                    <a:pt x="3083" y="5271"/>
                    <a:pt x="3148" y="5296"/>
                    <a:pt x="3209" y="5296"/>
                  </a:cubicBezTo>
                  <a:cubicBezTo>
                    <a:pt x="3399" y="5296"/>
                    <a:pt x="3557" y="5054"/>
                    <a:pt x="3419" y="4847"/>
                  </a:cubicBezTo>
                  <a:cubicBezTo>
                    <a:pt x="2234" y="3449"/>
                    <a:pt x="1261" y="1838"/>
                    <a:pt x="562" y="166"/>
                  </a:cubicBezTo>
                  <a:cubicBezTo>
                    <a:pt x="515" y="50"/>
                    <a:pt x="416" y="1"/>
                    <a:pt x="317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983650" y="5898050"/>
              <a:ext cx="47350" cy="131950"/>
            </a:xfrm>
            <a:custGeom>
              <a:avLst/>
              <a:gdLst/>
              <a:ahLst/>
              <a:cxnLst/>
              <a:rect l="l" t="t" r="r" b="b"/>
              <a:pathLst>
                <a:path w="1894" h="5278" extrusionOk="0">
                  <a:moveTo>
                    <a:pt x="346" y="1"/>
                  </a:moveTo>
                  <a:cubicBezTo>
                    <a:pt x="178" y="1"/>
                    <a:pt x="1" y="196"/>
                    <a:pt x="85" y="407"/>
                  </a:cubicBezTo>
                  <a:cubicBezTo>
                    <a:pt x="814" y="1835"/>
                    <a:pt x="1240" y="3446"/>
                    <a:pt x="1392" y="5027"/>
                  </a:cubicBezTo>
                  <a:cubicBezTo>
                    <a:pt x="1407" y="5194"/>
                    <a:pt x="1536" y="5278"/>
                    <a:pt x="1658" y="5278"/>
                  </a:cubicBezTo>
                  <a:cubicBezTo>
                    <a:pt x="1779" y="5278"/>
                    <a:pt x="1893" y="5194"/>
                    <a:pt x="1878" y="5027"/>
                  </a:cubicBezTo>
                  <a:cubicBezTo>
                    <a:pt x="1756" y="3325"/>
                    <a:pt x="1301" y="1653"/>
                    <a:pt x="541" y="133"/>
                  </a:cubicBezTo>
                  <a:cubicBezTo>
                    <a:pt x="494" y="40"/>
                    <a:pt x="421" y="1"/>
                    <a:pt x="346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2071625" y="5849150"/>
              <a:ext cx="84500" cy="174425"/>
            </a:xfrm>
            <a:custGeom>
              <a:avLst/>
              <a:gdLst/>
              <a:ahLst/>
              <a:cxnLst/>
              <a:rect l="l" t="t" r="r" b="b"/>
              <a:pathLst>
                <a:path w="3380" h="6977" extrusionOk="0">
                  <a:moveTo>
                    <a:pt x="2142" y="0"/>
                  </a:moveTo>
                  <a:cubicBezTo>
                    <a:pt x="2061" y="0"/>
                    <a:pt x="1978" y="33"/>
                    <a:pt x="1915" y="113"/>
                  </a:cubicBezTo>
                  <a:cubicBezTo>
                    <a:pt x="517" y="2059"/>
                    <a:pt x="0" y="4490"/>
                    <a:pt x="396" y="6800"/>
                  </a:cubicBezTo>
                  <a:cubicBezTo>
                    <a:pt x="420" y="6923"/>
                    <a:pt x="509" y="6977"/>
                    <a:pt x="606" y="6977"/>
                  </a:cubicBezTo>
                  <a:cubicBezTo>
                    <a:pt x="750" y="6977"/>
                    <a:pt x="912" y="6860"/>
                    <a:pt x="912" y="6679"/>
                  </a:cubicBezTo>
                  <a:cubicBezTo>
                    <a:pt x="950" y="6772"/>
                    <a:pt x="1067" y="6854"/>
                    <a:pt x="1181" y="6854"/>
                  </a:cubicBezTo>
                  <a:cubicBezTo>
                    <a:pt x="1252" y="6854"/>
                    <a:pt x="1321" y="6822"/>
                    <a:pt x="1368" y="6740"/>
                  </a:cubicBezTo>
                  <a:cubicBezTo>
                    <a:pt x="2371" y="4825"/>
                    <a:pt x="3040" y="2788"/>
                    <a:pt x="3344" y="661"/>
                  </a:cubicBezTo>
                  <a:cubicBezTo>
                    <a:pt x="3380" y="500"/>
                    <a:pt x="3226" y="391"/>
                    <a:pt x="3087" y="391"/>
                  </a:cubicBezTo>
                  <a:cubicBezTo>
                    <a:pt x="2990" y="391"/>
                    <a:pt x="2901" y="444"/>
                    <a:pt x="2888" y="569"/>
                  </a:cubicBezTo>
                  <a:cubicBezTo>
                    <a:pt x="2584" y="2667"/>
                    <a:pt x="1915" y="4673"/>
                    <a:pt x="943" y="6497"/>
                  </a:cubicBezTo>
                  <a:cubicBezTo>
                    <a:pt x="943" y="6527"/>
                    <a:pt x="943" y="6527"/>
                    <a:pt x="912" y="6588"/>
                  </a:cubicBezTo>
                  <a:cubicBezTo>
                    <a:pt x="548" y="4399"/>
                    <a:pt x="1095" y="2120"/>
                    <a:pt x="2371" y="387"/>
                  </a:cubicBezTo>
                  <a:cubicBezTo>
                    <a:pt x="2522" y="194"/>
                    <a:pt x="2338" y="0"/>
                    <a:pt x="2142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966000" y="5998625"/>
              <a:ext cx="199100" cy="199125"/>
            </a:xfrm>
            <a:custGeom>
              <a:avLst/>
              <a:gdLst/>
              <a:ahLst/>
              <a:cxnLst/>
              <a:rect l="l" t="t" r="r" b="b"/>
              <a:pathLst>
                <a:path w="7964" h="7965" extrusionOk="0">
                  <a:moveTo>
                    <a:pt x="3982" y="1"/>
                  </a:moveTo>
                  <a:cubicBezTo>
                    <a:pt x="1763" y="1"/>
                    <a:pt x="0" y="1764"/>
                    <a:pt x="0" y="3983"/>
                  </a:cubicBezTo>
                  <a:cubicBezTo>
                    <a:pt x="0" y="6171"/>
                    <a:pt x="1763" y="7964"/>
                    <a:pt x="3982" y="7964"/>
                  </a:cubicBezTo>
                  <a:cubicBezTo>
                    <a:pt x="6201" y="7964"/>
                    <a:pt x="7964" y="6171"/>
                    <a:pt x="7964" y="3983"/>
                  </a:cubicBezTo>
                  <a:cubicBezTo>
                    <a:pt x="7964" y="1764"/>
                    <a:pt x="6201" y="1"/>
                    <a:pt x="3982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994125" y="6026750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5715" h="5715" extrusionOk="0">
                  <a:moveTo>
                    <a:pt x="2857" y="0"/>
                  </a:moveTo>
                  <a:cubicBezTo>
                    <a:pt x="1307" y="0"/>
                    <a:pt x="0" y="1307"/>
                    <a:pt x="0" y="2858"/>
                  </a:cubicBezTo>
                  <a:cubicBezTo>
                    <a:pt x="0" y="4408"/>
                    <a:pt x="1307" y="5715"/>
                    <a:pt x="2857" y="5715"/>
                  </a:cubicBezTo>
                  <a:cubicBezTo>
                    <a:pt x="4407" y="5715"/>
                    <a:pt x="5714" y="4408"/>
                    <a:pt x="5714" y="2858"/>
                  </a:cubicBezTo>
                  <a:cubicBezTo>
                    <a:pt x="5714" y="1247"/>
                    <a:pt x="4407" y="0"/>
                    <a:pt x="2857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" name="Google Shape;133;p2">
            <a:extLst>
              <a:ext uri="{FF2B5EF4-FFF2-40B4-BE49-F238E27FC236}">
                <a16:creationId xmlns:a16="http://schemas.microsoft.com/office/drawing/2014/main" id="{A3337024-F748-4F82-A2D8-5A7CFB5682CE}"/>
              </a:ext>
            </a:extLst>
          </p:cNvPr>
          <p:cNvGrpSpPr/>
          <p:nvPr userDrawn="1"/>
        </p:nvGrpSpPr>
        <p:grpSpPr>
          <a:xfrm>
            <a:off x="2452687" y="4664242"/>
            <a:ext cx="542925" cy="451467"/>
            <a:chOff x="1646075" y="5692400"/>
            <a:chExt cx="829075" cy="807875"/>
          </a:xfrm>
        </p:grpSpPr>
        <p:sp>
          <p:nvSpPr>
            <p:cNvPr id="171" name="Google Shape;134;p2">
              <a:extLst>
                <a:ext uri="{FF2B5EF4-FFF2-40B4-BE49-F238E27FC236}">
                  <a16:creationId xmlns:a16="http://schemas.microsoft.com/office/drawing/2014/main" id="{511799D4-D049-4CA1-8648-01E81307295E}"/>
                </a:ext>
              </a:extLst>
            </p:cNvPr>
            <p:cNvSpPr/>
            <p:nvPr userDrawn="1"/>
          </p:nvSpPr>
          <p:spPr>
            <a:xfrm>
              <a:off x="1902925" y="6124025"/>
              <a:ext cx="317650" cy="376250"/>
            </a:xfrm>
            <a:custGeom>
              <a:avLst/>
              <a:gdLst/>
              <a:ahLst/>
              <a:cxnLst/>
              <a:rect l="l" t="t" r="r" b="b"/>
              <a:pathLst>
                <a:path w="12706" h="15050" extrusionOk="0">
                  <a:moveTo>
                    <a:pt x="8420" y="0"/>
                  </a:moveTo>
                  <a:lnTo>
                    <a:pt x="5745" y="517"/>
                  </a:lnTo>
                  <a:cubicBezTo>
                    <a:pt x="4712" y="2979"/>
                    <a:pt x="3283" y="5319"/>
                    <a:pt x="1460" y="7234"/>
                  </a:cubicBezTo>
                  <a:cubicBezTo>
                    <a:pt x="821" y="7964"/>
                    <a:pt x="61" y="8724"/>
                    <a:pt x="1" y="9727"/>
                  </a:cubicBezTo>
                  <a:cubicBezTo>
                    <a:pt x="1" y="10547"/>
                    <a:pt x="548" y="11277"/>
                    <a:pt x="1095" y="11885"/>
                  </a:cubicBezTo>
                  <a:cubicBezTo>
                    <a:pt x="2098" y="12888"/>
                    <a:pt x="3223" y="13769"/>
                    <a:pt x="4530" y="14408"/>
                  </a:cubicBezTo>
                  <a:cubicBezTo>
                    <a:pt x="5107" y="14742"/>
                    <a:pt x="5745" y="14955"/>
                    <a:pt x="6384" y="15046"/>
                  </a:cubicBezTo>
                  <a:cubicBezTo>
                    <a:pt x="6429" y="15048"/>
                    <a:pt x="6474" y="15049"/>
                    <a:pt x="6520" y="15049"/>
                  </a:cubicBezTo>
                  <a:cubicBezTo>
                    <a:pt x="7123" y="15049"/>
                    <a:pt x="7784" y="14860"/>
                    <a:pt x="8207" y="14408"/>
                  </a:cubicBezTo>
                  <a:cubicBezTo>
                    <a:pt x="8633" y="14012"/>
                    <a:pt x="8815" y="13344"/>
                    <a:pt x="9332" y="13009"/>
                  </a:cubicBezTo>
                  <a:cubicBezTo>
                    <a:pt x="9636" y="12827"/>
                    <a:pt x="10001" y="12766"/>
                    <a:pt x="10305" y="12645"/>
                  </a:cubicBezTo>
                  <a:cubicBezTo>
                    <a:pt x="11855" y="12098"/>
                    <a:pt x="12706" y="10304"/>
                    <a:pt x="12645" y="8693"/>
                  </a:cubicBezTo>
                  <a:cubicBezTo>
                    <a:pt x="12615" y="7052"/>
                    <a:pt x="11825" y="5532"/>
                    <a:pt x="10943" y="4164"/>
                  </a:cubicBezTo>
                  <a:cubicBezTo>
                    <a:pt x="10062" y="2796"/>
                    <a:pt x="9058" y="1459"/>
                    <a:pt x="8420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5;p2">
              <a:extLst>
                <a:ext uri="{FF2B5EF4-FFF2-40B4-BE49-F238E27FC236}">
                  <a16:creationId xmlns:a16="http://schemas.microsoft.com/office/drawing/2014/main" id="{69F770E9-DD3C-4E04-ADF1-7BFD75E89CB3}"/>
                </a:ext>
              </a:extLst>
            </p:cNvPr>
            <p:cNvSpPr/>
            <p:nvPr/>
          </p:nvSpPr>
          <p:spPr>
            <a:xfrm>
              <a:off x="1936350" y="6145300"/>
              <a:ext cx="240150" cy="287350"/>
            </a:xfrm>
            <a:custGeom>
              <a:avLst/>
              <a:gdLst/>
              <a:ahLst/>
              <a:cxnLst/>
              <a:rect l="l" t="t" r="r" b="b"/>
              <a:pathLst>
                <a:path w="9606" h="11494" extrusionOk="0">
                  <a:moveTo>
                    <a:pt x="6354" y="0"/>
                  </a:moveTo>
                  <a:lnTo>
                    <a:pt x="4378" y="426"/>
                  </a:lnTo>
                  <a:cubicBezTo>
                    <a:pt x="3618" y="2341"/>
                    <a:pt x="2463" y="4073"/>
                    <a:pt x="1095" y="5563"/>
                  </a:cubicBezTo>
                  <a:cubicBezTo>
                    <a:pt x="609" y="6079"/>
                    <a:pt x="31" y="6687"/>
                    <a:pt x="1" y="7417"/>
                  </a:cubicBezTo>
                  <a:cubicBezTo>
                    <a:pt x="1" y="8055"/>
                    <a:pt x="427" y="8602"/>
                    <a:pt x="852" y="9088"/>
                  </a:cubicBezTo>
                  <a:cubicBezTo>
                    <a:pt x="1612" y="9879"/>
                    <a:pt x="2463" y="10517"/>
                    <a:pt x="3436" y="11034"/>
                  </a:cubicBezTo>
                  <a:cubicBezTo>
                    <a:pt x="3892" y="11247"/>
                    <a:pt x="4348" y="11459"/>
                    <a:pt x="4834" y="11490"/>
                  </a:cubicBezTo>
                  <a:cubicBezTo>
                    <a:pt x="4874" y="11492"/>
                    <a:pt x="4915" y="11493"/>
                    <a:pt x="4956" y="11493"/>
                  </a:cubicBezTo>
                  <a:cubicBezTo>
                    <a:pt x="5405" y="11493"/>
                    <a:pt x="5867" y="11340"/>
                    <a:pt x="6202" y="11034"/>
                  </a:cubicBezTo>
                  <a:cubicBezTo>
                    <a:pt x="6506" y="10699"/>
                    <a:pt x="6658" y="10213"/>
                    <a:pt x="7022" y="9970"/>
                  </a:cubicBezTo>
                  <a:cubicBezTo>
                    <a:pt x="7266" y="9818"/>
                    <a:pt x="7509" y="9757"/>
                    <a:pt x="7782" y="9666"/>
                  </a:cubicBezTo>
                  <a:cubicBezTo>
                    <a:pt x="8968" y="9240"/>
                    <a:pt x="9606" y="7903"/>
                    <a:pt x="9576" y="6657"/>
                  </a:cubicBezTo>
                  <a:cubicBezTo>
                    <a:pt x="9545" y="5411"/>
                    <a:pt x="8937" y="4256"/>
                    <a:pt x="8269" y="3192"/>
                  </a:cubicBezTo>
                  <a:cubicBezTo>
                    <a:pt x="7600" y="2128"/>
                    <a:pt x="6840" y="1155"/>
                    <a:pt x="6354" y="0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6;p2">
              <a:extLst>
                <a:ext uri="{FF2B5EF4-FFF2-40B4-BE49-F238E27FC236}">
                  <a16:creationId xmlns:a16="http://schemas.microsoft.com/office/drawing/2014/main" id="{62F4DCEB-F189-4F79-90CA-0C90F204CDD8}"/>
                </a:ext>
              </a:extLst>
            </p:cNvPr>
            <p:cNvSpPr/>
            <p:nvPr/>
          </p:nvSpPr>
          <p:spPr>
            <a:xfrm>
              <a:off x="1693950" y="6120975"/>
              <a:ext cx="350350" cy="295275"/>
            </a:xfrm>
            <a:custGeom>
              <a:avLst/>
              <a:gdLst/>
              <a:ahLst/>
              <a:cxnLst/>
              <a:rect l="l" t="t" r="r" b="b"/>
              <a:pathLst>
                <a:path w="14014" h="11811" extrusionOk="0">
                  <a:moveTo>
                    <a:pt x="11825" y="0"/>
                  </a:moveTo>
                  <a:cubicBezTo>
                    <a:pt x="9575" y="724"/>
                    <a:pt x="7207" y="1116"/>
                    <a:pt x="4867" y="1116"/>
                  </a:cubicBezTo>
                  <a:cubicBezTo>
                    <a:pt x="4551" y="1116"/>
                    <a:pt x="4236" y="1109"/>
                    <a:pt x="3922" y="1095"/>
                  </a:cubicBezTo>
                  <a:cubicBezTo>
                    <a:pt x="3634" y="1086"/>
                    <a:pt x="3337" y="1071"/>
                    <a:pt x="3040" y="1071"/>
                  </a:cubicBezTo>
                  <a:cubicBezTo>
                    <a:pt x="2332" y="1071"/>
                    <a:pt x="1630" y="1153"/>
                    <a:pt x="1095" y="1581"/>
                  </a:cubicBezTo>
                  <a:cubicBezTo>
                    <a:pt x="457" y="2128"/>
                    <a:pt x="244" y="3010"/>
                    <a:pt x="153" y="3830"/>
                  </a:cubicBezTo>
                  <a:cubicBezTo>
                    <a:pt x="1" y="5229"/>
                    <a:pt x="122" y="6688"/>
                    <a:pt x="457" y="8086"/>
                  </a:cubicBezTo>
                  <a:cubicBezTo>
                    <a:pt x="609" y="8724"/>
                    <a:pt x="852" y="9362"/>
                    <a:pt x="1217" y="9909"/>
                  </a:cubicBezTo>
                  <a:cubicBezTo>
                    <a:pt x="1612" y="10426"/>
                    <a:pt x="2220" y="10852"/>
                    <a:pt x="2858" y="10913"/>
                  </a:cubicBezTo>
                  <a:cubicBezTo>
                    <a:pt x="2891" y="10914"/>
                    <a:pt x="2923" y="10915"/>
                    <a:pt x="2956" y="10915"/>
                  </a:cubicBezTo>
                  <a:cubicBezTo>
                    <a:pt x="3377" y="10915"/>
                    <a:pt x="3797" y="10789"/>
                    <a:pt x="4207" y="10789"/>
                  </a:cubicBezTo>
                  <a:cubicBezTo>
                    <a:pt x="4356" y="10789"/>
                    <a:pt x="4505" y="10805"/>
                    <a:pt x="4651" y="10852"/>
                  </a:cubicBezTo>
                  <a:cubicBezTo>
                    <a:pt x="4986" y="10973"/>
                    <a:pt x="5290" y="11186"/>
                    <a:pt x="5594" y="11399"/>
                  </a:cubicBezTo>
                  <a:cubicBezTo>
                    <a:pt x="6077" y="11683"/>
                    <a:pt x="6623" y="11810"/>
                    <a:pt x="7180" y="11810"/>
                  </a:cubicBezTo>
                  <a:cubicBezTo>
                    <a:pt x="8233" y="11810"/>
                    <a:pt x="9327" y="11355"/>
                    <a:pt x="10123" y="10639"/>
                  </a:cubicBezTo>
                  <a:cubicBezTo>
                    <a:pt x="11338" y="9545"/>
                    <a:pt x="11977" y="7964"/>
                    <a:pt x="12463" y="6384"/>
                  </a:cubicBezTo>
                  <a:cubicBezTo>
                    <a:pt x="12919" y="4803"/>
                    <a:pt x="13253" y="3192"/>
                    <a:pt x="14013" y="1733"/>
                  </a:cubicBezTo>
                  <a:lnTo>
                    <a:pt x="11825" y="0"/>
                  </a:ln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;p2">
              <a:extLst>
                <a:ext uri="{FF2B5EF4-FFF2-40B4-BE49-F238E27FC236}">
                  <a16:creationId xmlns:a16="http://schemas.microsoft.com/office/drawing/2014/main" id="{D7AF6A9C-616E-4FE7-A099-1734CC2AB5D2}"/>
                </a:ext>
              </a:extLst>
            </p:cNvPr>
            <p:cNvSpPr/>
            <p:nvPr/>
          </p:nvSpPr>
          <p:spPr>
            <a:xfrm>
              <a:off x="1693950" y="6120975"/>
              <a:ext cx="350350" cy="295275"/>
            </a:xfrm>
            <a:custGeom>
              <a:avLst/>
              <a:gdLst/>
              <a:ahLst/>
              <a:cxnLst/>
              <a:rect l="l" t="t" r="r" b="b"/>
              <a:pathLst>
                <a:path w="14014" h="11811" extrusionOk="0">
                  <a:moveTo>
                    <a:pt x="11825" y="0"/>
                  </a:moveTo>
                  <a:cubicBezTo>
                    <a:pt x="9575" y="724"/>
                    <a:pt x="7207" y="1116"/>
                    <a:pt x="4867" y="1116"/>
                  </a:cubicBezTo>
                  <a:cubicBezTo>
                    <a:pt x="4551" y="1116"/>
                    <a:pt x="4236" y="1109"/>
                    <a:pt x="3922" y="1095"/>
                  </a:cubicBezTo>
                  <a:cubicBezTo>
                    <a:pt x="3634" y="1086"/>
                    <a:pt x="3337" y="1071"/>
                    <a:pt x="3040" y="1071"/>
                  </a:cubicBezTo>
                  <a:cubicBezTo>
                    <a:pt x="2332" y="1071"/>
                    <a:pt x="1630" y="1153"/>
                    <a:pt x="1095" y="1581"/>
                  </a:cubicBezTo>
                  <a:cubicBezTo>
                    <a:pt x="457" y="2128"/>
                    <a:pt x="244" y="3010"/>
                    <a:pt x="153" y="3830"/>
                  </a:cubicBezTo>
                  <a:cubicBezTo>
                    <a:pt x="1" y="5229"/>
                    <a:pt x="122" y="6688"/>
                    <a:pt x="457" y="8086"/>
                  </a:cubicBezTo>
                  <a:cubicBezTo>
                    <a:pt x="609" y="8724"/>
                    <a:pt x="852" y="9362"/>
                    <a:pt x="1217" y="9909"/>
                  </a:cubicBezTo>
                  <a:cubicBezTo>
                    <a:pt x="1612" y="10426"/>
                    <a:pt x="2220" y="10852"/>
                    <a:pt x="2858" y="10913"/>
                  </a:cubicBezTo>
                  <a:cubicBezTo>
                    <a:pt x="2891" y="10914"/>
                    <a:pt x="2923" y="10915"/>
                    <a:pt x="2956" y="10915"/>
                  </a:cubicBezTo>
                  <a:cubicBezTo>
                    <a:pt x="3377" y="10915"/>
                    <a:pt x="3797" y="10789"/>
                    <a:pt x="4207" y="10789"/>
                  </a:cubicBezTo>
                  <a:cubicBezTo>
                    <a:pt x="4356" y="10789"/>
                    <a:pt x="4505" y="10805"/>
                    <a:pt x="4651" y="10852"/>
                  </a:cubicBezTo>
                  <a:cubicBezTo>
                    <a:pt x="4986" y="10973"/>
                    <a:pt x="5290" y="11186"/>
                    <a:pt x="5594" y="11399"/>
                  </a:cubicBezTo>
                  <a:cubicBezTo>
                    <a:pt x="6077" y="11683"/>
                    <a:pt x="6623" y="11810"/>
                    <a:pt x="7180" y="11810"/>
                  </a:cubicBezTo>
                  <a:cubicBezTo>
                    <a:pt x="8233" y="11810"/>
                    <a:pt x="9327" y="11355"/>
                    <a:pt x="10123" y="10639"/>
                  </a:cubicBezTo>
                  <a:cubicBezTo>
                    <a:pt x="11338" y="9545"/>
                    <a:pt x="11977" y="7964"/>
                    <a:pt x="12463" y="6384"/>
                  </a:cubicBezTo>
                  <a:cubicBezTo>
                    <a:pt x="12919" y="4803"/>
                    <a:pt x="13253" y="3192"/>
                    <a:pt x="14013" y="1733"/>
                  </a:cubicBezTo>
                  <a:lnTo>
                    <a:pt x="11825" y="0"/>
                  </a:ln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8;p2">
              <a:extLst>
                <a:ext uri="{FF2B5EF4-FFF2-40B4-BE49-F238E27FC236}">
                  <a16:creationId xmlns:a16="http://schemas.microsoft.com/office/drawing/2014/main" id="{2BAD3AC8-D37A-4DB1-A12A-5C9FAAFB2F5C}"/>
                </a:ext>
              </a:extLst>
            </p:cNvPr>
            <p:cNvSpPr/>
            <p:nvPr/>
          </p:nvSpPr>
          <p:spPr>
            <a:xfrm>
              <a:off x="1783625" y="6120975"/>
              <a:ext cx="259150" cy="217500"/>
            </a:xfrm>
            <a:custGeom>
              <a:avLst/>
              <a:gdLst/>
              <a:ahLst/>
              <a:cxnLst/>
              <a:rect l="l" t="t" r="r" b="b"/>
              <a:pathLst>
                <a:path w="10366" h="8700" extrusionOk="0">
                  <a:moveTo>
                    <a:pt x="8785" y="0"/>
                  </a:moveTo>
                  <a:cubicBezTo>
                    <a:pt x="7149" y="520"/>
                    <a:pt x="5469" y="817"/>
                    <a:pt x="3764" y="817"/>
                  </a:cubicBezTo>
                  <a:cubicBezTo>
                    <a:pt x="3473" y="817"/>
                    <a:pt x="3181" y="809"/>
                    <a:pt x="2888" y="791"/>
                  </a:cubicBezTo>
                  <a:cubicBezTo>
                    <a:pt x="2706" y="783"/>
                    <a:pt x="2519" y="776"/>
                    <a:pt x="2334" y="776"/>
                  </a:cubicBezTo>
                  <a:cubicBezTo>
                    <a:pt x="1777" y="776"/>
                    <a:pt x="1224" y="844"/>
                    <a:pt x="791" y="1186"/>
                  </a:cubicBezTo>
                  <a:cubicBezTo>
                    <a:pt x="304" y="1551"/>
                    <a:pt x="152" y="2250"/>
                    <a:pt x="122" y="2858"/>
                  </a:cubicBezTo>
                  <a:cubicBezTo>
                    <a:pt x="0" y="3922"/>
                    <a:pt x="61" y="4985"/>
                    <a:pt x="335" y="5988"/>
                  </a:cubicBezTo>
                  <a:cubicBezTo>
                    <a:pt x="456" y="6444"/>
                    <a:pt x="608" y="6961"/>
                    <a:pt x="912" y="7326"/>
                  </a:cubicBezTo>
                  <a:cubicBezTo>
                    <a:pt x="1216" y="7721"/>
                    <a:pt x="1642" y="8025"/>
                    <a:pt x="2128" y="8055"/>
                  </a:cubicBezTo>
                  <a:cubicBezTo>
                    <a:pt x="2164" y="8058"/>
                    <a:pt x="2200" y="8059"/>
                    <a:pt x="2236" y="8059"/>
                  </a:cubicBezTo>
                  <a:cubicBezTo>
                    <a:pt x="2539" y="8059"/>
                    <a:pt x="2840" y="7983"/>
                    <a:pt x="3121" y="7983"/>
                  </a:cubicBezTo>
                  <a:cubicBezTo>
                    <a:pt x="3229" y="7983"/>
                    <a:pt x="3334" y="7994"/>
                    <a:pt x="3435" y="8025"/>
                  </a:cubicBezTo>
                  <a:cubicBezTo>
                    <a:pt x="3709" y="8086"/>
                    <a:pt x="3891" y="8268"/>
                    <a:pt x="4134" y="8390"/>
                  </a:cubicBezTo>
                  <a:cubicBezTo>
                    <a:pt x="4507" y="8603"/>
                    <a:pt x="4921" y="8700"/>
                    <a:pt x="5339" y="8700"/>
                  </a:cubicBezTo>
                  <a:cubicBezTo>
                    <a:pt x="6114" y="8700"/>
                    <a:pt x="6905" y="8365"/>
                    <a:pt x="7478" y="7812"/>
                  </a:cubicBezTo>
                  <a:cubicBezTo>
                    <a:pt x="8390" y="7022"/>
                    <a:pt x="8876" y="5836"/>
                    <a:pt x="9241" y="4651"/>
                  </a:cubicBezTo>
                  <a:cubicBezTo>
                    <a:pt x="9575" y="3496"/>
                    <a:pt x="9818" y="2311"/>
                    <a:pt x="10365" y="1216"/>
                  </a:cubicBezTo>
                  <a:lnTo>
                    <a:pt x="8785" y="0"/>
                  </a:ln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9;p2">
              <a:extLst>
                <a:ext uri="{FF2B5EF4-FFF2-40B4-BE49-F238E27FC236}">
                  <a16:creationId xmlns:a16="http://schemas.microsoft.com/office/drawing/2014/main" id="{4EF24687-A0DC-491E-9901-946BC5B59A96}"/>
                </a:ext>
              </a:extLst>
            </p:cNvPr>
            <p:cNvSpPr/>
            <p:nvPr/>
          </p:nvSpPr>
          <p:spPr>
            <a:xfrm>
              <a:off x="1646075" y="5859800"/>
              <a:ext cx="360975" cy="317475"/>
            </a:xfrm>
            <a:custGeom>
              <a:avLst/>
              <a:gdLst/>
              <a:ahLst/>
              <a:cxnLst/>
              <a:rect l="l" t="t" r="r" b="b"/>
              <a:pathLst>
                <a:path w="14439" h="12699" extrusionOk="0">
                  <a:moveTo>
                    <a:pt x="6339" y="1"/>
                  </a:moveTo>
                  <a:cubicBezTo>
                    <a:pt x="5718" y="1"/>
                    <a:pt x="5082" y="273"/>
                    <a:pt x="4499" y="599"/>
                  </a:cubicBezTo>
                  <a:cubicBezTo>
                    <a:pt x="3253" y="1268"/>
                    <a:pt x="2159" y="2241"/>
                    <a:pt x="1217" y="3305"/>
                  </a:cubicBezTo>
                  <a:cubicBezTo>
                    <a:pt x="791" y="3791"/>
                    <a:pt x="366" y="4338"/>
                    <a:pt x="183" y="4976"/>
                  </a:cubicBezTo>
                  <a:cubicBezTo>
                    <a:pt x="1" y="5584"/>
                    <a:pt x="1" y="6314"/>
                    <a:pt x="335" y="6861"/>
                  </a:cubicBezTo>
                  <a:cubicBezTo>
                    <a:pt x="639" y="7378"/>
                    <a:pt x="1217" y="7742"/>
                    <a:pt x="1399" y="8259"/>
                  </a:cubicBezTo>
                  <a:cubicBezTo>
                    <a:pt x="1521" y="8624"/>
                    <a:pt x="1460" y="8989"/>
                    <a:pt x="1521" y="9353"/>
                  </a:cubicBezTo>
                  <a:cubicBezTo>
                    <a:pt x="1673" y="10964"/>
                    <a:pt x="3132" y="12241"/>
                    <a:pt x="4743" y="12575"/>
                  </a:cubicBezTo>
                  <a:cubicBezTo>
                    <a:pt x="5148" y="12661"/>
                    <a:pt x="5560" y="12699"/>
                    <a:pt x="5974" y="12699"/>
                  </a:cubicBezTo>
                  <a:cubicBezTo>
                    <a:pt x="7175" y="12699"/>
                    <a:pt x="8400" y="12382"/>
                    <a:pt x="9575" y="11998"/>
                  </a:cubicBezTo>
                  <a:cubicBezTo>
                    <a:pt x="11126" y="11481"/>
                    <a:pt x="12645" y="10812"/>
                    <a:pt x="14226" y="10539"/>
                  </a:cubicBezTo>
                  <a:lnTo>
                    <a:pt x="14439" y="7864"/>
                  </a:lnTo>
                  <a:cubicBezTo>
                    <a:pt x="12250" y="6253"/>
                    <a:pt x="10396" y="4277"/>
                    <a:pt x="8968" y="2028"/>
                  </a:cubicBezTo>
                  <a:cubicBezTo>
                    <a:pt x="8420" y="1238"/>
                    <a:pt x="7843" y="295"/>
                    <a:pt x="6901" y="83"/>
                  </a:cubicBezTo>
                  <a:cubicBezTo>
                    <a:pt x="6716" y="26"/>
                    <a:pt x="6528" y="1"/>
                    <a:pt x="6339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0;p2">
              <a:extLst>
                <a:ext uri="{FF2B5EF4-FFF2-40B4-BE49-F238E27FC236}">
                  <a16:creationId xmlns:a16="http://schemas.microsoft.com/office/drawing/2014/main" id="{38923F2D-4508-43F8-9E79-456DA7C0A9E2}"/>
                </a:ext>
              </a:extLst>
            </p:cNvPr>
            <p:cNvSpPr/>
            <p:nvPr/>
          </p:nvSpPr>
          <p:spPr>
            <a:xfrm>
              <a:off x="1718275" y="5890100"/>
              <a:ext cx="288775" cy="255100"/>
            </a:xfrm>
            <a:custGeom>
              <a:avLst/>
              <a:gdLst/>
              <a:ahLst/>
              <a:cxnLst/>
              <a:rect l="l" t="t" r="r" b="b"/>
              <a:pathLst>
                <a:path w="11551" h="10204" extrusionOk="0">
                  <a:moveTo>
                    <a:pt x="5095" y="1"/>
                  </a:moveTo>
                  <a:cubicBezTo>
                    <a:pt x="4576" y="1"/>
                    <a:pt x="4044" y="241"/>
                    <a:pt x="3587" y="482"/>
                  </a:cubicBezTo>
                  <a:cubicBezTo>
                    <a:pt x="2614" y="1059"/>
                    <a:pt x="1703" y="1789"/>
                    <a:pt x="973" y="2670"/>
                  </a:cubicBezTo>
                  <a:cubicBezTo>
                    <a:pt x="639" y="3035"/>
                    <a:pt x="335" y="3491"/>
                    <a:pt x="152" y="3977"/>
                  </a:cubicBezTo>
                  <a:cubicBezTo>
                    <a:pt x="0" y="4494"/>
                    <a:pt x="0" y="5041"/>
                    <a:pt x="244" y="5497"/>
                  </a:cubicBezTo>
                  <a:cubicBezTo>
                    <a:pt x="517" y="5922"/>
                    <a:pt x="943" y="6196"/>
                    <a:pt x="1125" y="6652"/>
                  </a:cubicBezTo>
                  <a:cubicBezTo>
                    <a:pt x="1247" y="6925"/>
                    <a:pt x="1216" y="7229"/>
                    <a:pt x="1247" y="7533"/>
                  </a:cubicBezTo>
                  <a:cubicBezTo>
                    <a:pt x="1368" y="8810"/>
                    <a:pt x="2584" y="9843"/>
                    <a:pt x="3830" y="10117"/>
                  </a:cubicBezTo>
                  <a:cubicBezTo>
                    <a:pt x="4147" y="10177"/>
                    <a:pt x="4467" y="10204"/>
                    <a:pt x="4788" y="10204"/>
                  </a:cubicBezTo>
                  <a:cubicBezTo>
                    <a:pt x="5764" y="10204"/>
                    <a:pt x="6753" y="9958"/>
                    <a:pt x="7691" y="9661"/>
                  </a:cubicBezTo>
                  <a:cubicBezTo>
                    <a:pt x="8967" y="9235"/>
                    <a:pt x="10183" y="8688"/>
                    <a:pt x="11460" y="8506"/>
                  </a:cubicBezTo>
                  <a:lnTo>
                    <a:pt x="11551" y="6348"/>
                  </a:lnTo>
                  <a:cubicBezTo>
                    <a:pt x="9818" y="5041"/>
                    <a:pt x="8298" y="3491"/>
                    <a:pt x="7143" y="1667"/>
                  </a:cubicBezTo>
                  <a:cubicBezTo>
                    <a:pt x="6718" y="1029"/>
                    <a:pt x="6262" y="269"/>
                    <a:pt x="5502" y="56"/>
                  </a:cubicBezTo>
                  <a:cubicBezTo>
                    <a:pt x="5368" y="18"/>
                    <a:pt x="5232" y="1"/>
                    <a:pt x="5095" y="1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1;p2">
              <a:extLst>
                <a:ext uri="{FF2B5EF4-FFF2-40B4-BE49-F238E27FC236}">
                  <a16:creationId xmlns:a16="http://schemas.microsoft.com/office/drawing/2014/main" id="{1D2E3D5F-B5EC-43BE-B7F6-69D27C795532}"/>
                </a:ext>
              </a:extLst>
            </p:cNvPr>
            <p:cNvSpPr/>
            <p:nvPr/>
          </p:nvSpPr>
          <p:spPr>
            <a:xfrm>
              <a:off x="2109625" y="6098175"/>
              <a:ext cx="323725" cy="323400"/>
            </a:xfrm>
            <a:custGeom>
              <a:avLst/>
              <a:gdLst/>
              <a:ahLst/>
              <a:cxnLst/>
              <a:rect l="l" t="t" r="r" b="b"/>
              <a:pathLst>
                <a:path w="12949" h="12936" extrusionOk="0">
                  <a:moveTo>
                    <a:pt x="1094" y="1"/>
                  </a:moveTo>
                  <a:lnTo>
                    <a:pt x="0" y="2493"/>
                  </a:lnTo>
                  <a:cubicBezTo>
                    <a:pt x="1429" y="4773"/>
                    <a:pt x="2432" y="7296"/>
                    <a:pt x="2979" y="9910"/>
                  </a:cubicBezTo>
                  <a:cubicBezTo>
                    <a:pt x="3192" y="10852"/>
                    <a:pt x="3374" y="11916"/>
                    <a:pt x="4164" y="12493"/>
                  </a:cubicBezTo>
                  <a:cubicBezTo>
                    <a:pt x="4652" y="12833"/>
                    <a:pt x="5244" y="12935"/>
                    <a:pt x="5825" y="12935"/>
                  </a:cubicBezTo>
                  <a:cubicBezTo>
                    <a:pt x="6077" y="12935"/>
                    <a:pt x="6327" y="12916"/>
                    <a:pt x="6566" y="12888"/>
                  </a:cubicBezTo>
                  <a:cubicBezTo>
                    <a:pt x="7964" y="12676"/>
                    <a:pt x="9332" y="12220"/>
                    <a:pt x="10578" y="11551"/>
                  </a:cubicBezTo>
                  <a:cubicBezTo>
                    <a:pt x="11155" y="11247"/>
                    <a:pt x="11733" y="10852"/>
                    <a:pt x="12158" y="10366"/>
                  </a:cubicBezTo>
                  <a:cubicBezTo>
                    <a:pt x="12554" y="9879"/>
                    <a:pt x="12827" y="9180"/>
                    <a:pt x="12706" y="8542"/>
                  </a:cubicBezTo>
                  <a:cubicBezTo>
                    <a:pt x="12614" y="7964"/>
                    <a:pt x="12219" y="7448"/>
                    <a:pt x="12219" y="6840"/>
                  </a:cubicBezTo>
                  <a:cubicBezTo>
                    <a:pt x="12219" y="6505"/>
                    <a:pt x="12402" y="6141"/>
                    <a:pt x="12493" y="5806"/>
                  </a:cubicBezTo>
                  <a:cubicBezTo>
                    <a:pt x="12949" y="4256"/>
                    <a:pt x="11976" y="2493"/>
                    <a:pt x="10669" y="1581"/>
                  </a:cubicBezTo>
                  <a:cubicBezTo>
                    <a:pt x="9301" y="669"/>
                    <a:pt x="7630" y="457"/>
                    <a:pt x="5988" y="365"/>
                  </a:cubicBezTo>
                  <a:cubicBezTo>
                    <a:pt x="4347" y="305"/>
                    <a:pt x="2675" y="365"/>
                    <a:pt x="1094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2;p2">
              <a:extLst>
                <a:ext uri="{FF2B5EF4-FFF2-40B4-BE49-F238E27FC236}">
                  <a16:creationId xmlns:a16="http://schemas.microsoft.com/office/drawing/2014/main" id="{E1A5DFBE-F9CE-45A1-B2B9-028E477399B7}"/>
                </a:ext>
              </a:extLst>
            </p:cNvPr>
            <p:cNvSpPr/>
            <p:nvPr/>
          </p:nvSpPr>
          <p:spPr>
            <a:xfrm>
              <a:off x="2109625" y="6096650"/>
              <a:ext cx="256100" cy="258125"/>
            </a:xfrm>
            <a:custGeom>
              <a:avLst/>
              <a:gdLst/>
              <a:ahLst/>
              <a:cxnLst/>
              <a:rect l="l" t="t" r="r" b="b"/>
              <a:pathLst>
                <a:path w="10244" h="10325" extrusionOk="0">
                  <a:moveTo>
                    <a:pt x="851" y="1"/>
                  </a:moveTo>
                  <a:lnTo>
                    <a:pt x="0" y="2037"/>
                  </a:lnTo>
                  <a:cubicBezTo>
                    <a:pt x="1125" y="3831"/>
                    <a:pt x="1915" y="5837"/>
                    <a:pt x="2341" y="7934"/>
                  </a:cubicBezTo>
                  <a:cubicBezTo>
                    <a:pt x="2493" y="8694"/>
                    <a:pt x="2645" y="9515"/>
                    <a:pt x="3253" y="9971"/>
                  </a:cubicBezTo>
                  <a:cubicBezTo>
                    <a:pt x="3622" y="10238"/>
                    <a:pt x="4061" y="10324"/>
                    <a:pt x="4513" y="10324"/>
                  </a:cubicBezTo>
                  <a:cubicBezTo>
                    <a:pt x="4730" y="10324"/>
                    <a:pt x="4950" y="10304"/>
                    <a:pt x="5167" y="10275"/>
                  </a:cubicBezTo>
                  <a:cubicBezTo>
                    <a:pt x="6262" y="10123"/>
                    <a:pt x="7356" y="9758"/>
                    <a:pt x="8359" y="9241"/>
                  </a:cubicBezTo>
                  <a:cubicBezTo>
                    <a:pt x="8815" y="9028"/>
                    <a:pt x="9271" y="8724"/>
                    <a:pt x="9605" y="8299"/>
                  </a:cubicBezTo>
                  <a:cubicBezTo>
                    <a:pt x="9940" y="7873"/>
                    <a:pt x="10122" y="7357"/>
                    <a:pt x="10061" y="6870"/>
                  </a:cubicBezTo>
                  <a:cubicBezTo>
                    <a:pt x="9970" y="6414"/>
                    <a:pt x="9666" y="5989"/>
                    <a:pt x="9666" y="5502"/>
                  </a:cubicBezTo>
                  <a:cubicBezTo>
                    <a:pt x="9666" y="5229"/>
                    <a:pt x="9818" y="4955"/>
                    <a:pt x="9909" y="4651"/>
                  </a:cubicBezTo>
                  <a:cubicBezTo>
                    <a:pt x="10244" y="3405"/>
                    <a:pt x="9514" y="2037"/>
                    <a:pt x="8450" y="1308"/>
                  </a:cubicBezTo>
                  <a:cubicBezTo>
                    <a:pt x="7386" y="578"/>
                    <a:pt x="6019" y="396"/>
                    <a:pt x="4742" y="305"/>
                  </a:cubicBezTo>
                  <a:cubicBezTo>
                    <a:pt x="3435" y="244"/>
                    <a:pt x="2098" y="305"/>
                    <a:pt x="851" y="1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3;p2">
              <a:extLst>
                <a:ext uri="{FF2B5EF4-FFF2-40B4-BE49-F238E27FC236}">
                  <a16:creationId xmlns:a16="http://schemas.microsoft.com/office/drawing/2014/main" id="{2E5E2D3A-FB8A-45D7-96DB-CFD56F18EBAB}"/>
                </a:ext>
              </a:extLst>
            </p:cNvPr>
            <p:cNvSpPr/>
            <p:nvPr/>
          </p:nvSpPr>
          <p:spPr>
            <a:xfrm>
              <a:off x="1792750" y="5692400"/>
              <a:ext cx="302450" cy="367800"/>
            </a:xfrm>
            <a:custGeom>
              <a:avLst/>
              <a:gdLst/>
              <a:ahLst/>
              <a:cxnLst/>
              <a:rect l="l" t="t" r="r" b="b"/>
              <a:pathLst>
                <a:path w="12098" h="14712" extrusionOk="0">
                  <a:moveTo>
                    <a:pt x="5563" y="0"/>
                  </a:moveTo>
                  <a:cubicBezTo>
                    <a:pt x="4924" y="0"/>
                    <a:pt x="4225" y="31"/>
                    <a:pt x="3617" y="304"/>
                  </a:cubicBezTo>
                  <a:cubicBezTo>
                    <a:pt x="3009" y="578"/>
                    <a:pt x="2493" y="1034"/>
                    <a:pt x="2249" y="1642"/>
                  </a:cubicBezTo>
                  <a:cubicBezTo>
                    <a:pt x="2067" y="2219"/>
                    <a:pt x="2189" y="2858"/>
                    <a:pt x="1885" y="3374"/>
                  </a:cubicBezTo>
                  <a:cubicBezTo>
                    <a:pt x="1672" y="3678"/>
                    <a:pt x="1368" y="3921"/>
                    <a:pt x="1155" y="4195"/>
                  </a:cubicBezTo>
                  <a:cubicBezTo>
                    <a:pt x="0" y="5350"/>
                    <a:pt x="0" y="7295"/>
                    <a:pt x="760" y="8754"/>
                  </a:cubicBezTo>
                  <a:cubicBezTo>
                    <a:pt x="1520" y="10183"/>
                    <a:pt x="2888" y="11216"/>
                    <a:pt x="4316" y="12037"/>
                  </a:cubicBezTo>
                  <a:cubicBezTo>
                    <a:pt x="5715" y="12888"/>
                    <a:pt x="7204" y="13618"/>
                    <a:pt x="8450" y="14712"/>
                  </a:cubicBezTo>
                  <a:lnTo>
                    <a:pt x="10608" y="13040"/>
                  </a:lnTo>
                  <a:cubicBezTo>
                    <a:pt x="10426" y="10365"/>
                    <a:pt x="10730" y="7660"/>
                    <a:pt x="11490" y="5107"/>
                  </a:cubicBezTo>
                  <a:cubicBezTo>
                    <a:pt x="11763" y="4134"/>
                    <a:pt x="12098" y="3131"/>
                    <a:pt x="11672" y="2250"/>
                  </a:cubicBezTo>
                  <a:cubicBezTo>
                    <a:pt x="11338" y="1490"/>
                    <a:pt x="10487" y="1064"/>
                    <a:pt x="9727" y="760"/>
                  </a:cubicBezTo>
                  <a:cubicBezTo>
                    <a:pt x="8420" y="274"/>
                    <a:pt x="6961" y="0"/>
                    <a:pt x="5563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4;p2">
              <a:extLst>
                <a:ext uri="{FF2B5EF4-FFF2-40B4-BE49-F238E27FC236}">
                  <a16:creationId xmlns:a16="http://schemas.microsoft.com/office/drawing/2014/main" id="{67E98415-DDD5-4195-B6E7-0F45BA3CF42C}"/>
                </a:ext>
              </a:extLst>
            </p:cNvPr>
            <p:cNvSpPr/>
            <p:nvPr/>
          </p:nvSpPr>
          <p:spPr>
            <a:xfrm>
              <a:off x="1792750" y="5692400"/>
              <a:ext cx="302450" cy="367800"/>
            </a:xfrm>
            <a:custGeom>
              <a:avLst/>
              <a:gdLst/>
              <a:ahLst/>
              <a:cxnLst/>
              <a:rect l="l" t="t" r="r" b="b"/>
              <a:pathLst>
                <a:path w="12098" h="14712" extrusionOk="0">
                  <a:moveTo>
                    <a:pt x="5563" y="0"/>
                  </a:moveTo>
                  <a:cubicBezTo>
                    <a:pt x="4924" y="0"/>
                    <a:pt x="4225" y="31"/>
                    <a:pt x="3617" y="304"/>
                  </a:cubicBezTo>
                  <a:cubicBezTo>
                    <a:pt x="3009" y="578"/>
                    <a:pt x="2493" y="1034"/>
                    <a:pt x="2249" y="1642"/>
                  </a:cubicBezTo>
                  <a:cubicBezTo>
                    <a:pt x="2067" y="2219"/>
                    <a:pt x="2189" y="2858"/>
                    <a:pt x="1885" y="3374"/>
                  </a:cubicBezTo>
                  <a:cubicBezTo>
                    <a:pt x="1672" y="3678"/>
                    <a:pt x="1368" y="3921"/>
                    <a:pt x="1155" y="4195"/>
                  </a:cubicBezTo>
                  <a:cubicBezTo>
                    <a:pt x="0" y="5350"/>
                    <a:pt x="0" y="7295"/>
                    <a:pt x="760" y="8754"/>
                  </a:cubicBezTo>
                  <a:cubicBezTo>
                    <a:pt x="1520" y="10183"/>
                    <a:pt x="2888" y="11216"/>
                    <a:pt x="4316" y="12037"/>
                  </a:cubicBezTo>
                  <a:cubicBezTo>
                    <a:pt x="5715" y="12888"/>
                    <a:pt x="7204" y="13618"/>
                    <a:pt x="8450" y="14712"/>
                  </a:cubicBezTo>
                  <a:lnTo>
                    <a:pt x="10608" y="13040"/>
                  </a:lnTo>
                  <a:cubicBezTo>
                    <a:pt x="10426" y="10365"/>
                    <a:pt x="10730" y="7660"/>
                    <a:pt x="11490" y="5107"/>
                  </a:cubicBezTo>
                  <a:cubicBezTo>
                    <a:pt x="11763" y="4134"/>
                    <a:pt x="12098" y="3131"/>
                    <a:pt x="11672" y="2250"/>
                  </a:cubicBezTo>
                  <a:cubicBezTo>
                    <a:pt x="11338" y="1490"/>
                    <a:pt x="10487" y="1064"/>
                    <a:pt x="9727" y="760"/>
                  </a:cubicBezTo>
                  <a:cubicBezTo>
                    <a:pt x="8420" y="274"/>
                    <a:pt x="6961" y="0"/>
                    <a:pt x="5563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;p2">
              <a:extLst>
                <a:ext uri="{FF2B5EF4-FFF2-40B4-BE49-F238E27FC236}">
                  <a16:creationId xmlns:a16="http://schemas.microsoft.com/office/drawing/2014/main" id="{F8FDF30D-C985-4458-9571-F3857AF974FC}"/>
                </a:ext>
              </a:extLst>
            </p:cNvPr>
            <p:cNvSpPr/>
            <p:nvPr/>
          </p:nvSpPr>
          <p:spPr>
            <a:xfrm>
              <a:off x="1819350" y="5758500"/>
              <a:ext cx="248500" cy="301700"/>
            </a:xfrm>
            <a:custGeom>
              <a:avLst/>
              <a:gdLst/>
              <a:ahLst/>
              <a:cxnLst/>
              <a:rect l="l" t="t" r="r" b="b"/>
              <a:pathLst>
                <a:path w="9940" h="12068" extrusionOk="0">
                  <a:moveTo>
                    <a:pt x="4559" y="1"/>
                  </a:moveTo>
                  <a:cubicBezTo>
                    <a:pt x="4043" y="1"/>
                    <a:pt x="3465" y="62"/>
                    <a:pt x="2979" y="244"/>
                  </a:cubicBezTo>
                  <a:cubicBezTo>
                    <a:pt x="2492" y="426"/>
                    <a:pt x="2037" y="821"/>
                    <a:pt x="1885" y="1338"/>
                  </a:cubicBezTo>
                  <a:cubicBezTo>
                    <a:pt x="1733" y="1794"/>
                    <a:pt x="1793" y="2341"/>
                    <a:pt x="1581" y="2797"/>
                  </a:cubicBezTo>
                  <a:cubicBezTo>
                    <a:pt x="1429" y="3040"/>
                    <a:pt x="1185" y="3223"/>
                    <a:pt x="973" y="3436"/>
                  </a:cubicBezTo>
                  <a:cubicBezTo>
                    <a:pt x="0" y="4378"/>
                    <a:pt x="0" y="5989"/>
                    <a:pt x="669" y="7205"/>
                  </a:cubicBezTo>
                  <a:cubicBezTo>
                    <a:pt x="1307" y="8390"/>
                    <a:pt x="2401" y="9211"/>
                    <a:pt x="3556" y="9910"/>
                  </a:cubicBezTo>
                  <a:cubicBezTo>
                    <a:pt x="4681" y="10578"/>
                    <a:pt x="5897" y="11186"/>
                    <a:pt x="6930" y="12068"/>
                  </a:cubicBezTo>
                  <a:lnTo>
                    <a:pt x="8724" y="10700"/>
                  </a:lnTo>
                  <a:cubicBezTo>
                    <a:pt x="8572" y="8481"/>
                    <a:pt x="8815" y="6293"/>
                    <a:pt x="9423" y="4195"/>
                  </a:cubicBezTo>
                  <a:cubicBezTo>
                    <a:pt x="9666" y="3436"/>
                    <a:pt x="9939" y="2615"/>
                    <a:pt x="9575" y="1885"/>
                  </a:cubicBezTo>
                  <a:cubicBezTo>
                    <a:pt x="9271" y="1277"/>
                    <a:pt x="8632" y="913"/>
                    <a:pt x="7994" y="670"/>
                  </a:cubicBezTo>
                  <a:cubicBezTo>
                    <a:pt x="6900" y="244"/>
                    <a:pt x="5714" y="62"/>
                    <a:pt x="4559" y="1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;p2">
              <a:extLst>
                <a:ext uri="{FF2B5EF4-FFF2-40B4-BE49-F238E27FC236}">
                  <a16:creationId xmlns:a16="http://schemas.microsoft.com/office/drawing/2014/main" id="{A74CE678-7C14-4120-9284-15C229701ED1}"/>
                </a:ext>
              </a:extLst>
            </p:cNvPr>
            <p:cNvSpPr/>
            <p:nvPr/>
          </p:nvSpPr>
          <p:spPr>
            <a:xfrm>
              <a:off x="2042750" y="5709625"/>
              <a:ext cx="318425" cy="333100"/>
            </a:xfrm>
            <a:custGeom>
              <a:avLst/>
              <a:gdLst/>
              <a:ahLst/>
              <a:cxnLst/>
              <a:rect l="l" t="t" r="r" b="b"/>
              <a:pathLst>
                <a:path w="12737" h="13324" extrusionOk="0">
                  <a:moveTo>
                    <a:pt x="8101" y="0"/>
                  </a:moveTo>
                  <a:cubicBezTo>
                    <a:pt x="7930" y="0"/>
                    <a:pt x="7760" y="23"/>
                    <a:pt x="7599" y="71"/>
                  </a:cubicBezTo>
                  <a:cubicBezTo>
                    <a:pt x="7022" y="223"/>
                    <a:pt x="6535" y="679"/>
                    <a:pt x="5928" y="710"/>
                  </a:cubicBezTo>
                  <a:cubicBezTo>
                    <a:pt x="5874" y="719"/>
                    <a:pt x="5820" y="724"/>
                    <a:pt x="5764" y="724"/>
                  </a:cubicBezTo>
                  <a:cubicBezTo>
                    <a:pt x="5469" y="724"/>
                    <a:pt x="5145" y="604"/>
                    <a:pt x="4864" y="527"/>
                  </a:cubicBezTo>
                  <a:cubicBezTo>
                    <a:pt x="4681" y="493"/>
                    <a:pt x="4498" y="476"/>
                    <a:pt x="4317" y="476"/>
                  </a:cubicBezTo>
                  <a:cubicBezTo>
                    <a:pt x="2898" y="476"/>
                    <a:pt x="1556" y="1483"/>
                    <a:pt x="882" y="2776"/>
                  </a:cubicBezTo>
                  <a:cubicBezTo>
                    <a:pt x="122" y="4205"/>
                    <a:pt x="0" y="5938"/>
                    <a:pt x="61" y="7549"/>
                  </a:cubicBezTo>
                  <a:cubicBezTo>
                    <a:pt x="152" y="9190"/>
                    <a:pt x="396" y="10831"/>
                    <a:pt x="152" y="12473"/>
                  </a:cubicBezTo>
                  <a:lnTo>
                    <a:pt x="2736" y="13324"/>
                  </a:lnTo>
                  <a:cubicBezTo>
                    <a:pt x="4864" y="11713"/>
                    <a:pt x="7265" y="10436"/>
                    <a:pt x="9849" y="9646"/>
                  </a:cubicBezTo>
                  <a:cubicBezTo>
                    <a:pt x="10760" y="9342"/>
                    <a:pt x="11824" y="9068"/>
                    <a:pt x="12311" y="8248"/>
                  </a:cubicBezTo>
                  <a:cubicBezTo>
                    <a:pt x="12736" y="7518"/>
                    <a:pt x="12645" y="6606"/>
                    <a:pt x="12463" y="5816"/>
                  </a:cubicBezTo>
                  <a:cubicBezTo>
                    <a:pt x="12128" y="4448"/>
                    <a:pt x="11551" y="3111"/>
                    <a:pt x="10791" y="1895"/>
                  </a:cubicBezTo>
                  <a:cubicBezTo>
                    <a:pt x="10457" y="1378"/>
                    <a:pt x="10031" y="831"/>
                    <a:pt x="9453" y="466"/>
                  </a:cubicBezTo>
                  <a:cubicBezTo>
                    <a:pt x="9073" y="176"/>
                    <a:pt x="8578" y="0"/>
                    <a:pt x="8101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7;p2">
              <a:extLst>
                <a:ext uri="{FF2B5EF4-FFF2-40B4-BE49-F238E27FC236}">
                  <a16:creationId xmlns:a16="http://schemas.microsoft.com/office/drawing/2014/main" id="{3D42F43D-6C39-4163-87D3-CC65513D11AB}"/>
                </a:ext>
              </a:extLst>
            </p:cNvPr>
            <p:cNvSpPr/>
            <p:nvPr/>
          </p:nvSpPr>
          <p:spPr>
            <a:xfrm>
              <a:off x="2042750" y="5709625"/>
              <a:ext cx="318425" cy="333100"/>
            </a:xfrm>
            <a:custGeom>
              <a:avLst/>
              <a:gdLst/>
              <a:ahLst/>
              <a:cxnLst/>
              <a:rect l="l" t="t" r="r" b="b"/>
              <a:pathLst>
                <a:path w="12737" h="13324" extrusionOk="0">
                  <a:moveTo>
                    <a:pt x="8101" y="0"/>
                  </a:moveTo>
                  <a:cubicBezTo>
                    <a:pt x="7930" y="0"/>
                    <a:pt x="7760" y="23"/>
                    <a:pt x="7599" y="71"/>
                  </a:cubicBezTo>
                  <a:cubicBezTo>
                    <a:pt x="7022" y="223"/>
                    <a:pt x="6535" y="679"/>
                    <a:pt x="5928" y="710"/>
                  </a:cubicBezTo>
                  <a:cubicBezTo>
                    <a:pt x="5874" y="719"/>
                    <a:pt x="5820" y="724"/>
                    <a:pt x="5764" y="724"/>
                  </a:cubicBezTo>
                  <a:cubicBezTo>
                    <a:pt x="5469" y="724"/>
                    <a:pt x="5145" y="604"/>
                    <a:pt x="4864" y="527"/>
                  </a:cubicBezTo>
                  <a:cubicBezTo>
                    <a:pt x="4681" y="493"/>
                    <a:pt x="4498" y="476"/>
                    <a:pt x="4317" y="476"/>
                  </a:cubicBezTo>
                  <a:cubicBezTo>
                    <a:pt x="2898" y="476"/>
                    <a:pt x="1556" y="1483"/>
                    <a:pt x="882" y="2776"/>
                  </a:cubicBezTo>
                  <a:cubicBezTo>
                    <a:pt x="122" y="4205"/>
                    <a:pt x="0" y="5938"/>
                    <a:pt x="61" y="7549"/>
                  </a:cubicBezTo>
                  <a:cubicBezTo>
                    <a:pt x="152" y="9190"/>
                    <a:pt x="396" y="10831"/>
                    <a:pt x="152" y="12473"/>
                  </a:cubicBezTo>
                  <a:lnTo>
                    <a:pt x="2736" y="13324"/>
                  </a:lnTo>
                  <a:cubicBezTo>
                    <a:pt x="4864" y="11713"/>
                    <a:pt x="7265" y="10436"/>
                    <a:pt x="9849" y="9646"/>
                  </a:cubicBezTo>
                  <a:cubicBezTo>
                    <a:pt x="10760" y="9342"/>
                    <a:pt x="11824" y="9068"/>
                    <a:pt x="12311" y="8248"/>
                  </a:cubicBezTo>
                  <a:cubicBezTo>
                    <a:pt x="12736" y="7518"/>
                    <a:pt x="12645" y="6606"/>
                    <a:pt x="12463" y="5816"/>
                  </a:cubicBezTo>
                  <a:cubicBezTo>
                    <a:pt x="12128" y="4448"/>
                    <a:pt x="11551" y="3111"/>
                    <a:pt x="10791" y="1895"/>
                  </a:cubicBezTo>
                  <a:cubicBezTo>
                    <a:pt x="10457" y="1378"/>
                    <a:pt x="10031" y="831"/>
                    <a:pt x="9453" y="466"/>
                  </a:cubicBezTo>
                  <a:cubicBezTo>
                    <a:pt x="9073" y="176"/>
                    <a:pt x="8578" y="0"/>
                    <a:pt x="8101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8;p2">
              <a:extLst>
                <a:ext uri="{FF2B5EF4-FFF2-40B4-BE49-F238E27FC236}">
                  <a16:creationId xmlns:a16="http://schemas.microsoft.com/office/drawing/2014/main" id="{40E2A9FA-EE7A-4380-B569-A1A350106F20}"/>
                </a:ext>
              </a:extLst>
            </p:cNvPr>
            <p:cNvSpPr/>
            <p:nvPr/>
          </p:nvSpPr>
          <p:spPr>
            <a:xfrm>
              <a:off x="2041975" y="5757900"/>
              <a:ext cx="272825" cy="284825"/>
            </a:xfrm>
            <a:custGeom>
              <a:avLst/>
              <a:gdLst/>
              <a:ahLst/>
              <a:cxnLst/>
              <a:rect l="l" t="t" r="r" b="b"/>
              <a:pathLst>
                <a:path w="10913" h="11393" extrusionOk="0">
                  <a:moveTo>
                    <a:pt x="6858" y="1"/>
                  </a:moveTo>
                  <a:cubicBezTo>
                    <a:pt x="6718" y="1"/>
                    <a:pt x="6580" y="18"/>
                    <a:pt x="6445" y="55"/>
                  </a:cubicBezTo>
                  <a:cubicBezTo>
                    <a:pt x="5959" y="207"/>
                    <a:pt x="5533" y="572"/>
                    <a:pt x="5047" y="572"/>
                  </a:cubicBezTo>
                  <a:cubicBezTo>
                    <a:pt x="5006" y="576"/>
                    <a:pt x="4965" y="578"/>
                    <a:pt x="4925" y="578"/>
                  </a:cubicBezTo>
                  <a:cubicBezTo>
                    <a:pt x="4661" y="578"/>
                    <a:pt x="4398" y="499"/>
                    <a:pt x="4135" y="420"/>
                  </a:cubicBezTo>
                  <a:cubicBezTo>
                    <a:pt x="3977" y="388"/>
                    <a:pt x="3820" y="373"/>
                    <a:pt x="3663" y="373"/>
                  </a:cubicBezTo>
                  <a:cubicBezTo>
                    <a:pt x="2455" y="373"/>
                    <a:pt x="1295" y="1259"/>
                    <a:pt x="730" y="2335"/>
                  </a:cubicBezTo>
                  <a:cubicBezTo>
                    <a:pt x="62" y="3551"/>
                    <a:pt x="1" y="5010"/>
                    <a:pt x="31" y="6377"/>
                  </a:cubicBezTo>
                  <a:cubicBezTo>
                    <a:pt x="123" y="7806"/>
                    <a:pt x="305" y="9174"/>
                    <a:pt x="123" y="10572"/>
                  </a:cubicBezTo>
                  <a:lnTo>
                    <a:pt x="2341" y="11393"/>
                  </a:lnTo>
                  <a:cubicBezTo>
                    <a:pt x="4165" y="9995"/>
                    <a:pt x="6232" y="8931"/>
                    <a:pt x="8390" y="8292"/>
                  </a:cubicBezTo>
                  <a:cubicBezTo>
                    <a:pt x="9180" y="8049"/>
                    <a:pt x="10062" y="7806"/>
                    <a:pt x="10518" y="7077"/>
                  </a:cubicBezTo>
                  <a:cubicBezTo>
                    <a:pt x="10913" y="6469"/>
                    <a:pt x="10791" y="5709"/>
                    <a:pt x="10639" y="4979"/>
                  </a:cubicBezTo>
                  <a:cubicBezTo>
                    <a:pt x="10366" y="3794"/>
                    <a:pt x="9880" y="2669"/>
                    <a:pt x="9180" y="1636"/>
                  </a:cubicBezTo>
                  <a:cubicBezTo>
                    <a:pt x="8877" y="1180"/>
                    <a:pt x="8542" y="724"/>
                    <a:pt x="8056" y="390"/>
                  </a:cubicBezTo>
                  <a:cubicBezTo>
                    <a:pt x="7712" y="161"/>
                    <a:pt x="7283" y="1"/>
                    <a:pt x="6858" y="1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;p2">
              <a:extLst>
                <a:ext uri="{FF2B5EF4-FFF2-40B4-BE49-F238E27FC236}">
                  <a16:creationId xmlns:a16="http://schemas.microsoft.com/office/drawing/2014/main" id="{AFD64DA1-748A-4C14-8470-E02DE3C6084F}"/>
                </a:ext>
              </a:extLst>
            </p:cNvPr>
            <p:cNvSpPr/>
            <p:nvPr/>
          </p:nvSpPr>
          <p:spPr>
            <a:xfrm>
              <a:off x="2094425" y="5877225"/>
              <a:ext cx="380725" cy="305750"/>
            </a:xfrm>
            <a:custGeom>
              <a:avLst/>
              <a:gdLst/>
              <a:ahLst/>
              <a:cxnLst/>
              <a:rect l="l" t="t" r="r" b="b"/>
              <a:pathLst>
                <a:path w="15229" h="12230" extrusionOk="0">
                  <a:moveTo>
                    <a:pt x="8706" y="0"/>
                  </a:moveTo>
                  <a:cubicBezTo>
                    <a:pt x="8280" y="0"/>
                    <a:pt x="7852" y="59"/>
                    <a:pt x="7447" y="176"/>
                  </a:cubicBezTo>
                  <a:cubicBezTo>
                    <a:pt x="5867" y="632"/>
                    <a:pt x="4590" y="1726"/>
                    <a:pt x="3435" y="2942"/>
                  </a:cubicBezTo>
                  <a:cubicBezTo>
                    <a:pt x="2341" y="4127"/>
                    <a:pt x="1307" y="5465"/>
                    <a:pt x="0" y="6437"/>
                  </a:cubicBezTo>
                  <a:lnTo>
                    <a:pt x="1247" y="8869"/>
                  </a:lnTo>
                  <a:cubicBezTo>
                    <a:pt x="3891" y="9264"/>
                    <a:pt x="6475" y="10115"/>
                    <a:pt x="8815" y="11392"/>
                  </a:cubicBezTo>
                  <a:cubicBezTo>
                    <a:pt x="9510" y="11778"/>
                    <a:pt x="10292" y="12229"/>
                    <a:pt x="11106" y="12229"/>
                  </a:cubicBezTo>
                  <a:cubicBezTo>
                    <a:pt x="11253" y="12229"/>
                    <a:pt x="11402" y="12215"/>
                    <a:pt x="11551" y="12182"/>
                  </a:cubicBezTo>
                  <a:cubicBezTo>
                    <a:pt x="12341" y="12000"/>
                    <a:pt x="12949" y="11270"/>
                    <a:pt x="13374" y="10571"/>
                  </a:cubicBezTo>
                  <a:cubicBezTo>
                    <a:pt x="14134" y="9355"/>
                    <a:pt x="14681" y="8048"/>
                    <a:pt x="14985" y="6681"/>
                  </a:cubicBezTo>
                  <a:cubicBezTo>
                    <a:pt x="15137" y="6012"/>
                    <a:pt x="15229" y="5374"/>
                    <a:pt x="15107" y="4735"/>
                  </a:cubicBezTo>
                  <a:cubicBezTo>
                    <a:pt x="14985" y="4097"/>
                    <a:pt x="14651" y="3428"/>
                    <a:pt x="14074" y="3124"/>
                  </a:cubicBezTo>
                  <a:cubicBezTo>
                    <a:pt x="13557" y="2820"/>
                    <a:pt x="12918" y="2790"/>
                    <a:pt x="12463" y="2364"/>
                  </a:cubicBezTo>
                  <a:cubicBezTo>
                    <a:pt x="12189" y="2152"/>
                    <a:pt x="12037" y="1817"/>
                    <a:pt x="11855" y="1513"/>
                  </a:cubicBezTo>
                  <a:cubicBezTo>
                    <a:pt x="11177" y="496"/>
                    <a:pt x="9944" y="0"/>
                    <a:pt x="8706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50;p2">
              <a:extLst>
                <a:ext uri="{FF2B5EF4-FFF2-40B4-BE49-F238E27FC236}">
                  <a16:creationId xmlns:a16="http://schemas.microsoft.com/office/drawing/2014/main" id="{4321D96D-2D75-4858-932D-524AA0AF4961}"/>
                </a:ext>
              </a:extLst>
            </p:cNvPr>
            <p:cNvSpPr/>
            <p:nvPr/>
          </p:nvSpPr>
          <p:spPr>
            <a:xfrm>
              <a:off x="2094425" y="5877225"/>
              <a:ext cx="380725" cy="305750"/>
            </a:xfrm>
            <a:custGeom>
              <a:avLst/>
              <a:gdLst/>
              <a:ahLst/>
              <a:cxnLst/>
              <a:rect l="l" t="t" r="r" b="b"/>
              <a:pathLst>
                <a:path w="15229" h="12230" extrusionOk="0">
                  <a:moveTo>
                    <a:pt x="8706" y="0"/>
                  </a:moveTo>
                  <a:cubicBezTo>
                    <a:pt x="8280" y="0"/>
                    <a:pt x="7852" y="59"/>
                    <a:pt x="7447" y="176"/>
                  </a:cubicBezTo>
                  <a:cubicBezTo>
                    <a:pt x="5867" y="632"/>
                    <a:pt x="4590" y="1726"/>
                    <a:pt x="3435" y="2942"/>
                  </a:cubicBezTo>
                  <a:cubicBezTo>
                    <a:pt x="2341" y="4127"/>
                    <a:pt x="1307" y="5465"/>
                    <a:pt x="0" y="6437"/>
                  </a:cubicBezTo>
                  <a:lnTo>
                    <a:pt x="1247" y="8869"/>
                  </a:lnTo>
                  <a:cubicBezTo>
                    <a:pt x="3891" y="9264"/>
                    <a:pt x="6475" y="10115"/>
                    <a:pt x="8815" y="11392"/>
                  </a:cubicBezTo>
                  <a:cubicBezTo>
                    <a:pt x="9510" y="11778"/>
                    <a:pt x="10292" y="12229"/>
                    <a:pt x="11106" y="12229"/>
                  </a:cubicBezTo>
                  <a:cubicBezTo>
                    <a:pt x="11253" y="12229"/>
                    <a:pt x="11402" y="12215"/>
                    <a:pt x="11551" y="12182"/>
                  </a:cubicBezTo>
                  <a:cubicBezTo>
                    <a:pt x="12341" y="12000"/>
                    <a:pt x="12949" y="11270"/>
                    <a:pt x="13374" y="10571"/>
                  </a:cubicBezTo>
                  <a:cubicBezTo>
                    <a:pt x="14134" y="9355"/>
                    <a:pt x="14681" y="8048"/>
                    <a:pt x="14985" y="6681"/>
                  </a:cubicBezTo>
                  <a:cubicBezTo>
                    <a:pt x="15137" y="6012"/>
                    <a:pt x="15229" y="5374"/>
                    <a:pt x="15107" y="4735"/>
                  </a:cubicBezTo>
                  <a:cubicBezTo>
                    <a:pt x="14985" y="4097"/>
                    <a:pt x="14651" y="3428"/>
                    <a:pt x="14074" y="3124"/>
                  </a:cubicBezTo>
                  <a:cubicBezTo>
                    <a:pt x="13557" y="2820"/>
                    <a:pt x="12918" y="2790"/>
                    <a:pt x="12463" y="2364"/>
                  </a:cubicBezTo>
                  <a:cubicBezTo>
                    <a:pt x="12189" y="2152"/>
                    <a:pt x="12037" y="1817"/>
                    <a:pt x="11855" y="1513"/>
                  </a:cubicBezTo>
                  <a:cubicBezTo>
                    <a:pt x="11177" y="496"/>
                    <a:pt x="9944" y="0"/>
                    <a:pt x="8706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1;p2">
              <a:extLst>
                <a:ext uri="{FF2B5EF4-FFF2-40B4-BE49-F238E27FC236}">
                  <a16:creationId xmlns:a16="http://schemas.microsoft.com/office/drawing/2014/main" id="{4A6DA283-5BF3-4F9E-8C91-18E61682E335}"/>
                </a:ext>
              </a:extLst>
            </p:cNvPr>
            <p:cNvSpPr/>
            <p:nvPr/>
          </p:nvSpPr>
          <p:spPr>
            <a:xfrm>
              <a:off x="2095950" y="5905750"/>
              <a:ext cx="304725" cy="246425"/>
            </a:xfrm>
            <a:custGeom>
              <a:avLst/>
              <a:gdLst/>
              <a:ahLst/>
              <a:cxnLst/>
              <a:rect l="l" t="t" r="r" b="b"/>
              <a:pathLst>
                <a:path w="12189" h="9857" extrusionOk="0">
                  <a:moveTo>
                    <a:pt x="6966" y="0"/>
                  </a:moveTo>
                  <a:cubicBezTo>
                    <a:pt x="6624" y="0"/>
                    <a:pt x="6282" y="44"/>
                    <a:pt x="5958" y="129"/>
                  </a:cubicBezTo>
                  <a:cubicBezTo>
                    <a:pt x="4711" y="463"/>
                    <a:pt x="3678" y="1375"/>
                    <a:pt x="2766" y="2348"/>
                  </a:cubicBezTo>
                  <a:cubicBezTo>
                    <a:pt x="1854" y="3290"/>
                    <a:pt x="1064" y="4354"/>
                    <a:pt x="0" y="5114"/>
                  </a:cubicBezTo>
                  <a:lnTo>
                    <a:pt x="942" y="7151"/>
                  </a:lnTo>
                  <a:cubicBezTo>
                    <a:pt x="3070" y="7454"/>
                    <a:pt x="5137" y="8154"/>
                    <a:pt x="7021" y="9187"/>
                  </a:cubicBezTo>
                  <a:cubicBezTo>
                    <a:pt x="7621" y="9500"/>
                    <a:pt x="8265" y="9857"/>
                    <a:pt x="8915" y="9857"/>
                  </a:cubicBezTo>
                  <a:cubicBezTo>
                    <a:pt x="9023" y="9857"/>
                    <a:pt x="9132" y="9847"/>
                    <a:pt x="9240" y="9825"/>
                  </a:cubicBezTo>
                  <a:cubicBezTo>
                    <a:pt x="9879" y="9673"/>
                    <a:pt x="10335" y="9096"/>
                    <a:pt x="10730" y="8518"/>
                  </a:cubicBezTo>
                  <a:cubicBezTo>
                    <a:pt x="11338" y="7576"/>
                    <a:pt x="11794" y="6482"/>
                    <a:pt x="12006" y="5388"/>
                  </a:cubicBezTo>
                  <a:cubicBezTo>
                    <a:pt x="12128" y="4840"/>
                    <a:pt x="12189" y="4324"/>
                    <a:pt x="12128" y="3807"/>
                  </a:cubicBezTo>
                  <a:cubicBezTo>
                    <a:pt x="12037" y="3290"/>
                    <a:pt x="11733" y="2804"/>
                    <a:pt x="11277" y="2530"/>
                  </a:cubicBezTo>
                  <a:cubicBezTo>
                    <a:pt x="10882" y="2287"/>
                    <a:pt x="10335" y="2257"/>
                    <a:pt x="10000" y="1922"/>
                  </a:cubicBezTo>
                  <a:cubicBezTo>
                    <a:pt x="9757" y="1710"/>
                    <a:pt x="9666" y="1467"/>
                    <a:pt x="9514" y="1193"/>
                  </a:cubicBezTo>
                  <a:cubicBezTo>
                    <a:pt x="8970" y="377"/>
                    <a:pt x="7969" y="0"/>
                    <a:pt x="6966" y="0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2;p2">
              <a:extLst>
                <a:ext uri="{FF2B5EF4-FFF2-40B4-BE49-F238E27FC236}">
                  <a16:creationId xmlns:a16="http://schemas.microsoft.com/office/drawing/2014/main" id="{1E636F68-418E-4F4E-B6E5-A2F138888322}"/>
                </a:ext>
              </a:extLst>
            </p:cNvPr>
            <p:cNvSpPr/>
            <p:nvPr/>
          </p:nvSpPr>
          <p:spPr>
            <a:xfrm>
              <a:off x="2118900" y="6014325"/>
              <a:ext cx="117800" cy="46425"/>
            </a:xfrm>
            <a:custGeom>
              <a:avLst/>
              <a:gdLst/>
              <a:ahLst/>
              <a:cxnLst/>
              <a:rect l="l" t="t" r="r" b="b"/>
              <a:pathLst>
                <a:path w="4712" h="1857" extrusionOk="0">
                  <a:moveTo>
                    <a:pt x="4363" y="0"/>
                  </a:moveTo>
                  <a:cubicBezTo>
                    <a:pt x="4337" y="0"/>
                    <a:pt x="4309" y="4"/>
                    <a:pt x="4280" y="11"/>
                  </a:cubicBezTo>
                  <a:cubicBezTo>
                    <a:pt x="2882" y="285"/>
                    <a:pt x="1544" y="771"/>
                    <a:pt x="268" y="1379"/>
                  </a:cubicBezTo>
                  <a:cubicBezTo>
                    <a:pt x="1" y="1512"/>
                    <a:pt x="179" y="1856"/>
                    <a:pt x="432" y="1856"/>
                  </a:cubicBezTo>
                  <a:cubicBezTo>
                    <a:pt x="467" y="1856"/>
                    <a:pt x="504" y="1850"/>
                    <a:pt x="541" y="1835"/>
                  </a:cubicBezTo>
                  <a:cubicBezTo>
                    <a:pt x="1787" y="1227"/>
                    <a:pt x="3064" y="771"/>
                    <a:pt x="4432" y="497"/>
                  </a:cubicBezTo>
                  <a:cubicBezTo>
                    <a:pt x="4711" y="442"/>
                    <a:pt x="4657" y="0"/>
                    <a:pt x="4363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3;p2">
              <a:extLst>
                <a:ext uri="{FF2B5EF4-FFF2-40B4-BE49-F238E27FC236}">
                  <a16:creationId xmlns:a16="http://schemas.microsoft.com/office/drawing/2014/main" id="{0BCA91D7-E364-45DE-8B76-9CDDCAD2A89C}"/>
                </a:ext>
              </a:extLst>
            </p:cNvPr>
            <p:cNvSpPr/>
            <p:nvPr/>
          </p:nvSpPr>
          <p:spPr>
            <a:xfrm>
              <a:off x="2129475" y="6054300"/>
              <a:ext cx="137425" cy="15150"/>
            </a:xfrm>
            <a:custGeom>
              <a:avLst/>
              <a:gdLst/>
              <a:ahLst/>
              <a:cxnLst/>
              <a:rect l="l" t="t" r="r" b="b"/>
              <a:pathLst>
                <a:path w="5497" h="606" extrusionOk="0">
                  <a:moveTo>
                    <a:pt x="2747" y="0"/>
                  </a:moveTo>
                  <a:cubicBezTo>
                    <a:pt x="1942" y="0"/>
                    <a:pt x="1136" y="38"/>
                    <a:pt x="331" y="114"/>
                  </a:cubicBezTo>
                  <a:cubicBezTo>
                    <a:pt x="44" y="143"/>
                    <a:pt x="1" y="606"/>
                    <a:pt x="279" y="606"/>
                  </a:cubicBezTo>
                  <a:cubicBezTo>
                    <a:pt x="295" y="606"/>
                    <a:pt x="312" y="604"/>
                    <a:pt x="331" y="601"/>
                  </a:cubicBezTo>
                  <a:cubicBezTo>
                    <a:pt x="1136" y="509"/>
                    <a:pt x="1942" y="464"/>
                    <a:pt x="2747" y="464"/>
                  </a:cubicBezTo>
                  <a:cubicBezTo>
                    <a:pt x="3553" y="464"/>
                    <a:pt x="4358" y="509"/>
                    <a:pt x="5164" y="601"/>
                  </a:cubicBezTo>
                  <a:cubicBezTo>
                    <a:pt x="5182" y="604"/>
                    <a:pt x="5200" y="606"/>
                    <a:pt x="5216" y="606"/>
                  </a:cubicBezTo>
                  <a:cubicBezTo>
                    <a:pt x="5497" y="606"/>
                    <a:pt x="5480" y="143"/>
                    <a:pt x="5164" y="114"/>
                  </a:cubicBezTo>
                  <a:cubicBezTo>
                    <a:pt x="4358" y="38"/>
                    <a:pt x="3553" y="0"/>
                    <a:pt x="2747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4;p2">
              <a:extLst>
                <a:ext uri="{FF2B5EF4-FFF2-40B4-BE49-F238E27FC236}">
                  <a16:creationId xmlns:a16="http://schemas.microsoft.com/office/drawing/2014/main" id="{6E4DAD59-CA0E-41D8-A0BF-93C1964A186B}"/>
                </a:ext>
              </a:extLst>
            </p:cNvPr>
            <p:cNvSpPr/>
            <p:nvPr/>
          </p:nvSpPr>
          <p:spPr>
            <a:xfrm>
              <a:off x="2124250" y="6114125"/>
              <a:ext cx="127025" cy="87975"/>
            </a:xfrm>
            <a:custGeom>
              <a:avLst/>
              <a:gdLst/>
              <a:ahLst/>
              <a:cxnLst/>
              <a:rect l="l" t="t" r="r" b="b"/>
              <a:pathLst>
                <a:path w="5081" h="3519" extrusionOk="0">
                  <a:moveTo>
                    <a:pt x="387" y="1"/>
                  </a:moveTo>
                  <a:cubicBezTo>
                    <a:pt x="148" y="1"/>
                    <a:pt x="1" y="357"/>
                    <a:pt x="236" y="487"/>
                  </a:cubicBezTo>
                  <a:cubicBezTo>
                    <a:pt x="1786" y="1308"/>
                    <a:pt x="3215" y="2281"/>
                    <a:pt x="4491" y="3466"/>
                  </a:cubicBezTo>
                  <a:cubicBezTo>
                    <a:pt x="4546" y="3503"/>
                    <a:pt x="4604" y="3518"/>
                    <a:pt x="4661" y="3518"/>
                  </a:cubicBezTo>
                  <a:cubicBezTo>
                    <a:pt x="4886" y="3518"/>
                    <a:pt x="5081" y="3265"/>
                    <a:pt x="4886" y="3071"/>
                  </a:cubicBezTo>
                  <a:cubicBezTo>
                    <a:pt x="3579" y="1855"/>
                    <a:pt x="2090" y="852"/>
                    <a:pt x="509" y="31"/>
                  </a:cubicBezTo>
                  <a:cubicBezTo>
                    <a:pt x="467" y="10"/>
                    <a:pt x="426" y="1"/>
                    <a:pt x="387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5;p2">
              <a:extLst>
                <a:ext uri="{FF2B5EF4-FFF2-40B4-BE49-F238E27FC236}">
                  <a16:creationId xmlns:a16="http://schemas.microsoft.com/office/drawing/2014/main" id="{8CF8D5B8-AABD-4981-9639-F1FA6EBCEF70}"/>
                </a:ext>
              </a:extLst>
            </p:cNvPr>
            <p:cNvSpPr/>
            <p:nvPr/>
          </p:nvSpPr>
          <p:spPr>
            <a:xfrm>
              <a:off x="2124675" y="6135225"/>
              <a:ext cx="96000" cy="122100"/>
            </a:xfrm>
            <a:custGeom>
              <a:avLst/>
              <a:gdLst/>
              <a:ahLst/>
              <a:cxnLst/>
              <a:rect l="l" t="t" r="r" b="b"/>
              <a:pathLst>
                <a:path w="3840" h="4884" extrusionOk="0">
                  <a:moveTo>
                    <a:pt x="364" y="1"/>
                  </a:moveTo>
                  <a:cubicBezTo>
                    <a:pt x="176" y="1"/>
                    <a:pt x="0" y="238"/>
                    <a:pt x="188" y="403"/>
                  </a:cubicBezTo>
                  <a:cubicBezTo>
                    <a:pt x="1344" y="1741"/>
                    <a:pt x="2438" y="3200"/>
                    <a:pt x="3289" y="4750"/>
                  </a:cubicBezTo>
                  <a:cubicBezTo>
                    <a:pt x="3336" y="4844"/>
                    <a:pt x="3413" y="4883"/>
                    <a:pt x="3491" y="4883"/>
                  </a:cubicBezTo>
                  <a:cubicBezTo>
                    <a:pt x="3663" y="4883"/>
                    <a:pt x="3840" y="4695"/>
                    <a:pt x="3714" y="4507"/>
                  </a:cubicBezTo>
                  <a:cubicBezTo>
                    <a:pt x="2803" y="2926"/>
                    <a:pt x="1739" y="1437"/>
                    <a:pt x="523" y="69"/>
                  </a:cubicBezTo>
                  <a:cubicBezTo>
                    <a:pt x="475" y="21"/>
                    <a:pt x="419" y="1"/>
                    <a:pt x="364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6;p2">
              <a:extLst>
                <a:ext uri="{FF2B5EF4-FFF2-40B4-BE49-F238E27FC236}">
                  <a16:creationId xmlns:a16="http://schemas.microsoft.com/office/drawing/2014/main" id="{B040B707-3A2A-4392-8885-5E8DA825E0A0}"/>
                </a:ext>
              </a:extLst>
            </p:cNvPr>
            <p:cNvSpPr/>
            <p:nvPr/>
          </p:nvSpPr>
          <p:spPr>
            <a:xfrm>
              <a:off x="2091975" y="6163725"/>
              <a:ext cx="26775" cy="138325"/>
            </a:xfrm>
            <a:custGeom>
              <a:avLst/>
              <a:gdLst/>
              <a:ahLst/>
              <a:cxnLst/>
              <a:rect l="l" t="t" r="r" b="b"/>
              <a:pathLst>
                <a:path w="1071" h="5533" extrusionOk="0">
                  <a:moveTo>
                    <a:pt x="318" y="1"/>
                  </a:moveTo>
                  <a:cubicBezTo>
                    <a:pt x="163" y="1"/>
                    <a:pt x="1" y="125"/>
                    <a:pt x="38" y="327"/>
                  </a:cubicBezTo>
                  <a:cubicBezTo>
                    <a:pt x="433" y="1968"/>
                    <a:pt x="554" y="3640"/>
                    <a:pt x="433" y="5281"/>
                  </a:cubicBezTo>
                  <a:cubicBezTo>
                    <a:pt x="417" y="5449"/>
                    <a:pt x="539" y="5532"/>
                    <a:pt x="664" y="5532"/>
                  </a:cubicBezTo>
                  <a:cubicBezTo>
                    <a:pt x="790" y="5532"/>
                    <a:pt x="919" y="5449"/>
                    <a:pt x="919" y="5281"/>
                  </a:cubicBezTo>
                  <a:cubicBezTo>
                    <a:pt x="1071" y="3579"/>
                    <a:pt x="919" y="1847"/>
                    <a:pt x="554" y="175"/>
                  </a:cubicBezTo>
                  <a:cubicBezTo>
                    <a:pt x="518" y="55"/>
                    <a:pt x="420" y="1"/>
                    <a:pt x="318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7;p2">
              <a:extLst>
                <a:ext uri="{FF2B5EF4-FFF2-40B4-BE49-F238E27FC236}">
                  <a16:creationId xmlns:a16="http://schemas.microsoft.com/office/drawing/2014/main" id="{D1C72ED2-C673-48EC-80A1-A79330BF6E73}"/>
                </a:ext>
              </a:extLst>
            </p:cNvPr>
            <p:cNvSpPr/>
            <p:nvPr/>
          </p:nvSpPr>
          <p:spPr>
            <a:xfrm>
              <a:off x="2038300" y="6176250"/>
              <a:ext cx="37150" cy="131700"/>
            </a:xfrm>
            <a:custGeom>
              <a:avLst/>
              <a:gdLst/>
              <a:ahLst/>
              <a:cxnLst/>
              <a:rect l="l" t="t" r="r" b="b"/>
              <a:pathLst>
                <a:path w="1486" h="5268" extrusionOk="0">
                  <a:moveTo>
                    <a:pt x="1086" y="1"/>
                  </a:moveTo>
                  <a:cubicBezTo>
                    <a:pt x="961" y="1"/>
                    <a:pt x="847" y="84"/>
                    <a:pt x="877" y="252"/>
                  </a:cubicBezTo>
                  <a:cubicBezTo>
                    <a:pt x="969" y="1863"/>
                    <a:pt x="726" y="3473"/>
                    <a:pt x="57" y="4963"/>
                  </a:cubicBezTo>
                  <a:cubicBezTo>
                    <a:pt x="1" y="5149"/>
                    <a:pt x="162" y="5267"/>
                    <a:pt x="324" y="5267"/>
                  </a:cubicBezTo>
                  <a:cubicBezTo>
                    <a:pt x="425" y="5267"/>
                    <a:pt x="527" y="5221"/>
                    <a:pt x="574" y="5115"/>
                  </a:cubicBezTo>
                  <a:cubicBezTo>
                    <a:pt x="1212" y="3565"/>
                    <a:pt x="1485" y="1923"/>
                    <a:pt x="1364" y="252"/>
                  </a:cubicBezTo>
                  <a:cubicBezTo>
                    <a:pt x="1349" y="84"/>
                    <a:pt x="1212" y="1"/>
                    <a:pt x="1086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8;p2">
              <a:extLst>
                <a:ext uri="{FF2B5EF4-FFF2-40B4-BE49-F238E27FC236}">
                  <a16:creationId xmlns:a16="http://schemas.microsoft.com/office/drawing/2014/main" id="{2D333702-E9B5-4584-BD45-8911A8E24F06}"/>
                </a:ext>
              </a:extLst>
            </p:cNvPr>
            <p:cNvSpPr/>
            <p:nvPr/>
          </p:nvSpPr>
          <p:spPr>
            <a:xfrm>
              <a:off x="1903375" y="6164500"/>
              <a:ext cx="119275" cy="81250"/>
            </a:xfrm>
            <a:custGeom>
              <a:avLst/>
              <a:gdLst/>
              <a:ahLst/>
              <a:cxnLst/>
              <a:rect l="l" t="t" r="r" b="b"/>
              <a:pathLst>
                <a:path w="4771" h="3250" extrusionOk="0">
                  <a:moveTo>
                    <a:pt x="4410" y="0"/>
                  </a:moveTo>
                  <a:cubicBezTo>
                    <a:pt x="4335" y="0"/>
                    <a:pt x="4261" y="34"/>
                    <a:pt x="4208" y="114"/>
                  </a:cubicBezTo>
                  <a:cubicBezTo>
                    <a:pt x="3296" y="1451"/>
                    <a:pt x="1898" y="2393"/>
                    <a:pt x="287" y="2728"/>
                  </a:cubicBezTo>
                  <a:cubicBezTo>
                    <a:pt x="0" y="2813"/>
                    <a:pt x="91" y="3250"/>
                    <a:pt x="382" y="3250"/>
                  </a:cubicBezTo>
                  <a:cubicBezTo>
                    <a:pt x="400" y="3250"/>
                    <a:pt x="419" y="3248"/>
                    <a:pt x="439" y="3244"/>
                  </a:cubicBezTo>
                  <a:cubicBezTo>
                    <a:pt x="2171" y="2849"/>
                    <a:pt x="3691" y="1816"/>
                    <a:pt x="4664" y="387"/>
                  </a:cubicBezTo>
                  <a:cubicBezTo>
                    <a:pt x="4771" y="194"/>
                    <a:pt x="4590" y="0"/>
                    <a:pt x="4410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9;p2">
              <a:extLst>
                <a:ext uri="{FF2B5EF4-FFF2-40B4-BE49-F238E27FC236}">
                  <a16:creationId xmlns:a16="http://schemas.microsoft.com/office/drawing/2014/main" id="{72FD24B5-A8AE-4862-9E40-712B69113A2F}"/>
                </a:ext>
              </a:extLst>
            </p:cNvPr>
            <p:cNvSpPr/>
            <p:nvPr/>
          </p:nvSpPr>
          <p:spPr>
            <a:xfrm>
              <a:off x="1894750" y="6153550"/>
              <a:ext cx="108200" cy="56125"/>
            </a:xfrm>
            <a:custGeom>
              <a:avLst/>
              <a:gdLst/>
              <a:ahLst/>
              <a:cxnLst/>
              <a:rect l="l" t="t" r="r" b="b"/>
              <a:pathLst>
                <a:path w="4328" h="2245" extrusionOk="0">
                  <a:moveTo>
                    <a:pt x="3958" y="1"/>
                  </a:moveTo>
                  <a:cubicBezTo>
                    <a:pt x="3916" y="1"/>
                    <a:pt x="3870" y="11"/>
                    <a:pt x="3823" y="35"/>
                  </a:cubicBezTo>
                  <a:cubicBezTo>
                    <a:pt x="2668" y="582"/>
                    <a:pt x="1452" y="1190"/>
                    <a:pt x="267" y="1767"/>
                  </a:cubicBezTo>
                  <a:cubicBezTo>
                    <a:pt x="0" y="1901"/>
                    <a:pt x="178" y="2245"/>
                    <a:pt x="431" y="2245"/>
                  </a:cubicBezTo>
                  <a:cubicBezTo>
                    <a:pt x="466" y="2245"/>
                    <a:pt x="503" y="2238"/>
                    <a:pt x="540" y="2223"/>
                  </a:cubicBezTo>
                  <a:cubicBezTo>
                    <a:pt x="1695" y="1646"/>
                    <a:pt x="2911" y="1038"/>
                    <a:pt x="4097" y="491"/>
                  </a:cubicBezTo>
                  <a:cubicBezTo>
                    <a:pt x="4328" y="311"/>
                    <a:pt x="4190" y="1"/>
                    <a:pt x="3958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60;p2">
              <a:extLst>
                <a:ext uri="{FF2B5EF4-FFF2-40B4-BE49-F238E27FC236}">
                  <a16:creationId xmlns:a16="http://schemas.microsoft.com/office/drawing/2014/main" id="{AE91076A-A952-4005-9355-AA7E9DC87648}"/>
                </a:ext>
              </a:extLst>
            </p:cNvPr>
            <p:cNvSpPr/>
            <p:nvPr/>
          </p:nvSpPr>
          <p:spPr>
            <a:xfrm>
              <a:off x="1796000" y="6079900"/>
              <a:ext cx="190525" cy="30450"/>
            </a:xfrm>
            <a:custGeom>
              <a:avLst/>
              <a:gdLst/>
              <a:ahLst/>
              <a:cxnLst/>
              <a:rect l="l" t="t" r="r" b="b"/>
              <a:pathLst>
                <a:path w="7621" h="1218" extrusionOk="0">
                  <a:moveTo>
                    <a:pt x="421" y="1"/>
                  </a:moveTo>
                  <a:cubicBezTo>
                    <a:pt x="135" y="1"/>
                    <a:pt x="1" y="459"/>
                    <a:pt x="296" y="488"/>
                  </a:cubicBezTo>
                  <a:cubicBezTo>
                    <a:pt x="2606" y="853"/>
                    <a:pt x="4946" y="1096"/>
                    <a:pt x="7287" y="1218"/>
                  </a:cubicBezTo>
                  <a:cubicBezTo>
                    <a:pt x="7621" y="1218"/>
                    <a:pt x="7621" y="732"/>
                    <a:pt x="7287" y="701"/>
                  </a:cubicBezTo>
                  <a:cubicBezTo>
                    <a:pt x="5007" y="580"/>
                    <a:pt x="2697" y="336"/>
                    <a:pt x="448" y="2"/>
                  </a:cubicBezTo>
                  <a:cubicBezTo>
                    <a:pt x="439" y="1"/>
                    <a:pt x="429" y="1"/>
                    <a:pt x="421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61;p2">
              <a:extLst>
                <a:ext uri="{FF2B5EF4-FFF2-40B4-BE49-F238E27FC236}">
                  <a16:creationId xmlns:a16="http://schemas.microsoft.com/office/drawing/2014/main" id="{C6670B41-A9D5-47DB-871E-8AB058FB9189}"/>
                </a:ext>
              </a:extLst>
            </p:cNvPr>
            <p:cNvSpPr/>
            <p:nvPr/>
          </p:nvSpPr>
          <p:spPr>
            <a:xfrm>
              <a:off x="1853250" y="6028900"/>
              <a:ext cx="143500" cy="56475"/>
            </a:xfrm>
            <a:custGeom>
              <a:avLst/>
              <a:gdLst/>
              <a:ahLst/>
              <a:cxnLst/>
              <a:rect l="l" t="t" r="r" b="b"/>
              <a:pathLst>
                <a:path w="5740" h="2259" extrusionOk="0">
                  <a:moveTo>
                    <a:pt x="383" y="0"/>
                  </a:moveTo>
                  <a:cubicBezTo>
                    <a:pt x="116" y="0"/>
                    <a:pt x="0" y="406"/>
                    <a:pt x="285" y="492"/>
                  </a:cubicBezTo>
                  <a:cubicBezTo>
                    <a:pt x="2048" y="796"/>
                    <a:pt x="3659" y="1373"/>
                    <a:pt x="5240" y="2225"/>
                  </a:cubicBezTo>
                  <a:cubicBezTo>
                    <a:pt x="5287" y="2248"/>
                    <a:pt x="5333" y="2258"/>
                    <a:pt x="5375" y="2258"/>
                  </a:cubicBezTo>
                  <a:cubicBezTo>
                    <a:pt x="5606" y="2258"/>
                    <a:pt x="5740" y="1948"/>
                    <a:pt x="5483" y="1769"/>
                  </a:cubicBezTo>
                  <a:cubicBezTo>
                    <a:pt x="3933" y="917"/>
                    <a:pt x="2231" y="310"/>
                    <a:pt x="437" y="6"/>
                  </a:cubicBezTo>
                  <a:cubicBezTo>
                    <a:pt x="419" y="2"/>
                    <a:pt x="400" y="0"/>
                    <a:pt x="383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62;p2">
              <a:extLst>
                <a:ext uri="{FF2B5EF4-FFF2-40B4-BE49-F238E27FC236}">
                  <a16:creationId xmlns:a16="http://schemas.microsoft.com/office/drawing/2014/main" id="{69665B7B-91EF-42E9-88F0-E553026E9F4F}"/>
                </a:ext>
              </a:extLst>
            </p:cNvPr>
            <p:cNvSpPr/>
            <p:nvPr/>
          </p:nvSpPr>
          <p:spPr>
            <a:xfrm>
              <a:off x="1937525" y="5920775"/>
              <a:ext cx="88925" cy="132425"/>
            </a:xfrm>
            <a:custGeom>
              <a:avLst/>
              <a:gdLst/>
              <a:ahLst/>
              <a:cxnLst/>
              <a:rect l="l" t="t" r="r" b="b"/>
              <a:pathLst>
                <a:path w="3557" h="5297" extrusionOk="0">
                  <a:moveTo>
                    <a:pt x="317" y="1"/>
                  </a:moveTo>
                  <a:cubicBezTo>
                    <a:pt x="157" y="1"/>
                    <a:pt x="0" y="131"/>
                    <a:pt x="76" y="318"/>
                  </a:cubicBezTo>
                  <a:cubicBezTo>
                    <a:pt x="805" y="2112"/>
                    <a:pt x="1778" y="3784"/>
                    <a:pt x="3024" y="5212"/>
                  </a:cubicBezTo>
                  <a:cubicBezTo>
                    <a:pt x="3083" y="5271"/>
                    <a:pt x="3148" y="5296"/>
                    <a:pt x="3209" y="5296"/>
                  </a:cubicBezTo>
                  <a:cubicBezTo>
                    <a:pt x="3399" y="5296"/>
                    <a:pt x="3557" y="5054"/>
                    <a:pt x="3419" y="4847"/>
                  </a:cubicBezTo>
                  <a:cubicBezTo>
                    <a:pt x="2234" y="3449"/>
                    <a:pt x="1261" y="1838"/>
                    <a:pt x="562" y="166"/>
                  </a:cubicBezTo>
                  <a:cubicBezTo>
                    <a:pt x="515" y="50"/>
                    <a:pt x="416" y="1"/>
                    <a:pt x="317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63;p2">
              <a:extLst>
                <a:ext uri="{FF2B5EF4-FFF2-40B4-BE49-F238E27FC236}">
                  <a16:creationId xmlns:a16="http://schemas.microsoft.com/office/drawing/2014/main" id="{F5646E42-53A3-420C-8492-E3938607ED36}"/>
                </a:ext>
              </a:extLst>
            </p:cNvPr>
            <p:cNvSpPr/>
            <p:nvPr/>
          </p:nvSpPr>
          <p:spPr>
            <a:xfrm>
              <a:off x="1983650" y="5898050"/>
              <a:ext cx="47350" cy="131950"/>
            </a:xfrm>
            <a:custGeom>
              <a:avLst/>
              <a:gdLst/>
              <a:ahLst/>
              <a:cxnLst/>
              <a:rect l="l" t="t" r="r" b="b"/>
              <a:pathLst>
                <a:path w="1894" h="5278" extrusionOk="0">
                  <a:moveTo>
                    <a:pt x="346" y="1"/>
                  </a:moveTo>
                  <a:cubicBezTo>
                    <a:pt x="178" y="1"/>
                    <a:pt x="1" y="196"/>
                    <a:pt x="85" y="407"/>
                  </a:cubicBezTo>
                  <a:cubicBezTo>
                    <a:pt x="814" y="1835"/>
                    <a:pt x="1240" y="3446"/>
                    <a:pt x="1392" y="5027"/>
                  </a:cubicBezTo>
                  <a:cubicBezTo>
                    <a:pt x="1407" y="5194"/>
                    <a:pt x="1536" y="5278"/>
                    <a:pt x="1658" y="5278"/>
                  </a:cubicBezTo>
                  <a:cubicBezTo>
                    <a:pt x="1779" y="5278"/>
                    <a:pt x="1893" y="5194"/>
                    <a:pt x="1878" y="5027"/>
                  </a:cubicBezTo>
                  <a:cubicBezTo>
                    <a:pt x="1756" y="3325"/>
                    <a:pt x="1301" y="1653"/>
                    <a:pt x="541" y="133"/>
                  </a:cubicBezTo>
                  <a:cubicBezTo>
                    <a:pt x="494" y="40"/>
                    <a:pt x="421" y="1"/>
                    <a:pt x="346" y="1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64;p2">
              <a:extLst>
                <a:ext uri="{FF2B5EF4-FFF2-40B4-BE49-F238E27FC236}">
                  <a16:creationId xmlns:a16="http://schemas.microsoft.com/office/drawing/2014/main" id="{8E419E44-5E63-4064-8348-42582DF72808}"/>
                </a:ext>
              </a:extLst>
            </p:cNvPr>
            <p:cNvSpPr/>
            <p:nvPr/>
          </p:nvSpPr>
          <p:spPr>
            <a:xfrm>
              <a:off x="2071625" y="5849150"/>
              <a:ext cx="84500" cy="174425"/>
            </a:xfrm>
            <a:custGeom>
              <a:avLst/>
              <a:gdLst/>
              <a:ahLst/>
              <a:cxnLst/>
              <a:rect l="l" t="t" r="r" b="b"/>
              <a:pathLst>
                <a:path w="3380" h="6977" extrusionOk="0">
                  <a:moveTo>
                    <a:pt x="2142" y="0"/>
                  </a:moveTo>
                  <a:cubicBezTo>
                    <a:pt x="2061" y="0"/>
                    <a:pt x="1978" y="33"/>
                    <a:pt x="1915" y="113"/>
                  </a:cubicBezTo>
                  <a:cubicBezTo>
                    <a:pt x="517" y="2059"/>
                    <a:pt x="0" y="4490"/>
                    <a:pt x="396" y="6800"/>
                  </a:cubicBezTo>
                  <a:cubicBezTo>
                    <a:pt x="420" y="6923"/>
                    <a:pt x="509" y="6977"/>
                    <a:pt x="606" y="6977"/>
                  </a:cubicBezTo>
                  <a:cubicBezTo>
                    <a:pt x="750" y="6977"/>
                    <a:pt x="912" y="6860"/>
                    <a:pt x="912" y="6679"/>
                  </a:cubicBezTo>
                  <a:cubicBezTo>
                    <a:pt x="950" y="6772"/>
                    <a:pt x="1067" y="6854"/>
                    <a:pt x="1181" y="6854"/>
                  </a:cubicBezTo>
                  <a:cubicBezTo>
                    <a:pt x="1252" y="6854"/>
                    <a:pt x="1321" y="6822"/>
                    <a:pt x="1368" y="6740"/>
                  </a:cubicBezTo>
                  <a:cubicBezTo>
                    <a:pt x="2371" y="4825"/>
                    <a:pt x="3040" y="2788"/>
                    <a:pt x="3344" y="661"/>
                  </a:cubicBezTo>
                  <a:cubicBezTo>
                    <a:pt x="3380" y="500"/>
                    <a:pt x="3226" y="391"/>
                    <a:pt x="3087" y="391"/>
                  </a:cubicBezTo>
                  <a:cubicBezTo>
                    <a:pt x="2990" y="391"/>
                    <a:pt x="2901" y="444"/>
                    <a:pt x="2888" y="569"/>
                  </a:cubicBezTo>
                  <a:cubicBezTo>
                    <a:pt x="2584" y="2667"/>
                    <a:pt x="1915" y="4673"/>
                    <a:pt x="943" y="6497"/>
                  </a:cubicBezTo>
                  <a:cubicBezTo>
                    <a:pt x="943" y="6527"/>
                    <a:pt x="943" y="6527"/>
                    <a:pt x="912" y="6588"/>
                  </a:cubicBezTo>
                  <a:cubicBezTo>
                    <a:pt x="548" y="4399"/>
                    <a:pt x="1095" y="2120"/>
                    <a:pt x="2371" y="387"/>
                  </a:cubicBezTo>
                  <a:cubicBezTo>
                    <a:pt x="2522" y="194"/>
                    <a:pt x="2338" y="0"/>
                    <a:pt x="2142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65;p2">
              <a:extLst>
                <a:ext uri="{FF2B5EF4-FFF2-40B4-BE49-F238E27FC236}">
                  <a16:creationId xmlns:a16="http://schemas.microsoft.com/office/drawing/2014/main" id="{81AA3945-F20C-42C6-AAB6-3F789BD0AFDB}"/>
                </a:ext>
              </a:extLst>
            </p:cNvPr>
            <p:cNvSpPr/>
            <p:nvPr/>
          </p:nvSpPr>
          <p:spPr>
            <a:xfrm>
              <a:off x="1966000" y="5998625"/>
              <a:ext cx="199100" cy="199125"/>
            </a:xfrm>
            <a:custGeom>
              <a:avLst/>
              <a:gdLst/>
              <a:ahLst/>
              <a:cxnLst/>
              <a:rect l="l" t="t" r="r" b="b"/>
              <a:pathLst>
                <a:path w="7964" h="7965" extrusionOk="0">
                  <a:moveTo>
                    <a:pt x="3982" y="1"/>
                  </a:moveTo>
                  <a:cubicBezTo>
                    <a:pt x="1763" y="1"/>
                    <a:pt x="0" y="1764"/>
                    <a:pt x="0" y="3983"/>
                  </a:cubicBezTo>
                  <a:cubicBezTo>
                    <a:pt x="0" y="6171"/>
                    <a:pt x="1763" y="7964"/>
                    <a:pt x="3982" y="7964"/>
                  </a:cubicBezTo>
                  <a:cubicBezTo>
                    <a:pt x="6201" y="7964"/>
                    <a:pt x="7964" y="6171"/>
                    <a:pt x="7964" y="3983"/>
                  </a:cubicBezTo>
                  <a:cubicBezTo>
                    <a:pt x="7964" y="1764"/>
                    <a:pt x="6201" y="1"/>
                    <a:pt x="3982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66;p2">
              <a:extLst>
                <a:ext uri="{FF2B5EF4-FFF2-40B4-BE49-F238E27FC236}">
                  <a16:creationId xmlns:a16="http://schemas.microsoft.com/office/drawing/2014/main" id="{C8641F8B-BC27-4215-ADCB-AE6C8D48FAE8}"/>
                </a:ext>
              </a:extLst>
            </p:cNvPr>
            <p:cNvSpPr/>
            <p:nvPr/>
          </p:nvSpPr>
          <p:spPr>
            <a:xfrm>
              <a:off x="1994125" y="6026750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5715" h="5715" extrusionOk="0">
                  <a:moveTo>
                    <a:pt x="2857" y="0"/>
                  </a:moveTo>
                  <a:cubicBezTo>
                    <a:pt x="1307" y="0"/>
                    <a:pt x="0" y="1307"/>
                    <a:pt x="0" y="2858"/>
                  </a:cubicBezTo>
                  <a:cubicBezTo>
                    <a:pt x="0" y="4408"/>
                    <a:pt x="1307" y="5715"/>
                    <a:pt x="2857" y="5715"/>
                  </a:cubicBezTo>
                  <a:cubicBezTo>
                    <a:pt x="4407" y="5715"/>
                    <a:pt x="5714" y="4408"/>
                    <a:pt x="5714" y="2858"/>
                  </a:cubicBezTo>
                  <a:cubicBezTo>
                    <a:pt x="5714" y="1247"/>
                    <a:pt x="4407" y="0"/>
                    <a:pt x="2857" y="0"/>
                  </a:cubicBezTo>
                  <a:close/>
                </a:path>
              </a:pathLst>
            </a:custGeom>
            <a:solidFill>
              <a:srgbClr val="FFB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_HEADER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"/>
          <p:cNvSpPr txBox="1">
            <a:spLocks noGrp="1"/>
          </p:cNvSpPr>
          <p:nvPr>
            <p:ph type="title"/>
          </p:nvPr>
        </p:nvSpPr>
        <p:spPr>
          <a:xfrm>
            <a:off x="712225" y="559985"/>
            <a:ext cx="7719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4"/>
          <p:cNvSpPr txBox="1">
            <a:spLocks noGrp="1"/>
          </p:cNvSpPr>
          <p:nvPr>
            <p:ph type="body" idx="1"/>
          </p:nvPr>
        </p:nvSpPr>
        <p:spPr>
          <a:xfrm>
            <a:off x="712500" y="1237114"/>
            <a:ext cx="7719900" cy="340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100">
                <a:solidFill>
                  <a:srgbClr val="000000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eriod"/>
              <a:defRPr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romanLcPeriod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eriod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romanLcPeriod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eriod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AutoNum type="romanLcPeriod"/>
              <a:defRPr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350" name="Google Shape;350;p4"/>
          <p:cNvSpPr/>
          <p:nvPr/>
        </p:nvSpPr>
        <p:spPr>
          <a:xfrm rot="5400000" flipH="1">
            <a:off x="7415576" y="3355441"/>
            <a:ext cx="2416552" cy="1159564"/>
          </a:xfrm>
          <a:custGeom>
            <a:avLst/>
            <a:gdLst/>
            <a:ahLst/>
            <a:cxnLst/>
            <a:rect l="l" t="t" r="r" b="b"/>
            <a:pathLst>
              <a:path w="66324" h="34071" extrusionOk="0">
                <a:moveTo>
                  <a:pt x="0" y="1"/>
                </a:moveTo>
                <a:lnTo>
                  <a:pt x="0" y="34044"/>
                </a:lnTo>
                <a:cubicBezTo>
                  <a:pt x="400" y="34062"/>
                  <a:pt x="791" y="34071"/>
                  <a:pt x="1174" y="34071"/>
                </a:cubicBezTo>
                <a:cubicBezTo>
                  <a:pt x="16802" y="34071"/>
                  <a:pt x="18522" y="19211"/>
                  <a:pt x="20183" y="13040"/>
                </a:cubicBezTo>
                <a:cubicBezTo>
                  <a:pt x="21453" y="8369"/>
                  <a:pt x="25712" y="6503"/>
                  <a:pt x="30897" y="6503"/>
                </a:cubicBezTo>
                <a:cubicBezTo>
                  <a:pt x="33032" y="6503"/>
                  <a:pt x="35325" y="6819"/>
                  <a:pt x="37630" y="7387"/>
                </a:cubicBezTo>
                <a:cubicBezTo>
                  <a:pt x="43084" y="8729"/>
                  <a:pt x="48769" y="10983"/>
                  <a:pt x="54116" y="10983"/>
                </a:cubicBezTo>
                <a:cubicBezTo>
                  <a:pt x="56518" y="10983"/>
                  <a:pt x="58851" y="10528"/>
                  <a:pt x="61065" y="9332"/>
                </a:cubicBezTo>
                <a:cubicBezTo>
                  <a:pt x="66324" y="6475"/>
                  <a:pt x="65321" y="2098"/>
                  <a:pt x="6443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3" name="Google Shape;373;p4"/>
          <p:cNvSpPr/>
          <p:nvPr/>
        </p:nvSpPr>
        <p:spPr>
          <a:xfrm>
            <a:off x="-59009" y="0"/>
            <a:ext cx="2418161" cy="1088136"/>
          </a:xfrm>
          <a:custGeom>
            <a:avLst/>
            <a:gdLst/>
            <a:ahLst/>
            <a:cxnLst/>
            <a:rect l="l" t="t" r="r" b="b"/>
            <a:pathLst>
              <a:path w="66324" h="34071" extrusionOk="0">
                <a:moveTo>
                  <a:pt x="0" y="1"/>
                </a:moveTo>
                <a:lnTo>
                  <a:pt x="0" y="34044"/>
                </a:lnTo>
                <a:cubicBezTo>
                  <a:pt x="400" y="34062"/>
                  <a:pt x="791" y="34071"/>
                  <a:pt x="1174" y="34071"/>
                </a:cubicBezTo>
                <a:cubicBezTo>
                  <a:pt x="16802" y="34071"/>
                  <a:pt x="18522" y="19211"/>
                  <a:pt x="20183" y="13040"/>
                </a:cubicBezTo>
                <a:cubicBezTo>
                  <a:pt x="21453" y="8369"/>
                  <a:pt x="25712" y="6503"/>
                  <a:pt x="30897" y="6503"/>
                </a:cubicBezTo>
                <a:cubicBezTo>
                  <a:pt x="33032" y="6503"/>
                  <a:pt x="35325" y="6819"/>
                  <a:pt x="37630" y="7387"/>
                </a:cubicBezTo>
                <a:cubicBezTo>
                  <a:pt x="43084" y="8729"/>
                  <a:pt x="48769" y="10983"/>
                  <a:pt x="54116" y="10983"/>
                </a:cubicBezTo>
                <a:cubicBezTo>
                  <a:pt x="56518" y="10983"/>
                  <a:pt x="58851" y="10528"/>
                  <a:pt x="61065" y="9332"/>
                </a:cubicBezTo>
                <a:cubicBezTo>
                  <a:pt x="66324" y="6475"/>
                  <a:pt x="65321" y="2098"/>
                  <a:pt x="6443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"/>
          <p:cNvSpPr/>
          <p:nvPr/>
        </p:nvSpPr>
        <p:spPr>
          <a:xfrm rot="16200333">
            <a:off x="17997" y="-65361"/>
            <a:ext cx="1200257" cy="1307251"/>
          </a:xfrm>
          <a:custGeom>
            <a:avLst/>
            <a:gdLst/>
            <a:ahLst/>
            <a:cxnLst/>
            <a:rect l="l" t="t" r="r" b="b"/>
            <a:pathLst>
              <a:path w="71766" h="55271" extrusionOk="0">
                <a:moveTo>
                  <a:pt x="3192" y="1"/>
                </a:moveTo>
                <a:cubicBezTo>
                  <a:pt x="1582" y="6779"/>
                  <a:pt x="1" y="21430"/>
                  <a:pt x="12919" y="28299"/>
                </a:cubicBezTo>
                <a:cubicBezTo>
                  <a:pt x="30001" y="37418"/>
                  <a:pt x="47479" y="29819"/>
                  <a:pt x="52798" y="40640"/>
                </a:cubicBezTo>
                <a:cubicBezTo>
                  <a:pt x="57143" y="49466"/>
                  <a:pt x="63110" y="55271"/>
                  <a:pt x="69571" y="55271"/>
                </a:cubicBezTo>
                <a:cubicBezTo>
                  <a:pt x="70297" y="55271"/>
                  <a:pt x="71029" y="55198"/>
                  <a:pt x="71765" y="55047"/>
                </a:cubicBezTo>
                <a:lnTo>
                  <a:pt x="71765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7" name="Google Shape;457;p6"/>
          <p:cNvGrpSpPr/>
          <p:nvPr/>
        </p:nvGrpSpPr>
        <p:grpSpPr>
          <a:xfrm rot="12599952" flipH="1">
            <a:off x="8352558" y="-452090"/>
            <a:ext cx="1114776" cy="1171866"/>
            <a:chOff x="1200938" y="-3182800"/>
            <a:chExt cx="1506000" cy="1626325"/>
          </a:xfrm>
        </p:grpSpPr>
        <p:sp>
          <p:nvSpPr>
            <p:cNvPr id="458" name="Google Shape;458;p6"/>
            <p:cNvSpPr/>
            <p:nvPr/>
          </p:nvSpPr>
          <p:spPr>
            <a:xfrm>
              <a:off x="1200938" y="-3182800"/>
              <a:ext cx="1506000" cy="1626325"/>
            </a:xfrm>
            <a:custGeom>
              <a:avLst/>
              <a:gdLst/>
              <a:ahLst/>
              <a:cxnLst/>
              <a:rect l="l" t="t" r="r" b="b"/>
              <a:pathLst>
                <a:path w="60240" h="65053" extrusionOk="0">
                  <a:moveTo>
                    <a:pt x="40413" y="1"/>
                  </a:moveTo>
                  <a:cubicBezTo>
                    <a:pt x="40090" y="1"/>
                    <a:pt x="39766" y="135"/>
                    <a:pt x="39542" y="430"/>
                  </a:cubicBezTo>
                  <a:cubicBezTo>
                    <a:pt x="34102" y="7269"/>
                    <a:pt x="32035" y="16691"/>
                    <a:pt x="34254" y="25111"/>
                  </a:cubicBezTo>
                  <a:cubicBezTo>
                    <a:pt x="30849" y="18637"/>
                    <a:pt x="27445" y="12102"/>
                    <a:pt x="24071" y="5597"/>
                  </a:cubicBezTo>
                  <a:cubicBezTo>
                    <a:pt x="23847" y="5174"/>
                    <a:pt x="23450" y="4980"/>
                    <a:pt x="23054" y="4980"/>
                  </a:cubicBezTo>
                  <a:cubicBezTo>
                    <a:pt x="22484" y="4980"/>
                    <a:pt x="21918" y="5383"/>
                    <a:pt x="21882" y="6083"/>
                  </a:cubicBezTo>
                  <a:cubicBezTo>
                    <a:pt x="21739" y="13910"/>
                    <a:pt x="23813" y="21737"/>
                    <a:pt x="27748" y="28468"/>
                  </a:cubicBezTo>
                  <a:lnTo>
                    <a:pt x="27748" y="28468"/>
                  </a:lnTo>
                  <a:cubicBezTo>
                    <a:pt x="23183" y="21191"/>
                    <a:pt x="16696" y="15132"/>
                    <a:pt x="9116" y="11068"/>
                  </a:cubicBezTo>
                  <a:cubicBezTo>
                    <a:pt x="8942" y="10975"/>
                    <a:pt x="8762" y="10933"/>
                    <a:pt x="8587" y="10933"/>
                  </a:cubicBezTo>
                  <a:cubicBezTo>
                    <a:pt x="7849" y="10933"/>
                    <a:pt x="7210" y="11680"/>
                    <a:pt x="7505" y="12466"/>
                  </a:cubicBezTo>
                  <a:cubicBezTo>
                    <a:pt x="10302" y="20127"/>
                    <a:pt x="15192" y="27035"/>
                    <a:pt x="21560" y="32171"/>
                  </a:cubicBezTo>
                  <a:lnTo>
                    <a:pt x="21560" y="32171"/>
                  </a:lnTo>
                  <a:cubicBezTo>
                    <a:pt x="15817" y="27782"/>
                    <a:pt x="8854" y="25014"/>
                    <a:pt x="1669" y="24290"/>
                  </a:cubicBezTo>
                  <a:cubicBezTo>
                    <a:pt x="1623" y="24285"/>
                    <a:pt x="1577" y="24282"/>
                    <a:pt x="1532" y="24282"/>
                  </a:cubicBezTo>
                  <a:cubicBezTo>
                    <a:pt x="552" y="24282"/>
                    <a:pt x="1" y="25509"/>
                    <a:pt x="727" y="26236"/>
                  </a:cubicBezTo>
                  <a:cubicBezTo>
                    <a:pt x="3189" y="28698"/>
                    <a:pt x="5925" y="30947"/>
                    <a:pt x="8903" y="32831"/>
                  </a:cubicBezTo>
                  <a:cubicBezTo>
                    <a:pt x="14264" y="36305"/>
                    <a:pt x="22013" y="40251"/>
                    <a:pt x="28636" y="40251"/>
                  </a:cubicBezTo>
                  <a:cubicBezTo>
                    <a:pt x="28736" y="40251"/>
                    <a:pt x="28835" y="40250"/>
                    <a:pt x="28934" y="40248"/>
                  </a:cubicBezTo>
                  <a:cubicBezTo>
                    <a:pt x="30089" y="40248"/>
                    <a:pt x="31275" y="40096"/>
                    <a:pt x="32460" y="39792"/>
                  </a:cubicBezTo>
                  <a:cubicBezTo>
                    <a:pt x="32491" y="39914"/>
                    <a:pt x="32521" y="40005"/>
                    <a:pt x="32582" y="40157"/>
                  </a:cubicBezTo>
                  <a:cubicBezTo>
                    <a:pt x="33281" y="42528"/>
                    <a:pt x="34162" y="44838"/>
                    <a:pt x="35196" y="47117"/>
                  </a:cubicBezTo>
                  <a:cubicBezTo>
                    <a:pt x="37293" y="51677"/>
                    <a:pt x="39938" y="55932"/>
                    <a:pt x="43129" y="59823"/>
                  </a:cubicBezTo>
                  <a:cubicBezTo>
                    <a:pt x="44497" y="61495"/>
                    <a:pt x="45986" y="63045"/>
                    <a:pt x="47536" y="64564"/>
                  </a:cubicBezTo>
                  <a:cubicBezTo>
                    <a:pt x="47881" y="64897"/>
                    <a:pt x="48326" y="65052"/>
                    <a:pt x="48769" y="65052"/>
                  </a:cubicBezTo>
                  <a:cubicBezTo>
                    <a:pt x="49539" y="65052"/>
                    <a:pt x="50303" y="64585"/>
                    <a:pt x="50515" y="63774"/>
                  </a:cubicBezTo>
                  <a:cubicBezTo>
                    <a:pt x="50546" y="63622"/>
                    <a:pt x="50576" y="63409"/>
                    <a:pt x="50576" y="63227"/>
                  </a:cubicBezTo>
                  <a:cubicBezTo>
                    <a:pt x="50667" y="61495"/>
                    <a:pt x="48995" y="60218"/>
                    <a:pt x="47567" y="59154"/>
                  </a:cubicBezTo>
                  <a:cubicBezTo>
                    <a:pt x="43980" y="56510"/>
                    <a:pt x="40941" y="53045"/>
                    <a:pt x="38661" y="49123"/>
                  </a:cubicBezTo>
                  <a:cubicBezTo>
                    <a:pt x="36746" y="45871"/>
                    <a:pt x="35804" y="42558"/>
                    <a:pt x="34953" y="39032"/>
                  </a:cubicBezTo>
                  <a:cubicBezTo>
                    <a:pt x="40697" y="37026"/>
                    <a:pt x="46321" y="32710"/>
                    <a:pt x="49998" y="28850"/>
                  </a:cubicBezTo>
                  <a:cubicBezTo>
                    <a:pt x="55135" y="23439"/>
                    <a:pt x="58661" y="16600"/>
                    <a:pt x="60090" y="9305"/>
                  </a:cubicBezTo>
                  <a:cubicBezTo>
                    <a:pt x="60240" y="8556"/>
                    <a:pt x="59651" y="7971"/>
                    <a:pt x="58965" y="7971"/>
                  </a:cubicBezTo>
                  <a:cubicBezTo>
                    <a:pt x="58816" y="7971"/>
                    <a:pt x="58661" y="7999"/>
                    <a:pt x="58509" y="8059"/>
                  </a:cubicBezTo>
                  <a:cubicBezTo>
                    <a:pt x="51457" y="11068"/>
                    <a:pt x="45682" y="17056"/>
                    <a:pt x="43129" y="24321"/>
                  </a:cubicBezTo>
                  <a:cubicBezTo>
                    <a:pt x="43585" y="16509"/>
                    <a:pt x="43038" y="8636"/>
                    <a:pt x="41548" y="916"/>
                  </a:cubicBezTo>
                  <a:cubicBezTo>
                    <a:pt x="41437" y="338"/>
                    <a:pt x="40925" y="1"/>
                    <a:pt x="404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6"/>
            <p:cNvSpPr/>
            <p:nvPr/>
          </p:nvSpPr>
          <p:spPr>
            <a:xfrm>
              <a:off x="1792813" y="-2266550"/>
              <a:ext cx="47150" cy="22900"/>
            </a:xfrm>
            <a:custGeom>
              <a:avLst/>
              <a:gdLst/>
              <a:ahLst/>
              <a:cxnLst/>
              <a:rect l="l" t="t" r="r" b="b"/>
              <a:pathLst>
                <a:path w="1886" h="916" extrusionOk="0">
                  <a:moveTo>
                    <a:pt x="236" y="0"/>
                  </a:moveTo>
                  <a:cubicBezTo>
                    <a:pt x="160" y="0"/>
                    <a:pt x="78" y="40"/>
                    <a:pt x="31" y="133"/>
                  </a:cubicBezTo>
                  <a:cubicBezTo>
                    <a:pt x="1" y="254"/>
                    <a:pt x="31" y="346"/>
                    <a:pt x="153" y="406"/>
                  </a:cubicBezTo>
                  <a:lnTo>
                    <a:pt x="1551" y="893"/>
                  </a:lnTo>
                  <a:cubicBezTo>
                    <a:pt x="1581" y="908"/>
                    <a:pt x="1612" y="916"/>
                    <a:pt x="1642" y="916"/>
                  </a:cubicBezTo>
                  <a:cubicBezTo>
                    <a:pt x="1673" y="916"/>
                    <a:pt x="1703" y="908"/>
                    <a:pt x="1733" y="893"/>
                  </a:cubicBezTo>
                  <a:cubicBezTo>
                    <a:pt x="1764" y="893"/>
                    <a:pt x="1794" y="862"/>
                    <a:pt x="1825" y="771"/>
                  </a:cubicBezTo>
                  <a:cubicBezTo>
                    <a:pt x="1885" y="650"/>
                    <a:pt x="1825" y="558"/>
                    <a:pt x="1733" y="528"/>
                  </a:cubicBezTo>
                  <a:lnTo>
                    <a:pt x="305" y="11"/>
                  </a:lnTo>
                  <a:cubicBezTo>
                    <a:pt x="283" y="4"/>
                    <a:pt x="260" y="0"/>
                    <a:pt x="2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6"/>
            <p:cNvSpPr/>
            <p:nvPr/>
          </p:nvSpPr>
          <p:spPr>
            <a:xfrm>
              <a:off x="1832338" y="-2308875"/>
              <a:ext cx="32700" cy="24750"/>
            </a:xfrm>
            <a:custGeom>
              <a:avLst/>
              <a:gdLst/>
              <a:ahLst/>
              <a:cxnLst/>
              <a:rect l="l" t="t" r="r" b="b"/>
              <a:pathLst>
                <a:path w="1308" h="990" extrusionOk="0">
                  <a:moveTo>
                    <a:pt x="238" y="1"/>
                  </a:moveTo>
                  <a:cubicBezTo>
                    <a:pt x="179" y="1"/>
                    <a:pt x="120" y="34"/>
                    <a:pt x="61" y="93"/>
                  </a:cubicBezTo>
                  <a:cubicBezTo>
                    <a:pt x="0" y="154"/>
                    <a:pt x="31" y="276"/>
                    <a:pt x="92" y="336"/>
                  </a:cubicBezTo>
                  <a:lnTo>
                    <a:pt x="973" y="944"/>
                  </a:lnTo>
                  <a:cubicBezTo>
                    <a:pt x="988" y="975"/>
                    <a:pt x="1019" y="990"/>
                    <a:pt x="1053" y="990"/>
                  </a:cubicBezTo>
                  <a:cubicBezTo>
                    <a:pt x="1087" y="990"/>
                    <a:pt x="1125" y="975"/>
                    <a:pt x="1155" y="944"/>
                  </a:cubicBezTo>
                  <a:cubicBezTo>
                    <a:pt x="1186" y="944"/>
                    <a:pt x="1186" y="914"/>
                    <a:pt x="1247" y="914"/>
                  </a:cubicBezTo>
                  <a:cubicBezTo>
                    <a:pt x="1307" y="853"/>
                    <a:pt x="1277" y="732"/>
                    <a:pt x="1216" y="640"/>
                  </a:cubicBezTo>
                  <a:lnTo>
                    <a:pt x="335" y="33"/>
                  </a:lnTo>
                  <a:cubicBezTo>
                    <a:pt x="302" y="11"/>
                    <a:pt x="270" y="1"/>
                    <a:pt x="2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6"/>
            <p:cNvSpPr/>
            <p:nvPr/>
          </p:nvSpPr>
          <p:spPr>
            <a:xfrm>
              <a:off x="1817888" y="-2395650"/>
              <a:ext cx="41825" cy="40975"/>
            </a:xfrm>
            <a:custGeom>
              <a:avLst/>
              <a:gdLst/>
              <a:ahLst/>
              <a:cxnLst/>
              <a:rect l="l" t="t" r="r" b="b"/>
              <a:pathLst>
                <a:path w="1673" h="1639" extrusionOk="0">
                  <a:moveTo>
                    <a:pt x="210" y="0"/>
                  </a:moveTo>
                  <a:cubicBezTo>
                    <a:pt x="160" y="0"/>
                    <a:pt x="107" y="23"/>
                    <a:pt x="62" y="69"/>
                  </a:cubicBezTo>
                  <a:cubicBezTo>
                    <a:pt x="1" y="130"/>
                    <a:pt x="1" y="251"/>
                    <a:pt x="62" y="312"/>
                  </a:cubicBezTo>
                  <a:lnTo>
                    <a:pt x="1338" y="1589"/>
                  </a:lnTo>
                  <a:cubicBezTo>
                    <a:pt x="1374" y="1624"/>
                    <a:pt x="1420" y="1639"/>
                    <a:pt x="1464" y="1639"/>
                  </a:cubicBezTo>
                  <a:cubicBezTo>
                    <a:pt x="1495" y="1639"/>
                    <a:pt x="1526" y="1632"/>
                    <a:pt x="1551" y="1619"/>
                  </a:cubicBezTo>
                  <a:cubicBezTo>
                    <a:pt x="1551" y="1619"/>
                    <a:pt x="1581" y="1619"/>
                    <a:pt x="1581" y="1589"/>
                  </a:cubicBezTo>
                  <a:cubicBezTo>
                    <a:pt x="1673" y="1497"/>
                    <a:pt x="1673" y="1376"/>
                    <a:pt x="1581" y="1315"/>
                  </a:cubicBezTo>
                  <a:lnTo>
                    <a:pt x="335" y="69"/>
                  </a:lnTo>
                  <a:cubicBezTo>
                    <a:pt x="305" y="23"/>
                    <a:pt x="259" y="0"/>
                    <a:pt x="2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6"/>
            <p:cNvSpPr/>
            <p:nvPr/>
          </p:nvSpPr>
          <p:spPr>
            <a:xfrm>
              <a:off x="1857413" y="-2404050"/>
              <a:ext cx="41825" cy="45400"/>
            </a:xfrm>
            <a:custGeom>
              <a:avLst/>
              <a:gdLst/>
              <a:ahLst/>
              <a:cxnLst/>
              <a:rect l="l" t="t" r="r" b="b"/>
              <a:pathLst>
                <a:path w="1673" h="1816" extrusionOk="0">
                  <a:moveTo>
                    <a:pt x="222" y="0"/>
                  </a:moveTo>
                  <a:cubicBezTo>
                    <a:pt x="183" y="0"/>
                    <a:pt x="147" y="15"/>
                    <a:pt x="122" y="40"/>
                  </a:cubicBezTo>
                  <a:cubicBezTo>
                    <a:pt x="0" y="131"/>
                    <a:pt x="0" y="253"/>
                    <a:pt x="92" y="314"/>
                  </a:cubicBezTo>
                  <a:lnTo>
                    <a:pt x="1307" y="1773"/>
                  </a:lnTo>
                  <a:cubicBezTo>
                    <a:pt x="1329" y="1794"/>
                    <a:pt x="1396" y="1816"/>
                    <a:pt x="1455" y="1816"/>
                  </a:cubicBezTo>
                  <a:cubicBezTo>
                    <a:pt x="1479" y="1816"/>
                    <a:pt x="1502" y="1812"/>
                    <a:pt x="1520" y="1803"/>
                  </a:cubicBezTo>
                  <a:lnTo>
                    <a:pt x="1581" y="1803"/>
                  </a:lnTo>
                  <a:cubicBezTo>
                    <a:pt x="1672" y="1712"/>
                    <a:pt x="1672" y="1621"/>
                    <a:pt x="1611" y="1529"/>
                  </a:cubicBezTo>
                  <a:lnTo>
                    <a:pt x="396" y="101"/>
                  </a:lnTo>
                  <a:cubicBezTo>
                    <a:pt x="342" y="30"/>
                    <a:pt x="278" y="0"/>
                    <a:pt x="2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6"/>
            <p:cNvSpPr/>
            <p:nvPr/>
          </p:nvSpPr>
          <p:spPr>
            <a:xfrm>
              <a:off x="1942513" y="-2414725"/>
              <a:ext cx="22825" cy="40075"/>
            </a:xfrm>
            <a:custGeom>
              <a:avLst/>
              <a:gdLst/>
              <a:ahLst/>
              <a:cxnLst/>
              <a:rect l="l" t="t" r="r" b="b"/>
              <a:pathLst>
                <a:path w="913" h="1603" extrusionOk="0">
                  <a:moveTo>
                    <a:pt x="207" y="0"/>
                  </a:moveTo>
                  <a:cubicBezTo>
                    <a:pt x="180" y="0"/>
                    <a:pt x="151" y="4"/>
                    <a:pt x="122" y="11"/>
                  </a:cubicBezTo>
                  <a:cubicBezTo>
                    <a:pt x="31" y="72"/>
                    <a:pt x="1" y="163"/>
                    <a:pt x="31" y="285"/>
                  </a:cubicBezTo>
                  <a:lnTo>
                    <a:pt x="517" y="1470"/>
                  </a:lnTo>
                  <a:cubicBezTo>
                    <a:pt x="541" y="1563"/>
                    <a:pt x="617" y="1603"/>
                    <a:pt x="706" y="1603"/>
                  </a:cubicBezTo>
                  <a:cubicBezTo>
                    <a:pt x="734" y="1603"/>
                    <a:pt x="762" y="1599"/>
                    <a:pt x="791" y="1592"/>
                  </a:cubicBezTo>
                  <a:cubicBezTo>
                    <a:pt x="852" y="1531"/>
                    <a:pt x="913" y="1440"/>
                    <a:pt x="882" y="1318"/>
                  </a:cubicBezTo>
                  <a:lnTo>
                    <a:pt x="396" y="133"/>
                  </a:lnTo>
                  <a:cubicBezTo>
                    <a:pt x="373" y="40"/>
                    <a:pt x="296" y="0"/>
                    <a:pt x="2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6"/>
            <p:cNvSpPr/>
            <p:nvPr/>
          </p:nvSpPr>
          <p:spPr>
            <a:xfrm>
              <a:off x="1959988" y="-2472500"/>
              <a:ext cx="25875" cy="37825"/>
            </a:xfrm>
            <a:custGeom>
              <a:avLst/>
              <a:gdLst/>
              <a:ahLst/>
              <a:cxnLst/>
              <a:rect l="l" t="t" r="r" b="b"/>
              <a:pathLst>
                <a:path w="1035" h="1513" extrusionOk="0">
                  <a:moveTo>
                    <a:pt x="212" y="1"/>
                  </a:moveTo>
                  <a:cubicBezTo>
                    <a:pt x="183" y="1"/>
                    <a:pt x="153" y="4"/>
                    <a:pt x="122" y="12"/>
                  </a:cubicBezTo>
                  <a:cubicBezTo>
                    <a:pt x="62" y="42"/>
                    <a:pt x="1" y="164"/>
                    <a:pt x="62" y="286"/>
                  </a:cubicBezTo>
                  <a:lnTo>
                    <a:pt x="609" y="1410"/>
                  </a:lnTo>
                  <a:cubicBezTo>
                    <a:pt x="677" y="1479"/>
                    <a:pt x="763" y="1513"/>
                    <a:pt x="827" y="1513"/>
                  </a:cubicBezTo>
                  <a:cubicBezTo>
                    <a:pt x="848" y="1513"/>
                    <a:pt x="867" y="1509"/>
                    <a:pt x="882" y="1501"/>
                  </a:cubicBezTo>
                  <a:cubicBezTo>
                    <a:pt x="1004" y="1410"/>
                    <a:pt x="1034" y="1319"/>
                    <a:pt x="974" y="1228"/>
                  </a:cubicBezTo>
                  <a:lnTo>
                    <a:pt x="396" y="103"/>
                  </a:lnTo>
                  <a:cubicBezTo>
                    <a:pt x="373" y="35"/>
                    <a:pt x="299" y="1"/>
                    <a:pt x="2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6"/>
            <p:cNvSpPr/>
            <p:nvPr/>
          </p:nvSpPr>
          <p:spPr>
            <a:xfrm>
              <a:off x="1950888" y="-2560350"/>
              <a:ext cx="31175" cy="41325"/>
            </a:xfrm>
            <a:custGeom>
              <a:avLst/>
              <a:gdLst/>
              <a:ahLst/>
              <a:cxnLst/>
              <a:rect l="l" t="t" r="r" b="b"/>
              <a:pathLst>
                <a:path w="1247" h="1653" extrusionOk="0">
                  <a:moveTo>
                    <a:pt x="237" y="0"/>
                  </a:moveTo>
                  <a:cubicBezTo>
                    <a:pt x="203" y="0"/>
                    <a:pt x="172" y="10"/>
                    <a:pt x="152" y="31"/>
                  </a:cubicBezTo>
                  <a:cubicBezTo>
                    <a:pt x="31" y="61"/>
                    <a:pt x="0" y="213"/>
                    <a:pt x="61" y="304"/>
                  </a:cubicBezTo>
                  <a:lnTo>
                    <a:pt x="882" y="1550"/>
                  </a:lnTo>
                  <a:cubicBezTo>
                    <a:pt x="904" y="1619"/>
                    <a:pt x="961" y="1653"/>
                    <a:pt x="1027" y="1653"/>
                  </a:cubicBezTo>
                  <a:cubicBezTo>
                    <a:pt x="1049" y="1653"/>
                    <a:pt x="1072" y="1649"/>
                    <a:pt x="1094" y="1642"/>
                  </a:cubicBezTo>
                  <a:cubicBezTo>
                    <a:pt x="1216" y="1550"/>
                    <a:pt x="1246" y="1429"/>
                    <a:pt x="1216" y="1368"/>
                  </a:cubicBezTo>
                  <a:lnTo>
                    <a:pt x="426" y="122"/>
                  </a:lnTo>
                  <a:cubicBezTo>
                    <a:pt x="385" y="41"/>
                    <a:pt x="304" y="0"/>
                    <a:pt x="2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6"/>
            <p:cNvSpPr/>
            <p:nvPr/>
          </p:nvSpPr>
          <p:spPr>
            <a:xfrm>
              <a:off x="2043588" y="-2512325"/>
              <a:ext cx="40300" cy="81450"/>
            </a:xfrm>
            <a:custGeom>
              <a:avLst/>
              <a:gdLst/>
              <a:ahLst/>
              <a:cxnLst/>
              <a:rect l="l" t="t" r="r" b="b"/>
              <a:pathLst>
                <a:path w="1612" h="3258" extrusionOk="0">
                  <a:moveTo>
                    <a:pt x="252" y="0"/>
                  </a:moveTo>
                  <a:cubicBezTo>
                    <a:pt x="220" y="0"/>
                    <a:pt x="186" y="8"/>
                    <a:pt x="152" y="24"/>
                  </a:cubicBezTo>
                  <a:cubicBezTo>
                    <a:pt x="61" y="55"/>
                    <a:pt x="0" y="176"/>
                    <a:pt x="61" y="268"/>
                  </a:cubicBezTo>
                  <a:lnTo>
                    <a:pt x="1186" y="3125"/>
                  </a:lnTo>
                  <a:cubicBezTo>
                    <a:pt x="1209" y="3218"/>
                    <a:pt x="1285" y="3257"/>
                    <a:pt x="1374" y="3257"/>
                  </a:cubicBezTo>
                  <a:cubicBezTo>
                    <a:pt x="1402" y="3257"/>
                    <a:pt x="1431" y="3254"/>
                    <a:pt x="1459" y="3246"/>
                  </a:cubicBezTo>
                  <a:cubicBezTo>
                    <a:pt x="1520" y="3216"/>
                    <a:pt x="1611" y="3094"/>
                    <a:pt x="1581" y="2973"/>
                  </a:cubicBezTo>
                  <a:lnTo>
                    <a:pt x="426" y="116"/>
                  </a:lnTo>
                  <a:cubicBezTo>
                    <a:pt x="404" y="50"/>
                    <a:pt x="335" y="0"/>
                    <a:pt x="2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6"/>
            <p:cNvSpPr/>
            <p:nvPr/>
          </p:nvSpPr>
          <p:spPr>
            <a:xfrm>
              <a:off x="2012438" y="-2480100"/>
              <a:ext cx="23575" cy="35900"/>
            </a:xfrm>
            <a:custGeom>
              <a:avLst/>
              <a:gdLst/>
              <a:ahLst/>
              <a:cxnLst/>
              <a:rect l="l" t="t" r="r" b="b"/>
              <a:pathLst>
                <a:path w="943" h="1436" extrusionOk="0">
                  <a:moveTo>
                    <a:pt x="207" y="1"/>
                  </a:moveTo>
                  <a:cubicBezTo>
                    <a:pt x="181" y="1"/>
                    <a:pt x="152" y="4"/>
                    <a:pt x="122" y="12"/>
                  </a:cubicBezTo>
                  <a:cubicBezTo>
                    <a:pt x="31" y="42"/>
                    <a:pt x="0" y="164"/>
                    <a:pt x="31" y="286"/>
                  </a:cubicBezTo>
                  <a:lnTo>
                    <a:pt x="547" y="1350"/>
                  </a:lnTo>
                  <a:cubicBezTo>
                    <a:pt x="569" y="1392"/>
                    <a:pt x="636" y="1435"/>
                    <a:pt x="706" y="1435"/>
                  </a:cubicBezTo>
                  <a:cubicBezTo>
                    <a:pt x="734" y="1435"/>
                    <a:pt x="764" y="1428"/>
                    <a:pt x="790" y="1410"/>
                  </a:cubicBezTo>
                  <a:cubicBezTo>
                    <a:pt x="912" y="1380"/>
                    <a:pt x="942" y="1258"/>
                    <a:pt x="882" y="1167"/>
                  </a:cubicBezTo>
                  <a:lnTo>
                    <a:pt x="395" y="103"/>
                  </a:lnTo>
                  <a:cubicBezTo>
                    <a:pt x="350" y="35"/>
                    <a:pt x="287" y="1"/>
                    <a:pt x="2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6"/>
            <p:cNvSpPr/>
            <p:nvPr/>
          </p:nvSpPr>
          <p:spPr>
            <a:xfrm>
              <a:off x="2136288" y="-2590750"/>
              <a:ext cx="9900" cy="41050"/>
            </a:xfrm>
            <a:custGeom>
              <a:avLst/>
              <a:gdLst/>
              <a:ahLst/>
              <a:cxnLst/>
              <a:rect l="l" t="t" r="r" b="b"/>
              <a:pathLst>
                <a:path w="396" h="1642" extrusionOk="0">
                  <a:moveTo>
                    <a:pt x="183" y="0"/>
                  </a:moveTo>
                  <a:cubicBezTo>
                    <a:pt x="61" y="0"/>
                    <a:pt x="1" y="61"/>
                    <a:pt x="1" y="183"/>
                  </a:cubicBezTo>
                  <a:lnTo>
                    <a:pt x="31" y="1429"/>
                  </a:lnTo>
                  <a:cubicBezTo>
                    <a:pt x="31" y="1551"/>
                    <a:pt x="92" y="1642"/>
                    <a:pt x="213" y="1642"/>
                  </a:cubicBezTo>
                  <a:lnTo>
                    <a:pt x="305" y="1642"/>
                  </a:lnTo>
                  <a:cubicBezTo>
                    <a:pt x="365" y="1581"/>
                    <a:pt x="396" y="1520"/>
                    <a:pt x="396" y="1429"/>
                  </a:cubicBezTo>
                  <a:lnTo>
                    <a:pt x="365" y="183"/>
                  </a:ln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6"/>
            <p:cNvSpPr/>
            <p:nvPr/>
          </p:nvSpPr>
          <p:spPr>
            <a:xfrm>
              <a:off x="2165163" y="-2661425"/>
              <a:ext cx="14475" cy="40300"/>
            </a:xfrm>
            <a:custGeom>
              <a:avLst/>
              <a:gdLst/>
              <a:ahLst/>
              <a:cxnLst/>
              <a:rect l="l" t="t" r="r" b="b"/>
              <a:pathLst>
                <a:path w="579" h="1612" extrusionOk="0">
                  <a:moveTo>
                    <a:pt x="153" y="1"/>
                  </a:moveTo>
                  <a:cubicBezTo>
                    <a:pt x="92" y="61"/>
                    <a:pt x="1" y="122"/>
                    <a:pt x="1" y="244"/>
                  </a:cubicBezTo>
                  <a:lnTo>
                    <a:pt x="213" y="1460"/>
                  </a:lnTo>
                  <a:cubicBezTo>
                    <a:pt x="244" y="1520"/>
                    <a:pt x="305" y="1612"/>
                    <a:pt x="426" y="1612"/>
                  </a:cubicBezTo>
                  <a:lnTo>
                    <a:pt x="457" y="1612"/>
                  </a:lnTo>
                  <a:cubicBezTo>
                    <a:pt x="548" y="1581"/>
                    <a:pt x="578" y="1460"/>
                    <a:pt x="578" y="1368"/>
                  </a:cubicBezTo>
                  <a:lnTo>
                    <a:pt x="396" y="153"/>
                  </a:lnTo>
                  <a:cubicBezTo>
                    <a:pt x="365" y="92"/>
                    <a:pt x="274" y="1"/>
                    <a:pt x="1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6"/>
            <p:cNvSpPr/>
            <p:nvPr/>
          </p:nvSpPr>
          <p:spPr>
            <a:xfrm>
              <a:off x="2218363" y="-2648500"/>
              <a:ext cx="11425" cy="51700"/>
            </a:xfrm>
            <a:custGeom>
              <a:avLst/>
              <a:gdLst/>
              <a:ahLst/>
              <a:cxnLst/>
              <a:rect l="l" t="t" r="r" b="b"/>
              <a:pathLst>
                <a:path w="457" h="2068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lnTo>
                    <a:pt x="92" y="1885"/>
                  </a:lnTo>
                  <a:cubicBezTo>
                    <a:pt x="92" y="2006"/>
                    <a:pt x="152" y="2067"/>
                    <a:pt x="274" y="2067"/>
                  </a:cubicBezTo>
                  <a:lnTo>
                    <a:pt x="365" y="2067"/>
                  </a:lnTo>
                  <a:cubicBezTo>
                    <a:pt x="396" y="2037"/>
                    <a:pt x="456" y="1976"/>
                    <a:pt x="456" y="1885"/>
                  </a:cubicBezTo>
                  <a:lnTo>
                    <a:pt x="396" y="183"/>
                  </a:lnTo>
                  <a:cubicBezTo>
                    <a:pt x="396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6"/>
            <p:cNvSpPr/>
            <p:nvPr/>
          </p:nvSpPr>
          <p:spPr>
            <a:xfrm>
              <a:off x="2228988" y="-2542125"/>
              <a:ext cx="15225" cy="59975"/>
            </a:xfrm>
            <a:custGeom>
              <a:avLst/>
              <a:gdLst/>
              <a:ahLst/>
              <a:cxnLst/>
              <a:rect l="l" t="t" r="r" b="b"/>
              <a:pathLst>
                <a:path w="609" h="2399" extrusionOk="0">
                  <a:moveTo>
                    <a:pt x="426" y="1"/>
                  </a:moveTo>
                  <a:cubicBezTo>
                    <a:pt x="305" y="1"/>
                    <a:pt x="183" y="61"/>
                    <a:pt x="183" y="183"/>
                  </a:cubicBezTo>
                  <a:lnTo>
                    <a:pt x="1" y="2159"/>
                  </a:lnTo>
                  <a:cubicBezTo>
                    <a:pt x="1" y="2280"/>
                    <a:pt x="92" y="2372"/>
                    <a:pt x="183" y="2372"/>
                  </a:cubicBezTo>
                  <a:cubicBezTo>
                    <a:pt x="204" y="2392"/>
                    <a:pt x="220" y="2399"/>
                    <a:pt x="235" y="2399"/>
                  </a:cubicBezTo>
                  <a:cubicBezTo>
                    <a:pt x="264" y="2399"/>
                    <a:pt x="285" y="2372"/>
                    <a:pt x="305" y="2372"/>
                  </a:cubicBezTo>
                  <a:cubicBezTo>
                    <a:pt x="396" y="2372"/>
                    <a:pt x="426" y="2311"/>
                    <a:pt x="426" y="2189"/>
                  </a:cubicBezTo>
                  <a:lnTo>
                    <a:pt x="609" y="213"/>
                  </a:lnTo>
                  <a:cubicBezTo>
                    <a:pt x="609" y="92"/>
                    <a:pt x="518" y="1"/>
                    <a:pt x="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6"/>
            <p:cNvSpPr/>
            <p:nvPr/>
          </p:nvSpPr>
          <p:spPr>
            <a:xfrm>
              <a:off x="2301188" y="-2568225"/>
              <a:ext cx="22050" cy="40950"/>
            </a:xfrm>
            <a:custGeom>
              <a:avLst/>
              <a:gdLst/>
              <a:ahLst/>
              <a:cxnLst/>
              <a:rect l="l" t="t" r="r" b="b"/>
              <a:pathLst>
                <a:path w="882" h="1638" extrusionOk="0">
                  <a:moveTo>
                    <a:pt x="645" y="0"/>
                  </a:moveTo>
                  <a:cubicBezTo>
                    <a:pt x="556" y="0"/>
                    <a:pt x="480" y="40"/>
                    <a:pt x="456" y="133"/>
                  </a:cubicBezTo>
                  <a:lnTo>
                    <a:pt x="31" y="1349"/>
                  </a:lnTo>
                  <a:cubicBezTo>
                    <a:pt x="1" y="1440"/>
                    <a:pt x="31" y="1561"/>
                    <a:pt x="153" y="1592"/>
                  </a:cubicBezTo>
                  <a:cubicBezTo>
                    <a:pt x="168" y="1622"/>
                    <a:pt x="198" y="1637"/>
                    <a:pt x="229" y="1637"/>
                  </a:cubicBezTo>
                  <a:cubicBezTo>
                    <a:pt x="259" y="1637"/>
                    <a:pt x="289" y="1622"/>
                    <a:pt x="304" y="1592"/>
                  </a:cubicBezTo>
                  <a:lnTo>
                    <a:pt x="426" y="1501"/>
                  </a:lnTo>
                  <a:lnTo>
                    <a:pt x="821" y="285"/>
                  </a:lnTo>
                  <a:cubicBezTo>
                    <a:pt x="882" y="163"/>
                    <a:pt x="821" y="42"/>
                    <a:pt x="730" y="11"/>
                  </a:cubicBezTo>
                  <a:cubicBezTo>
                    <a:pt x="701" y="4"/>
                    <a:pt x="673" y="0"/>
                    <a:pt x="6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6"/>
            <p:cNvSpPr/>
            <p:nvPr/>
          </p:nvSpPr>
          <p:spPr>
            <a:xfrm>
              <a:off x="2361213" y="-2593450"/>
              <a:ext cx="24350" cy="36725"/>
            </a:xfrm>
            <a:custGeom>
              <a:avLst/>
              <a:gdLst/>
              <a:ahLst/>
              <a:cxnLst/>
              <a:rect l="l" t="t" r="r" b="b"/>
              <a:pathLst>
                <a:path w="974" h="1469" extrusionOk="0">
                  <a:moveTo>
                    <a:pt x="764" y="0"/>
                  </a:moveTo>
                  <a:cubicBezTo>
                    <a:pt x="690" y="0"/>
                    <a:pt x="629" y="27"/>
                    <a:pt x="609" y="108"/>
                  </a:cubicBezTo>
                  <a:lnTo>
                    <a:pt x="31" y="1172"/>
                  </a:lnTo>
                  <a:cubicBezTo>
                    <a:pt x="1" y="1294"/>
                    <a:pt x="1" y="1385"/>
                    <a:pt x="122" y="1446"/>
                  </a:cubicBezTo>
                  <a:cubicBezTo>
                    <a:pt x="153" y="1461"/>
                    <a:pt x="191" y="1469"/>
                    <a:pt x="225" y="1469"/>
                  </a:cubicBezTo>
                  <a:cubicBezTo>
                    <a:pt x="259" y="1469"/>
                    <a:pt x="290" y="1461"/>
                    <a:pt x="305" y="1446"/>
                  </a:cubicBezTo>
                  <a:cubicBezTo>
                    <a:pt x="335" y="1446"/>
                    <a:pt x="366" y="1385"/>
                    <a:pt x="366" y="1355"/>
                  </a:cubicBezTo>
                  <a:lnTo>
                    <a:pt x="943" y="291"/>
                  </a:lnTo>
                  <a:cubicBezTo>
                    <a:pt x="973" y="169"/>
                    <a:pt x="973" y="78"/>
                    <a:pt x="882" y="17"/>
                  </a:cubicBezTo>
                  <a:cubicBezTo>
                    <a:pt x="842" y="7"/>
                    <a:pt x="801" y="0"/>
                    <a:pt x="7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6"/>
            <p:cNvSpPr/>
            <p:nvPr/>
          </p:nvSpPr>
          <p:spPr>
            <a:xfrm>
              <a:off x="2393138" y="-2578025"/>
              <a:ext cx="57025" cy="56950"/>
            </a:xfrm>
            <a:custGeom>
              <a:avLst/>
              <a:gdLst/>
              <a:ahLst/>
              <a:cxnLst/>
              <a:rect l="l" t="t" r="r" b="b"/>
              <a:pathLst>
                <a:path w="2281" h="2278" extrusionOk="0">
                  <a:moveTo>
                    <a:pt x="2083" y="0"/>
                  </a:moveTo>
                  <a:cubicBezTo>
                    <a:pt x="2037" y="0"/>
                    <a:pt x="1991" y="23"/>
                    <a:pt x="1946" y="69"/>
                  </a:cubicBezTo>
                  <a:lnTo>
                    <a:pt x="92" y="1953"/>
                  </a:lnTo>
                  <a:cubicBezTo>
                    <a:pt x="0" y="2045"/>
                    <a:pt x="0" y="2136"/>
                    <a:pt x="92" y="2227"/>
                  </a:cubicBezTo>
                  <a:cubicBezTo>
                    <a:pt x="127" y="2263"/>
                    <a:pt x="173" y="2277"/>
                    <a:pt x="218" y="2277"/>
                  </a:cubicBezTo>
                  <a:cubicBezTo>
                    <a:pt x="249" y="2277"/>
                    <a:pt x="279" y="2270"/>
                    <a:pt x="304" y="2257"/>
                  </a:cubicBezTo>
                  <a:cubicBezTo>
                    <a:pt x="365" y="2257"/>
                    <a:pt x="365" y="2227"/>
                    <a:pt x="365" y="2227"/>
                  </a:cubicBezTo>
                  <a:lnTo>
                    <a:pt x="2219" y="312"/>
                  </a:lnTo>
                  <a:cubicBezTo>
                    <a:pt x="2280" y="251"/>
                    <a:pt x="2280" y="130"/>
                    <a:pt x="2219" y="69"/>
                  </a:cubicBezTo>
                  <a:cubicBezTo>
                    <a:pt x="2174" y="23"/>
                    <a:pt x="2128" y="0"/>
                    <a:pt x="20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6"/>
            <p:cNvSpPr/>
            <p:nvPr/>
          </p:nvSpPr>
          <p:spPr>
            <a:xfrm>
              <a:off x="2426563" y="-2522425"/>
              <a:ext cx="31200" cy="23950"/>
            </a:xfrm>
            <a:custGeom>
              <a:avLst/>
              <a:gdLst/>
              <a:ahLst/>
              <a:cxnLst/>
              <a:rect l="l" t="t" r="r" b="b"/>
              <a:pathLst>
                <a:path w="1248" h="958" extrusionOk="0">
                  <a:moveTo>
                    <a:pt x="1012" y="0"/>
                  </a:moveTo>
                  <a:cubicBezTo>
                    <a:pt x="972" y="0"/>
                    <a:pt x="936" y="10"/>
                    <a:pt x="913" y="33"/>
                  </a:cubicBezTo>
                  <a:lnTo>
                    <a:pt x="122" y="611"/>
                  </a:lnTo>
                  <a:cubicBezTo>
                    <a:pt x="31" y="641"/>
                    <a:pt x="1" y="793"/>
                    <a:pt x="92" y="884"/>
                  </a:cubicBezTo>
                  <a:cubicBezTo>
                    <a:pt x="114" y="929"/>
                    <a:pt x="169" y="957"/>
                    <a:pt x="233" y="957"/>
                  </a:cubicBezTo>
                  <a:cubicBezTo>
                    <a:pt x="256" y="957"/>
                    <a:pt x="280" y="953"/>
                    <a:pt x="305" y="945"/>
                  </a:cubicBezTo>
                  <a:lnTo>
                    <a:pt x="1156" y="337"/>
                  </a:lnTo>
                  <a:cubicBezTo>
                    <a:pt x="1217" y="307"/>
                    <a:pt x="1247" y="155"/>
                    <a:pt x="1186" y="64"/>
                  </a:cubicBezTo>
                  <a:cubicBezTo>
                    <a:pt x="1149" y="26"/>
                    <a:pt x="1076" y="0"/>
                    <a:pt x="10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6"/>
            <p:cNvSpPr/>
            <p:nvPr/>
          </p:nvSpPr>
          <p:spPr>
            <a:xfrm>
              <a:off x="2304238" y="-2420150"/>
              <a:ext cx="53975" cy="52375"/>
            </a:xfrm>
            <a:custGeom>
              <a:avLst/>
              <a:gdLst/>
              <a:ahLst/>
              <a:cxnLst/>
              <a:rect l="l" t="t" r="r" b="b"/>
              <a:pathLst>
                <a:path w="2159" h="2095" extrusionOk="0">
                  <a:moveTo>
                    <a:pt x="1949" y="0"/>
                  </a:moveTo>
                  <a:cubicBezTo>
                    <a:pt x="1900" y="0"/>
                    <a:pt x="1854" y="15"/>
                    <a:pt x="1824" y="46"/>
                  </a:cubicBezTo>
                  <a:lnTo>
                    <a:pt x="61" y="1748"/>
                  </a:lnTo>
                  <a:cubicBezTo>
                    <a:pt x="0" y="1839"/>
                    <a:pt x="0" y="1961"/>
                    <a:pt x="61" y="2021"/>
                  </a:cubicBezTo>
                  <a:cubicBezTo>
                    <a:pt x="111" y="2072"/>
                    <a:pt x="152" y="2094"/>
                    <a:pt x="194" y="2094"/>
                  </a:cubicBezTo>
                  <a:cubicBezTo>
                    <a:pt x="228" y="2094"/>
                    <a:pt x="263" y="2079"/>
                    <a:pt x="304" y="2052"/>
                  </a:cubicBezTo>
                  <a:cubicBezTo>
                    <a:pt x="304" y="2052"/>
                    <a:pt x="334" y="2052"/>
                    <a:pt x="334" y="2021"/>
                  </a:cubicBezTo>
                  <a:lnTo>
                    <a:pt x="2097" y="319"/>
                  </a:lnTo>
                  <a:cubicBezTo>
                    <a:pt x="2158" y="228"/>
                    <a:pt x="2158" y="137"/>
                    <a:pt x="2097" y="46"/>
                  </a:cubicBezTo>
                  <a:cubicBezTo>
                    <a:pt x="2052" y="15"/>
                    <a:pt x="1999" y="0"/>
                    <a:pt x="19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6"/>
            <p:cNvSpPr/>
            <p:nvPr/>
          </p:nvSpPr>
          <p:spPr>
            <a:xfrm>
              <a:off x="2313338" y="-2483650"/>
              <a:ext cx="31950" cy="37000"/>
            </a:xfrm>
            <a:custGeom>
              <a:avLst/>
              <a:gdLst/>
              <a:ahLst/>
              <a:cxnLst/>
              <a:rect l="l" t="t" r="r" b="b"/>
              <a:pathLst>
                <a:path w="1278" h="1480" extrusionOk="0">
                  <a:moveTo>
                    <a:pt x="1059" y="1"/>
                  </a:moveTo>
                  <a:cubicBezTo>
                    <a:pt x="1000" y="1"/>
                    <a:pt x="941" y="34"/>
                    <a:pt x="882" y="93"/>
                  </a:cubicBezTo>
                  <a:lnTo>
                    <a:pt x="92" y="1157"/>
                  </a:lnTo>
                  <a:cubicBezTo>
                    <a:pt x="1" y="1218"/>
                    <a:pt x="62" y="1340"/>
                    <a:pt x="122" y="1400"/>
                  </a:cubicBezTo>
                  <a:cubicBezTo>
                    <a:pt x="142" y="1458"/>
                    <a:pt x="185" y="1479"/>
                    <a:pt x="230" y="1479"/>
                  </a:cubicBezTo>
                  <a:cubicBezTo>
                    <a:pt x="256" y="1479"/>
                    <a:pt x="283" y="1472"/>
                    <a:pt x="305" y="1461"/>
                  </a:cubicBezTo>
                  <a:cubicBezTo>
                    <a:pt x="366" y="1461"/>
                    <a:pt x="366" y="1400"/>
                    <a:pt x="396" y="1370"/>
                  </a:cubicBezTo>
                  <a:lnTo>
                    <a:pt x="1186" y="306"/>
                  </a:lnTo>
                  <a:cubicBezTo>
                    <a:pt x="1277" y="215"/>
                    <a:pt x="1217" y="124"/>
                    <a:pt x="1156" y="33"/>
                  </a:cubicBezTo>
                  <a:cubicBezTo>
                    <a:pt x="1124" y="11"/>
                    <a:pt x="1091" y="1"/>
                    <a:pt x="10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6"/>
            <p:cNvSpPr/>
            <p:nvPr/>
          </p:nvSpPr>
          <p:spPr>
            <a:xfrm>
              <a:off x="2228238" y="-2448500"/>
              <a:ext cx="42575" cy="52050"/>
            </a:xfrm>
            <a:custGeom>
              <a:avLst/>
              <a:gdLst/>
              <a:ahLst/>
              <a:cxnLst/>
              <a:rect l="l" t="t" r="r" b="b"/>
              <a:pathLst>
                <a:path w="1703" h="2082" extrusionOk="0">
                  <a:moveTo>
                    <a:pt x="1482" y="0"/>
                  </a:moveTo>
                  <a:cubicBezTo>
                    <a:pt x="1429" y="0"/>
                    <a:pt x="1373" y="33"/>
                    <a:pt x="1338" y="86"/>
                  </a:cubicBezTo>
                  <a:lnTo>
                    <a:pt x="61" y="1757"/>
                  </a:lnTo>
                  <a:cubicBezTo>
                    <a:pt x="1" y="1818"/>
                    <a:pt x="31" y="1940"/>
                    <a:pt x="122" y="2031"/>
                  </a:cubicBezTo>
                  <a:cubicBezTo>
                    <a:pt x="140" y="2066"/>
                    <a:pt x="168" y="2081"/>
                    <a:pt x="207" y="2081"/>
                  </a:cubicBezTo>
                  <a:cubicBezTo>
                    <a:pt x="234" y="2081"/>
                    <a:pt x="267" y="2074"/>
                    <a:pt x="305" y="2061"/>
                  </a:cubicBezTo>
                  <a:cubicBezTo>
                    <a:pt x="335" y="2061"/>
                    <a:pt x="365" y="2031"/>
                    <a:pt x="365" y="1970"/>
                  </a:cubicBezTo>
                  <a:lnTo>
                    <a:pt x="1642" y="298"/>
                  </a:lnTo>
                  <a:cubicBezTo>
                    <a:pt x="1703" y="237"/>
                    <a:pt x="1672" y="116"/>
                    <a:pt x="1581" y="55"/>
                  </a:cubicBezTo>
                  <a:cubicBezTo>
                    <a:pt x="1556" y="17"/>
                    <a:pt x="1520" y="0"/>
                    <a:pt x="14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6"/>
            <p:cNvSpPr/>
            <p:nvPr/>
          </p:nvSpPr>
          <p:spPr>
            <a:xfrm>
              <a:off x="2168213" y="-2525400"/>
              <a:ext cx="12175" cy="64200"/>
            </a:xfrm>
            <a:custGeom>
              <a:avLst/>
              <a:gdLst/>
              <a:ahLst/>
              <a:cxnLst/>
              <a:rect l="l" t="t" r="r" b="b"/>
              <a:pathLst>
                <a:path w="487" h="2568" extrusionOk="0">
                  <a:moveTo>
                    <a:pt x="304" y="0"/>
                  </a:moveTo>
                  <a:cubicBezTo>
                    <a:pt x="213" y="0"/>
                    <a:pt x="122" y="92"/>
                    <a:pt x="122" y="183"/>
                  </a:cubicBezTo>
                  <a:lnTo>
                    <a:pt x="0" y="2371"/>
                  </a:lnTo>
                  <a:cubicBezTo>
                    <a:pt x="0" y="2432"/>
                    <a:pt x="91" y="2554"/>
                    <a:pt x="183" y="2554"/>
                  </a:cubicBezTo>
                  <a:cubicBezTo>
                    <a:pt x="183" y="2564"/>
                    <a:pt x="189" y="2567"/>
                    <a:pt x="200" y="2567"/>
                  </a:cubicBezTo>
                  <a:cubicBezTo>
                    <a:pt x="220" y="2567"/>
                    <a:pt x="254" y="2554"/>
                    <a:pt x="274" y="2554"/>
                  </a:cubicBezTo>
                  <a:cubicBezTo>
                    <a:pt x="335" y="2523"/>
                    <a:pt x="395" y="2462"/>
                    <a:pt x="395" y="2371"/>
                  </a:cubicBezTo>
                  <a:lnTo>
                    <a:pt x="487" y="183"/>
                  </a:lnTo>
                  <a:cubicBezTo>
                    <a:pt x="487" y="122"/>
                    <a:pt x="426" y="0"/>
                    <a:pt x="3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6"/>
            <p:cNvSpPr/>
            <p:nvPr/>
          </p:nvSpPr>
          <p:spPr>
            <a:xfrm>
              <a:off x="2122613" y="-2513250"/>
              <a:ext cx="13700" cy="60825"/>
            </a:xfrm>
            <a:custGeom>
              <a:avLst/>
              <a:gdLst/>
              <a:ahLst/>
              <a:cxnLst/>
              <a:rect l="l" t="t" r="r" b="b"/>
              <a:pathLst>
                <a:path w="548" h="2433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lnTo>
                    <a:pt x="122" y="2250"/>
                  </a:lnTo>
                  <a:cubicBezTo>
                    <a:pt x="122" y="2372"/>
                    <a:pt x="183" y="2432"/>
                    <a:pt x="305" y="2432"/>
                  </a:cubicBezTo>
                  <a:lnTo>
                    <a:pt x="396" y="2432"/>
                  </a:lnTo>
                  <a:cubicBezTo>
                    <a:pt x="456" y="2402"/>
                    <a:pt x="548" y="2341"/>
                    <a:pt x="487" y="2250"/>
                  </a:cubicBezTo>
                  <a:lnTo>
                    <a:pt x="396" y="213"/>
                  </a:lnTo>
                  <a:cubicBezTo>
                    <a:pt x="39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6"/>
            <p:cNvSpPr/>
            <p:nvPr/>
          </p:nvSpPr>
          <p:spPr>
            <a:xfrm>
              <a:off x="1893138" y="-2323125"/>
              <a:ext cx="38775" cy="31325"/>
            </a:xfrm>
            <a:custGeom>
              <a:avLst/>
              <a:gdLst/>
              <a:ahLst/>
              <a:cxnLst/>
              <a:rect l="l" t="t" r="r" b="b"/>
              <a:pathLst>
                <a:path w="1551" h="1253" extrusionOk="0">
                  <a:moveTo>
                    <a:pt x="220" y="0"/>
                  </a:moveTo>
                  <a:cubicBezTo>
                    <a:pt x="167" y="0"/>
                    <a:pt x="114" y="33"/>
                    <a:pt x="61" y="86"/>
                  </a:cubicBezTo>
                  <a:cubicBezTo>
                    <a:pt x="0" y="147"/>
                    <a:pt x="30" y="268"/>
                    <a:pt x="91" y="359"/>
                  </a:cubicBezTo>
                  <a:lnTo>
                    <a:pt x="1216" y="1180"/>
                  </a:lnTo>
                  <a:cubicBezTo>
                    <a:pt x="1233" y="1230"/>
                    <a:pt x="1259" y="1253"/>
                    <a:pt x="1294" y="1253"/>
                  </a:cubicBezTo>
                  <a:cubicBezTo>
                    <a:pt x="1322" y="1253"/>
                    <a:pt x="1357" y="1238"/>
                    <a:pt x="1398" y="1210"/>
                  </a:cubicBezTo>
                  <a:cubicBezTo>
                    <a:pt x="1429" y="1210"/>
                    <a:pt x="1459" y="1180"/>
                    <a:pt x="1459" y="1150"/>
                  </a:cubicBezTo>
                  <a:cubicBezTo>
                    <a:pt x="1550" y="1058"/>
                    <a:pt x="1520" y="967"/>
                    <a:pt x="1429" y="876"/>
                  </a:cubicBezTo>
                  <a:lnTo>
                    <a:pt x="334" y="55"/>
                  </a:lnTo>
                  <a:cubicBezTo>
                    <a:pt x="296" y="17"/>
                    <a:pt x="258" y="0"/>
                    <a:pt x="2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6"/>
            <p:cNvSpPr/>
            <p:nvPr/>
          </p:nvSpPr>
          <p:spPr>
            <a:xfrm>
              <a:off x="1879438" y="-2255150"/>
              <a:ext cx="49425" cy="24225"/>
            </a:xfrm>
            <a:custGeom>
              <a:avLst/>
              <a:gdLst/>
              <a:ahLst/>
              <a:cxnLst/>
              <a:rect l="l" t="t" r="r" b="b"/>
              <a:pathLst>
                <a:path w="1977" h="969" extrusionOk="0">
                  <a:moveTo>
                    <a:pt x="220" y="0"/>
                  </a:moveTo>
                  <a:cubicBezTo>
                    <a:pt x="131" y="0"/>
                    <a:pt x="55" y="40"/>
                    <a:pt x="31" y="133"/>
                  </a:cubicBezTo>
                  <a:cubicBezTo>
                    <a:pt x="1" y="254"/>
                    <a:pt x="31" y="376"/>
                    <a:pt x="153" y="406"/>
                  </a:cubicBezTo>
                  <a:lnTo>
                    <a:pt x="1673" y="923"/>
                  </a:lnTo>
                  <a:cubicBezTo>
                    <a:pt x="1688" y="953"/>
                    <a:pt x="1718" y="969"/>
                    <a:pt x="1749" y="969"/>
                  </a:cubicBezTo>
                  <a:cubicBezTo>
                    <a:pt x="1779" y="969"/>
                    <a:pt x="1809" y="953"/>
                    <a:pt x="1825" y="923"/>
                  </a:cubicBezTo>
                  <a:cubicBezTo>
                    <a:pt x="1855" y="923"/>
                    <a:pt x="1916" y="893"/>
                    <a:pt x="1946" y="832"/>
                  </a:cubicBezTo>
                  <a:cubicBezTo>
                    <a:pt x="1977" y="710"/>
                    <a:pt x="1946" y="589"/>
                    <a:pt x="1825" y="558"/>
                  </a:cubicBezTo>
                  <a:lnTo>
                    <a:pt x="305" y="11"/>
                  </a:lnTo>
                  <a:cubicBezTo>
                    <a:pt x="276" y="4"/>
                    <a:pt x="247" y="0"/>
                    <a:pt x="2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6"/>
            <p:cNvSpPr/>
            <p:nvPr/>
          </p:nvSpPr>
          <p:spPr>
            <a:xfrm>
              <a:off x="1856663" y="-2215375"/>
              <a:ext cx="41050" cy="10575"/>
            </a:xfrm>
            <a:custGeom>
              <a:avLst/>
              <a:gdLst/>
              <a:ahLst/>
              <a:cxnLst/>
              <a:rect l="l" t="t" r="r" b="b"/>
              <a:pathLst>
                <a:path w="1642" h="423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305"/>
                    <a:pt x="91" y="366"/>
                    <a:pt x="182" y="366"/>
                  </a:cubicBezTo>
                  <a:lnTo>
                    <a:pt x="1459" y="396"/>
                  </a:lnTo>
                  <a:cubicBezTo>
                    <a:pt x="1459" y="416"/>
                    <a:pt x="1462" y="423"/>
                    <a:pt x="1468" y="423"/>
                  </a:cubicBezTo>
                  <a:cubicBezTo>
                    <a:pt x="1479" y="423"/>
                    <a:pt x="1500" y="396"/>
                    <a:pt x="1520" y="396"/>
                  </a:cubicBezTo>
                  <a:cubicBezTo>
                    <a:pt x="1611" y="396"/>
                    <a:pt x="1641" y="335"/>
                    <a:pt x="1641" y="214"/>
                  </a:cubicBezTo>
                  <a:cubicBezTo>
                    <a:pt x="1641" y="92"/>
                    <a:pt x="1550" y="31"/>
                    <a:pt x="1459" y="31"/>
                  </a:cubicBez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6"/>
            <p:cNvSpPr/>
            <p:nvPr/>
          </p:nvSpPr>
          <p:spPr>
            <a:xfrm>
              <a:off x="1735063" y="-2244425"/>
              <a:ext cx="50950" cy="18025"/>
            </a:xfrm>
            <a:custGeom>
              <a:avLst/>
              <a:gdLst/>
              <a:ahLst/>
              <a:cxnLst/>
              <a:rect l="l" t="t" r="r" b="b"/>
              <a:pathLst>
                <a:path w="2038" h="721" extrusionOk="0">
                  <a:moveTo>
                    <a:pt x="215" y="0"/>
                  </a:moveTo>
                  <a:cubicBezTo>
                    <a:pt x="123" y="0"/>
                    <a:pt x="56" y="59"/>
                    <a:pt x="31" y="160"/>
                  </a:cubicBezTo>
                  <a:cubicBezTo>
                    <a:pt x="1" y="281"/>
                    <a:pt x="92" y="342"/>
                    <a:pt x="183" y="403"/>
                  </a:cubicBezTo>
                  <a:lnTo>
                    <a:pt x="1794" y="707"/>
                  </a:lnTo>
                  <a:cubicBezTo>
                    <a:pt x="1804" y="717"/>
                    <a:pt x="1814" y="720"/>
                    <a:pt x="1826" y="720"/>
                  </a:cubicBezTo>
                  <a:cubicBezTo>
                    <a:pt x="1848" y="720"/>
                    <a:pt x="1875" y="707"/>
                    <a:pt x="1916" y="707"/>
                  </a:cubicBezTo>
                  <a:cubicBezTo>
                    <a:pt x="1976" y="646"/>
                    <a:pt x="2007" y="616"/>
                    <a:pt x="2007" y="555"/>
                  </a:cubicBezTo>
                  <a:cubicBezTo>
                    <a:pt x="2037" y="433"/>
                    <a:pt x="1976" y="342"/>
                    <a:pt x="1855" y="312"/>
                  </a:cubicBezTo>
                  <a:lnTo>
                    <a:pt x="274" y="8"/>
                  </a:lnTo>
                  <a:cubicBezTo>
                    <a:pt x="253" y="3"/>
                    <a:pt x="233" y="0"/>
                    <a:pt x="2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6"/>
            <p:cNvSpPr/>
            <p:nvPr/>
          </p:nvSpPr>
          <p:spPr>
            <a:xfrm>
              <a:off x="1927313" y="-2363175"/>
              <a:ext cx="39550" cy="42700"/>
            </a:xfrm>
            <a:custGeom>
              <a:avLst/>
              <a:gdLst/>
              <a:ahLst/>
              <a:cxnLst/>
              <a:rect l="l" t="t" r="r" b="b"/>
              <a:pathLst>
                <a:path w="1582" h="1708" extrusionOk="0">
                  <a:moveTo>
                    <a:pt x="198" y="1"/>
                  </a:moveTo>
                  <a:cubicBezTo>
                    <a:pt x="153" y="1"/>
                    <a:pt x="107" y="16"/>
                    <a:pt x="62" y="46"/>
                  </a:cubicBezTo>
                  <a:cubicBezTo>
                    <a:pt x="1" y="138"/>
                    <a:pt x="1" y="229"/>
                    <a:pt x="62" y="320"/>
                  </a:cubicBezTo>
                  <a:lnTo>
                    <a:pt x="1247" y="1657"/>
                  </a:lnTo>
                  <a:cubicBezTo>
                    <a:pt x="1283" y="1693"/>
                    <a:pt x="1329" y="1708"/>
                    <a:pt x="1373" y="1708"/>
                  </a:cubicBezTo>
                  <a:cubicBezTo>
                    <a:pt x="1404" y="1708"/>
                    <a:pt x="1435" y="1700"/>
                    <a:pt x="1460" y="1688"/>
                  </a:cubicBezTo>
                  <a:cubicBezTo>
                    <a:pt x="1460" y="1688"/>
                    <a:pt x="1521" y="1688"/>
                    <a:pt x="1521" y="1657"/>
                  </a:cubicBezTo>
                  <a:cubicBezTo>
                    <a:pt x="1581" y="1566"/>
                    <a:pt x="1581" y="1445"/>
                    <a:pt x="1521" y="1384"/>
                  </a:cubicBezTo>
                  <a:lnTo>
                    <a:pt x="335" y="46"/>
                  </a:lnTo>
                  <a:cubicBezTo>
                    <a:pt x="290" y="16"/>
                    <a:pt x="244" y="1"/>
                    <a:pt x="1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6"/>
            <p:cNvSpPr/>
            <p:nvPr/>
          </p:nvSpPr>
          <p:spPr>
            <a:xfrm>
              <a:off x="2004838" y="-2408875"/>
              <a:ext cx="25850" cy="57025"/>
            </a:xfrm>
            <a:custGeom>
              <a:avLst/>
              <a:gdLst/>
              <a:ahLst/>
              <a:cxnLst/>
              <a:rect l="l" t="t" r="r" b="b"/>
              <a:pathLst>
                <a:path w="1034" h="2281" extrusionOk="0">
                  <a:moveTo>
                    <a:pt x="229" y="1"/>
                  </a:moveTo>
                  <a:cubicBezTo>
                    <a:pt x="205" y="1"/>
                    <a:pt x="180" y="7"/>
                    <a:pt x="152" y="20"/>
                  </a:cubicBezTo>
                  <a:cubicBezTo>
                    <a:pt x="91" y="20"/>
                    <a:pt x="0" y="142"/>
                    <a:pt x="31" y="233"/>
                  </a:cubicBezTo>
                  <a:lnTo>
                    <a:pt x="639" y="2148"/>
                  </a:lnTo>
                  <a:cubicBezTo>
                    <a:pt x="685" y="2241"/>
                    <a:pt x="749" y="2281"/>
                    <a:pt x="831" y="2281"/>
                  </a:cubicBezTo>
                  <a:cubicBezTo>
                    <a:pt x="856" y="2281"/>
                    <a:pt x="883" y="2277"/>
                    <a:pt x="912" y="2270"/>
                  </a:cubicBezTo>
                  <a:lnTo>
                    <a:pt x="912" y="2270"/>
                  </a:lnTo>
                  <a:cubicBezTo>
                    <a:pt x="912" y="2270"/>
                    <a:pt x="912" y="2270"/>
                    <a:pt x="912" y="2270"/>
                  </a:cubicBezTo>
                  <a:cubicBezTo>
                    <a:pt x="1003" y="2209"/>
                    <a:pt x="1034" y="2148"/>
                    <a:pt x="973" y="2026"/>
                  </a:cubicBezTo>
                  <a:lnTo>
                    <a:pt x="365" y="142"/>
                  </a:lnTo>
                  <a:cubicBezTo>
                    <a:pt x="365" y="71"/>
                    <a:pt x="310" y="1"/>
                    <a:pt x="2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6"/>
            <p:cNvSpPr/>
            <p:nvPr/>
          </p:nvSpPr>
          <p:spPr>
            <a:xfrm>
              <a:off x="2052713" y="-2421450"/>
              <a:ext cx="18250" cy="49300"/>
            </a:xfrm>
            <a:custGeom>
              <a:avLst/>
              <a:gdLst/>
              <a:ahLst/>
              <a:cxnLst/>
              <a:rect l="l" t="t" r="r" b="b"/>
              <a:pathLst>
                <a:path w="730" h="1972" extrusionOk="0">
                  <a:moveTo>
                    <a:pt x="228" y="1"/>
                  </a:moveTo>
                  <a:cubicBezTo>
                    <a:pt x="214" y="1"/>
                    <a:pt x="199" y="2"/>
                    <a:pt x="183" y="7"/>
                  </a:cubicBezTo>
                  <a:cubicBezTo>
                    <a:pt x="61" y="7"/>
                    <a:pt x="0" y="128"/>
                    <a:pt x="31" y="250"/>
                  </a:cubicBezTo>
                  <a:lnTo>
                    <a:pt x="334" y="1800"/>
                  </a:lnTo>
                  <a:cubicBezTo>
                    <a:pt x="358" y="1895"/>
                    <a:pt x="419" y="1971"/>
                    <a:pt x="488" y="1971"/>
                  </a:cubicBezTo>
                  <a:cubicBezTo>
                    <a:pt x="507" y="1971"/>
                    <a:pt x="527" y="1965"/>
                    <a:pt x="547" y="1952"/>
                  </a:cubicBezTo>
                  <a:lnTo>
                    <a:pt x="608" y="1952"/>
                  </a:lnTo>
                  <a:cubicBezTo>
                    <a:pt x="669" y="1921"/>
                    <a:pt x="730" y="1861"/>
                    <a:pt x="699" y="1739"/>
                  </a:cubicBezTo>
                  <a:lnTo>
                    <a:pt x="395" y="159"/>
                  </a:lnTo>
                  <a:cubicBezTo>
                    <a:pt x="369" y="80"/>
                    <a:pt x="320" y="1"/>
                    <a:pt x="2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6"/>
            <p:cNvSpPr/>
            <p:nvPr/>
          </p:nvSpPr>
          <p:spPr>
            <a:xfrm>
              <a:off x="2104388" y="-2430425"/>
              <a:ext cx="14450" cy="50850"/>
            </a:xfrm>
            <a:custGeom>
              <a:avLst/>
              <a:gdLst/>
              <a:ahLst/>
              <a:cxnLst/>
              <a:rect l="l" t="t" r="r" b="b"/>
              <a:pathLst>
                <a:path w="578" h="2034" extrusionOk="0">
                  <a:moveTo>
                    <a:pt x="395" y="1"/>
                  </a:moveTo>
                  <a:cubicBezTo>
                    <a:pt x="274" y="1"/>
                    <a:pt x="152" y="92"/>
                    <a:pt x="152" y="183"/>
                  </a:cubicBezTo>
                  <a:lnTo>
                    <a:pt x="0" y="1794"/>
                  </a:lnTo>
                  <a:cubicBezTo>
                    <a:pt x="0" y="1916"/>
                    <a:pt x="91" y="2007"/>
                    <a:pt x="213" y="2007"/>
                  </a:cubicBezTo>
                  <a:cubicBezTo>
                    <a:pt x="223" y="2027"/>
                    <a:pt x="233" y="2034"/>
                    <a:pt x="243" y="2034"/>
                  </a:cubicBezTo>
                  <a:cubicBezTo>
                    <a:pt x="263" y="2034"/>
                    <a:pt x="284" y="2007"/>
                    <a:pt x="304" y="2007"/>
                  </a:cubicBezTo>
                  <a:cubicBezTo>
                    <a:pt x="365" y="1977"/>
                    <a:pt x="395" y="1946"/>
                    <a:pt x="426" y="1825"/>
                  </a:cubicBezTo>
                  <a:lnTo>
                    <a:pt x="578" y="244"/>
                  </a:lnTo>
                  <a:cubicBezTo>
                    <a:pt x="578" y="122"/>
                    <a:pt x="517" y="1"/>
                    <a:pt x="3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6"/>
            <p:cNvSpPr/>
            <p:nvPr/>
          </p:nvSpPr>
          <p:spPr>
            <a:xfrm>
              <a:off x="1684913" y="-2308825"/>
              <a:ext cx="66150" cy="34775"/>
            </a:xfrm>
            <a:custGeom>
              <a:avLst/>
              <a:gdLst/>
              <a:ahLst/>
              <a:cxnLst/>
              <a:rect l="l" t="t" r="r" b="b"/>
              <a:pathLst>
                <a:path w="2646" h="1391" extrusionOk="0">
                  <a:moveTo>
                    <a:pt x="217" y="0"/>
                  </a:moveTo>
                  <a:cubicBezTo>
                    <a:pt x="142" y="0"/>
                    <a:pt x="82" y="41"/>
                    <a:pt x="61" y="122"/>
                  </a:cubicBezTo>
                  <a:cubicBezTo>
                    <a:pt x="1" y="243"/>
                    <a:pt x="31" y="334"/>
                    <a:pt x="153" y="395"/>
                  </a:cubicBezTo>
                  <a:lnTo>
                    <a:pt x="2311" y="1368"/>
                  </a:lnTo>
                  <a:cubicBezTo>
                    <a:pt x="2326" y="1383"/>
                    <a:pt x="2356" y="1391"/>
                    <a:pt x="2387" y="1391"/>
                  </a:cubicBezTo>
                  <a:cubicBezTo>
                    <a:pt x="2417" y="1391"/>
                    <a:pt x="2447" y="1383"/>
                    <a:pt x="2463" y="1368"/>
                  </a:cubicBezTo>
                  <a:cubicBezTo>
                    <a:pt x="2493" y="1338"/>
                    <a:pt x="2493" y="1338"/>
                    <a:pt x="2584" y="1307"/>
                  </a:cubicBezTo>
                  <a:cubicBezTo>
                    <a:pt x="2645" y="1186"/>
                    <a:pt x="2615" y="1064"/>
                    <a:pt x="2493" y="1034"/>
                  </a:cubicBezTo>
                  <a:lnTo>
                    <a:pt x="335" y="31"/>
                  </a:lnTo>
                  <a:cubicBezTo>
                    <a:pt x="294" y="10"/>
                    <a:pt x="254" y="0"/>
                    <a:pt x="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6"/>
            <p:cNvSpPr/>
            <p:nvPr/>
          </p:nvSpPr>
          <p:spPr>
            <a:xfrm>
              <a:off x="1736588" y="-2326175"/>
              <a:ext cx="40300" cy="23075"/>
            </a:xfrm>
            <a:custGeom>
              <a:avLst/>
              <a:gdLst/>
              <a:ahLst/>
              <a:cxnLst/>
              <a:rect l="l" t="t" r="r" b="b"/>
              <a:pathLst>
                <a:path w="1612" h="923" extrusionOk="0">
                  <a:moveTo>
                    <a:pt x="235" y="1"/>
                  </a:moveTo>
                  <a:cubicBezTo>
                    <a:pt x="153" y="1"/>
                    <a:pt x="83" y="51"/>
                    <a:pt x="61" y="117"/>
                  </a:cubicBezTo>
                  <a:cubicBezTo>
                    <a:pt x="1" y="238"/>
                    <a:pt x="61" y="360"/>
                    <a:pt x="183" y="390"/>
                  </a:cubicBezTo>
                  <a:lnTo>
                    <a:pt x="1308" y="876"/>
                  </a:lnTo>
                  <a:cubicBezTo>
                    <a:pt x="1323" y="907"/>
                    <a:pt x="1353" y="922"/>
                    <a:pt x="1384" y="922"/>
                  </a:cubicBezTo>
                  <a:cubicBezTo>
                    <a:pt x="1414" y="922"/>
                    <a:pt x="1444" y="907"/>
                    <a:pt x="1460" y="876"/>
                  </a:cubicBezTo>
                  <a:lnTo>
                    <a:pt x="1581" y="785"/>
                  </a:lnTo>
                  <a:cubicBezTo>
                    <a:pt x="1612" y="664"/>
                    <a:pt x="1581" y="542"/>
                    <a:pt x="1460" y="512"/>
                  </a:cubicBezTo>
                  <a:lnTo>
                    <a:pt x="335" y="25"/>
                  </a:lnTo>
                  <a:cubicBezTo>
                    <a:pt x="301" y="8"/>
                    <a:pt x="267" y="1"/>
                    <a:pt x="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6"/>
            <p:cNvSpPr/>
            <p:nvPr/>
          </p:nvSpPr>
          <p:spPr>
            <a:xfrm>
              <a:off x="1762413" y="-2353525"/>
              <a:ext cx="28900" cy="21725"/>
            </a:xfrm>
            <a:custGeom>
              <a:avLst/>
              <a:gdLst/>
              <a:ahLst/>
              <a:cxnLst/>
              <a:rect l="l" t="t" r="r" b="b"/>
              <a:pathLst>
                <a:path w="1156" h="869" extrusionOk="0">
                  <a:moveTo>
                    <a:pt x="242" y="1"/>
                  </a:moveTo>
                  <a:cubicBezTo>
                    <a:pt x="183" y="1"/>
                    <a:pt x="127" y="33"/>
                    <a:pt x="92" y="86"/>
                  </a:cubicBezTo>
                  <a:cubicBezTo>
                    <a:pt x="1" y="147"/>
                    <a:pt x="62" y="268"/>
                    <a:pt x="123" y="360"/>
                  </a:cubicBezTo>
                  <a:lnTo>
                    <a:pt x="822" y="846"/>
                  </a:lnTo>
                  <a:cubicBezTo>
                    <a:pt x="837" y="861"/>
                    <a:pt x="860" y="869"/>
                    <a:pt x="890" y="869"/>
                  </a:cubicBezTo>
                  <a:cubicBezTo>
                    <a:pt x="920" y="869"/>
                    <a:pt x="958" y="861"/>
                    <a:pt x="1004" y="846"/>
                  </a:cubicBezTo>
                  <a:cubicBezTo>
                    <a:pt x="1034" y="846"/>
                    <a:pt x="1065" y="815"/>
                    <a:pt x="1065" y="815"/>
                  </a:cubicBezTo>
                  <a:cubicBezTo>
                    <a:pt x="1156" y="724"/>
                    <a:pt x="1126" y="603"/>
                    <a:pt x="1034" y="542"/>
                  </a:cubicBezTo>
                  <a:lnTo>
                    <a:pt x="366" y="56"/>
                  </a:lnTo>
                  <a:cubicBezTo>
                    <a:pt x="328" y="17"/>
                    <a:pt x="284" y="1"/>
                    <a:pt x="2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6"/>
            <p:cNvSpPr/>
            <p:nvPr/>
          </p:nvSpPr>
          <p:spPr>
            <a:xfrm>
              <a:off x="1754838" y="-2457250"/>
              <a:ext cx="32700" cy="33225"/>
            </a:xfrm>
            <a:custGeom>
              <a:avLst/>
              <a:gdLst/>
              <a:ahLst/>
              <a:cxnLst/>
              <a:rect l="l" t="t" r="r" b="b"/>
              <a:pathLst>
                <a:path w="1308" h="1329" extrusionOk="0">
                  <a:moveTo>
                    <a:pt x="235" y="0"/>
                  </a:moveTo>
                  <a:cubicBezTo>
                    <a:pt x="197" y="0"/>
                    <a:pt x="159" y="15"/>
                    <a:pt x="122" y="40"/>
                  </a:cubicBezTo>
                  <a:cubicBezTo>
                    <a:pt x="0" y="132"/>
                    <a:pt x="0" y="253"/>
                    <a:pt x="91" y="314"/>
                  </a:cubicBezTo>
                  <a:lnTo>
                    <a:pt x="912" y="1256"/>
                  </a:lnTo>
                  <a:cubicBezTo>
                    <a:pt x="956" y="1301"/>
                    <a:pt x="1017" y="1329"/>
                    <a:pt x="1082" y="1329"/>
                  </a:cubicBezTo>
                  <a:cubicBezTo>
                    <a:pt x="1106" y="1329"/>
                    <a:pt x="1131" y="1325"/>
                    <a:pt x="1155" y="1317"/>
                  </a:cubicBezTo>
                  <a:cubicBezTo>
                    <a:pt x="1175" y="1317"/>
                    <a:pt x="1182" y="1290"/>
                    <a:pt x="1184" y="1290"/>
                  </a:cubicBezTo>
                  <a:cubicBezTo>
                    <a:pt x="1185" y="1290"/>
                    <a:pt x="1185" y="1297"/>
                    <a:pt x="1185" y="1317"/>
                  </a:cubicBezTo>
                  <a:cubicBezTo>
                    <a:pt x="1307" y="1226"/>
                    <a:pt x="1307" y="1104"/>
                    <a:pt x="1216" y="1043"/>
                  </a:cubicBezTo>
                  <a:lnTo>
                    <a:pt x="395" y="101"/>
                  </a:lnTo>
                  <a:cubicBezTo>
                    <a:pt x="342" y="30"/>
                    <a:pt x="288" y="0"/>
                    <a:pt x="2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6"/>
            <p:cNvSpPr/>
            <p:nvPr/>
          </p:nvSpPr>
          <p:spPr>
            <a:xfrm>
              <a:off x="1808013" y="-2471550"/>
              <a:ext cx="32700" cy="33100"/>
            </a:xfrm>
            <a:custGeom>
              <a:avLst/>
              <a:gdLst/>
              <a:ahLst/>
              <a:cxnLst/>
              <a:rect l="l" t="t" r="r" b="b"/>
              <a:pathLst>
                <a:path w="1308" h="1324" extrusionOk="0">
                  <a:moveTo>
                    <a:pt x="249" y="0"/>
                  </a:moveTo>
                  <a:cubicBezTo>
                    <a:pt x="207" y="0"/>
                    <a:pt x="165" y="23"/>
                    <a:pt x="122" y="65"/>
                  </a:cubicBezTo>
                  <a:cubicBezTo>
                    <a:pt x="1" y="126"/>
                    <a:pt x="1" y="248"/>
                    <a:pt x="92" y="308"/>
                  </a:cubicBezTo>
                  <a:lnTo>
                    <a:pt x="913" y="1251"/>
                  </a:lnTo>
                  <a:cubicBezTo>
                    <a:pt x="957" y="1295"/>
                    <a:pt x="1018" y="1323"/>
                    <a:pt x="1083" y="1323"/>
                  </a:cubicBezTo>
                  <a:cubicBezTo>
                    <a:pt x="1107" y="1323"/>
                    <a:pt x="1131" y="1320"/>
                    <a:pt x="1156" y="1311"/>
                  </a:cubicBezTo>
                  <a:lnTo>
                    <a:pt x="1186" y="1311"/>
                  </a:lnTo>
                  <a:cubicBezTo>
                    <a:pt x="1308" y="1220"/>
                    <a:pt x="1308" y="1129"/>
                    <a:pt x="1217" y="1038"/>
                  </a:cubicBezTo>
                  <a:lnTo>
                    <a:pt x="396" y="96"/>
                  </a:lnTo>
                  <a:cubicBezTo>
                    <a:pt x="347" y="30"/>
                    <a:pt x="298" y="0"/>
                    <a:pt x="2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6"/>
            <p:cNvSpPr/>
            <p:nvPr/>
          </p:nvSpPr>
          <p:spPr>
            <a:xfrm>
              <a:off x="1842213" y="-2478400"/>
              <a:ext cx="38025" cy="41825"/>
            </a:xfrm>
            <a:custGeom>
              <a:avLst/>
              <a:gdLst/>
              <a:ahLst/>
              <a:cxnLst/>
              <a:rect l="l" t="t" r="r" b="b"/>
              <a:pathLst>
                <a:path w="1521" h="1673" extrusionOk="0">
                  <a:moveTo>
                    <a:pt x="249" y="1"/>
                  </a:moveTo>
                  <a:cubicBezTo>
                    <a:pt x="207" y="1"/>
                    <a:pt x="164" y="23"/>
                    <a:pt x="122" y="66"/>
                  </a:cubicBezTo>
                  <a:cubicBezTo>
                    <a:pt x="1" y="126"/>
                    <a:pt x="1" y="248"/>
                    <a:pt x="92" y="339"/>
                  </a:cubicBezTo>
                  <a:lnTo>
                    <a:pt x="1156" y="1616"/>
                  </a:lnTo>
                  <a:cubicBezTo>
                    <a:pt x="1177" y="1637"/>
                    <a:pt x="1241" y="1672"/>
                    <a:pt x="1299" y="1672"/>
                  </a:cubicBezTo>
                  <a:cubicBezTo>
                    <a:pt x="1325" y="1672"/>
                    <a:pt x="1349" y="1665"/>
                    <a:pt x="1368" y="1646"/>
                  </a:cubicBezTo>
                  <a:cubicBezTo>
                    <a:pt x="1368" y="1646"/>
                    <a:pt x="1368" y="1633"/>
                    <a:pt x="1386" y="1633"/>
                  </a:cubicBezTo>
                  <a:cubicBezTo>
                    <a:pt x="1395" y="1633"/>
                    <a:pt x="1409" y="1636"/>
                    <a:pt x="1429" y="1646"/>
                  </a:cubicBezTo>
                  <a:cubicBezTo>
                    <a:pt x="1520" y="1585"/>
                    <a:pt x="1520" y="1464"/>
                    <a:pt x="1460" y="1403"/>
                  </a:cubicBezTo>
                  <a:lnTo>
                    <a:pt x="396" y="96"/>
                  </a:lnTo>
                  <a:cubicBezTo>
                    <a:pt x="347" y="31"/>
                    <a:pt x="298" y="1"/>
                    <a:pt x="2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6"/>
            <p:cNvSpPr/>
            <p:nvPr/>
          </p:nvSpPr>
          <p:spPr>
            <a:xfrm>
              <a:off x="2148463" y="-2412950"/>
              <a:ext cx="22050" cy="55075"/>
            </a:xfrm>
            <a:custGeom>
              <a:avLst/>
              <a:gdLst/>
              <a:ahLst/>
              <a:cxnLst/>
              <a:rect l="l" t="t" r="r" b="b"/>
              <a:pathLst>
                <a:path w="882" h="2203" extrusionOk="0">
                  <a:moveTo>
                    <a:pt x="699" y="1"/>
                  </a:moveTo>
                  <a:cubicBezTo>
                    <a:pt x="638" y="1"/>
                    <a:pt x="517" y="31"/>
                    <a:pt x="486" y="122"/>
                  </a:cubicBezTo>
                  <a:lnTo>
                    <a:pt x="0" y="1946"/>
                  </a:lnTo>
                  <a:cubicBezTo>
                    <a:pt x="0" y="2037"/>
                    <a:pt x="30" y="2159"/>
                    <a:pt x="152" y="2189"/>
                  </a:cubicBezTo>
                  <a:cubicBezTo>
                    <a:pt x="162" y="2200"/>
                    <a:pt x="172" y="2203"/>
                    <a:pt x="184" y="2203"/>
                  </a:cubicBezTo>
                  <a:cubicBezTo>
                    <a:pt x="206" y="2203"/>
                    <a:pt x="233" y="2189"/>
                    <a:pt x="274" y="2189"/>
                  </a:cubicBezTo>
                  <a:cubicBezTo>
                    <a:pt x="334" y="2189"/>
                    <a:pt x="365" y="2129"/>
                    <a:pt x="365" y="2037"/>
                  </a:cubicBezTo>
                  <a:lnTo>
                    <a:pt x="881" y="214"/>
                  </a:lnTo>
                  <a:cubicBezTo>
                    <a:pt x="881" y="122"/>
                    <a:pt x="821" y="31"/>
                    <a:pt x="6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6"/>
            <p:cNvSpPr/>
            <p:nvPr/>
          </p:nvSpPr>
          <p:spPr>
            <a:xfrm>
              <a:off x="2168213" y="-2360150"/>
              <a:ext cx="32700" cy="37950"/>
            </a:xfrm>
            <a:custGeom>
              <a:avLst/>
              <a:gdLst/>
              <a:ahLst/>
              <a:cxnLst/>
              <a:rect l="l" t="t" r="r" b="b"/>
              <a:pathLst>
                <a:path w="1308" h="1518" extrusionOk="0">
                  <a:moveTo>
                    <a:pt x="1085" y="1"/>
                  </a:moveTo>
                  <a:cubicBezTo>
                    <a:pt x="1028" y="1"/>
                    <a:pt x="970" y="39"/>
                    <a:pt x="912" y="77"/>
                  </a:cubicBezTo>
                  <a:lnTo>
                    <a:pt x="91" y="1172"/>
                  </a:lnTo>
                  <a:cubicBezTo>
                    <a:pt x="0" y="1263"/>
                    <a:pt x="31" y="1384"/>
                    <a:pt x="122" y="1445"/>
                  </a:cubicBezTo>
                  <a:cubicBezTo>
                    <a:pt x="139" y="1495"/>
                    <a:pt x="165" y="1518"/>
                    <a:pt x="200" y="1518"/>
                  </a:cubicBezTo>
                  <a:cubicBezTo>
                    <a:pt x="228" y="1518"/>
                    <a:pt x="263" y="1503"/>
                    <a:pt x="304" y="1476"/>
                  </a:cubicBezTo>
                  <a:cubicBezTo>
                    <a:pt x="335" y="1476"/>
                    <a:pt x="335" y="1445"/>
                    <a:pt x="395" y="1415"/>
                  </a:cubicBezTo>
                  <a:lnTo>
                    <a:pt x="1216" y="321"/>
                  </a:lnTo>
                  <a:cubicBezTo>
                    <a:pt x="1307" y="229"/>
                    <a:pt x="1247" y="108"/>
                    <a:pt x="1186" y="47"/>
                  </a:cubicBezTo>
                  <a:cubicBezTo>
                    <a:pt x="1152" y="13"/>
                    <a:pt x="1119" y="1"/>
                    <a:pt x="10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6"/>
            <p:cNvSpPr/>
            <p:nvPr/>
          </p:nvSpPr>
          <p:spPr>
            <a:xfrm>
              <a:off x="2213038" y="-2350050"/>
              <a:ext cx="31175" cy="31650"/>
            </a:xfrm>
            <a:custGeom>
              <a:avLst/>
              <a:gdLst/>
              <a:ahLst/>
              <a:cxnLst/>
              <a:rect l="l" t="t" r="r" b="b"/>
              <a:pathLst>
                <a:path w="1247" h="1266" extrusionOk="0">
                  <a:moveTo>
                    <a:pt x="1038" y="0"/>
                  </a:moveTo>
                  <a:cubicBezTo>
                    <a:pt x="988" y="0"/>
                    <a:pt x="943" y="23"/>
                    <a:pt x="913" y="69"/>
                  </a:cubicBezTo>
                  <a:lnTo>
                    <a:pt x="61" y="920"/>
                  </a:lnTo>
                  <a:cubicBezTo>
                    <a:pt x="1" y="1011"/>
                    <a:pt x="1" y="1132"/>
                    <a:pt x="61" y="1193"/>
                  </a:cubicBezTo>
                  <a:cubicBezTo>
                    <a:pt x="112" y="1243"/>
                    <a:pt x="153" y="1266"/>
                    <a:pt x="195" y="1266"/>
                  </a:cubicBezTo>
                  <a:cubicBezTo>
                    <a:pt x="229" y="1266"/>
                    <a:pt x="264" y="1251"/>
                    <a:pt x="305" y="1224"/>
                  </a:cubicBezTo>
                  <a:lnTo>
                    <a:pt x="335" y="1193"/>
                  </a:lnTo>
                  <a:lnTo>
                    <a:pt x="1186" y="312"/>
                  </a:lnTo>
                  <a:cubicBezTo>
                    <a:pt x="1247" y="251"/>
                    <a:pt x="1247" y="129"/>
                    <a:pt x="1186" y="69"/>
                  </a:cubicBezTo>
                  <a:cubicBezTo>
                    <a:pt x="1140" y="23"/>
                    <a:pt x="1087" y="0"/>
                    <a:pt x="10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6"/>
            <p:cNvSpPr/>
            <p:nvPr/>
          </p:nvSpPr>
          <p:spPr>
            <a:xfrm>
              <a:off x="2257863" y="-2406300"/>
              <a:ext cx="23600" cy="24225"/>
            </a:xfrm>
            <a:custGeom>
              <a:avLst/>
              <a:gdLst/>
              <a:ahLst/>
              <a:cxnLst/>
              <a:rect l="l" t="t" r="r" b="b"/>
              <a:pathLst>
                <a:path w="944" h="969" extrusionOk="0">
                  <a:moveTo>
                    <a:pt x="730" y="1"/>
                  </a:moveTo>
                  <a:cubicBezTo>
                    <a:pt x="685" y="1"/>
                    <a:pt x="639" y="24"/>
                    <a:pt x="609" y="69"/>
                  </a:cubicBezTo>
                  <a:lnTo>
                    <a:pt x="62" y="647"/>
                  </a:lnTo>
                  <a:cubicBezTo>
                    <a:pt x="1" y="708"/>
                    <a:pt x="1" y="829"/>
                    <a:pt x="62" y="890"/>
                  </a:cubicBezTo>
                  <a:cubicBezTo>
                    <a:pt x="100" y="948"/>
                    <a:pt x="151" y="969"/>
                    <a:pt x="206" y="969"/>
                  </a:cubicBezTo>
                  <a:cubicBezTo>
                    <a:pt x="238" y="969"/>
                    <a:pt x="272" y="962"/>
                    <a:pt x="305" y="951"/>
                  </a:cubicBezTo>
                  <a:cubicBezTo>
                    <a:pt x="335" y="890"/>
                    <a:pt x="366" y="890"/>
                    <a:pt x="335" y="890"/>
                  </a:cubicBezTo>
                  <a:lnTo>
                    <a:pt x="852" y="343"/>
                  </a:lnTo>
                  <a:cubicBezTo>
                    <a:pt x="943" y="252"/>
                    <a:pt x="943" y="130"/>
                    <a:pt x="852" y="69"/>
                  </a:cubicBezTo>
                  <a:cubicBezTo>
                    <a:pt x="822" y="24"/>
                    <a:pt x="776" y="1"/>
                    <a:pt x="7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6"/>
            <p:cNvSpPr/>
            <p:nvPr/>
          </p:nvSpPr>
          <p:spPr>
            <a:xfrm>
              <a:off x="1952388" y="-2232850"/>
              <a:ext cx="32700" cy="17125"/>
            </a:xfrm>
            <a:custGeom>
              <a:avLst/>
              <a:gdLst/>
              <a:ahLst/>
              <a:cxnLst/>
              <a:rect l="l" t="t" r="r" b="b"/>
              <a:pathLst>
                <a:path w="1308" h="685" extrusionOk="0">
                  <a:moveTo>
                    <a:pt x="244" y="1"/>
                  </a:moveTo>
                  <a:cubicBezTo>
                    <a:pt x="153" y="1"/>
                    <a:pt x="31" y="31"/>
                    <a:pt x="1" y="153"/>
                  </a:cubicBezTo>
                  <a:cubicBezTo>
                    <a:pt x="1" y="244"/>
                    <a:pt x="31" y="335"/>
                    <a:pt x="153" y="396"/>
                  </a:cubicBezTo>
                  <a:lnTo>
                    <a:pt x="1065" y="639"/>
                  </a:lnTo>
                  <a:cubicBezTo>
                    <a:pt x="1110" y="669"/>
                    <a:pt x="1141" y="685"/>
                    <a:pt x="1164" y="685"/>
                  </a:cubicBezTo>
                  <a:cubicBezTo>
                    <a:pt x="1186" y="685"/>
                    <a:pt x="1202" y="669"/>
                    <a:pt x="1217" y="639"/>
                  </a:cubicBezTo>
                  <a:cubicBezTo>
                    <a:pt x="1278" y="639"/>
                    <a:pt x="1308" y="578"/>
                    <a:pt x="1308" y="487"/>
                  </a:cubicBezTo>
                  <a:cubicBezTo>
                    <a:pt x="1308" y="426"/>
                    <a:pt x="1247" y="305"/>
                    <a:pt x="1156" y="274"/>
                  </a:cubicBezTo>
                  <a:lnTo>
                    <a:pt x="2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6"/>
            <p:cNvSpPr/>
            <p:nvPr/>
          </p:nvSpPr>
          <p:spPr>
            <a:xfrm>
              <a:off x="1969888" y="-2290225"/>
              <a:ext cx="41050" cy="38150"/>
            </a:xfrm>
            <a:custGeom>
              <a:avLst/>
              <a:gdLst/>
              <a:ahLst/>
              <a:cxnLst/>
              <a:rect l="l" t="t" r="r" b="b"/>
              <a:pathLst>
                <a:path w="1642" h="1526" extrusionOk="0">
                  <a:moveTo>
                    <a:pt x="209" y="1"/>
                  </a:moveTo>
                  <a:cubicBezTo>
                    <a:pt x="160" y="1"/>
                    <a:pt x="106" y="16"/>
                    <a:pt x="61" y="46"/>
                  </a:cubicBezTo>
                  <a:cubicBezTo>
                    <a:pt x="0" y="138"/>
                    <a:pt x="0" y="259"/>
                    <a:pt x="61" y="320"/>
                  </a:cubicBezTo>
                  <a:lnTo>
                    <a:pt x="1277" y="1475"/>
                  </a:lnTo>
                  <a:cubicBezTo>
                    <a:pt x="1330" y="1511"/>
                    <a:pt x="1373" y="1525"/>
                    <a:pt x="1418" y="1525"/>
                  </a:cubicBezTo>
                  <a:cubicBezTo>
                    <a:pt x="1449" y="1525"/>
                    <a:pt x="1482" y="1518"/>
                    <a:pt x="1520" y="1505"/>
                  </a:cubicBezTo>
                  <a:cubicBezTo>
                    <a:pt x="1550" y="1505"/>
                    <a:pt x="1550" y="1475"/>
                    <a:pt x="1550" y="1475"/>
                  </a:cubicBezTo>
                  <a:cubicBezTo>
                    <a:pt x="1641" y="1384"/>
                    <a:pt x="1641" y="1262"/>
                    <a:pt x="1550" y="1201"/>
                  </a:cubicBezTo>
                  <a:lnTo>
                    <a:pt x="334" y="46"/>
                  </a:lnTo>
                  <a:cubicBezTo>
                    <a:pt x="304" y="16"/>
                    <a:pt x="258" y="1"/>
                    <a:pt x="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6"/>
            <p:cNvSpPr/>
            <p:nvPr/>
          </p:nvSpPr>
          <p:spPr>
            <a:xfrm>
              <a:off x="2007113" y="-2310750"/>
              <a:ext cx="31925" cy="40225"/>
            </a:xfrm>
            <a:custGeom>
              <a:avLst/>
              <a:gdLst/>
              <a:ahLst/>
              <a:cxnLst/>
              <a:rect l="l" t="t" r="r" b="b"/>
              <a:pathLst>
                <a:path w="1277" h="1609" extrusionOk="0">
                  <a:moveTo>
                    <a:pt x="208" y="0"/>
                  </a:moveTo>
                  <a:cubicBezTo>
                    <a:pt x="167" y="0"/>
                    <a:pt x="125" y="13"/>
                    <a:pt x="92" y="47"/>
                  </a:cubicBezTo>
                  <a:cubicBezTo>
                    <a:pt x="31" y="77"/>
                    <a:pt x="0" y="229"/>
                    <a:pt x="61" y="320"/>
                  </a:cubicBezTo>
                  <a:lnTo>
                    <a:pt x="912" y="1536"/>
                  </a:lnTo>
                  <a:cubicBezTo>
                    <a:pt x="935" y="1581"/>
                    <a:pt x="989" y="1609"/>
                    <a:pt x="1053" y="1609"/>
                  </a:cubicBezTo>
                  <a:cubicBezTo>
                    <a:pt x="1076" y="1609"/>
                    <a:pt x="1101" y="1605"/>
                    <a:pt x="1125" y="1597"/>
                  </a:cubicBezTo>
                  <a:cubicBezTo>
                    <a:pt x="1247" y="1536"/>
                    <a:pt x="1277" y="1415"/>
                    <a:pt x="1216" y="1293"/>
                  </a:cubicBezTo>
                  <a:lnTo>
                    <a:pt x="365" y="77"/>
                  </a:lnTo>
                  <a:cubicBezTo>
                    <a:pt x="346" y="39"/>
                    <a:pt x="278" y="0"/>
                    <a:pt x="2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6"/>
            <p:cNvSpPr/>
            <p:nvPr/>
          </p:nvSpPr>
          <p:spPr>
            <a:xfrm>
              <a:off x="2075513" y="-2341225"/>
              <a:ext cx="25100" cy="70600"/>
            </a:xfrm>
            <a:custGeom>
              <a:avLst/>
              <a:gdLst/>
              <a:ahLst/>
              <a:cxnLst/>
              <a:rect l="l" t="t" r="r" b="b"/>
              <a:pathLst>
                <a:path w="1004" h="2824" extrusionOk="0">
                  <a:moveTo>
                    <a:pt x="257" y="0"/>
                  </a:moveTo>
                  <a:cubicBezTo>
                    <a:pt x="234" y="0"/>
                    <a:pt x="209" y="6"/>
                    <a:pt x="182" y="19"/>
                  </a:cubicBezTo>
                  <a:cubicBezTo>
                    <a:pt x="61" y="19"/>
                    <a:pt x="0" y="111"/>
                    <a:pt x="30" y="232"/>
                  </a:cubicBezTo>
                  <a:lnTo>
                    <a:pt x="638" y="2694"/>
                  </a:lnTo>
                  <a:cubicBezTo>
                    <a:pt x="663" y="2769"/>
                    <a:pt x="730" y="2824"/>
                    <a:pt x="837" y="2824"/>
                  </a:cubicBezTo>
                  <a:cubicBezTo>
                    <a:pt x="860" y="2824"/>
                    <a:pt x="885" y="2821"/>
                    <a:pt x="912" y="2816"/>
                  </a:cubicBezTo>
                  <a:cubicBezTo>
                    <a:pt x="973" y="2786"/>
                    <a:pt x="1003" y="2694"/>
                    <a:pt x="1003" y="2634"/>
                  </a:cubicBezTo>
                  <a:lnTo>
                    <a:pt x="395" y="171"/>
                  </a:lnTo>
                  <a:cubicBezTo>
                    <a:pt x="395" y="77"/>
                    <a:pt x="340" y="0"/>
                    <a:pt x="2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6"/>
            <p:cNvSpPr/>
            <p:nvPr/>
          </p:nvSpPr>
          <p:spPr>
            <a:xfrm>
              <a:off x="2111988" y="-2331825"/>
              <a:ext cx="18250" cy="45200"/>
            </a:xfrm>
            <a:custGeom>
              <a:avLst/>
              <a:gdLst/>
              <a:ahLst/>
              <a:cxnLst/>
              <a:rect l="l" t="t" r="r" b="b"/>
              <a:pathLst>
                <a:path w="730" h="1808" extrusionOk="0">
                  <a:moveTo>
                    <a:pt x="262" y="1"/>
                  </a:moveTo>
                  <a:cubicBezTo>
                    <a:pt x="245" y="1"/>
                    <a:pt x="228" y="3"/>
                    <a:pt x="213" y="8"/>
                  </a:cubicBezTo>
                  <a:cubicBezTo>
                    <a:pt x="91" y="8"/>
                    <a:pt x="0" y="130"/>
                    <a:pt x="61" y="251"/>
                  </a:cubicBezTo>
                  <a:lnTo>
                    <a:pt x="365" y="1650"/>
                  </a:lnTo>
                  <a:cubicBezTo>
                    <a:pt x="365" y="1729"/>
                    <a:pt x="433" y="1808"/>
                    <a:pt x="530" y="1808"/>
                  </a:cubicBezTo>
                  <a:cubicBezTo>
                    <a:pt x="545" y="1808"/>
                    <a:pt x="561" y="1806"/>
                    <a:pt x="578" y="1802"/>
                  </a:cubicBezTo>
                  <a:lnTo>
                    <a:pt x="608" y="1802"/>
                  </a:lnTo>
                  <a:cubicBezTo>
                    <a:pt x="699" y="1771"/>
                    <a:pt x="730" y="1680"/>
                    <a:pt x="730" y="1558"/>
                  </a:cubicBezTo>
                  <a:lnTo>
                    <a:pt x="426" y="160"/>
                  </a:lnTo>
                  <a:cubicBezTo>
                    <a:pt x="426" y="60"/>
                    <a:pt x="34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6"/>
            <p:cNvSpPr/>
            <p:nvPr/>
          </p:nvSpPr>
          <p:spPr>
            <a:xfrm>
              <a:off x="2140088" y="-2300325"/>
              <a:ext cx="35750" cy="29025"/>
            </a:xfrm>
            <a:custGeom>
              <a:avLst/>
              <a:gdLst/>
              <a:ahLst/>
              <a:cxnLst/>
              <a:rect l="l" t="t" r="r" b="b"/>
              <a:pathLst>
                <a:path w="1430" h="1161" extrusionOk="0">
                  <a:moveTo>
                    <a:pt x="1194" y="0"/>
                  </a:moveTo>
                  <a:cubicBezTo>
                    <a:pt x="1156" y="0"/>
                    <a:pt x="1120" y="17"/>
                    <a:pt x="1095" y="55"/>
                  </a:cubicBezTo>
                  <a:lnTo>
                    <a:pt x="92" y="815"/>
                  </a:lnTo>
                  <a:cubicBezTo>
                    <a:pt x="31" y="876"/>
                    <a:pt x="1" y="998"/>
                    <a:pt x="61" y="1058"/>
                  </a:cubicBezTo>
                  <a:cubicBezTo>
                    <a:pt x="84" y="1127"/>
                    <a:pt x="158" y="1161"/>
                    <a:pt x="220" y="1161"/>
                  </a:cubicBezTo>
                  <a:cubicBezTo>
                    <a:pt x="240" y="1161"/>
                    <a:pt x="259" y="1157"/>
                    <a:pt x="274" y="1150"/>
                  </a:cubicBezTo>
                  <a:lnTo>
                    <a:pt x="1308" y="359"/>
                  </a:lnTo>
                  <a:cubicBezTo>
                    <a:pt x="1399" y="268"/>
                    <a:pt x="1429" y="146"/>
                    <a:pt x="1338" y="86"/>
                  </a:cubicBezTo>
                  <a:cubicBezTo>
                    <a:pt x="1303" y="33"/>
                    <a:pt x="1247" y="0"/>
                    <a:pt x="11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6"/>
            <p:cNvSpPr/>
            <p:nvPr/>
          </p:nvSpPr>
          <p:spPr>
            <a:xfrm>
              <a:off x="2024588" y="-2237850"/>
              <a:ext cx="24150" cy="30400"/>
            </a:xfrm>
            <a:custGeom>
              <a:avLst/>
              <a:gdLst/>
              <a:ahLst/>
              <a:cxnLst/>
              <a:rect l="l" t="t" r="r" b="b"/>
              <a:pathLst>
                <a:path w="966" h="1216" extrusionOk="0">
                  <a:moveTo>
                    <a:pt x="243" y="0"/>
                  </a:moveTo>
                  <a:cubicBezTo>
                    <a:pt x="207" y="0"/>
                    <a:pt x="167" y="7"/>
                    <a:pt x="122" y="18"/>
                  </a:cubicBezTo>
                  <a:cubicBezTo>
                    <a:pt x="1" y="49"/>
                    <a:pt x="1" y="201"/>
                    <a:pt x="61" y="292"/>
                  </a:cubicBezTo>
                  <a:lnTo>
                    <a:pt x="548" y="1113"/>
                  </a:lnTo>
                  <a:cubicBezTo>
                    <a:pt x="593" y="1181"/>
                    <a:pt x="673" y="1215"/>
                    <a:pt x="749" y="1215"/>
                  </a:cubicBezTo>
                  <a:cubicBezTo>
                    <a:pt x="774" y="1215"/>
                    <a:pt x="798" y="1211"/>
                    <a:pt x="821" y="1204"/>
                  </a:cubicBezTo>
                  <a:cubicBezTo>
                    <a:pt x="837" y="1204"/>
                    <a:pt x="845" y="1187"/>
                    <a:pt x="844" y="1180"/>
                  </a:cubicBezTo>
                  <a:lnTo>
                    <a:pt x="844" y="1180"/>
                  </a:lnTo>
                  <a:cubicBezTo>
                    <a:pt x="922" y="1092"/>
                    <a:pt x="965" y="986"/>
                    <a:pt x="882" y="930"/>
                  </a:cubicBezTo>
                  <a:lnTo>
                    <a:pt x="396" y="79"/>
                  </a:lnTo>
                  <a:cubicBezTo>
                    <a:pt x="357" y="21"/>
                    <a:pt x="306" y="0"/>
                    <a:pt x="2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6"/>
            <p:cNvSpPr/>
            <p:nvPr/>
          </p:nvSpPr>
          <p:spPr>
            <a:xfrm>
              <a:off x="2050413" y="-2277950"/>
              <a:ext cx="22075" cy="40900"/>
            </a:xfrm>
            <a:custGeom>
              <a:avLst/>
              <a:gdLst/>
              <a:ahLst/>
              <a:cxnLst/>
              <a:rect l="l" t="t" r="r" b="b"/>
              <a:pathLst>
                <a:path w="883" h="1636" extrusionOk="0">
                  <a:moveTo>
                    <a:pt x="234" y="0"/>
                  </a:moveTo>
                  <a:cubicBezTo>
                    <a:pt x="209" y="0"/>
                    <a:pt x="182" y="4"/>
                    <a:pt x="153" y="11"/>
                  </a:cubicBezTo>
                  <a:cubicBezTo>
                    <a:pt x="31" y="72"/>
                    <a:pt x="1" y="163"/>
                    <a:pt x="31" y="285"/>
                  </a:cubicBezTo>
                  <a:lnTo>
                    <a:pt x="487" y="1501"/>
                  </a:lnTo>
                  <a:cubicBezTo>
                    <a:pt x="534" y="1594"/>
                    <a:pt x="598" y="1633"/>
                    <a:pt x="680" y="1633"/>
                  </a:cubicBezTo>
                  <a:cubicBezTo>
                    <a:pt x="700" y="1633"/>
                    <a:pt x="722" y="1631"/>
                    <a:pt x="745" y="1626"/>
                  </a:cubicBezTo>
                  <a:lnTo>
                    <a:pt x="745" y="1626"/>
                  </a:lnTo>
                  <a:cubicBezTo>
                    <a:pt x="738" y="1630"/>
                    <a:pt x="736" y="1636"/>
                    <a:pt x="741" y="1636"/>
                  </a:cubicBezTo>
                  <a:cubicBezTo>
                    <a:pt x="744" y="1636"/>
                    <a:pt x="751" y="1632"/>
                    <a:pt x="761" y="1622"/>
                  </a:cubicBezTo>
                  <a:lnTo>
                    <a:pt x="761" y="1622"/>
                  </a:lnTo>
                  <a:cubicBezTo>
                    <a:pt x="755" y="1624"/>
                    <a:pt x="750" y="1625"/>
                    <a:pt x="745" y="1626"/>
                  </a:cubicBezTo>
                  <a:lnTo>
                    <a:pt x="745" y="1626"/>
                  </a:lnTo>
                  <a:cubicBezTo>
                    <a:pt x="748" y="1624"/>
                    <a:pt x="754" y="1622"/>
                    <a:pt x="761" y="1622"/>
                  </a:cubicBezTo>
                  <a:cubicBezTo>
                    <a:pt x="822" y="1592"/>
                    <a:pt x="882" y="1501"/>
                    <a:pt x="882" y="1349"/>
                  </a:cubicBezTo>
                  <a:lnTo>
                    <a:pt x="426" y="133"/>
                  </a:lnTo>
                  <a:cubicBezTo>
                    <a:pt x="380" y="40"/>
                    <a:pt x="316" y="0"/>
                    <a:pt x="2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6"/>
            <p:cNvSpPr/>
            <p:nvPr/>
          </p:nvSpPr>
          <p:spPr>
            <a:xfrm>
              <a:off x="2089188" y="-2252975"/>
              <a:ext cx="20525" cy="18175"/>
            </a:xfrm>
            <a:custGeom>
              <a:avLst/>
              <a:gdLst/>
              <a:ahLst/>
              <a:cxnLst/>
              <a:rect l="l" t="t" r="r" b="b"/>
              <a:pathLst>
                <a:path w="821" h="727" extrusionOk="0">
                  <a:moveTo>
                    <a:pt x="604" y="0"/>
                  </a:moveTo>
                  <a:cubicBezTo>
                    <a:pt x="555" y="0"/>
                    <a:pt x="502" y="15"/>
                    <a:pt x="456" y="46"/>
                  </a:cubicBezTo>
                  <a:lnTo>
                    <a:pt x="91" y="380"/>
                  </a:lnTo>
                  <a:cubicBezTo>
                    <a:pt x="0" y="471"/>
                    <a:pt x="0" y="593"/>
                    <a:pt x="91" y="654"/>
                  </a:cubicBezTo>
                  <a:cubicBezTo>
                    <a:pt x="125" y="704"/>
                    <a:pt x="167" y="726"/>
                    <a:pt x="209" y="726"/>
                  </a:cubicBezTo>
                  <a:cubicBezTo>
                    <a:pt x="243" y="726"/>
                    <a:pt x="277" y="711"/>
                    <a:pt x="304" y="684"/>
                  </a:cubicBezTo>
                  <a:cubicBezTo>
                    <a:pt x="304" y="684"/>
                    <a:pt x="365" y="684"/>
                    <a:pt x="365" y="654"/>
                  </a:cubicBezTo>
                  <a:lnTo>
                    <a:pt x="730" y="319"/>
                  </a:lnTo>
                  <a:cubicBezTo>
                    <a:pt x="821" y="228"/>
                    <a:pt x="821" y="137"/>
                    <a:pt x="730" y="46"/>
                  </a:cubicBezTo>
                  <a:cubicBezTo>
                    <a:pt x="699" y="15"/>
                    <a:pt x="654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6"/>
            <p:cNvSpPr/>
            <p:nvPr/>
          </p:nvSpPr>
          <p:spPr>
            <a:xfrm>
              <a:off x="1606638" y="-2327875"/>
              <a:ext cx="47900" cy="37800"/>
            </a:xfrm>
            <a:custGeom>
              <a:avLst/>
              <a:gdLst/>
              <a:ahLst/>
              <a:cxnLst/>
              <a:rect l="l" t="t" r="r" b="b"/>
              <a:pathLst>
                <a:path w="1916" h="1512" extrusionOk="0">
                  <a:moveTo>
                    <a:pt x="261" y="1"/>
                  </a:moveTo>
                  <a:cubicBezTo>
                    <a:pt x="196" y="1"/>
                    <a:pt x="131" y="35"/>
                    <a:pt x="92" y="93"/>
                  </a:cubicBezTo>
                  <a:cubicBezTo>
                    <a:pt x="1" y="154"/>
                    <a:pt x="62" y="276"/>
                    <a:pt x="122" y="337"/>
                  </a:cubicBezTo>
                  <a:lnTo>
                    <a:pt x="1581" y="1461"/>
                  </a:lnTo>
                  <a:cubicBezTo>
                    <a:pt x="1599" y="1497"/>
                    <a:pt x="1627" y="1512"/>
                    <a:pt x="1666" y="1512"/>
                  </a:cubicBezTo>
                  <a:cubicBezTo>
                    <a:pt x="1693" y="1512"/>
                    <a:pt x="1726" y="1504"/>
                    <a:pt x="1764" y="1492"/>
                  </a:cubicBezTo>
                  <a:cubicBezTo>
                    <a:pt x="1794" y="1492"/>
                    <a:pt x="1825" y="1461"/>
                    <a:pt x="1825" y="1400"/>
                  </a:cubicBezTo>
                  <a:cubicBezTo>
                    <a:pt x="1916" y="1340"/>
                    <a:pt x="1885" y="1218"/>
                    <a:pt x="1794" y="1157"/>
                  </a:cubicBezTo>
                  <a:lnTo>
                    <a:pt x="366" y="33"/>
                  </a:lnTo>
                  <a:cubicBezTo>
                    <a:pt x="333" y="11"/>
                    <a:pt x="297" y="1"/>
                    <a:pt x="2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6"/>
            <p:cNvSpPr/>
            <p:nvPr/>
          </p:nvSpPr>
          <p:spPr>
            <a:xfrm>
              <a:off x="1592963" y="-2376925"/>
              <a:ext cx="35750" cy="31950"/>
            </a:xfrm>
            <a:custGeom>
              <a:avLst/>
              <a:gdLst/>
              <a:ahLst/>
              <a:cxnLst/>
              <a:rect l="l" t="t" r="r" b="b"/>
              <a:pathLst>
                <a:path w="1430" h="1278" extrusionOk="0">
                  <a:moveTo>
                    <a:pt x="197" y="1"/>
                  </a:moveTo>
                  <a:cubicBezTo>
                    <a:pt x="133" y="1"/>
                    <a:pt x="70" y="22"/>
                    <a:pt x="31" y="80"/>
                  </a:cubicBezTo>
                  <a:cubicBezTo>
                    <a:pt x="1" y="140"/>
                    <a:pt x="1" y="262"/>
                    <a:pt x="62" y="323"/>
                  </a:cubicBezTo>
                  <a:lnTo>
                    <a:pt x="1125" y="1204"/>
                  </a:lnTo>
                  <a:cubicBezTo>
                    <a:pt x="1142" y="1255"/>
                    <a:pt x="1177" y="1277"/>
                    <a:pt x="1216" y="1277"/>
                  </a:cubicBezTo>
                  <a:cubicBezTo>
                    <a:pt x="1247" y="1277"/>
                    <a:pt x="1280" y="1262"/>
                    <a:pt x="1308" y="1235"/>
                  </a:cubicBezTo>
                  <a:cubicBezTo>
                    <a:pt x="1308" y="1235"/>
                    <a:pt x="1369" y="1235"/>
                    <a:pt x="1399" y="1174"/>
                  </a:cubicBezTo>
                  <a:cubicBezTo>
                    <a:pt x="1429" y="1083"/>
                    <a:pt x="1429" y="961"/>
                    <a:pt x="1369" y="900"/>
                  </a:cubicBezTo>
                  <a:lnTo>
                    <a:pt x="305" y="19"/>
                  </a:lnTo>
                  <a:cubicBezTo>
                    <a:pt x="271" y="8"/>
                    <a:pt x="234" y="1"/>
                    <a:pt x="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6"/>
            <p:cNvSpPr/>
            <p:nvPr/>
          </p:nvSpPr>
          <p:spPr>
            <a:xfrm>
              <a:off x="1643888" y="-2368900"/>
              <a:ext cx="37250" cy="30200"/>
            </a:xfrm>
            <a:custGeom>
              <a:avLst/>
              <a:gdLst/>
              <a:ahLst/>
              <a:cxnLst/>
              <a:rect l="l" t="t" r="r" b="b"/>
              <a:pathLst>
                <a:path w="1490" h="1208" extrusionOk="0">
                  <a:moveTo>
                    <a:pt x="253" y="1"/>
                  </a:moveTo>
                  <a:cubicBezTo>
                    <a:pt x="195" y="1"/>
                    <a:pt x="131" y="34"/>
                    <a:pt x="91" y="93"/>
                  </a:cubicBezTo>
                  <a:cubicBezTo>
                    <a:pt x="0" y="154"/>
                    <a:pt x="31" y="275"/>
                    <a:pt x="122" y="336"/>
                  </a:cubicBezTo>
                  <a:lnTo>
                    <a:pt x="1125" y="1157"/>
                  </a:lnTo>
                  <a:cubicBezTo>
                    <a:pt x="1161" y="1193"/>
                    <a:pt x="1196" y="1207"/>
                    <a:pt x="1238" y="1207"/>
                  </a:cubicBezTo>
                  <a:cubicBezTo>
                    <a:pt x="1267" y="1207"/>
                    <a:pt x="1300" y="1200"/>
                    <a:pt x="1338" y="1187"/>
                  </a:cubicBezTo>
                  <a:cubicBezTo>
                    <a:pt x="1368" y="1187"/>
                    <a:pt x="1368" y="1157"/>
                    <a:pt x="1398" y="1096"/>
                  </a:cubicBezTo>
                  <a:cubicBezTo>
                    <a:pt x="1490" y="1035"/>
                    <a:pt x="1459" y="914"/>
                    <a:pt x="1368" y="853"/>
                  </a:cubicBezTo>
                  <a:lnTo>
                    <a:pt x="335" y="32"/>
                  </a:lnTo>
                  <a:cubicBezTo>
                    <a:pt x="313" y="11"/>
                    <a:pt x="284" y="1"/>
                    <a:pt x="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6"/>
            <p:cNvSpPr/>
            <p:nvPr/>
          </p:nvSpPr>
          <p:spPr>
            <a:xfrm>
              <a:off x="1719113" y="-2526550"/>
              <a:ext cx="34975" cy="37175"/>
            </a:xfrm>
            <a:custGeom>
              <a:avLst/>
              <a:gdLst/>
              <a:ahLst/>
              <a:cxnLst/>
              <a:rect l="l" t="t" r="r" b="b"/>
              <a:pathLst>
                <a:path w="1399" h="1487" extrusionOk="0">
                  <a:moveTo>
                    <a:pt x="209" y="1"/>
                  </a:moveTo>
                  <a:cubicBezTo>
                    <a:pt x="160" y="1"/>
                    <a:pt x="107" y="16"/>
                    <a:pt x="61" y="46"/>
                  </a:cubicBezTo>
                  <a:cubicBezTo>
                    <a:pt x="0" y="138"/>
                    <a:pt x="0" y="229"/>
                    <a:pt x="61" y="320"/>
                  </a:cubicBezTo>
                  <a:lnTo>
                    <a:pt x="1064" y="1414"/>
                  </a:lnTo>
                  <a:cubicBezTo>
                    <a:pt x="1098" y="1464"/>
                    <a:pt x="1140" y="1487"/>
                    <a:pt x="1182" y="1487"/>
                  </a:cubicBezTo>
                  <a:cubicBezTo>
                    <a:pt x="1216" y="1487"/>
                    <a:pt x="1250" y="1472"/>
                    <a:pt x="1277" y="1445"/>
                  </a:cubicBezTo>
                  <a:cubicBezTo>
                    <a:pt x="1338" y="1445"/>
                    <a:pt x="1338" y="1414"/>
                    <a:pt x="1338" y="1414"/>
                  </a:cubicBezTo>
                  <a:cubicBezTo>
                    <a:pt x="1399" y="1353"/>
                    <a:pt x="1399" y="1232"/>
                    <a:pt x="1338" y="1141"/>
                  </a:cubicBezTo>
                  <a:lnTo>
                    <a:pt x="335" y="46"/>
                  </a:lnTo>
                  <a:cubicBezTo>
                    <a:pt x="304" y="16"/>
                    <a:pt x="259" y="1"/>
                    <a:pt x="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6"/>
            <p:cNvSpPr/>
            <p:nvPr/>
          </p:nvSpPr>
          <p:spPr>
            <a:xfrm>
              <a:off x="1690238" y="-2583525"/>
              <a:ext cx="17500" cy="16850"/>
            </a:xfrm>
            <a:custGeom>
              <a:avLst/>
              <a:gdLst/>
              <a:ahLst/>
              <a:cxnLst/>
              <a:rect l="l" t="t" r="r" b="b"/>
              <a:pathLst>
                <a:path w="700" h="674" extrusionOk="0">
                  <a:moveTo>
                    <a:pt x="217" y="0"/>
                  </a:moveTo>
                  <a:cubicBezTo>
                    <a:pt x="168" y="0"/>
                    <a:pt x="122" y="15"/>
                    <a:pt x="92" y="46"/>
                  </a:cubicBezTo>
                  <a:cubicBezTo>
                    <a:pt x="0" y="106"/>
                    <a:pt x="0" y="228"/>
                    <a:pt x="92" y="319"/>
                  </a:cubicBezTo>
                  <a:lnTo>
                    <a:pt x="365" y="623"/>
                  </a:lnTo>
                  <a:cubicBezTo>
                    <a:pt x="401" y="659"/>
                    <a:pt x="447" y="674"/>
                    <a:pt x="491" y="674"/>
                  </a:cubicBezTo>
                  <a:cubicBezTo>
                    <a:pt x="522" y="674"/>
                    <a:pt x="553" y="666"/>
                    <a:pt x="578" y="654"/>
                  </a:cubicBezTo>
                  <a:cubicBezTo>
                    <a:pt x="578" y="654"/>
                    <a:pt x="608" y="654"/>
                    <a:pt x="608" y="623"/>
                  </a:cubicBezTo>
                  <a:cubicBezTo>
                    <a:pt x="699" y="532"/>
                    <a:pt x="699" y="410"/>
                    <a:pt x="608" y="350"/>
                  </a:cubicBezTo>
                  <a:lnTo>
                    <a:pt x="365" y="46"/>
                  </a:lnTo>
                  <a:cubicBezTo>
                    <a:pt x="320" y="15"/>
                    <a:pt x="266" y="0"/>
                    <a:pt x="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6"/>
            <p:cNvSpPr/>
            <p:nvPr/>
          </p:nvSpPr>
          <p:spPr>
            <a:xfrm>
              <a:off x="1733538" y="-2581075"/>
              <a:ext cx="44100" cy="49500"/>
            </a:xfrm>
            <a:custGeom>
              <a:avLst/>
              <a:gdLst/>
              <a:ahLst/>
              <a:cxnLst/>
              <a:rect l="l" t="t" r="r" b="b"/>
              <a:pathLst>
                <a:path w="1764" h="1980" extrusionOk="0">
                  <a:moveTo>
                    <a:pt x="199" y="1"/>
                  </a:moveTo>
                  <a:cubicBezTo>
                    <a:pt x="153" y="1"/>
                    <a:pt x="107" y="24"/>
                    <a:pt x="62" y="69"/>
                  </a:cubicBezTo>
                  <a:cubicBezTo>
                    <a:pt x="1" y="130"/>
                    <a:pt x="1" y="252"/>
                    <a:pt x="62" y="343"/>
                  </a:cubicBezTo>
                  <a:lnTo>
                    <a:pt x="1430" y="1923"/>
                  </a:lnTo>
                  <a:cubicBezTo>
                    <a:pt x="1492" y="1944"/>
                    <a:pt x="1541" y="1980"/>
                    <a:pt x="1595" y="1980"/>
                  </a:cubicBezTo>
                  <a:cubicBezTo>
                    <a:pt x="1619" y="1980"/>
                    <a:pt x="1644" y="1973"/>
                    <a:pt x="1673" y="1954"/>
                  </a:cubicBezTo>
                  <a:cubicBezTo>
                    <a:pt x="1703" y="1954"/>
                    <a:pt x="1703" y="1954"/>
                    <a:pt x="1703" y="1923"/>
                  </a:cubicBezTo>
                  <a:cubicBezTo>
                    <a:pt x="1764" y="1863"/>
                    <a:pt x="1764" y="1741"/>
                    <a:pt x="1703" y="1650"/>
                  </a:cubicBezTo>
                  <a:lnTo>
                    <a:pt x="335" y="69"/>
                  </a:lnTo>
                  <a:cubicBezTo>
                    <a:pt x="290" y="24"/>
                    <a:pt x="244" y="1"/>
                    <a:pt x="1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6"/>
            <p:cNvSpPr/>
            <p:nvPr/>
          </p:nvSpPr>
          <p:spPr>
            <a:xfrm>
              <a:off x="1891613" y="-2590275"/>
              <a:ext cx="25100" cy="38600"/>
            </a:xfrm>
            <a:custGeom>
              <a:avLst/>
              <a:gdLst/>
              <a:ahLst/>
              <a:cxnLst/>
              <a:rect l="l" t="t" r="r" b="b"/>
              <a:pathLst>
                <a:path w="1004" h="1544" extrusionOk="0">
                  <a:moveTo>
                    <a:pt x="207" y="0"/>
                  </a:moveTo>
                  <a:cubicBezTo>
                    <a:pt x="181" y="0"/>
                    <a:pt x="152" y="4"/>
                    <a:pt x="122" y="12"/>
                  </a:cubicBezTo>
                  <a:cubicBezTo>
                    <a:pt x="61" y="42"/>
                    <a:pt x="0" y="164"/>
                    <a:pt x="61" y="285"/>
                  </a:cubicBezTo>
                  <a:lnTo>
                    <a:pt x="578" y="1471"/>
                  </a:lnTo>
                  <a:cubicBezTo>
                    <a:pt x="600" y="1515"/>
                    <a:pt x="671" y="1543"/>
                    <a:pt x="755" y="1543"/>
                  </a:cubicBezTo>
                  <a:cubicBezTo>
                    <a:pt x="786" y="1543"/>
                    <a:pt x="819" y="1540"/>
                    <a:pt x="851" y="1532"/>
                  </a:cubicBezTo>
                  <a:cubicBezTo>
                    <a:pt x="973" y="1501"/>
                    <a:pt x="1003" y="1380"/>
                    <a:pt x="912" y="1258"/>
                  </a:cubicBezTo>
                  <a:lnTo>
                    <a:pt x="395" y="103"/>
                  </a:lnTo>
                  <a:cubicBezTo>
                    <a:pt x="350" y="35"/>
                    <a:pt x="287" y="0"/>
                    <a:pt x="2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6"/>
            <p:cNvSpPr/>
            <p:nvPr/>
          </p:nvSpPr>
          <p:spPr>
            <a:xfrm>
              <a:off x="1886288" y="-2656475"/>
              <a:ext cx="23575" cy="31075"/>
            </a:xfrm>
            <a:custGeom>
              <a:avLst/>
              <a:gdLst/>
              <a:ahLst/>
              <a:cxnLst/>
              <a:rect l="l" t="t" r="r" b="b"/>
              <a:pathLst>
                <a:path w="943" h="1243" extrusionOk="0">
                  <a:moveTo>
                    <a:pt x="242" y="1"/>
                  </a:moveTo>
                  <a:cubicBezTo>
                    <a:pt x="206" y="1"/>
                    <a:pt x="174" y="14"/>
                    <a:pt x="152" y="46"/>
                  </a:cubicBezTo>
                  <a:cubicBezTo>
                    <a:pt x="31" y="76"/>
                    <a:pt x="0" y="228"/>
                    <a:pt x="61" y="319"/>
                  </a:cubicBezTo>
                  <a:lnTo>
                    <a:pt x="608" y="1140"/>
                  </a:lnTo>
                  <a:cubicBezTo>
                    <a:pt x="631" y="1208"/>
                    <a:pt x="705" y="1243"/>
                    <a:pt x="767" y="1243"/>
                  </a:cubicBezTo>
                  <a:cubicBezTo>
                    <a:pt x="787" y="1243"/>
                    <a:pt x="806" y="1239"/>
                    <a:pt x="821" y="1231"/>
                  </a:cubicBezTo>
                  <a:cubicBezTo>
                    <a:pt x="943" y="1170"/>
                    <a:pt x="943" y="1018"/>
                    <a:pt x="943" y="958"/>
                  </a:cubicBezTo>
                  <a:lnTo>
                    <a:pt x="426" y="106"/>
                  </a:lnTo>
                  <a:cubicBezTo>
                    <a:pt x="386" y="47"/>
                    <a:pt x="308" y="1"/>
                    <a:pt x="2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6"/>
            <p:cNvSpPr/>
            <p:nvPr/>
          </p:nvSpPr>
          <p:spPr>
            <a:xfrm>
              <a:off x="1935688" y="-2625250"/>
              <a:ext cx="27375" cy="39375"/>
            </a:xfrm>
            <a:custGeom>
              <a:avLst/>
              <a:gdLst/>
              <a:ahLst/>
              <a:cxnLst/>
              <a:rect l="l" t="t" r="r" b="b"/>
              <a:pathLst>
                <a:path w="1095" h="1575" extrusionOk="0">
                  <a:moveTo>
                    <a:pt x="174" y="1"/>
                  </a:moveTo>
                  <a:cubicBezTo>
                    <a:pt x="145" y="1"/>
                    <a:pt x="116" y="4"/>
                    <a:pt x="91" y="13"/>
                  </a:cubicBezTo>
                  <a:cubicBezTo>
                    <a:pt x="31" y="43"/>
                    <a:pt x="0" y="165"/>
                    <a:pt x="31" y="286"/>
                  </a:cubicBezTo>
                  <a:lnTo>
                    <a:pt x="669" y="1502"/>
                  </a:lnTo>
                  <a:cubicBezTo>
                    <a:pt x="736" y="1546"/>
                    <a:pt x="802" y="1575"/>
                    <a:pt x="869" y="1575"/>
                  </a:cubicBezTo>
                  <a:cubicBezTo>
                    <a:pt x="894" y="1575"/>
                    <a:pt x="918" y="1571"/>
                    <a:pt x="942" y="1563"/>
                  </a:cubicBezTo>
                  <a:cubicBezTo>
                    <a:pt x="1064" y="1532"/>
                    <a:pt x="1094" y="1411"/>
                    <a:pt x="1034" y="1289"/>
                  </a:cubicBezTo>
                  <a:lnTo>
                    <a:pt x="365" y="73"/>
                  </a:lnTo>
                  <a:cubicBezTo>
                    <a:pt x="343" y="29"/>
                    <a:pt x="255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6"/>
            <p:cNvSpPr/>
            <p:nvPr/>
          </p:nvSpPr>
          <p:spPr>
            <a:xfrm>
              <a:off x="2126413" y="-2692575"/>
              <a:ext cx="14475" cy="40300"/>
            </a:xfrm>
            <a:custGeom>
              <a:avLst/>
              <a:gdLst/>
              <a:ahLst/>
              <a:cxnLst/>
              <a:rect l="l" t="t" r="r" b="b"/>
              <a:pathLst>
                <a:path w="579" h="1612" extrusionOk="0">
                  <a:moveTo>
                    <a:pt x="153" y="0"/>
                  </a:moveTo>
                  <a:cubicBezTo>
                    <a:pt x="61" y="31"/>
                    <a:pt x="1" y="122"/>
                    <a:pt x="1" y="243"/>
                  </a:cubicBezTo>
                  <a:lnTo>
                    <a:pt x="153" y="1459"/>
                  </a:lnTo>
                  <a:cubicBezTo>
                    <a:pt x="183" y="1520"/>
                    <a:pt x="274" y="1611"/>
                    <a:pt x="365" y="1611"/>
                  </a:cubicBezTo>
                  <a:lnTo>
                    <a:pt x="456" y="1611"/>
                  </a:lnTo>
                  <a:cubicBezTo>
                    <a:pt x="548" y="1550"/>
                    <a:pt x="578" y="1490"/>
                    <a:pt x="548" y="1368"/>
                  </a:cubicBezTo>
                  <a:lnTo>
                    <a:pt x="365" y="152"/>
                  </a:lnTo>
                  <a:cubicBezTo>
                    <a:pt x="335" y="91"/>
                    <a:pt x="274" y="0"/>
                    <a:pt x="1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6"/>
            <p:cNvSpPr/>
            <p:nvPr/>
          </p:nvSpPr>
          <p:spPr>
            <a:xfrm>
              <a:off x="2140863" y="-2775550"/>
              <a:ext cx="15975" cy="33000"/>
            </a:xfrm>
            <a:custGeom>
              <a:avLst/>
              <a:gdLst/>
              <a:ahLst/>
              <a:cxnLst/>
              <a:rect l="l" t="t" r="r" b="b"/>
              <a:pathLst>
                <a:path w="639" h="1320" extrusionOk="0">
                  <a:moveTo>
                    <a:pt x="228" y="0"/>
                  </a:moveTo>
                  <a:cubicBezTo>
                    <a:pt x="214" y="0"/>
                    <a:pt x="199" y="2"/>
                    <a:pt x="182" y="6"/>
                  </a:cubicBezTo>
                  <a:cubicBezTo>
                    <a:pt x="61" y="67"/>
                    <a:pt x="0" y="128"/>
                    <a:pt x="30" y="249"/>
                  </a:cubicBezTo>
                  <a:lnTo>
                    <a:pt x="213" y="1161"/>
                  </a:lnTo>
                  <a:cubicBezTo>
                    <a:pt x="265" y="1240"/>
                    <a:pt x="318" y="1319"/>
                    <a:pt x="410" y="1319"/>
                  </a:cubicBezTo>
                  <a:cubicBezTo>
                    <a:pt x="424" y="1319"/>
                    <a:pt x="440" y="1317"/>
                    <a:pt x="456" y="1313"/>
                  </a:cubicBezTo>
                  <a:lnTo>
                    <a:pt x="486" y="1313"/>
                  </a:lnTo>
                  <a:cubicBezTo>
                    <a:pt x="578" y="1283"/>
                    <a:pt x="638" y="1192"/>
                    <a:pt x="608" y="1070"/>
                  </a:cubicBezTo>
                  <a:lnTo>
                    <a:pt x="426" y="158"/>
                  </a:lnTo>
                  <a:cubicBezTo>
                    <a:pt x="373" y="79"/>
                    <a:pt x="320" y="0"/>
                    <a:pt x="2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6"/>
            <p:cNvSpPr/>
            <p:nvPr/>
          </p:nvSpPr>
          <p:spPr>
            <a:xfrm>
              <a:off x="2171238" y="-2739125"/>
              <a:ext cx="19025" cy="46775"/>
            </a:xfrm>
            <a:custGeom>
              <a:avLst/>
              <a:gdLst/>
              <a:ahLst/>
              <a:cxnLst/>
              <a:rect l="l" t="t" r="r" b="b"/>
              <a:pathLst>
                <a:path w="761" h="1871" extrusionOk="0">
                  <a:moveTo>
                    <a:pt x="241" y="0"/>
                  </a:moveTo>
                  <a:cubicBezTo>
                    <a:pt x="223" y="0"/>
                    <a:pt x="204" y="3"/>
                    <a:pt x="183" y="8"/>
                  </a:cubicBezTo>
                  <a:cubicBezTo>
                    <a:pt x="62" y="8"/>
                    <a:pt x="1" y="130"/>
                    <a:pt x="31" y="221"/>
                  </a:cubicBezTo>
                  <a:lnTo>
                    <a:pt x="366" y="1710"/>
                  </a:lnTo>
                  <a:cubicBezTo>
                    <a:pt x="416" y="1811"/>
                    <a:pt x="466" y="1870"/>
                    <a:pt x="551" y="1870"/>
                  </a:cubicBezTo>
                  <a:cubicBezTo>
                    <a:pt x="569" y="1870"/>
                    <a:pt x="588" y="1868"/>
                    <a:pt x="609" y="1862"/>
                  </a:cubicBezTo>
                  <a:lnTo>
                    <a:pt x="639" y="1862"/>
                  </a:lnTo>
                  <a:cubicBezTo>
                    <a:pt x="730" y="1832"/>
                    <a:pt x="761" y="1741"/>
                    <a:pt x="761" y="1650"/>
                  </a:cubicBezTo>
                  <a:lnTo>
                    <a:pt x="426" y="160"/>
                  </a:lnTo>
                  <a:cubicBezTo>
                    <a:pt x="376" y="59"/>
                    <a:pt x="326" y="0"/>
                    <a:pt x="2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6"/>
            <p:cNvSpPr/>
            <p:nvPr/>
          </p:nvSpPr>
          <p:spPr>
            <a:xfrm>
              <a:off x="2407563" y="-2633050"/>
              <a:ext cx="26625" cy="30625"/>
            </a:xfrm>
            <a:custGeom>
              <a:avLst/>
              <a:gdLst/>
              <a:ahLst/>
              <a:cxnLst/>
              <a:rect l="l" t="t" r="r" b="b"/>
              <a:pathLst>
                <a:path w="1065" h="1225" extrusionOk="0">
                  <a:moveTo>
                    <a:pt x="882" y="1"/>
                  </a:moveTo>
                  <a:cubicBezTo>
                    <a:pt x="823" y="1"/>
                    <a:pt x="766" y="15"/>
                    <a:pt x="730" y="51"/>
                  </a:cubicBezTo>
                  <a:lnTo>
                    <a:pt x="31" y="902"/>
                  </a:lnTo>
                  <a:cubicBezTo>
                    <a:pt x="1" y="963"/>
                    <a:pt x="1" y="1084"/>
                    <a:pt x="92" y="1145"/>
                  </a:cubicBezTo>
                  <a:cubicBezTo>
                    <a:pt x="111" y="1203"/>
                    <a:pt x="143" y="1224"/>
                    <a:pt x="187" y="1224"/>
                  </a:cubicBezTo>
                  <a:cubicBezTo>
                    <a:pt x="212" y="1224"/>
                    <a:pt x="241" y="1217"/>
                    <a:pt x="274" y="1206"/>
                  </a:cubicBezTo>
                  <a:cubicBezTo>
                    <a:pt x="274" y="1206"/>
                    <a:pt x="305" y="1206"/>
                    <a:pt x="335" y="1115"/>
                  </a:cubicBezTo>
                  <a:lnTo>
                    <a:pt x="1034" y="294"/>
                  </a:lnTo>
                  <a:cubicBezTo>
                    <a:pt x="1065" y="203"/>
                    <a:pt x="1065" y="81"/>
                    <a:pt x="1004" y="21"/>
                  </a:cubicBezTo>
                  <a:cubicBezTo>
                    <a:pt x="966" y="8"/>
                    <a:pt x="923" y="1"/>
                    <a:pt x="8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6"/>
            <p:cNvSpPr/>
            <p:nvPr/>
          </p:nvSpPr>
          <p:spPr>
            <a:xfrm>
              <a:off x="2456963" y="-2654875"/>
              <a:ext cx="27375" cy="37350"/>
            </a:xfrm>
            <a:custGeom>
              <a:avLst/>
              <a:gdLst/>
              <a:ahLst/>
              <a:cxnLst/>
              <a:rect l="l" t="t" r="r" b="b"/>
              <a:pathLst>
                <a:path w="1095" h="1494" extrusionOk="0">
                  <a:moveTo>
                    <a:pt x="931" y="1"/>
                  </a:moveTo>
                  <a:cubicBezTo>
                    <a:pt x="856" y="1"/>
                    <a:pt x="776" y="35"/>
                    <a:pt x="730" y="103"/>
                  </a:cubicBezTo>
                  <a:lnTo>
                    <a:pt x="31" y="1198"/>
                  </a:lnTo>
                  <a:cubicBezTo>
                    <a:pt x="1" y="1258"/>
                    <a:pt x="31" y="1380"/>
                    <a:pt x="122" y="1471"/>
                  </a:cubicBezTo>
                  <a:cubicBezTo>
                    <a:pt x="153" y="1486"/>
                    <a:pt x="183" y="1494"/>
                    <a:pt x="213" y="1494"/>
                  </a:cubicBezTo>
                  <a:cubicBezTo>
                    <a:pt x="244" y="1494"/>
                    <a:pt x="274" y="1486"/>
                    <a:pt x="305" y="1471"/>
                  </a:cubicBezTo>
                  <a:cubicBezTo>
                    <a:pt x="335" y="1410"/>
                    <a:pt x="396" y="1410"/>
                    <a:pt x="396" y="1380"/>
                  </a:cubicBezTo>
                  <a:lnTo>
                    <a:pt x="1065" y="286"/>
                  </a:lnTo>
                  <a:cubicBezTo>
                    <a:pt x="1095" y="194"/>
                    <a:pt x="1065" y="103"/>
                    <a:pt x="1004" y="12"/>
                  </a:cubicBezTo>
                  <a:cubicBezTo>
                    <a:pt x="981" y="4"/>
                    <a:pt x="956" y="1"/>
                    <a:pt x="9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6"/>
            <p:cNvSpPr/>
            <p:nvPr/>
          </p:nvSpPr>
          <p:spPr>
            <a:xfrm>
              <a:off x="2465338" y="-2606400"/>
              <a:ext cx="14450" cy="17000"/>
            </a:xfrm>
            <a:custGeom>
              <a:avLst/>
              <a:gdLst/>
              <a:ahLst/>
              <a:cxnLst/>
              <a:rect l="l" t="t" r="r" b="b"/>
              <a:pathLst>
                <a:path w="578" h="680" extrusionOk="0">
                  <a:moveTo>
                    <a:pt x="350" y="0"/>
                  </a:moveTo>
                  <a:cubicBezTo>
                    <a:pt x="288" y="0"/>
                    <a:pt x="232" y="21"/>
                    <a:pt x="213" y="79"/>
                  </a:cubicBezTo>
                  <a:lnTo>
                    <a:pt x="61" y="383"/>
                  </a:lnTo>
                  <a:cubicBezTo>
                    <a:pt x="0" y="505"/>
                    <a:pt x="61" y="626"/>
                    <a:pt x="122" y="657"/>
                  </a:cubicBezTo>
                  <a:cubicBezTo>
                    <a:pt x="167" y="672"/>
                    <a:pt x="205" y="680"/>
                    <a:pt x="236" y="680"/>
                  </a:cubicBezTo>
                  <a:cubicBezTo>
                    <a:pt x="266" y="680"/>
                    <a:pt x="289" y="672"/>
                    <a:pt x="304" y="657"/>
                  </a:cubicBezTo>
                  <a:cubicBezTo>
                    <a:pt x="365" y="657"/>
                    <a:pt x="395" y="626"/>
                    <a:pt x="395" y="596"/>
                  </a:cubicBezTo>
                  <a:lnTo>
                    <a:pt x="547" y="292"/>
                  </a:lnTo>
                  <a:cubicBezTo>
                    <a:pt x="578" y="170"/>
                    <a:pt x="547" y="49"/>
                    <a:pt x="456" y="18"/>
                  </a:cubicBezTo>
                  <a:cubicBezTo>
                    <a:pt x="423" y="7"/>
                    <a:pt x="385" y="0"/>
                    <a:pt x="3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3" name="Google Shape;523;p6"/>
          <p:cNvGrpSpPr/>
          <p:nvPr/>
        </p:nvGrpSpPr>
        <p:grpSpPr>
          <a:xfrm rot="8999818">
            <a:off x="37643" y="-81665"/>
            <a:ext cx="723285" cy="1188932"/>
            <a:chOff x="3339213" y="-3311900"/>
            <a:chExt cx="1535000" cy="2139125"/>
          </a:xfrm>
        </p:grpSpPr>
        <p:sp>
          <p:nvSpPr>
            <p:cNvPr id="524" name="Google Shape;524;p6"/>
            <p:cNvSpPr/>
            <p:nvPr/>
          </p:nvSpPr>
          <p:spPr>
            <a:xfrm>
              <a:off x="3339213" y="-3311900"/>
              <a:ext cx="1535000" cy="2139125"/>
            </a:xfrm>
            <a:custGeom>
              <a:avLst/>
              <a:gdLst/>
              <a:ahLst/>
              <a:cxnLst/>
              <a:rect l="l" t="t" r="r" b="b"/>
              <a:pathLst>
                <a:path w="61400" h="85565" extrusionOk="0">
                  <a:moveTo>
                    <a:pt x="17265" y="1"/>
                  </a:moveTo>
                  <a:lnTo>
                    <a:pt x="17265" y="1"/>
                  </a:lnTo>
                  <a:cubicBezTo>
                    <a:pt x="15046" y="8998"/>
                    <a:pt x="21733" y="24834"/>
                    <a:pt x="24286" y="31764"/>
                  </a:cubicBezTo>
                  <a:cubicBezTo>
                    <a:pt x="19818" y="22920"/>
                    <a:pt x="11187" y="16871"/>
                    <a:pt x="11186" y="16870"/>
                  </a:cubicBezTo>
                  <a:lnTo>
                    <a:pt x="11186" y="16870"/>
                  </a:lnTo>
                  <a:cubicBezTo>
                    <a:pt x="15806" y="28238"/>
                    <a:pt x="25198" y="36232"/>
                    <a:pt x="25198" y="36232"/>
                  </a:cubicBezTo>
                  <a:lnTo>
                    <a:pt x="28998" y="48330"/>
                  </a:lnTo>
                  <a:cubicBezTo>
                    <a:pt x="20913" y="31127"/>
                    <a:pt x="1065" y="27418"/>
                    <a:pt x="1064" y="27418"/>
                  </a:cubicBezTo>
                  <a:lnTo>
                    <a:pt x="1064" y="27418"/>
                  </a:lnTo>
                  <a:cubicBezTo>
                    <a:pt x="9514" y="43163"/>
                    <a:pt x="29636" y="50458"/>
                    <a:pt x="29636" y="50458"/>
                  </a:cubicBezTo>
                  <a:lnTo>
                    <a:pt x="33071" y="61278"/>
                  </a:lnTo>
                  <a:cubicBezTo>
                    <a:pt x="18274" y="45324"/>
                    <a:pt x="5750" y="43809"/>
                    <a:pt x="1525" y="43809"/>
                  </a:cubicBezTo>
                  <a:cubicBezTo>
                    <a:pt x="534" y="43809"/>
                    <a:pt x="0" y="43892"/>
                    <a:pt x="0" y="43892"/>
                  </a:cubicBezTo>
                  <a:cubicBezTo>
                    <a:pt x="6474" y="64470"/>
                    <a:pt x="34317" y="65321"/>
                    <a:pt x="34317" y="65321"/>
                  </a:cubicBezTo>
                  <a:lnTo>
                    <a:pt x="38815" y="79485"/>
                  </a:lnTo>
                  <a:cubicBezTo>
                    <a:pt x="28661" y="67795"/>
                    <a:pt x="19260" y="65161"/>
                    <a:pt x="12849" y="65161"/>
                  </a:cubicBezTo>
                  <a:cubicBezTo>
                    <a:pt x="7592" y="65161"/>
                    <a:pt x="4347" y="66932"/>
                    <a:pt x="4347" y="66932"/>
                  </a:cubicBezTo>
                  <a:cubicBezTo>
                    <a:pt x="16384" y="79315"/>
                    <a:pt x="27144" y="81590"/>
                    <a:pt x="33425" y="81590"/>
                  </a:cubicBezTo>
                  <a:cubicBezTo>
                    <a:pt x="37073" y="81590"/>
                    <a:pt x="39211" y="80823"/>
                    <a:pt x="39211" y="80823"/>
                  </a:cubicBezTo>
                  <a:cubicBezTo>
                    <a:pt x="39211" y="80823"/>
                    <a:pt x="39970" y="82951"/>
                    <a:pt x="40852" y="85565"/>
                  </a:cubicBezTo>
                  <a:lnTo>
                    <a:pt x="43010" y="84349"/>
                  </a:lnTo>
                  <a:cubicBezTo>
                    <a:pt x="42524" y="83103"/>
                    <a:pt x="41946" y="81674"/>
                    <a:pt x="41277" y="80154"/>
                  </a:cubicBezTo>
                  <a:cubicBezTo>
                    <a:pt x="41277" y="80154"/>
                    <a:pt x="61399" y="67692"/>
                    <a:pt x="59363" y="52920"/>
                  </a:cubicBezTo>
                  <a:lnTo>
                    <a:pt x="59363" y="52920"/>
                  </a:lnTo>
                  <a:cubicBezTo>
                    <a:pt x="59362" y="52920"/>
                    <a:pt x="44438" y="58939"/>
                    <a:pt x="40335" y="78878"/>
                  </a:cubicBezTo>
                  <a:lnTo>
                    <a:pt x="35989" y="64774"/>
                  </a:lnTo>
                  <a:cubicBezTo>
                    <a:pt x="35989" y="64774"/>
                    <a:pt x="56962" y="52464"/>
                    <a:pt x="60184" y="33710"/>
                  </a:cubicBezTo>
                  <a:lnTo>
                    <a:pt x="60184" y="33710"/>
                  </a:lnTo>
                  <a:cubicBezTo>
                    <a:pt x="60182" y="33710"/>
                    <a:pt x="41733" y="34622"/>
                    <a:pt x="35168" y="62586"/>
                  </a:cubicBezTo>
                  <a:lnTo>
                    <a:pt x="31277" y="50670"/>
                  </a:lnTo>
                  <a:cubicBezTo>
                    <a:pt x="31277" y="50670"/>
                    <a:pt x="44287" y="39880"/>
                    <a:pt x="44195" y="21460"/>
                  </a:cubicBezTo>
                  <a:lnTo>
                    <a:pt x="44195" y="21460"/>
                  </a:lnTo>
                  <a:cubicBezTo>
                    <a:pt x="44194" y="21461"/>
                    <a:pt x="32675" y="26172"/>
                    <a:pt x="30396" y="48968"/>
                  </a:cubicBezTo>
                  <a:lnTo>
                    <a:pt x="26718" y="35777"/>
                  </a:lnTo>
                  <a:cubicBezTo>
                    <a:pt x="26718" y="35777"/>
                    <a:pt x="35198" y="28998"/>
                    <a:pt x="37904" y="12433"/>
                  </a:cubicBezTo>
                  <a:lnTo>
                    <a:pt x="37904" y="12433"/>
                  </a:lnTo>
                  <a:cubicBezTo>
                    <a:pt x="37903" y="12433"/>
                    <a:pt x="27964" y="17206"/>
                    <a:pt x="25988" y="33618"/>
                  </a:cubicBezTo>
                  <a:cubicBezTo>
                    <a:pt x="26384" y="30153"/>
                    <a:pt x="26353" y="13193"/>
                    <a:pt x="172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6"/>
            <p:cNvSpPr/>
            <p:nvPr/>
          </p:nvSpPr>
          <p:spPr>
            <a:xfrm>
              <a:off x="3406063" y="-2586200"/>
              <a:ext cx="655050" cy="506875"/>
            </a:xfrm>
            <a:custGeom>
              <a:avLst/>
              <a:gdLst/>
              <a:ahLst/>
              <a:cxnLst/>
              <a:rect l="l" t="t" r="r" b="b"/>
              <a:pathLst>
                <a:path w="26202" h="20275" extrusionOk="0">
                  <a:moveTo>
                    <a:pt x="1" y="1"/>
                  </a:moveTo>
                  <a:cubicBezTo>
                    <a:pt x="3" y="2"/>
                    <a:pt x="18386" y="15530"/>
                    <a:pt x="26199" y="20273"/>
                  </a:cubicBezTo>
                  <a:lnTo>
                    <a:pt x="26199" y="20273"/>
                  </a:lnTo>
                  <a:cubicBezTo>
                    <a:pt x="25944" y="20088"/>
                    <a:pt x="7908" y="4920"/>
                    <a:pt x="1" y="1"/>
                  </a:cubicBezTo>
                  <a:close/>
                  <a:moveTo>
                    <a:pt x="26199" y="20273"/>
                  </a:moveTo>
                  <a:cubicBezTo>
                    <a:pt x="26201" y="20274"/>
                    <a:pt x="26202" y="20275"/>
                    <a:pt x="26202" y="20275"/>
                  </a:cubicBezTo>
                  <a:cubicBezTo>
                    <a:pt x="26202" y="20275"/>
                    <a:pt x="26202" y="20275"/>
                    <a:pt x="26202" y="20275"/>
                  </a:cubicBezTo>
                  <a:cubicBezTo>
                    <a:pt x="26201" y="20274"/>
                    <a:pt x="26200" y="20273"/>
                    <a:pt x="26199" y="202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6"/>
            <p:cNvSpPr/>
            <p:nvPr/>
          </p:nvSpPr>
          <p:spPr>
            <a:xfrm>
              <a:off x="3648488" y="-2849875"/>
              <a:ext cx="313100" cy="400475"/>
            </a:xfrm>
            <a:custGeom>
              <a:avLst/>
              <a:gdLst/>
              <a:ahLst/>
              <a:cxnLst/>
              <a:rect l="l" t="t" r="r" b="b"/>
              <a:pathLst>
                <a:path w="12524" h="16019" extrusionOk="0">
                  <a:moveTo>
                    <a:pt x="0" y="0"/>
                  </a:moveTo>
                  <a:cubicBezTo>
                    <a:pt x="2" y="3"/>
                    <a:pt x="7691" y="11794"/>
                    <a:pt x="12523" y="16019"/>
                  </a:cubicBezTo>
                  <a:cubicBezTo>
                    <a:pt x="12523" y="16019"/>
                    <a:pt x="6140" y="766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6"/>
            <p:cNvSpPr/>
            <p:nvPr/>
          </p:nvSpPr>
          <p:spPr>
            <a:xfrm>
              <a:off x="3994238" y="-2974500"/>
              <a:ext cx="274325" cy="535750"/>
            </a:xfrm>
            <a:custGeom>
              <a:avLst/>
              <a:gdLst/>
              <a:ahLst/>
              <a:cxnLst/>
              <a:rect l="l" t="t" r="r" b="b"/>
              <a:pathLst>
                <a:path w="10973" h="21430" extrusionOk="0">
                  <a:moveTo>
                    <a:pt x="10973" y="1"/>
                  </a:moveTo>
                  <a:lnTo>
                    <a:pt x="10973" y="1"/>
                  </a:lnTo>
                  <a:cubicBezTo>
                    <a:pt x="10971" y="4"/>
                    <a:pt x="1976" y="13832"/>
                    <a:pt x="0" y="21429"/>
                  </a:cubicBezTo>
                  <a:cubicBezTo>
                    <a:pt x="0" y="21429"/>
                    <a:pt x="9271" y="2949"/>
                    <a:pt x="109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8" name="Google Shape;528;p6"/>
            <p:cNvSpPr/>
            <p:nvPr/>
          </p:nvSpPr>
          <p:spPr>
            <a:xfrm>
              <a:off x="4112763" y="-2745000"/>
              <a:ext cx="314625" cy="680125"/>
            </a:xfrm>
            <a:custGeom>
              <a:avLst/>
              <a:gdLst/>
              <a:ahLst/>
              <a:cxnLst/>
              <a:rect l="l" t="t" r="r" b="b"/>
              <a:pathLst>
                <a:path w="12585" h="27205" extrusionOk="0">
                  <a:moveTo>
                    <a:pt x="12585" y="0"/>
                  </a:moveTo>
                  <a:lnTo>
                    <a:pt x="12585" y="0"/>
                  </a:lnTo>
                  <a:cubicBezTo>
                    <a:pt x="12582" y="4"/>
                    <a:pt x="1856" y="18510"/>
                    <a:pt x="1" y="27202"/>
                  </a:cubicBezTo>
                  <a:lnTo>
                    <a:pt x="1" y="27202"/>
                  </a:lnTo>
                  <a:cubicBezTo>
                    <a:pt x="82" y="26962"/>
                    <a:pt x="12010" y="1150"/>
                    <a:pt x="12585" y="0"/>
                  </a:cubicBezTo>
                  <a:close/>
                  <a:moveTo>
                    <a:pt x="1" y="27202"/>
                  </a:moveTo>
                  <a:lnTo>
                    <a:pt x="1" y="27202"/>
                  </a:lnTo>
                  <a:cubicBezTo>
                    <a:pt x="1" y="27204"/>
                    <a:pt x="1" y="27204"/>
                    <a:pt x="1" y="27204"/>
                  </a:cubicBezTo>
                  <a:cubicBezTo>
                    <a:pt x="1" y="27204"/>
                    <a:pt x="1" y="27203"/>
                    <a:pt x="1" y="272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6"/>
            <p:cNvSpPr/>
            <p:nvPr/>
          </p:nvSpPr>
          <p:spPr>
            <a:xfrm>
              <a:off x="4222188" y="-2438025"/>
              <a:ext cx="588950" cy="721925"/>
            </a:xfrm>
            <a:custGeom>
              <a:avLst/>
              <a:gdLst/>
              <a:ahLst/>
              <a:cxnLst/>
              <a:rect l="l" t="t" r="r" b="b"/>
              <a:pathLst>
                <a:path w="23558" h="28877" extrusionOk="0">
                  <a:moveTo>
                    <a:pt x="23558" y="1"/>
                  </a:moveTo>
                  <a:cubicBezTo>
                    <a:pt x="23554" y="4"/>
                    <a:pt x="5927" y="16203"/>
                    <a:pt x="1" y="28877"/>
                  </a:cubicBezTo>
                  <a:cubicBezTo>
                    <a:pt x="1" y="28877"/>
                    <a:pt x="15351" y="8390"/>
                    <a:pt x="23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6"/>
            <p:cNvSpPr/>
            <p:nvPr/>
          </p:nvSpPr>
          <p:spPr>
            <a:xfrm>
              <a:off x="3369588" y="-2192575"/>
              <a:ext cx="823750" cy="477250"/>
            </a:xfrm>
            <a:custGeom>
              <a:avLst/>
              <a:gdLst/>
              <a:ahLst/>
              <a:cxnLst/>
              <a:rect l="l" t="t" r="r" b="b"/>
              <a:pathLst>
                <a:path w="32950" h="19090" extrusionOk="0">
                  <a:moveTo>
                    <a:pt x="1" y="1"/>
                  </a:moveTo>
                  <a:cubicBezTo>
                    <a:pt x="5" y="4"/>
                    <a:pt x="19152" y="17235"/>
                    <a:pt x="32950" y="19089"/>
                  </a:cubicBezTo>
                  <a:cubicBezTo>
                    <a:pt x="32950" y="19089"/>
                    <a:pt x="16840" y="1377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6"/>
            <p:cNvSpPr/>
            <p:nvPr/>
          </p:nvSpPr>
          <p:spPr>
            <a:xfrm>
              <a:off x="4366588" y="-1933450"/>
              <a:ext cx="433900" cy="605650"/>
            </a:xfrm>
            <a:custGeom>
              <a:avLst/>
              <a:gdLst/>
              <a:ahLst/>
              <a:cxnLst/>
              <a:rect l="l" t="t" r="r" b="b"/>
              <a:pathLst>
                <a:path w="17356" h="24226" extrusionOk="0">
                  <a:moveTo>
                    <a:pt x="17356" y="1"/>
                  </a:moveTo>
                  <a:lnTo>
                    <a:pt x="17356" y="1"/>
                  </a:lnTo>
                  <a:cubicBezTo>
                    <a:pt x="10547" y="6292"/>
                    <a:pt x="0" y="24226"/>
                    <a:pt x="0" y="24226"/>
                  </a:cubicBezTo>
                  <a:cubicBezTo>
                    <a:pt x="1672" y="22250"/>
                    <a:pt x="17354" y="3"/>
                    <a:pt x="17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6"/>
            <p:cNvSpPr/>
            <p:nvPr/>
          </p:nvSpPr>
          <p:spPr>
            <a:xfrm>
              <a:off x="3474463" y="-1628725"/>
              <a:ext cx="838950" cy="322975"/>
            </a:xfrm>
            <a:custGeom>
              <a:avLst/>
              <a:gdLst/>
              <a:ahLst/>
              <a:cxnLst/>
              <a:rect l="l" t="t" r="r" b="b"/>
              <a:pathLst>
                <a:path w="33558" h="12919" extrusionOk="0">
                  <a:moveTo>
                    <a:pt x="1" y="0"/>
                  </a:moveTo>
                  <a:lnTo>
                    <a:pt x="1" y="0"/>
                  </a:lnTo>
                  <a:cubicBezTo>
                    <a:pt x="126" y="153"/>
                    <a:pt x="775" y="481"/>
                    <a:pt x="1812" y="937"/>
                  </a:cubicBezTo>
                  <a:lnTo>
                    <a:pt x="1812" y="937"/>
                  </a:lnTo>
                  <a:cubicBezTo>
                    <a:pt x="661" y="351"/>
                    <a:pt x="1" y="0"/>
                    <a:pt x="1" y="0"/>
                  </a:cubicBezTo>
                  <a:close/>
                  <a:moveTo>
                    <a:pt x="1812" y="937"/>
                  </a:moveTo>
                  <a:cubicBezTo>
                    <a:pt x="7321" y="3741"/>
                    <a:pt x="24077" y="11937"/>
                    <a:pt x="33556" y="12918"/>
                  </a:cubicBezTo>
                  <a:lnTo>
                    <a:pt x="33556" y="12918"/>
                  </a:lnTo>
                  <a:cubicBezTo>
                    <a:pt x="33353" y="12871"/>
                    <a:pt x="8796" y="4007"/>
                    <a:pt x="1812" y="937"/>
                  </a:cubicBezTo>
                  <a:close/>
                  <a:moveTo>
                    <a:pt x="33556" y="12918"/>
                  </a:moveTo>
                  <a:cubicBezTo>
                    <a:pt x="33557" y="12918"/>
                    <a:pt x="33557" y="12918"/>
                    <a:pt x="33557" y="12918"/>
                  </a:cubicBezTo>
                  <a:cubicBezTo>
                    <a:pt x="33557" y="12918"/>
                    <a:pt x="33557" y="12918"/>
                    <a:pt x="33557" y="12918"/>
                  </a:cubicBezTo>
                  <a:cubicBezTo>
                    <a:pt x="33557" y="12918"/>
                    <a:pt x="33557" y="12918"/>
                    <a:pt x="33556" y="129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6"/>
            <p:cNvSpPr/>
            <p:nvPr/>
          </p:nvSpPr>
          <p:spPr>
            <a:xfrm>
              <a:off x="3781463" y="-3247300"/>
              <a:ext cx="184675" cy="696075"/>
            </a:xfrm>
            <a:custGeom>
              <a:avLst/>
              <a:gdLst/>
              <a:ahLst/>
              <a:cxnLst/>
              <a:rect l="l" t="t" r="r" b="b"/>
              <a:pathLst>
                <a:path w="7387" h="27843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4"/>
                    <a:pt x="5198" y="22129"/>
                    <a:pt x="7387" y="27843"/>
                  </a:cubicBezTo>
                  <a:cubicBezTo>
                    <a:pt x="7387" y="27843"/>
                    <a:pt x="4013" y="11399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2" name="Google Shape;562;p6"/>
          <p:cNvSpPr txBox="1">
            <a:spLocks noGrp="1"/>
          </p:cNvSpPr>
          <p:nvPr>
            <p:ph type="title"/>
          </p:nvPr>
        </p:nvSpPr>
        <p:spPr>
          <a:xfrm>
            <a:off x="1416300" y="559975"/>
            <a:ext cx="6311400" cy="639900"/>
          </a:xfrm>
          <a:prstGeom prst="rect">
            <a:avLst/>
          </a:prstGeom>
          <a:noFill/>
        </p:spPr>
        <p:txBody>
          <a:bodyPr spcFirstLastPara="1" wrap="square" lIns="0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_COLUMN_TEXT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"/>
          <p:cNvSpPr/>
          <p:nvPr/>
        </p:nvSpPr>
        <p:spPr>
          <a:xfrm rot="16200000">
            <a:off x="191407" y="3506106"/>
            <a:ext cx="1445988" cy="1828799"/>
          </a:xfrm>
          <a:custGeom>
            <a:avLst/>
            <a:gdLst/>
            <a:ahLst/>
            <a:cxnLst/>
            <a:rect l="l" t="t" r="r" b="b"/>
            <a:pathLst>
              <a:path w="41643" h="34232" extrusionOk="0">
                <a:moveTo>
                  <a:pt x="0" y="0"/>
                </a:moveTo>
                <a:lnTo>
                  <a:pt x="0" y="33283"/>
                </a:lnTo>
                <a:cubicBezTo>
                  <a:pt x="1408" y="33928"/>
                  <a:pt x="2977" y="34232"/>
                  <a:pt x="4596" y="34232"/>
                </a:cubicBezTo>
                <a:cubicBezTo>
                  <a:pt x="5878" y="34232"/>
                  <a:pt x="7191" y="34041"/>
                  <a:pt x="8481" y="33678"/>
                </a:cubicBezTo>
                <a:cubicBezTo>
                  <a:pt x="13192" y="32341"/>
                  <a:pt x="14864" y="26353"/>
                  <a:pt x="14256" y="20000"/>
                </a:cubicBezTo>
                <a:cubicBezTo>
                  <a:pt x="13343" y="10222"/>
                  <a:pt x="17598" y="5343"/>
                  <a:pt x="23392" y="5343"/>
                </a:cubicBezTo>
                <a:cubicBezTo>
                  <a:pt x="24353" y="5343"/>
                  <a:pt x="25355" y="5477"/>
                  <a:pt x="26384" y="5745"/>
                </a:cubicBezTo>
                <a:cubicBezTo>
                  <a:pt x="27831" y="6128"/>
                  <a:pt x="29407" y="6321"/>
                  <a:pt x="30979" y="6321"/>
                </a:cubicBezTo>
                <a:cubicBezTo>
                  <a:pt x="36145" y="6321"/>
                  <a:pt x="41269" y="4241"/>
                  <a:pt x="4164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7"/>
          <p:cNvSpPr/>
          <p:nvPr/>
        </p:nvSpPr>
        <p:spPr>
          <a:xfrm>
            <a:off x="7279689" y="0"/>
            <a:ext cx="1864642" cy="1287262"/>
          </a:xfrm>
          <a:custGeom>
            <a:avLst/>
            <a:gdLst/>
            <a:ahLst/>
            <a:cxnLst/>
            <a:rect l="l" t="t" r="r" b="b"/>
            <a:pathLst>
              <a:path w="71766" h="55271" extrusionOk="0">
                <a:moveTo>
                  <a:pt x="3192" y="1"/>
                </a:moveTo>
                <a:cubicBezTo>
                  <a:pt x="1582" y="6779"/>
                  <a:pt x="1" y="21430"/>
                  <a:pt x="12919" y="28299"/>
                </a:cubicBezTo>
                <a:cubicBezTo>
                  <a:pt x="30001" y="37418"/>
                  <a:pt x="47479" y="29819"/>
                  <a:pt x="52798" y="40640"/>
                </a:cubicBezTo>
                <a:cubicBezTo>
                  <a:pt x="57143" y="49466"/>
                  <a:pt x="63110" y="55271"/>
                  <a:pt x="69571" y="55271"/>
                </a:cubicBezTo>
                <a:cubicBezTo>
                  <a:pt x="70297" y="55271"/>
                  <a:pt x="71029" y="55198"/>
                  <a:pt x="71765" y="55047"/>
                </a:cubicBezTo>
                <a:lnTo>
                  <a:pt x="71765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8" name="Google Shape;568;p7"/>
          <p:cNvGrpSpPr/>
          <p:nvPr/>
        </p:nvGrpSpPr>
        <p:grpSpPr>
          <a:xfrm>
            <a:off x="-64063" y="4350059"/>
            <a:ext cx="712133" cy="730753"/>
            <a:chOff x="6558410" y="-3011540"/>
            <a:chExt cx="1491675" cy="1763400"/>
          </a:xfrm>
        </p:grpSpPr>
        <p:sp>
          <p:nvSpPr>
            <p:cNvPr id="569" name="Google Shape;569;p7"/>
            <p:cNvSpPr/>
            <p:nvPr/>
          </p:nvSpPr>
          <p:spPr>
            <a:xfrm>
              <a:off x="6558410" y="-3011540"/>
              <a:ext cx="1491675" cy="1748050"/>
            </a:xfrm>
            <a:custGeom>
              <a:avLst/>
              <a:gdLst/>
              <a:ahLst/>
              <a:cxnLst/>
              <a:rect l="l" t="t" r="r" b="b"/>
              <a:pathLst>
                <a:path w="59667" h="69922" extrusionOk="0">
                  <a:moveTo>
                    <a:pt x="41317" y="0"/>
                  </a:moveTo>
                  <a:cubicBezTo>
                    <a:pt x="30030" y="0"/>
                    <a:pt x="28740" y="35780"/>
                    <a:pt x="23344" y="37856"/>
                  </a:cubicBezTo>
                  <a:cubicBezTo>
                    <a:pt x="23064" y="37963"/>
                    <a:pt x="22815" y="38015"/>
                    <a:pt x="22593" y="38015"/>
                  </a:cubicBezTo>
                  <a:cubicBezTo>
                    <a:pt x="18137" y="38015"/>
                    <a:pt x="24668" y="17337"/>
                    <a:pt x="12824" y="17337"/>
                  </a:cubicBezTo>
                  <a:cubicBezTo>
                    <a:pt x="12775" y="17337"/>
                    <a:pt x="12725" y="17338"/>
                    <a:pt x="12675" y="17338"/>
                  </a:cubicBezTo>
                  <a:cubicBezTo>
                    <a:pt x="0" y="17490"/>
                    <a:pt x="22554" y="52141"/>
                    <a:pt x="15958" y="55637"/>
                  </a:cubicBezTo>
                  <a:cubicBezTo>
                    <a:pt x="15526" y="55869"/>
                    <a:pt x="15137" y="55977"/>
                    <a:pt x="14785" y="55977"/>
                  </a:cubicBezTo>
                  <a:cubicBezTo>
                    <a:pt x="10256" y="55977"/>
                    <a:pt x="11895" y="38156"/>
                    <a:pt x="7951" y="38156"/>
                  </a:cubicBezTo>
                  <a:cubicBezTo>
                    <a:pt x="7543" y="38156"/>
                    <a:pt x="7075" y="38347"/>
                    <a:pt x="6535" y="38767"/>
                  </a:cubicBezTo>
                  <a:cubicBezTo>
                    <a:pt x="1338" y="42810"/>
                    <a:pt x="8420" y="60439"/>
                    <a:pt x="10730" y="65789"/>
                  </a:cubicBezTo>
                  <a:cubicBezTo>
                    <a:pt x="11155" y="66762"/>
                    <a:pt x="11915" y="67582"/>
                    <a:pt x="12888" y="68069"/>
                  </a:cubicBezTo>
                  <a:lnTo>
                    <a:pt x="15654" y="69437"/>
                  </a:lnTo>
                  <a:cubicBezTo>
                    <a:pt x="16287" y="69761"/>
                    <a:pt x="16980" y="69921"/>
                    <a:pt x="17674" y="69921"/>
                  </a:cubicBezTo>
                  <a:cubicBezTo>
                    <a:pt x="18280" y="69921"/>
                    <a:pt x="18887" y="69799"/>
                    <a:pt x="19453" y="69558"/>
                  </a:cubicBezTo>
                  <a:cubicBezTo>
                    <a:pt x="26566" y="66519"/>
                    <a:pt x="48390" y="64421"/>
                    <a:pt x="44925" y="57430"/>
                  </a:cubicBezTo>
                  <a:cubicBezTo>
                    <a:pt x="43971" y="55515"/>
                    <a:pt x="42417" y="54810"/>
                    <a:pt x="40578" y="54810"/>
                  </a:cubicBezTo>
                  <a:cubicBezTo>
                    <a:pt x="35450" y="54810"/>
                    <a:pt x="28100" y="60282"/>
                    <a:pt x="25304" y="60282"/>
                  </a:cubicBezTo>
                  <a:cubicBezTo>
                    <a:pt x="25075" y="60282"/>
                    <a:pt x="24876" y="60245"/>
                    <a:pt x="24712" y="60166"/>
                  </a:cubicBezTo>
                  <a:cubicBezTo>
                    <a:pt x="21855" y="58768"/>
                    <a:pt x="25077" y="53540"/>
                    <a:pt x="37174" y="51169"/>
                  </a:cubicBezTo>
                  <a:cubicBezTo>
                    <a:pt x="49241" y="48768"/>
                    <a:pt x="56475" y="39254"/>
                    <a:pt x="50548" y="34786"/>
                  </a:cubicBezTo>
                  <a:cubicBezTo>
                    <a:pt x="49865" y="34267"/>
                    <a:pt x="49094" y="34044"/>
                    <a:pt x="48262" y="34044"/>
                  </a:cubicBezTo>
                  <a:cubicBezTo>
                    <a:pt x="43152" y="34044"/>
                    <a:pt x="35747" y="42457"/>
                    <a:pt x="32359" y="42457"/>
                  </a:cubicBezTo>
                  <a:cubicBezTo>
                    <a:pt x="31512" y="42457"/>
                    <a:pt x="30917" y="41933"/>
                    <a:pt x="30669" y="40622"/>
                  </a:cubicBezTo>
                  <a:cubicBezTo>
                    <a:pt x="29271" y="33205"/>
                    <a:pt x="59667" y="9588"/>
                    <a:pt x="44955" y="1107"/>
                  </a:cubicBezTo>
                  <a:cubicBezTo>
                    <a:pt x="43637" y="347"/>
                    <a:pt x="42428" y="0"/>
                    <a:pt x="413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7"/>
            <p:cNvSpPr/>
            <p:nvPr/>
          </p:nvSpPr>
          <p:spPr>
            <a:xfrm>
              <a:off x="6765718" y="-2968689"/>
              <a:ext cx="1023600" cy="1720549"/>
            </a:xfrm>
            <a:custGeom>
              <a:avLst/>
              <a:gdLst/>
              <a:ahLst/>
              <a:cxnLst/>
              <a:rect l="l" t="t" r="r" b="b"/>
              <a:pathLst>
                <a:path w="40944" h="68822" extrusionOk="0">
                  <a:moveTo>
                    <a:pt x="36536" y="0"/>
                  </a:moveTo>
                  <a:cubicBezTo>
                    <a:pt x="36533" y="7"/>
                    <a:pt x="24407" y="25535"/>
                    <a:pt x="14803" y="45472"/>
                  </a:cubicBezTo>
                  <a:cubicBezTo>
                    <a:pt x="13374" y="42980"/>
                    <a:pt x="8936" y="34135"/>
                    <a:pt x="6444" y="17417"/>
                  </a:cubicBezTo>
                  <a:lnTo>
                    <a:pt x="6444" y="17417"/>
                  </a:lnTo>
                  <a:cubicBezTo>
                    <a:pt x="6445" y="17424"/>
                    <a:pt x="8512" y="36204"/>
                    <a:pt x="14499" y="46171"/>
                  </a:cubicBezTo>
                  <a:cubicBezTo>
                    <a:pt x="11915" y="51491"/>
                    <a:pt x="9544" y="56354"/>
                    <a:pt x="7660" y="60214"/>
                  </a:cubicBezTo>
                  <a:cubicBezTo>
                    <a:pt x="6018" y="58026"/>
                    <a:pt x="1642" y="51035"/>
                    <a:pt x="0" y="37813"/>
                  </a:cubicBezTo>
                  <a:lnTo>
                    <a:pt x="0" y="37813"/>
                  </a:lnTo>
                  <a:cubicBezTo>
                    <a:pt x="0" y="37816"/>
                    <a:pt x="275" y="52313"/>
                    <a:pt x="7113" y="61248"/>
                  </a:cubicBezTo>
                  <a:cubicBezTo>
                    <a:pt x="5897" y="63710"/>
                    <a:pt x="4924" y="65655"/>
                    <a:pt x="4225" y="66962"/>
                  </a:cubicBezTo>
                  <a:cubicBezTo>
                    <a:pt x="3800" y="67752"/>
                    <a:pt x="3769" y="68573"/>
                    <a:pt x="4164" y="68786"/>
                  </a:cubicBezTo>
                  <a:cubicBezTo>
                    <a:pt x="4212" y="68810"/>
                    <a:pt x="4264" y="68821"/>
                    <a:pt x="4320" y="68821"/>
                  </a:cubicBezTo>
                  <a:cubicBezTo>
                    <a:pt x="4692" y="68821"/>
                    <a:pt x="5219" y="68318"/>
                    <a:pt x="5563" y="67631"/>
                  </a:cubicBezTo>
                  <a:cubicBezTo>
                    <a:pt x="6170" y="66354"/>
                    <a:pt x="7143" y="64257"/>
                    <a:pt x="8420" y="61582"/>
                  </a:cubicBezTo>
                  <a:cubicBezTo>
                    <a:pt x="11459" y="61491"/>
                    <a:pt x="23222" y="60640"/>
                    <a:pt x="33983" y="54409"/>
                  </a:cubicBezTo>
                  <a:lnTo>
                    <a:pt x="33983" y="54409"/>
                  </a:lnTo>
                  <a:cubicBezTo>
                    <a:pt x="33980" y="54410"/>
                    <a:pt x="19834" y="60774"/>
                    <a:pt x="9520" y="60774"/>
                  </a:cubicBezTo>
                  <a:cubicBezTo>
                    <a:pt x="9262" y="60774"/>
                    <a:pt x="9007" y="60770"/>
                    <a:pt x="8754" y="60761"/>
                  </a:cubicBezTo>
                  <a:cubicBezTo>
                    <a:pt x="10608" y="56810"/>
                    <a:pt x="13009" y="51703"/>
                    <a:pt x="15593" y="46171"/>
                  </a:cubicBezTo>
                  <a:cubicBezTo>
                    <a:pt x="18055" y="45716"/>
                    <a:pt x="32189" y="42798"/>
                    <a:pt x="40943" y="34530"/>
                  </a:cubicBezTo>
                  <a:lnTo>
                    <a:pt x="40943" y="34530"/>
                  </a:lnTo>
                  <a:cubicBezTo>
                    <a:pt x="40941" y="34532"/>
                    <a:pt x="28358" y="44165"/>
                    <a:pt x="16019" y="45290"/>
                  </a:cubicBezTo>
                  <a:cubicBezTo>
                    <a:pt x="23405" y="29454"/>
                    <a:pt x="32463" y="9818"/>
                    <a:pt x="36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2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13"/>
          <p:cNvSpPr/>
          <p:nvPr/>
        </p:nvSpPr>
        <p:spPr>
          <a:xfrm>
            <a:off x="1" y="-71491"/>
            <a:ext cx="9144000" cy="4510095"/>
          </a:xfrm>
          <a:custGeom>
            <a:avLst/>
            <a:gdLst/>
            <a:ahLst/>
            <a:cxnLst/>
            <a:rect l="l" t="t" r="r" b="b"/>
            <a:pathLst>
              <a:path w="72951" h="33840" extrusionOk="0">
                <a:moveTo>
                  <a:pt x="57309" y="0"/>
                </a:moveTo>
                <a:cubicBezTo>
                  <a:pt x="37398" y="0"/>
                  <a:pt x="27465" y="15525"/>
                  <a:pt x="9790" y="15525"/>
                </a:cubicBezTo>
                <a:cubicBezTo>
                  <a:pt x="6781" y="15525"/>
                  <a:pt x="3547" y="15075"/>
                  <a:pt x="1" y="14022"/>
                </a:cubicBezTo>
                <a:lnTo>
                  <a:pt x="1" y="33840"/>
                </a:lnTo>
                <a:lnTo>
                  <a:pt x="72950" y="33840"/>
                </a:lnTo>
                <a:lnTo>
                  <a:pt x="72950" y="6909"/>
                </a:lnTo>
                <a:lnTo>
                  <a:pt x="72920" y="6909"/>
                </a:lnTo>
                <a:cubicBezTo>
                  <a:pt x="70123" y="3262"/>
                  <a:pt x="65929" y="465"/>
                  <a:pt x="59637" y="70"/>
                </a:cubicBezTo>
                <a:cubicBezTo>
                  <a:pt x="58846" y="23"/>
                  <a:pt x="58070" y="0"/>
                  <a:pt x="5730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3" name="Google Shape;943;p13"/>
          <p:cNvSpPr/>
          <p:nvPr/>
        </p:nvSpPr>
        <p:spPr>
          <a:xfrm>
            <a:off x="0" y="4338450"/>
            <a:ext cx="9144000" cy="825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4" name="Google Shape;944;p13"/>
          <p:cNvSpPr txBox="1">
            <a:spLocks noGrp="1"/>
          </p:cNvSpPr>
          <p:nvPr>
            <p:ph type="title"/>
          </p:nvPr>
        </p:nvSpPr>
        <p:spPr>
          <a:xfrm>
            <a:off x="712502" y="3097131"/>
            <a:ext cx="17145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None/>
              <a:defRPr sz="2500" i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45" name="Google Shape;945;p13"/>
          <p:cNvSpPr txBox="1">
            <a:spLocks noGrp="1"/>
          </p:cNvSpPr>
          <p:nvPr>
            <p:ph type="subTitle" idx="1"/>
          </p:nvPr>
        </p:nvSpPr>
        <p:spPr>
          <a:xfrm>
            <a:off x="712500" y="3430500"/>
            <a:ext cx="17172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46" name="Google Shape;946;p13"/>
          <p:cNvSpPr txBox="1">
            <a:spLocks noGrp="1"/>
          </p:cNvSpPr>
          <p:nvPr>
            <p:ph type="title" idx="2"/>
          </p:nvPr>
        </p:nvSpPr>
        <p:spPr>
          <a:xfrm>
            <a:off x="6716182" y="3097131"/>
            <a:ext cx="17145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None/>
              <a:defRPr sz="2500" i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47" name="Google Shape;947;p13"/>
          <p:cNvSpPr txBox="1">
            <a:spLocks noGrp="1"/>
          </p:cNvSpPr>
          <p:nvPr>
            <p:ph type="subTitle" idx="3"/>
          </p:nvPr>
        </p:nvSpPr>
        <p:spPr>
          <a:xfrm>
            <a:off x="6714920" y="3430500"/>
            <a:ext cx="17172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13"/>
          <p:cNvSpPr txBox="1">
            <a:spLocks noGrp="1"/>
          </p:cNvSpPr>
          <p:nvPr>
            <p:ph type="title" idx="4"/>
          </p:nvPr>
        </p:nvSpPr>
        <p:spPr>
          <a:xfrm>
            <a:off x="2713951" y="3097131"/>
            <a:ext cx="17145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None/>
              <a:defRPr sz="2500" i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49" name="Google Shape;949;p13"/>
          <p:cNvSpPr txBox="1">
            <a:spLocks noGrp="1"/>
          </p:cNvSpPr>
          <p:nvPr>
            <p:ph type="subTitle" idx="5"/>
          </p:nvPr>
        </p:nvSpPr>
        <p:spPr>
          <a:xfrm>
            <a:off x="2713328" y="3430500"/>
            <a:ext cx="17172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50" name="Google Shape;950;p13"/>
          <p:cNvSpPr txBox="1">
            <a:spLocks noGrp="1"/>
          </p:cNvSpPr>
          <p:nvPr>
            <p:ph type="title" idx="6"/>
          </p:nvPr>
        </p:nvSpPr>
        <p:spPr>
          <a:xfrm>
            <a:off x="4715411" y="3097131"/>
            <a:ext cx="17145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None/>
              <a:defRPr sz="2500" i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51" name="Google Shape;951;p13"/>
          <p:cNvSpPr txBox="1">
            <a:spLocks noGrp="1"/>
          </p:cNvSpPr>
          <p:nvPr>
            <p:ph type="subTitle" idx="7"/>
          </p:nvPr>
        </p:nvSpPr>
        <p:spPr>
          <a:xfrm>
            <a:off x="4714131" y="3430500"/>
            <a:ext cx="17172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52" name="Google Shape;952;p13"/>
          <p:cNvSpPr txBox="1">
            <a:spLocks noGrp="1"/>
          </p:cNvSpPr>
          <p:nvPr>
            <p:ph type="title" idx="8" hasCustomPrompt="1"/>
          </p:nvPr>
        </p:nvSpPr>
        <p:spPr>
          <a:xfrm>
            <a:off x="723925" y="2251695"/>
            <a:ext cx="1694400" cy="63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54" name="Google Shape;954;p13"/>
          <p:cNvSpPr/>
          <p:nvPr/>
        </p:nvSpPr>
        <p:spPr>
          <a:xfrm rot="16200000" flipH="1">
            <a:off x="239550" y="-37353"/>
            <a:ext cx="1632425" cy="1564150"/>
          </a:xfrm>
          <a:custGeom>
            <a:avLst/>
            <a:gdLst/>
            <a:ahLst/>
            <a:cxnLst/>
            <a:rect l="l" t="t" r="r" b="b"/>
            <a:pathLst>
              <a:path w="65297" h="62566" extrusionOk="0">
                <a:moveTo>
                  <a:pt x="48571" y="0"/>
                </a:moveTo>
                <a:cubicBezTo>
                  <a:pt x="47091" y="0"/>
                  <a:pt x="46645" y="2248"/>
                  <a:pt x="46451" y="3411"/>
                </a:cubicBezTo>
                <a:cubicBezTo>
                  <a:pt x="45995" y="5995"/>
                  <a:pt x="46329" y="8609"/>
                  <a:pt x="46755" y="11193"/>
                </a:cubicBezTo>
                <a:cubicBezTo>
                  <a:pt x="46785" y="11345"/>
                  <a:pt x="46937" y="11405"/>
                  <a:pt x="47059" y="11405"/>
                </a:cubicBezTo>
                <a:cubicBezTo>
                  <a:pt x="45083" y="12530"/>
                  <a:pt x="43138" y="13655"/>
                  <a:pt x="41253" y="14870"/>
                </a:cubicBezTo>
                <a:cubicBezTo>
                  <a:pt x="42500" y="13138"/>
                  <a:pt x="43412" y="11101"/>
                  <a:pt x="43837" y="8974"/>
                </a:cubicBezTo>
                <a:cubicBezTo>
                  <a:pt x="44050" y="7971"/>
                  <a:pt x="44962" y="3898"/>
                  <a:pt x="43108" y="3654"/>
                </a:cubicBezTo>
                <a:cubicBezTo>
                  <a:pt x="43063" y="3649"/>
                  <a:pt x="43018" y="3646"/>
                  <a:pt x="42974" y="3646"/>
                </a:cubicBezTo>
                <a:cubicBezTo>
                  <a:pt x="41322" y="3646"/>
                  <a:pt x="40333" y="7453"/>
                  <a:pt x="40007" y="8579"/>
                </a:cubicBezTo>
                <a:cubicBezTo>
                  <a:pt x="39399" y="10919"/>
                  <a:pt x="39369" y="13351"/>
                  <a:pt x="39916" y="15722"/>
                </a:cubicBezTo>
                <a:lnTo>
                  <a:pt x="39825" y="15782"/>
                </a:lnTo>
                <a:cubicBezTo>
                  <a:pt x="39156" y="16238"/>
                  <a:pt x="38457" y="16694"/>
                  <a:pt x="37788" y="17181"/>
                </a:cubicBezTo>
                <a:cubicBezTo>
                  <a:pt x="36694" y="17940"/>
                  <a:pt x="35600" y="18761"/>
                  <a:pt x="34536" y="19521"/>
                </a:cubicBezTo>
                <a:cubicBezTo>
                  <a:pt x="35569" y="17545"/>
                  <a:pt x="36451" y="15478"/>
                  <a:pt x="36876" y="13320"/>
                </a:cubicBezTo>
                <a:cubicBezTo>
                  <a:pt x="37150" y="11922"/>
                  <a:pt x="37697" y="8335"/>
                  <a:pt x="36025" y="7545"/>
                </a:cubicBezTo>
                <a:cubicBezTo>
                  <a:pt x="35793" y="7436"/>
                  <a:pt x="35580" y="7387"/>
                  <a:pt x="35383" y="7387"/>
                </a:cubicBezTo>
                <a:cubicBezTo>
                  <a:pt x="33883" y="7387"/>
                  <a:pt x="33380" y="10259"/>
                  <a:pt x="33138" y="11253"/>
                </a:cubicBezTo>
                <a:cubicBezTo>
                  <a:pt x="32499" y="14232"/>
                  <a:pt x="32347" y="17241"/>
                  <a:pt x="32712" y="20220"/>
                </a:cubicBezTo>
                <a:cubicBezTo>
                  <a:pt x="32758" y="20381"/>
                  <a:pt x="32874" y="20455"/>
                  <a:pt x="32994" y="20455"/>
                </a:cubicBezTo>
                <a:cubicBezTo>
                  <a:pt x="33032" y="20455"/>
                  <a:pt x="33070" y="20448"/>
                  <a:pt x="33107" y="20433"/>
                </a:cubicBezTo>
                <a:cubicBezTo>
                  <a:pt x="33107" y="20494"/>
                  <a:pt x="33138" y="20524"/>
                  <a:pt x="33229" y="20585"/>
                </a:cubicBezTo>
                <a:cubicBezTo>
                  <a:pt x="30828" y="22439"/>
                  <a:pt x="28518" y="24384"/>
                  <a:pt x="26268" y="26390"/>
                </a:cubicBezTo>
                <a:cubicBezTo>
                  <a:pt x="27515" y="24172"/>
                  <a:pt x="28305" y="21679"/>
                  <a:pt x="28457" y="19126"/>
                </a:cubicBezTo>
                <a:cubicBezTo>
                  <a:pt x="28578" y="17636"/>
                  <a:pt x="28457" y="16177"/>
                  <a:pt x="28214" y="14688"/>
                </a:cubicBezTo>
                <a:cubicBezTo>
                  <a:pt x="28062" y="13867"/>
                  <a:pt x="27819" y="12621"/>
                  <a:pt x="26937" y="12287"/>
                </a:cubicBezTo>
                <a:cubicBezTo>
                  <a:pt x="26735" y="12204"/>
                  <a:pt x="26549" y="12166"/>
                  <a:pt x="26377" y="12166"/>
                </a:cubicBezTo>
                <a:cubicBezTo>
                  <a:pt x="24581" y="12166"/>
                  <a:pt x="24345" y="16311"/>
                  <a:pt x="24262" y="17393"/>
                </a:cubicBezTo>
                <a:cubicBezTo>
                  <a:pt x="23897" y="20646"/>
                  <a:pt x="24201" y="23928"/>
                  <a:pt x="25053" y="27059"/>
                </a:cubicBezTo>
                <a:cubicBezTo>
                  <a:pt x="25022" y="27181"/>
                  <a:pt x="25053" y="27302"/>
                  <a:pt x="25174" y="27393"/>
                </a:cubicBezTo>
                <a:lnTo>
                  <a:pt x="25174" y="27424"/>
                </a:lnTo>
                <a:cubicBezTo>
                  <a:pt x="23198" y="29278"/>
                  <a:pt x="21253" y="31193"/>
                  <a:pt x="19429" y="33199"/>
                </a:cubicBezTo>
                <a:cubicBezTo>
                  <a:pt x="20554" y="31011"/>
                  <a:pt x="21223" y="28640"/>
                  <a:pt x="21223" y="26147"/>
                </a:cubicBezTo>
                <a:cubicBezTo>
                  <a:pt x="21223" y="24749"/>
                  <a:pt x="21223" y="20433"/>
                  <a:pt x="19125" y="20281"/>
                </a:cubicBezTo>
                <a:cubicBezTo>
                  <a:pt x="19087" y="20278"/>
                  <a:pt x="19048" y="20277"/>
                  <a:pt x="19011" y="20277"/>
                </a:cubicBezTo>
                <a:cubicBezTo>
                  <a:pt x="16893" y="20277"/>
                  <a:pt x="16509" y="24409"/>
                  <a:pt x="16390" y="25813"/>
                </a:cubicBezTo>
                <a:cubicBezTo>
                  <a:pt x="16116" y="28731"/>
                  <a:pt x="16724" y="31679"/>
                  <a:pt x="18061" y="34293"/>
                </a:cubicBezTo>
                <a:cubicBezTo>
                  <a:pt x="18092" y="34354"/>
                  <a:pt x="18183" y="34415"/>
                  <a:pt x="18244" y="34445"/>
                </a:cubicBezTo>
                <a:cubicBezTo>
                  <a:pt x="15934" y="37029"/>
                  <a:pt x="13715" y="39704"/>
                  <a:pt x="11678" y="42470"/>
                </a:cubicBezTo>
                <a:cubicBezTo>
                  <a:pt x="12925" y="39947"/>
                  <a:pt x="13624" y="37211"/>
                  <a:pt x="13563" y="34445"/>
                </a:cubicBezTo>
                <a:cubicBezTo>
                  <a:pt x="13533" y="32994"/>
                  <a:pt x="13475" y="28630"/>
                  <a:pt x="11168" y="28630"/>
                </a:cubicBezTo>
                <a:cubicBezTo>
                  <a:pt x="11107" y="28630"/>
                  <a:pt x="11044" y="28633"/>
                  <a:pt x="10979" y="28640"/>
                </a:cubicBezTo>
                <a:cubicBezTo>
                  <a:pt x="8608" y="28852"/>
                  <a:pt x="8821" y="33199"/>
                  <a:pt x="8821" y="34810"/>
                </a:cubicBezTo>
                <a:cubicBezTo>
                  <a:pt x="8821" y="37667"/>
                  <a:pt x="9399" y="40464"/>
                  <a:pt x="10371" y="43078"/>
                </a:cubicBezTo>
                <a:cubicBezTo>
                  <a:pt x="10189" y="43138"/>
                  <a:pt x="10067" y="43412"/>
                  <a:pt x="10280" y="43534"/>
                </a:cubicBezTo>
                <a:cubicBezTo>
                  <a:pt x="10371" y="43594"/>
                  <a:pt x="10523" y="43716"/>
                  <a:pt x="10645" y="43777"/>
                </a:cubicBezTo>
                <a:cubicBezTo>
                  <a:pt x="8912" y="46208"/>
                  <a:pt x="7241" y="48731"/>
                  <a:pt x="5660" y="51315"/>
                </a:cubicBezTo>
                <a:cubicBezTo>
                  <a:pt x="6511" y="48640"/>
                  <a:pt x="6785" y="45874"/>
                  <a:pt x="6390" y="43108"/>
                </a:cubicBezTo>
                <a:cubicBezTo>
                  <a:pt x="6249" y="42041"/>
                  <a:pt x="5797" y="37913"/>
                  <a:pt x="3980" y="37913"/>
                </a:cubicBezTo>
                <a:cubicBezTo>
                  <a:pt x="3830" y="37913"/>
                  <a:pt x="3671" y="37941"/>
                  <a:pt x="3502" y="38002"/>
                </a:cubicBezTo>
                <a:cubicBezTo>
                  <a:pt x="2985" y="38427"/>
                  <a:pt x="2712" y="39309"/>
                  <a:pt x="2651" y="40008"/>
                </a:cubicBezTo>
                <a:cubicBezTo>
                  <a:pt x="2408" y="41315"/>
                  <a:pt x="2438" y="42774"/>
                  <a:pt x="2560" y="44111"/>
                </a:cubicBezTo>
                <a:cubicBezTo>
                  <a:pt x="2742" y="47181"/>
                  <a:pt x="3593" y="50129"/>
                  <a:pt x="4870" y="52926"/>
                </a:cubicBezTo>
                <a:cubicBezTo>
                  <a:pt x="4870" y="52956"/>
                  <a:pt x="4931" y="52956"/>
                  <a:pt x="4931" y="52987"/>
                </a:cubicBezTo>
                <a:cubicBezTo>
                  <a:pt x="3168" y="55996"/>
                  <a:pt x="1526" y="59066"/>
                  <a:pt x="98" y="62227"/>
                </a:cubicBezTo>
                <a:cubicBezTo>
                  <a:pt x="1" y="62421"/>
                  <a:pt x="164" y="62565"/>
                  <a:pt x="334" y="62565"/>
                </a:cubicBezTo>
                <a:cubicBezTo>
                  <a:pt x="430" y="62565"/>
                  <a:pt x="529" y="62519"/>
                  <a:pt x="584" y="62409"/>
                </a:cubicBezTo>
                <a:cubicBezTo>
                  <a:pt x="1982" y="59370"/>
                  <a:pt x="3532" y="56361"/>
                  <a:pt x="5265" y="53443"/>
                </a:cubicBezTo>
                <a:cubicBezTo>
                  <a:pt x="5307" y="53485"/>
                  <a:pt x="5379" y="53542"/>
                  <a:pt x="5460" y="53542"/>
                </a:cubicBezTo>
                <a:cubicBezTo>
                  <a:pt x="5495" y="53542"/>
                  <a:pt x="5532" y="53531"/>
                  <a:pt x="5569" y="53503"/>
                </a:cubicBezTo>
                <a:cubicBezTo>
                  <a:pt x="5660" y="53473"/>
                  <a:pt x="5812" y="53412"/>
                  <a:pt x="5934" y="53382"/>
                </a:cubicBezTo>
                <a:cubicBezTo>
                  <a:pt x="8639" y="55205"/>
                  <a:pt x="11526" y="56725"/>
                  <a:pt x="14536" y="57880"/>
                </a:cubicBezTo>
                <a:cubicBezTo>
                  <a:pt x="15169" y="58128"/>
                  <a:pt x="16152" y="58426"/>
                  <a:pt x="16995" y="58426"/>
                </a:cubicBezTo>
                <a:cubicBezTo>
                  <a:pt x="18013" y="58426"/>
                  <a:pt x="18828" y="57992"/>
                  <a:pt x="18578" y="56513"/>
                </a:cubicBezTo>
                <a:cubicBezTo>
                  <a:pt x="18213" y="54324"/>
                  <a:pt x="14779" y="52956"/>
                  <a:pt x="12925" y="52439"/>
                </a:cubicBezTo>
                <a:cubicBezTo>
                  <a:pt x="11945" y="52182"/>
                  <a:pt x="10949" y="52055"/>
                  <a:pt x="9957" y="52055"/>
                </a:cubicBezTo>
                <a:cubicBezTo>
                  <a:pt x="8610" y="52055"/>
                  <a:pt x="7272" y="52288"/>
                  <a:pt x="5994" y="52743"/>
                </a:cubicBezTo>
                <a:cubicBezTo>
                  <a:pt x="5903" y="52683"/>
                  <a:pt x="5782" y="52652"/>
                  <a:pt x="5721" y="52561"/>
                </a:cubicBezTo>
                <a:cubicBezTo>
                  <a:pt x="6663" y="50920"/>
                  <a:pt x="7697" y="49339"/>
                  <a:pt x="8700" y="47789"/>
                </a:cubicBezTo>
                <a:cubicBezTo>
                  <a:pt x="9520" y="46573"/>
                  <a:pt x="10341" y="45388"/>
                  <a:pt x="11192" y="44202"/>
                </a:cubicBezTo>
                <a:cubicBezTo>
                  <a:pt x="13411" y="45874"/>
                  <a:pt x="15812" y="47515"/>
                  <a:pt x="18578" y="48093"/>
                </a:cubicBezTo>
                <a:cubicBezTo>
                  <a:pt x="19161" y="48216"/>
                  <a:pt x="20024" y="48339"/>
                  <a:pt x="20912" y="48339"/>
                </a:cubicBezTo>
                <a:cubicBezTo>
                  <a:pt x="22434" y="48339"/>
                  <a:pt x="24030" y="47978"/>
                  <a:pt x="24414" y="46634"/>
                </a:cubicBezTo>
                <a:cubicBezTo>
                  <a:pt x="25022" y="44476"/>
                  <a:pt x="21162" y="43746"/>
                  <a:pt x="19855" y="43412"/>
                </a:cubicBezTo>
                <a:cubicBezTo>
                  <a:pt x="18207" y="43024"/>
                  <a:pt x="16535" y="42834"/>
                  <a:pt x="14862" y="42834"/>
                </a:cubicBezTo>
                <a:cubicBezTo>
                  <a:pt x="13911" y="42834"/>
                  <a:pt x="12960" y="42896"/>
                  <a:pt x="12013" y="43017"/>
                </a:cubicBezTo>
                <a:cubicBezTo>
                  <a:pt x="14232" y="40068"/>
                  <a:pt x="16572" y="37181"/>
                  <a:pt x="19095" y="34445"/>
                </a:cubicBezTo>
                <a:cubicBezTo>
                  <a:pt x="19125" y="34445"/>
                  <a:pt x="19156" y="34445"/>
                  <a:pt x="19156" y="34415"/>
                </a:cubicBezTo>
                <a:cubicBezTo>
                  <a:pt x="21679" y="35570"/>
                  <a:pt x="23776" y="37637"/>
                  <a:pt x="26481" y="38245"/>
                </a:cubicBezTo>
                <a:cubicBezTo>
                  <a:pt x="26843" y="38328"/>
                  <a:pt x="27294" y="38381"/>
                  <a:pt x="27766" y="38381"/>
                </a:cubicBezTo>
                <a:cubicBezTo>
                  <a:pt x="29200" y="38381"/>
                  <a:pt x="30828" y="37892"/>
                  <a:pt x="30736" y="36269"/>
                </a:cubicBezTo>
                <a:cubicBezTo>
                  <a:pt x="30615" y="34202"/>
                  <a:pt x="27667" y="33716"/>
                  <a:pt x="26116" y="33442"/>
                </a:cubicBezTo>
                <a:cubicBezTo>
                  <a:pt x="25277" y="33298"/>
                  <a:pt x="24433" y="33230"/>
                  <a:pt x="23590" y="33230"/>
                </a:cubicBezTo>
                <a:cubicBezTo>
                  <a:pt x="22296" y="33230"/>
                  <a:pt x="21003" y="33391"/>
                  <a:pt x="19733" y="33685"/>
                </a:cubicBezTo>
                <a:cubicBezTo>
                  <a:pt x="21679" y="31588"/>
                  <a:pt x="23685" y="29582"/>
                  <a:pt x="25782" y="27606"/>
                </a:cubicBezTo>
                <a:cubicBezTo>
                  <a:pt x="27503" y="28769"/>
                  <a:pt x="33762" y="32693"/>
                  <a:pt x="37098" y="32693"/>
                </a:cubicBezTo>
                <a:cubicBezTo>
                  <a:pt x="38299" y="32693"/>
                  <a:pt x="39120" y="32185"/>
                  <a:pt x="39217" y="30859"/>
                </a:cubicBezTo>
                <a:cubicBezTo>
                  <a:pt x="39399" y="28518"/>
                  <a:pt x="36360" y="27059"/>
                  <a:pt x="34506" y="26573"/>
                </a:cubicBezTo>
                <a:cubicBezTo>
                  <a:pt x="33406" y="26278"/>
                  <a:pt x="32288" y="26160"/>
                  <a:pt x="31163" y="26160"/>
                </a:cubicBezTo>
                <a:cubicBezTo>
                  <a:pt x="29739" y="26160"/>
                  <a:pt x="28303" y="26348"/>
                  <a:pt x="26876" y="26603"/>
                </a:cubicBezTo>
                <a:cubicBezTo>
                  <a:pt x="28882" y="24779"/>
                  <a:pt x="30980" y="23047"/>
                  <a:pt x="33107" y="21406"/>
                </a:cubicBezTo>
                <a:cubicBezTo>
                  <a:pt x="34506" y="23320"/>
                  <a:pt x="36360" y="24840"/>
                  <a:pt x="38548" y="25783"/>
                </a:cubicBezTo>
                <a:cubicBezTo>
                  <a:pt x="39280" y="26108"/>
                  <a:pt x="40343" y="26494"/>
                  <a:pt x="41303" y="26494"/>
                </a:cubicBezTo>
                <a:cubicBezTo>
                  <a:pt x="42137" y="26494"/>
                  <a:pt x="42894" y="26203"/>
                  <a:pt x="43290" y="25327"/>
                </a:cubicBezTo>
                <a:cubicBezTo>
                  <a:pt x="43959" y="23776"/>
                  <a:pt x="42226" y="22287"/>
                  <a:pt x="41041" y="21649"/>
                </a:cubicBezTo>
                <a:cubicBezTo>
                  <a:pt x="39095" y="20524"/>
                  <a:pt x="36907" y="20281"/>
                  <a:pt x="34749" y="20159"/>
                </a:cubicBezTo>
                <a:cubicBezTo>
                  <a:pt x="36420" y="18913"/>
                  <a:pt x="38153" y="17697"/>
                  <a:pt x="39916" y="16512"/>
                </a:cubicBezTo>
                <a:cubicBezTo>
                  <a:pt x="41861" y="18396"/>
                  <a:pt x="44141" y="19886"/>
                  <a:pt x="46664" y="20889"/>
                </a:cubicBezTo>
                <a:cubicBezTo>
                  <a:pt x="47409" y="21177"/>
                  <a:pt x="48541" y="21597"/>
                  <a:pt x="49550" y="21597"/>
                </a:cubicBezTo>
                <a:cubicBezTo>
                  <a:pt x="50352" y="21597"/>
                  <a:pt x="51076" y="21332"/>
                  <a:pt x="51466" y="20524"/>
                </a:cubicBezTo>
                <a:cubicBezTo>
                  <a:pt x="52409" y="18548"/>
                  <a:pt x="49977" y="16968"/>
                  <a:pt x="48457" y="16360"/>
                </a:cubicBezTo>
                <a:cubicBezTo>
                  <a:pt x="47101" y="15834"/>
                  <a:pt x="45670" y="15659"/>
                  <a:pt x="44232" y="15659"/>
                </a:cubicBezTo>
                <a:cubicBezTo>
                  <a:pt x="43090" y="15659"/>
                  <a:pt x="41944" y="15769"/>
                  <a:pt x="40828" y="15904"/>
                </a:cubicBezTo>
                <a:cubicBezTo>
                  <a:pt x="44171" y="13685"/>
                  <a:pt x="47667" y="11679"/>
                  <a:pt x="51223" y="9855"/>
                </a:cubicBezTo>
                <a:cubicBezTo>
                  <a:pt x="51345" y="9855"/>
                  <a:pt x="51497" y="9825"/>
                  <a:pt x="51618" y="9825"/>
                </a:cubicBezTo>
                <a:cubicBezTo>
                  <a:pt x="51527" y="9886"/>
                  <a:pt x="51497" y="10007"/>
                  <a:pt x="51406" y="10098"/>
                </a:cubicBezTo>
                <a:cubicBezTo>
                  <a:pt x="51277" y="10313"/>
                  <a:pt x="51467" y="10528"/>
                  <a:pt x="51643" y="10528"/>
                </a:cubicBezTo>
                <a:cubicBezTo>
                  <a:pt x="51716" y="10528"/>
                  <a:pt x="51787" y="10491"/>
                  <a:pt x="51831" y="10402"/>
                </a:cubicBezTo>
                <a:cubicBezTo>
                  <a:pt x="51983" y="10159"/>
                  <a:pt x="52135" y="9946"/>
                  <a:pt x="52287" y="9673"/>
                </a:cubicBezTo>
                <a:cubicBezTo>
                  <a:pt x="55175" y="9247"/>
                  <a:pt x="58093" y="8670"/>
                  <a:pt x="60646" y="7211"/>
                </a:cubicBezTo>
                <a:cubicBezTo>
                  <a:pt x="61862" y="6512"/>
                  <a:pt x="65296" y="4262"/>
                  <a:pt x="63837" y="2439"/>
                </a:cubicBezTo>
                <a:cubicBezTo>
                  <a:pt x="63469" y="1959"/>
                  <a:pt x="62950" y="1771"/>
                  <a:pt x="62360" y="1771"/>
                </a:cubicBezTo>
                <a:cubicBezTo>
                  <a:pt x="60709" y="1771"/>
                  <a:pt x="58509" y="3240"/>
                  <a:pt x="57546" y="3867"/>
                </a:cubicBezTo>
                <a:cubicBezTo>
                  <a:pt x="55479" y="5144"/>
                  <a:pt x="53746" y="6785"/>
                  <a:pt x="52287" y="8731"/>
                </a:cubicBezTo>
                <a:cubicBezTo>
                  <a:pt x="52257" y="8731"/>
                  <a:pt x="52226" y="8731"/>
                  <a:pt x="52196" y="8761"/>
                </a:cubicBezTo>
                <a:cubicBezTo>
                  <a:pt x="50919" y="9369"/>
                  <a:pt x="49643" y="10007"/>
                  <a:pt x="48427" y="10706"/>
                </a:cubicBezTo>
                <a:cubicBezTo>
                  <a:pt x="49795" y="8974"/>
                  <a:pt x="50615" y="6937"/>
                  <a:pt x="50767" y="4779"/>
                </a:cubicBezTo>
                <a:cubicBezTo>
                  <a:pt x="50889" y="3290"/>
                  <a:pt x="50889" y="554"/>
                  <a:pt x="49035" y="68"/>
                </a:cubicBezTo>
                <a:cubicBezTo>
                  <a:pt x="48870" y="22"/>
                  <a:pt x="48715" y="0"/>
                  <a:pt x="48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5" name="Google Shape;1025;p13"/>
          <p:cNvSpPr txBox="1">
            <a:spLocks noGrp="1"/>
          </p:cNvSpPr>
          <p:nvPr>
            <p:ph type="title" idx="9" hasCustomPrompt="1"/>
          </p:nvPr>
        </p:nvSpPr>
        <p:spPr>
          <a:xfrm>
            <a:off x="2724772" y="2251695"/>
            <a:ext cx="1694400" cy="63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26" name="Google Shape;1026;p13"/>
          <p:cNvSpPr txBox="1">
            <a:spLocks noGrp="1"/>
          </p:cNvSpPr>
          <p:nvPr>
            <p:ph type="title" idx="13" hasCustomPrompt="1"/>
          </p:nvPr>
        </p:nvSpPr>
        <p:spPr>
          <a:xfrm>
            <a:off x="4725593" y="2251695"/>
            <a:ext cx="1694400" cy="63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27" name="Google Shape;1027;p13"/>
          <p:cNvSpPr txBox="1">
            <a:spLocks noGrp="1"/>
          </p:cNvSpPr>
          <p:nvPr>
            <p:ph type="title" idx="14" hasCustomPrompt="1"/>
          </p:nvPr>
        </p:nvSpPr>
        <p:spPr>
          <a:xfrm>
            <a:off x="6726400" y="2251695"/>
            <a:ext cx="1694400" cy="63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28" name="Google Shape;1028;p13"/>
          <p:cNvSpPr txBox="1">
            <a:spLocks noGrp="1"/>
          </p:cNvSpPr>
          <p:nvPr>
            <p:ph type="title" idx="15"/>
          </p:nvPr>
        </p:nvSpPr>
        <p:spPr>
          <a:xfrm>
            <a:off x="1416300" y="559975"/>
            <a:ext cx="63114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2"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14"/>
          <p:cNvSpPr txBox="1">
            <a:spLocks noGrp="1"/>
          </p:cNvSpPr>
          <p:nvPr>
            <p:ph type="title"/>
          </p:nvPr>
        </p:nvSpPr>
        <p:spPr>
          <a:xfrm>
            <a:off x="5278809" y="3486600"/>
            <a:ext cx="31527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Char char="-"/>
              <a:defRPr sz="25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-"/>
              <a:defRPr sz="3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-"/>
              <a:defRPr sz="3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-"/>
              <a:defRPr sz="3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-"/>
              <a:defRPr sz="3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-"/>
              <a:defRPr sz="3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-"/>
              <a:defRPr sz="3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-"/>
              <a:defRPr sz="3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-"/>
              <a:defRPr sz="3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031" name="Google Shape;1031;p14"/>
          <p:cNvSpPr txBox="1">
            <a:spLocks noGrp="1"/>
          </p:cNvSpPr>
          <p:nvPr>
            <p:ph type="subTitle" idx="1"/>
          </p:nvPr>
        </p:nvSpPr>
        <p:spPr>
          <a:xfrm>
            <a:off x="3158075" y="1250700"/>
            <a:ext cx="5273400" cy="215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1032" name="Google Shape;1032;p14"/>
          <p:cNvSpPr/>
          <p:nvPr/>
        </p:nvSpPr>
        <p:spPr>
          <a:xfrm flipH="1">
            <a:off x="6412613" y="0"/>
            <a:ext cx="2731388" cy="1403129"/>
          </a:xfrm>
          <a:custGeom>
            <a:avLst/>
            <a:gdLst/>
            <a:ahLst/>
            <a:cxnLst/>
            <a:rect l="l" t="t" r="r" b="b"/>
            <a:pathLst>
              <a:path w="66324" h="34071" extrusionOk="0">
                <a:moveTo>
                  <a:pt x="0" y="1"/>
                </a:moveTo>
                <a:lnTo>
                  <a:pt x="0" y="34044"/>
                </a:lnTo>
                <a:cubicBezTo>
                  <a:pt x="400" y="34062"/>
                  <a:pt x="791" y="34071"/>
                  <a:pt x="1174" y="34071"/>
                </a:cubicBezTo>
                <a:cubicBezTo>
                  <a:pt x="16802" y="34071"/>
                  <a:pt x="18522" y="19211"/>
                  <a:pt x="20183" y="13040"/>
                </a:cubicBezTo>
                <a:cubicBezTo>
                  <a:pt x="21453" y="8369"/>
                  <a:pt x="25712" y="6503"/>
                  <a:pt x="30897" y="6503"/>
                </a:cubicBezTo>
                <a:cubicBezTo>
                  <a:pt x="33032" y="6503"/>
                  <a:pt x="35325" y="6819"/>
                  <a:pt x="37630" y="7387"/>
                </a:cubicBezTo>
                <a:cubicBezTo>
                  <a:pt x="43084" y="8729"/>
                  <a:pt x="48769" y="10983"/>
                  <a:pt x="54116" y="10983"/>
                </a:cubicBezTo>
                <a:cubicBezTo>
                  <a:pt x="56518" y="10983"/>
                  <a:pt x="58851" y="10528"/>
                  <a:pt x="61065" y="9332"/>
                </a:cubicBezTo>
                <a:cubicBezTo>
                  <a:pt x="66324" y="6475"/>
                  <a:pt x="65321" y="2098"/>
                  <a:pt x="6443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3" name="Google Shape;1033;p14"/>
          <p:cNvSpPr/>
          <p:nvPr/>
        </p:nvSpPr>
        <p:spPr>
          <a:xfrm flipH="1">
            <a:off x="2691411" y="4123900"/>
            <a:ext cx="3923689" cy="1127368"/>
          </a:xfrm>
          <a:custGeom>
            <a:avLst/>
            <a:gdLst/>
            <a:ahLst/>
            <a:cxnLst/>
            <a:rect l="l" t="t" r="r" b="b"/>
            <a:pathLst>
              <a:path w="142034" h="46876" extrusionOk="0">
                <a:moveTo>
                  <a:pt x="142034" y="45981"/>
                </a:moveTo>
                <a:cubicBezTo>
                  <a:pt x="121590" y="45981"/>
                  <a:pt x="99369" y="39893"/>
                  <a:pt x="83848" y="26586"/>
                </a:cubicBezTo>
                <a:cubicBezTo>
                  <a:pt x="76374" y="20178"/>
                  <a:pt x="60785" y="5988"/>
                  <a:pt x="69227" y="924"/>
                </a:cubicBezTo>
                <a:cubicBezTo>
                  <a:pt x="73570" y="-1681"/>
                  <a:pt x="80944" y="1654"/>
                  <a:pt x="83549" y="5997"/>
                </a:cubicBezTo>
                <a:cubicBezTo>
                  <a:pt x="85967" y="10028"/>
                  <a:pt x="86422" y="18275"/>
                  <a:pt x="82057" y="20021"/>
                </a:cubicBezTo>
                <a:cubicBezTo>
                  <a:pt x="64543" y="27029"/>
                  <a:pt x="44567" y="9459"/>
                  <a:pt x="25960" y="12561"/>
                </a:cubicBezTo>
                <a:cubicBezTo>
                  <a:pt x="21437" y="13315"/>
                  <a:pt x="21055" y="21826"/>
                  <a:pt x="22976" y="25989"/>
                </a:cubicBezTo>
                <a:cubicBezTo>
                  <a:pt x="24956" y="30279"/>
                  <a:pt x="31434" y="33679"/>
                  <a:pt x="30137" y="38223"/>
                </a:cubicBezTo>
                <a:cubicBezTo>
                  <a:pt x="27268" y="48273"/>
                  <a:pt x="7390" y="39486"/>
                  <a:pt x="0" y="46876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0"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5"/>
          <p:cNvSpPr txBox="1">
            <a:spLocks noGrp="1"/>
          </p:cNvSpPr>
          <p:nvPr>
            <p:ph type="title"/>
          </p:nvPr>
        </p:nvSpPr>
        <p:spPr>
          <a:xfrm>
            <a:off x="1416300" y="559975"/>
            <a:ext cx="6311400" cy="639900"/>
          </a:xfrm>
          <a:prstGeom prst="rect">
            <a:avLst/>
          </a:prstGeom>
          <a:noFill/>
        </p:spPr>
        <p:txBody>
          <a:bodyPr spcFirstLastPara="1" wrap="square" lIns="0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36" name="Google Shape;1036;p15"/>
          <p:cNvSpPr/>
          <p:nvPr/>
        </p:nvSpPr>
        <p:spPr>
          <a:xfrm>
            <a:off x="6861275" y="0"/>
            <a:ext cx="2283056" cy="1617368"/>
          </a:xfrm>
          <a:custGeom>
            <a:avLst/>
            <a:gdLst/>
            <a:ahLst/>
            <a:cxnLst/>
            <a:rect l="l" t="t" r="r" b="b"/>
            <a:pathLst>
              <a:path w="71766" h="55271" extrusionOk="0">
                <a:moveTo>
                  <a:pt x="3192" y="1"/>
                </a:moveTo>
                <a:cubicBezTo>
                  <a:pt x="1582" y="6779"/>
                  <a:pt x="1" y="21430"/>
                  <a:pt x="12919" y="28299"/>
                </a:cubicBezTo>
                <a:cubicBezTo>
                  <a:pt x="30001" y="37418"/>
                  <a:pt x="47479" y="29819"/>
                  <a:pt x="52798" y="40640"/>
                </a:cubicBezTo>
                <a:cubicBezTo>
                  <a:pt x="57143" y="49466"/>
                  <a:pt x="63110" y="55271"/>
                  <a:pt x="69571" y="55271"/>
                </a:cubicBezTo>
                <a:cubicBezTo>
                  <a:pt x="70297" y="55271"/>
                  <a:pt x="71029" y="55198"/>
                  <a:pt x="71765" y="55047"/>
                </a:cubicBezTo>
                <a:lnTo>
                  <a:pt x="71765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7" name="Google Shape;1037;p15"/>
          <p:cNvSpPr/>
          <p:nvPr/>
        </p:nvSpPr>
        <p:spPr>
          <a:xfrm rot="-5400000" flipH="1">
            <a:off x="-272810" y="3760859"/>
            <a:ext cx="1655462" cy="1109842"/>
          </a:xfrm>
          <a:custGeom>
            <a:avLst/>
            <a:gdLst/>
            <a:ahLst/>
            <a:cxnLst/>
            <a:rect l="l" t="t" r="r" b="b"/>
            <a:pathLst>
              <a:path w="71766" h="55271" extrusionOk="0">
                <a:moveTo>
                  <a:pt x="3192" y="1"/>
                </a:moveTo>
                <a:cubicBezTo>
                  <a:pt x="1582" y="6779"/>
                  <a:pt x="1" y="21430"/>
                  <a:pt x="12919" y="28299"/>
                </a:cubicBezTo>
                <a:cubicBezTo>
                  <a:pt x="30001" y="37418"/>
                  <a:pt x="47479" y="29819"/>
                  <a:pt x="52798" y="40640"/>
                </a:cubicBezTo>
                <a:cubicBezTo>
                  <a:pt x="57143" y="49466"/>
                  <a:pt x="63110" y="55271"/>
                  <a:pt x="69571" y="55271"/>
                </a:cubicBezTo>
                <a:cubicBezTo>
                  <a:pt x="70297" y="55271"/>
                  <a:pt x="71029" y="55198"/>
                  <a:pt x="71765" y="55047"/>
                </a:cubicBezTo>
                <a:lnTo>
                  <a:pt x="71765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3" name="Google Shape;1073;p15"/>
          <p:cNvSpPr/>
          <p:nvPr/>
        </p:nvSpPr>
        <p:spPr>
          <a:xfrm>
            <a:off x="8002803" y="-493565"/>
            <a:ext cx="1603400" cy="1375200"/>
          </a:xfrm>
          <a:custGeom>
            <a:avLst/>
            <a:gdLst/>
            <a:ahLst/>
            <a:cxnLst/>
            <a:rect l="l" t="t" r="r" b="b"/>
            <a:pathLst>
              <a:path w="64136" h="55008" extrusionOk="0">
                <a:moveTo>
                  <a:pt x="63868" y="0"/>
                </a:moveTo>
                <a:cubicBezTo>
                  <a:pt x="63779" y="0"/>
                  <a:pt x="63703" y="40"/>
                  <a:pt x="63680" y="133"/>
                </a:cubicBezTo>
                <a:cubicBezTo>
                  <a:pt x="61400" y="6881"/>
                  <a:pt x="57601" y="13203"/>
                  <a:pt x="52555" y="18674"/>
                </a:cubicBezTo>
                <a:lnTo>
                  <a:pt x="52524" y="18705"/>
                </a:lnTo>
                <a:cubicBezTo>
                  <a:pt x="52372" y="18857"/>
                  <a:pt x="52160" y="19039"/>
                  <a:pt x="52008" y="19252"/>
                </a:cubicBezTo>
                <a:cubicBezTo>
                  <a:pt x="51369" y="19890"/>
                  <a:pt x="50731" y="20559"/>
                  <a:pt x="50093" y="21167"/>
                </a:cubicBezTo>
                <a:cubicBezTo>
                  <a:pt x="49029" y="21471"/>
                  <a:pt x="48299" y="21623"/>
                  <a:pt x="47236" y="21683"/>
                </a:cubicBezTo>
                <a:cubicBezTo>
                  <a:pt x="46044" y="21723"/>
                  <a:pt x="44830" y="21774"/>
                  <a:pt x="43612" y="21774"/>
                </a:cubicBezTo>
                <a:cubicBezTo>
                  <a:pt x="42034" y="21774"/>
                  <a:pt x="40451" y="21688"/>
                  <a:pt x="38907" y="21379"/>
                </a:cubicBezTo>
                <a:cubicBezTo>
                  <a:pt x="36324" y="20832"/>
                  <a:pt x="32919" y="19616"/>
                  <a:pt x="29576" y="18431"/>
                </a:cubicBezTo>
                <a:cubicBezTo>
                  <a:pt x="25253" y="16898"/>
                  <a:pt x="21348" y="15499"/>
                  <a:pt x="19167" y="15499"/>
                </a:cubicBezTo>
                <a:cubicBezTo>
                  <a:pt x="18235" y="15499"/>
                  <a:pt x="17618" y="15754"/>
                  <a:pt x="17417" y="16364"/>
                </a:cubicBezTo>
                <a:cubicBezTo>
                  <a:pt x="17113" y="17306"/>
                  <a:pt x="17296" y="18188"/>
                  <a:pt x="18025" y="18978"/>
                </a:cubicBezTo>
                <a:cubicBezTo>
                  <a:pt x="20639" y="21896"/>
                  <a:pt x="29150" y="22747"/>
                  <a:pt x="32706" y="22960"/>
                </a:cubicBezTo>
                <a:cubicBezTo>
                  <a:pt x="34317" y="23066"/>
                  <a:pt x="35927" y="23118"/>
                  <a:pt x="37493" y="23118"/>
                </a:cubicBezTo>
                <a:cubicBezTo>
                  <a:pt x="42194" y="23118"/>
                  <a:pt x="46514" y="22656"/>
                  <a:pt x="49363" y="21835"/>
                </a:cubicBezTo>
                <a:lnTo>
                  <a:pt x="49363" y="21835"/>
                </a:lnTo>
                <a:cubicBezTo>
                  <a:pt x="48603" y="22534"/>
                  <a:pt x="47813" y="23234"/>
                  <a:pt x="46992" y="23902"/>
                </a:cubicBezTo>
                <a:cubicBezTo>
                  <a:pt x="46658" y="24176"/>
                  <a:pt x="46354" y="24449"/>
                  <a:pt x="46020" y="24723"/>
                </a:cubicBezTo>
                <a:cubicBezTo>
                  <a:pt x="45989" y="24723"/>
                  <a:pt x="45929" y="24723"/>
                  <a:pt x="45929" y="24753"/>
                </a:cubicBezTo>
                <a:cubicBezTo>
                  <a:pt x="45169" y="25331"/>
                  <a:pt x="44622" y="25665"/>
                  <a:pt x="43801" y="26030"/>
                </a:cubicBezTo>
                <a:cubicBezTo>
                  <a:pt x="41734" y="26942"/>
                  <a:pt x="39546" y="27914"/>
                  <a:pt x="37235" y="28249"/>
                </a:cubicBezTo>
                <a:cubicBezTo>
                  <a:pt x="36480" y="28365"/>
                  <a:pt x="35720" y="28415"/>
                  <a:pt x="34960" y="28415"/>
                </a:cubicBezTo>
                <a:cubicBezTo>
                  <a:pt x="32540" y="28415"/>
                  <a:pt x="30111" y="27907"/>
                  <a:pt x="27752" y="27398"/>
                </a:cubicBezTo>
                <a:cubicBezTo>
                  <a:pt x="25373" y="26911"/>
                  <a:pt x="22921" y="26400"/>
                  <a:pt x="20484" y="26400"/>
                </a:cubicBezTo>
                <a:cubicBezTo>
                  <a:pt x="20181" y="26400"/>
                  <a:pt x="19878" y="26408"/>
                  <a:pt x="19576" y="26425"/>
                </a:cubicBezTo>
                <a:cubicBezTo>
                  <a:pt x="18968" y="26455"/>
                  <a:pt x="18329" y="26547"/>
                  <a:pt x="17782" y="26851"/>
                </a:cubicBezTo>
                <a:cubicBezTo>
                  <a:pt x="17144" y="27215"/>
                  <a:pt x="16749" y="27854"/>
                  <a:pt x="16749" y="28553"/>
                </a:cubicBezTo>
                <a:cubicBezTo>
                  <a:pt x="16810" y="29586"/>
                  <a:pt x="17721" y="30346"/>
                  <a:pt x="19272" y="30680"/>
                </a:cubicBezTo>
                <a:cubicBezTo>
                  <a:pt x="21269" y="31132"/>
                  <a:pt x="23459" y="31345"/>
                  <a:pt x="25719" y="31345"/>
                </a:cubicBezTo>
                <a:cubicBezTo>
                  <a:pt x="31061" y="31345"/>
                  <a:pt x="36793" y="30156"/>
                  <a:pt x="41278" y="28127"/>
                </a:cubicBezTo>
                <a:lnTo>
                  <a:pt x="41278" y="28127"/>
                </a:lnTo>
                <a:cubicBezTo>
                  <a:pt x="39515" y="29282"/>
                  <a:pt x="37691" y="30346"/>
                  <a:pt x="35746" y="31349"/>
                </a:cubicBezTo>
                <a:cubicBezTo>
                  <a:pt x="35716" y="31349"/>
                  <a:pt x="35716" y="31349"/>
                  <a:pt x="35685" y="31410"/>
                </a:cubicBezTo>
                <a:cubicBezTo>
                  <a:pt x="34895" y="31714"/>
                  <a:pt x="33983" y="32170"/>
                  <a:pt x="32980" y="32717"/>
                </a:cubicBezTo>
                <a:cubicBezTo>
                  <a:pt x="31126" y="33598"/>
                  <a:pt x="29181" y="34450"/>
                  <a:pt x="27174" y="35209"/>
                </a:cubicBezTo>
                <a:lnTo>
                  <a:pt x="27083" y="35209"/>
                </a:lnTo>
                <a:cubicBezTo>
                  <a:pt x="27022" y="35209"/>
                  <a:pt x="26992" y="35240"/>
                  <a:pt x="26901" y="35240"/>
                </a:cubicBezTo>
                <a:cubicBezTo>
                  <a:pt x="26232" y="35422"/>
                  <a:pt x="25715" y="35513"/>
                  <a:pt x="25047" y="35513"/>
                </a:cubicBezTo>
                <a:cubicBezTo>
                  <a:pt x="24575" y="35521"/>
                  <a:pt x="24101" y="35528"/>
                  <a:pt x="23626" y="35528"/>
                </a:cubicBezTo>
                <a:cubicBezTo>
                  <a:pt x="22143" y="35528"/>
                  <a:pt x="20647" y="35456"/>
                  <a:pt x="19150" y="35088"/>
                </a:cubicBezTo>
                <a:cubicBezTo>
                  <a:pt x="17326" y="34632"/>
                  <a:pt x="14895" y="33598"/>
                  <a:pt x="12493" y="32626"/>
                </a:cubicBezTo>
                <a:cubicBezTo>
                  <a:pt x="9324" y="31282"/>
                  <a:pt x="6515" y="30108"/>
                  <a:pt x="4982" y="30108"/>
                </a:cubicBezTo>
                <a:cubicBezTo>
                  <a:pt x="4677" y="30108"/>
                  <a:pt x="4422" y="30154"/>
                  <a:pt x="4226" y="30255"/>
                </a:cubicBezTo>
                <a:cubicBezTo>
                  <a:pt x="4043" y="30346"/>
                  <a:pt x="3891" y="30528"/>
                  <a:pt x="3800" y="30741"/>
                </a:cubicBezTo>
                <a:cubicBezTo>
                  <a:pt x="3587" y="31562"/>
                  <a:pt x="3800" y="32322"/>
                  <a:pt x="4438" y="33021"/>
                </a:cubicBezTo>
                <a:cubicBezTo>
                  <a:pt x="6566" y="35270"/>
                  <a:pt x="12554" y="36061"/>
                  <a:pt x="15016" y="36304"/>
                </a:cubicBezTo>
                <a:cubicBezTo>
                  <a:pt x="16561" y="36448"/>
                  <a:pt x="18106" y="36517"/>
                  <a:pt x="19573" y="36517"/>
                </a:cubicBezTo>
                <a:cubicBezTo>
                  <a:pt x="21194" y="36517"/>
                  <a:pt x="22719" y="36433"/>
                  <a:pt x="24044" y="36273"/>
                </a:cubicBezTo>
                <a:lnTo>
                  <a:pt x="24044" y="36273"/>
                </a:lnTo>
                <a:cubicBezTo>
                  <a:pt x="23284" y="36516"/>
                  <a:pt x="22494" y="36790"/>
                  <a:pt x="21703" y="37033"/>
                </a:cubicBezTo>
                <a:cubicBezTo>
                  <a:pt x="21156" y="37185"/>
                  <a:pt x="20639" y="37368"/>
                  <a:pt x="20062" y="37519"/>
                </a:cubicBezTo>
                <a:lnTo>
                  <a:pt x="20001" y="37519"/>
                </a:lnTo>
                <a:cubicBezTo>
                  <a:pt x="18724" y="37854"/>
                  <a:pt x="17448" y="38158"/>
                  <a:pt x="16110" y="38340"/>
                </a:cubicBezTo>
                <a:lnTo>
                  <a:pt x="15958" y="38340"/>
                </a:lnTo>
                <a:cubicBezTo>
                  <a:pt x="15530" y="38359"/>
                  <a:pt x="15114" y="38375"/>
                  <a:pt x="14673" y="38375"/>
                </a:cubicBezTo>
                <a:cubicBezTo>
                  <a:pt x="13709" y="38375"/>
                  <a:pt x="12630" y="38298"/>
                  <a:pt x="11065" y="38006"/>
                </a:cubicBezTo>
                <a:cubicBezTo>
                  <a:pt x="9515" y="37732"/>
                  <a:pt x="7478" y="36912"/>
                  <a:pt x="5715" y="36212"/>
                </a:cubicBezTo>
                <a:cubicBezTo>
                  <a:pt x="3658" y="35410"/>
                  <a:pt x="1994" y="34752"/>
                  <a:pt x="1014" y="34752"/>
                </a:cubicBezTo>
                <a:cubicBezTo>
                  <a:pt x="807" y="34752"/>
                  <a:pt x="630" y="34781"/>
                  <a:pt x="487" y="34845"/>
                </a:cubicBezTo>
                <a:cubicBezTo>
                  <a:pt x="305" y="34936"/>
                  <a:pt x="244" y="35088"/>
                  <a:pt x="153" y="35270"/>
                </a:cubicBezTo>
                <a:cubicBezTo>
                  <a:pt x="1" y="35848"/>
                  <a:pt x="122" y="36425"/>
                  <a:pt x="548" y="36912"/>
                </a:cubicBezTo>
                <a:cubicBezTo>
                  <a:pt x="1889" y="38541"/>
                  <a:pt x="6409" y="39247"/>
                  <a:pt x="10676" y="39247"/>
                </a:cubicBezTo>
                <a:cubicBezTo>
                  <a:pt x="12696" y="39247"/>
                  <a:pt x="14659" y="39089"/>
                  <a:pt x="16202" y="38796"/>
                </a:cubicBezTo>
                <a:cubicBezTo>
                  <a:pt x="16840" y="38735"/>
                  <a:pt x="17478" y="38614"/>
                  <a:pt x="18086" y="38462"/>
                </a:cubicBezTo>
                <a:lnTo>
                  <a:pt x="18086" y="38462"/>
                </a:lnTo>
                <a:cubicBezTo>
                  <a:pt x="12919" y="41380"/>
                  <a:pt x="4864" y="49039"/>
                  <a:pt x="4560" y="52991"/>
                </a:cubicBezTo>
                <a:cubicBezTo>
                  <a:pt x="4499" y="53812"/>
                  <a:pt x="4803" y="54450"/>
                  <a:pt x="5411" y="54875"/>
                </a:cubicBezTo>
                <a:cubicBezTo>
                  <a:pt x="5550" y="54968"/>
                  <a:pt x="5708" y="55008"/>
                  <a:pt x="5882" y="55008"/>
                </a:cubicBezTo>
                <a:cubicBezTo>
                  <a:pt x="5936" y="55008"/>
                  <a:pt x="5992" y="55004"/>
                  <a:pt x="6049" y="54997"/>
                </a:cubicBezTo>
                <a:cubicBezTo>
                  <a:pt x="7265" y="54723"/>
                  <a:pt x="8937" y="51805"/>
                  <a:pt x="10822" y="48371"/>
                </a:cubicBezTo>
                <a:cubicBezTo>
                  <a:pt x="12007" y="46243"/>
                  <a:pt x="13253" y="44085"/>
                  <a:pt x="14378" y="42687"/>
                </a:cubicBezTo>
                <a:cubicBezTo>
                  <a:pt x="15533" y="41167"/>
                  <a:pt x="17022" y="40012"/>
                  <a:pt x="18512" y="38887"/>
                </a:cubicBezTo>
                <a:cubicBezTo>
                  <a:pt x="19028" y="38462"/>
                  <a:pt x="19484" y="38249"/>
                  <a:pt x="20183" y="37945"/>
                </a:cubicBezTo>
                <a:cubicBezTo>
                  <a:pt x="20761" y="37793"/>
                  <a:pt x="21308" y="37641"/>
                  <a:pt x="21855" y="37428"/>
                </a:cubicBezTo>
                <a:cubicBezTo>
                  <a:pt x="24895" y="36486"/>
                  <a:pt x="27813" y="35422"/>
                  <a:pt x="30579" y="34237"/>
                </a:cubicBezTo>
                <a:lnTo>
                  <a:pt x="30579" y="34237"/>
                </a:lnTo>
                <a:cubicBezTo>
                  <a:pt x="24348" y="38614"/>
                  <a:pt x="16840" y="46273"/>
                  <a:pt x="16536" y="50559"/>
                </a:cubicBezTo>
                <a:cubicBezTo>
                  <a:pt x="16445" y="51562"/>
                  <a:pt x="16810" y="52383"/>
                  <a:pt x="17569" y="52900"/>
                </a:cubicBezTo>
                <a:cubicBezTo>
                  <a:pt x="17734" y="53018"/>
                  <a:pt x="17936" y="53062"/>
                  <a:pt x="18146" y="53062"/>
                </a:cubicBezTo>
                <a:cubicBezTo>
                  <a:pt x="18206" y="53062"/>
                  <a:pt x="18268" y="53059"/>
                  <a:pt x="18329" y="53052"/>
                </a:cubicBezTo>
                <a:cubicBezTo>
                  <a:pt x="19849" y="52717"/>
                  <a:pt x="22007" y="48887"/>
                  <a:pt x="24317" y="44814"/>
                </a:cubicBezTo>
                <a:cubicBezTo>
                  <a:pt x="25807" y="42140"/>
                  <a:pt x="27357" y="39404"/>
                  <a:pt x="28725" y="37671"/>
                </a:cubicBezTo>
                <a:cubicBezTo>
                  <a:pt x="30214" y="35757"/>
                  <a:pt x="32099" y="34328"/>
                  <a:pt x="33922" y="32930"/>
                </a:cubicBezTo>
                <a:cubicBezTo>
                  <a:pt x="34226" y="32687"/>
                  <a:pt x="34500" y="32504"/>
                  <a:pt x="34773" y="32352"/>
                </a:cubicBezTo>
                <a:cubicBezTo>
                  <a:pt x="35138" y="32170"/>
                  <a:pt x="35533" y="31957"/>
                  <a:pt x="35898" y="31744"/>
                </a:cubicBezTo>
                <a:cubicBezTo>
                  <a:pt x="35959" y="31714"/>
                  <a:pt x="36020" y="31714"/>
                  <a:pt x="36050" y="31653"/>
                </a:cubicBezTo>
                <a:cubicBezTo>
                  <a:pt x="36111" y="31653"/>
                  <a:pt x="36111" y="31623"/>
                  <a:pt x="36141" y="31623"/>
                </a:cubicBezTo>
                <a:cubicBezTo>
                  <a:pt x="37418" y="30954"/>
                  <a:pt x="38725" y="30225"/>
                  <a:pt x="39941" y="29465"/>
                </a:cubicBezTo>
                <a:lnTo>
                  <a:pt x="39941" y="29465"/>
                </a:lnTo>
                <a:cubicBezTo>
                  <a:pt x="34956" y="34510"/>
                  <a:pt x="30548" y="42596"/>
                  <a:pt x="29272" y="49739"/>
                </a:cubicBezTo>
                <a:cubicBezTo>
                  <a:pt x="28968" y="51410"/>
                  <a:pt x="29302" y="52626"/>
                  <a:pt x="30184" y="53143"/>
                </a:cubicBezTo>
                <a:cubicBezTo>
                  <a:pt x="30387" y="53256"/>
                  <a:pt x="30620" y="53310"/>
                  <a:pt x="30862" y="53310"/>
                </a:cubicBezTo>
                <a:cubicBezTo>
                  <a:pt x="31271" y="53310"/>
                  <a:pt x="31705" y="53156"/>
                  <a:pt x="32068" y="52869"/>
                </a:cubicBezTo>
                <a:cubicBezTo>
                  <a:pt x="32554" y="52444"/>
                  <a:pt x="32858" y="51836"/>
                  <a:pt x="33132" y="51258"/>
                </a:cubicBezTo>
                <a:cubicBezTo>
                  <a:pt x="34317" y="48644"/>
                  <a:pt x="34925" y="45696"/>
                  <a:pt x="35442" y="42839"/>
                </a:cubicBezTo>
                <a:cubicBezTo>
                  <a:pt x="36111" y="39495"/>
                  <a:pt x="36779" y="36030"/>
                  <a:pt x="38451" y="33143"/>
                </a:cubicBezTo>
                <a:cubicBezTo>
                  <a:pt x="39667" y="31045"/>
                  <a:pt x="41339" y="29313"/>
                  <a:pt x="42980" y="27641"/>
                </a:cubicBezTo>
                <a:cubicBezTo>
                  <a:pt x="43163" y="27398"/>
                  <a:pt x="43406" y="27246"/>
                  <a:pt x="43588" y="27063"/>
                </a:cubicBezTo>
                <a:cubicBezTo>
                  <a:pt x="44044" y="26759"/>
                  <a:pt x="44470" y="26425"/>
                  <a:pt x="44926" y="26121"/>
                </a:cubicBezTo>
                <a:lnTo>
                  <a:pt x="44956" y="26091"/>
                </a:lnTo>
                <a:lnTo>
                  <a:pt x="44986" y="26030"/>
                </a:lnTo>
                <a:cubicBezTo>
                  <a:pt x="45746" y="25483"/>
                  <a:pt x="46506" y="24875"/>
                  <a:pt x="47266" y="24267"/>
                </a:cubicBezTo>
                <a:cubicBezTo>
                  <a:pt x="48147" y="23537"/>
                  <a:pt x="48938" y="22808"/>
                  <a:pt x="49728" y="22048"/>
                </a:cubicBezTo>
                <a:lnTo>
                  <a:pt x="49728" y="22048"/>
                </a:lnTo>
                <a:cubicBezTo>
                  <a:pt x="47874" y="24601"/>
                  <a:pt x="45868" y="27945"/>
                  <a:pt x="44166" y="31319"/>
                </a:cubicBezTo>
                <a:cubicBezTo>
                  <a:pt x="42737" y="34085"/>
                  <a:pt x="39606" y="40833"/>
                  <a:pt x="40549" y="43507"/>
                </a:cubicBezTo>
                <a:cubicBezTo>
                  <a:pt x="40761" y="44176"/>
                  <a:pt x="41217" y="44541"/>
                  <a:pt x="41886" y="44632"/>
                </a:cubicBezTo>
                <a:cubicBezTo>
                  <a:pt x="41911" y="44635"/>
                  <a:pt x="41936" y="44636"/>
                  <a:pt x="41961" y="44636"/>
                </a:cubicBezTo>
                <a:cubicBezTo>
                  <a:pt x="43472" y="44636"/>
                  <a:pt x="44552" y="40139"/>
                  <a:pt x="45837" y="34936"/>
                </a:cubicBezTo>
                <a:cubicBezTo>
                  <a:pt x="46506" y="32079"/>
                  <a:pt x="47236" y="29161"/>
                  <a:pt x="48026" y="27063"/>
                </a:cubicBezTo>
                <a:cubicBezTo>
                  <a:pt x="48877" y="24875"/>
                  <a:pt x="50154" y="22778"/>
                  <a:pt x="51400" y="20802"/>
                </a:cubicBezTo>
                <a:cubicBezTo>
                  <a:pt x="51856" y="20103"/>
                  <a:pt x="52251" y="19616"/>
                  <a:pt x="52828" y="19009"/>
                </a:cubicBezTo>
                <a:lnTo>
                  <a:pt x="53011" y="18826"/>
                </a:lnTo>
                <a:cubicBezTo>
                  <a:pt x="58026" y="13355"/>
                  <a:pt x="61826" y="7033"/>
                  <a:pt x="64105" y="285"/>
                </a:cubicBezTo>
                <a:cubicBezTo>
                  <a:pt x="64136" y="194"/>
                  <a:pt x="64105" y="102"/>
                  <a:pt x="64014" y="42"/>
                </a:cubicBezTo>
                <a:cubicBezTo>
                  <a:pt x="64014" y="42"/>
                  <a:pt x="63984" y="11"/>
                  <a:pt x="63953" y="11"/>
                </a:cubicBezTo>
                <a:cubicBezTo>
                  <a:pt x="63925" y="4"/>
                  <a:pt x="63896" y="0"/>
                  <a:pt x="638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09" name="Google Shape;1109;p15"/>
          <p:cNvGrpSpPr/>
          <p:nvPr/>
        </p:nvGrpSpPr>
        <p:grpSpPr>
          <a:xfrm>
            <a:off x="-228300" y="3919031"/>
            <a:ext cx="1233914" cy="1445987"/>
            <a:chOff x="6427800" y="-2810750"/>
            <a:chExt cx="1491675" cy="1748050"/>
          </a:xfrm>
        </p:grpSpPr>
        <p:sp>
          <p:nvSpPr>
            <p:cNvPr id="1110" name="Google Shape;1110;p15"/>
            <p:cNvSpPr/>
            <p:nvPr/>
          </p:nvSpPr>
          <p:spPr>
            <a:xfrm>
              <a:off x="6427800" y="-2810750"/>
              <a:ext cx="1491675" cy="1748050"/>
            </a:xfrm>
            <a:custGeom>
              <a:avLst/>
              <a:gdLst/>
              <a:ahLst/>
              <a:cxnLst/>
              <a:rect l="l" t="t" r="r" b="b"/>
              <a:pathLst>
                <a:path w="59667" h="69922" extrusionOk="0">
                  <a:moveTo>
                    <a:pt x="41317" y="0"/>
                  </a:moveTo>
                  <a:cubicBezTo>
                    <a:pt x="30030" y="0"/>
                    <a:pt x="28740" y="35780"/>
                    <a:pt x="23344" y="37856"/>
                  </a:cubicBezTo>
                  <a:cubicBezTo>
                    <a:pt x="23064" y="37963"/>
                    <a:pt x="22815" y="38015"/>
                    <a:pt x="22593" y="38015"/>
                  </a:cubicBezTo>
                  <a:cubicBezTo>
                    <a:pt x="18137" y="38015"/>
                    <a:pt x="24668" y="17337"/>
                    <a:pt x="12824" y="17337"/>
                  </a:cubicBezTo>
                  <a:cubicBezTo>
                    <a:pt x="12775" y="17337"/>
                    <a:pt x="12725" y="17338"/>
                    <a:pt x="12675" y="17338"/>
                  </a:cubicBezTo>
                  <a:cubicBezTo>
                    <a:pt x="0" y="17490"/>
                    <a:pt x="22554" y="52141"/>
                    <a:pt x="15958" y="55637"/>
                  </a:cubicBezTo>
                  <a:cubicBezTo>
                    <a:pt x="15526" y="55869"/>
                    <a:pt x="15137" y="55977"/>
                    <a:pt x="14785" y="55977"/>
                  </a:cubicBezTo>
                  <a:cubicBezTo>
                    <a:pt x="10256" y="55977"/>
                    <a:pt x="11895" y="38156"/>
                    <a:pt x="7951" y="38156"/>
                  </a:cubicBezTo>
                  <a:cubicBezTo>
                    <a:pt x="7543" y="38156"/>
                    <a:pt x="7075" y="38347"/>
                    <a:pt x="6535" y="38767"/>
                  </a:cubicBezTo>
                  <a:cubicBezTo>
                    <a:pt x="1338" y="42810"/>
                    <a:pt x="8420" y="60439"/>
                    <a:pt x="10730" y="65789"/>
                  </a:cubicBezTo>
                  <a:cubicBezTo>
                    <a:pt x="11155" y="66762"/>
                    <a:pt x="11915" y="67582"/>
                    <a:pt x="12888" y="68069"/>
                  </a:cubicBezTo>
                  <a:lnTo>
                    <a:pt x="15654" y="69437"/>
                  </a:lnTo>
                  <a:cubicBezTo>
                    <a:pt x="16287" y="69761"/>
                    <a:pt x="16980" y="69921"/>
                    <a:pt x="17674" y="69921"/>
                  </a:cubicBezTo>
                  <a:cubicBezTo>
                    <a:pt x="18280" y="69921"/>
                    <a:pt x="18887" y="69799"/>
                    <a:pt x="19453" y="69558"/>
                  </a:cubicBezTo>
                  <a:cubicBezTo>
                    <a:pt x="26566" y="66519"/>
                    <a:pt x="48390" y="64421"/>
                    <a:pt x="44925" y="57430"/>
                  </a:cubicBezTo>
                  <a:cubicBezTo>
                    <a:pt x="43971" y="55515"/>
                    <a:pt x="42417" y="54810"/>
                    <a:pt x="40578" y="54810"/>
                  </a:cubicBezTo>
                  <a:cubicBezTo>
                    <a:pt x="35450" y="54810"/>
                    <a:pt x="28100" y="60282"/>
                    <a:pt x="25304" y="60282"/>
                  </a:cubicBezTo>
                  <a:cubicBezTo>
                    <a:pt x="25075" y="60282"/>
                    <a:pt x="24876" y="60245"/>
                    <a:pt x="24712" y="60166"/>
                  </a:cubicBezTo>
                  <a:cubicBezTo>
                    <a:pt x="21855" y="58768"/>
                    <a:pt x="25077" y="53540"/>
                    <a:pt x="37174" y="51169"/>
                  </a:cubicBezTo>
                  <a:cubicBezTo>
                    <a:pt x="49241" y="48768"/>
                    <a:pt x="56475" y="39254"/>
                    <a:pt x="50548" y="34786"/>
                  </a:cubicBezTo>
                  <a:cubicBezTo>
                    <a:pt x="49865" y="34267"/>
                    <a:pt x="49094" y="34044"/>
                    <a:pt x="48262" y="34044"/>
                  </a:cubicBezTo>
                  <a:cubicBezTo>
                    <a:pt x="43152" y="34044"/>
                    <a:pt x="35747" y="42457"/>
                    <a:pt x="32359" y="42457"/>
                  </a:cubicBezTo>
                  <a:cubicBezTo>
                    <a:pt x="31512" y="42457"/>
                    <a:pt x="30917" y="41933"/>
                    <a:pt x="30669" y="40622"/>
                  </a:cubicBezTo>
                  <a:cubicBezTo>
                    <a:pt x="29271" y="33205"/>
                    <a:pt x="59667" y="9588"/>
                    <a:pt x="44955" y="1107"/>
                  </a:cubicBezTo>
                  <a:cubicBezTo>
                    <a:pt x="43637" y="347"/>
                    <a:pt x="42428" y="0"/>
                    <a:pt x="41317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5"/>
            <p:cNvSpPr/>
            <p:nvPr/>
          </p:nvSpPr>
          <p:spPr>
            <a:xfrm>
              <a:off x="6661838" y="-2810750"/>
              <a:ext cx="1023599" cy="1720550"/>
            </a:xfrm>
            <a:custGeom>
              <a:avLst/>
              <a:gdLst/>
              <a:ahLst/>
              <a:cxnLst/>
              <a:rect l="l" t="t" r="r" b="b"/>
              <a:pathLst>
                <a:path w="40944" h="68822" extrusionOk="0">
                  <a:moveTo>
                    <a:pt x="36536" y="0"/>
                  </a:moveTo>
                  <a:cubicBezTo>
                    <a:pt x="36533" y="7"/>
                    <a:pt x="24407" y="25535"/>
                    <a:pt x="14803" y="45472"/>
                  </a:cubicBezTo>
                  <a:cubicBezTo>
                    <a:pt x="13374" y="42980"/>
                    <a:pt x="8936" y="34135"/>
                    <a:pt x="6444" y="17417"/>
                  </a:cubicBezTo>
                  <a:lnTo>
                    <a:pt x="6444" y="17417"/>
                  </a:lnTo>
                  <a:cubicBezTo>
                    <a:pt x="6445" y="17424"/>
                    <a:pt x="8512" y="36204"/>
                    <a:pt x="14499" y="46171"/>
                  </a:cubicBezTo>
                  <a:cubicBezTo>
                    <a:pt x="11915" y="51491"/>
                    <a:pt x="9544" y="56354"/>
                    <a:pt x="7660" y="60214"/>
                  </a:cubicBezTo>
                  <a:cubicBezTo>
                    <a:pt x="6018" y="58026"/>
                    <a:pt x="1642" y="51035"/>
                    <a:pt x="0" y="37813"/>
                  </a:cubicBezTo>
                  <a:lnTo>
                    <a:pt x="0" y="37813"/>
                  </a:lnTo>
                  <a:cubicBezTo>
                    <a:pt x="0" y="37816"/>
                    <a:pt x="275" y="52313"/>
                    <a:pt x="7113" y="61248"/>
                  </a:cubicBezTo>
                  <a:cubicBezTo>
                    <a:pt x="5897" y="63710"/>
                    <a:pt x="4924" y="65655"/>
                    <a:pt x="4225" y="66962"/>
                  </a:cubicBezTo>
                  <a:cubicBezTo>
                    <a:pt x="3800" y="67752"/>
                    <a:pt x="3769" y="68573"/>
                    <a:pt x="4164" y="68786"/>
                  </a:cubicBezTo>
                  <a:cubicBezTo>
                    <a:pt x="4212" y="68810"/>
                    <a:pt x="4264" y="68821"/>
                    <a:pt x="4320" y="68821"/>
                  </a:cubicBezTo>
                  <a:cubicBezTo>
                    <a:pt x="4692" y="68821"/>
                    <a:pt x="5219" y="68318"/>
                    <a:pt x="5563" y="67631"/>
                  </a:cubicBezTo>
                  <a:cubicBezTo>
                    <a:pt x="6170" y="66354"/>
                    <a:pt x="7143" y="64257"/>
                    <a:pt x="8420" y="61582"/>
                  </a:cubicBezTo>
                  <a:cubicBezTo>
                    <a:pt x="11459" y="61491"/>
                    <a:pt x="23222" y="60640"/>
                    <a:pt x="33983" y="54409"/>
                  </a:cubicBezTo>
                  <a:lnTo>
                    <a:pt x="33983" y="54409"/>
                  </a:lnTo>
                  <a:cubicBezTo>
                    <a:pt x="33980" y="54410"/>
                    <a:pt x="19834" y="60774"/>
                    <a:pt x="9520" y="60774"/>
                  </a:cubicBezTo>
                  <a:cubicBezTo>
                    <a:pt x="9262" y="60774"/>
                    <a:pt x="9007" y="60770"/>
                    <a:pt x="8754" y="60761"/>
                  </a:cubicBezTo>
                  <a:cubicBezTo>
                    <a:pt x="10608" y="56810"/>
                    <a:pt x="13009" y="51703"/>
                    <a:pt x="15593" y="46171"/>
                  </a:cubicBezTo>
                  <a:cubicBezTo>
                    <a:pt x="18055" y="45716"/>
                    <a:pt x="32189" y="42798"/>
                    <a:pt x="40943" y="34530"/>
                  </a:cubicBezTo>
                  <a:lnTo>
                    <a:pt x="40943" y="34530"/>
                  </a:lnTo>
                  <a:cubicBezTo>
                    <a:pt x="40941" y="34532"/>
                    <a:pt x="28358" y="44165"/>
                    <a:pt x="16019" y="45290"/>
                  </a:cubicBezTo>
                  <a:cubicBezTo>
                    <a:pt x="23405" y="29454"/>
                    <a:pt x="32463" y="9818"/>
                    <a:pt x="36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0_1"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6"/>
          <p:cNvSpPr txBox="1">
            <a:spLocks noGrp="1"/>
          </p:cNvSpPr>
          <p:nvPr>
            <p:ph type="title"/>
          </p:nvPr>
        </p:nvSpPr>
        <p:spPr>
          <a:xfrm>
            <a:off x="1416300" y="559975"/>
            <a:ext cx="6311400" cy="639900"/>
          </a:xfrm>
          <a:prstGeom prst="rect">
            <a:avLst/>
          </a:prstGeom>
          <a:noFill/>
        </p:spPr>
        <p:txBody>
          <a:bodyPr spcFirstLastPara="1" wrap="square" lIns="0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15" name="Google Shape;1115;p16"/>
          <p:cNvSpPr/>
          <p:nvPr/>
        </p:nvSpPr>
        <p:spPr>
          <a:xfrm>
            <a:off x="7867026" y="-3"/>
            <a:ext cx="1277255" cy="904924"/>
          </a:xfrm>
          <a:custGeom>
            <a:avLst/>
            <a:gdLst/>
            <a:ahLst/>
            <a:cxnLst/>
            <a:rect l="l" t="t" r="r" b="b"/>
            <a:pathLst>
              <a:path w="71766" h="55271" extrusionOk="0">
                <a:moveTo>
                  <a:pt x="3192" y="1"/>
                </a:moveTo>
                <a:cubicBezTo>
                  <a:pt x="1582" y="6779"/>
                  <a:pt x="1" y="21430"/>
                  <a:pt x="12919" y="28299"/>
                </a:cubicBezTo>
                <a:cubicBezTo>
                  <a:pt x="30001" y="37418"/>
                  <a:pt x="47479" y="29819"/>
                  <a:pt x="52798" y="40640"/>
                </a:cubicBezTo>
                <a:cubicBezTo>
                  <a:pt x="57143" y="49466"/>
                  <a:pt x="63110" y="55271"/>
                  <a:pt x="69571" y="55271"/>
                </a:cubicBezTo>
                <a:cubicBezTo>
                  <a:pt x="70297" y="55271"/>
                  <a:pt x="71029" y="55198"/>
                  <a:pt x="71765" y="55047"/>
                </a:cubicBezTo>
                <a:lnTo>
                  <a:pt x="71765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" name="Google Shape;1116;p16"/>
          <p:cNvSpPr/>
          <p:nvPr/>
        </p:nvSpPr>
        <p:spPr>
          <a:xfrm rot="-5400000" flipH="1">
            <a:off x="-272810" y="3760859"/>
            <a:ext cx="1655462" cy="1109842"/>
          </a:xfrm>
          <a:custGeom>
            <a:avLst/>
            <a:gdLst/>
            <a:ahLst/>
            <a:cxnLst/>
            <a:rect l="l" t="t" r="r" b="b"/>
            <a:pathLst>
              <a:path w="71766" h="55271" extrusionOk="0">
                <a:moveTo>
                  <a:pt x="3192" y="1"/>
                </a:moveTo>
                <a:cubicBezTo>
                  <a:pt x="1582" y="6779"/>
                  <a:pt x="1" y="21430"/>
                  <a:pt x="12919" y="28299"/>
                </a:cubicBezTo>
                <a:cubicBezTo>
                  <a:pt x="30001" y="37418"/>
                  <a:pt x="47479" y="29819"/>
                  <a:pt x="52798" y="40640"/>
                </a:cubicBezTo>
                <a:cubicBezTo>
                  <a:pt x="57143" y="49466"/>
                  <a:pt x="63110" y="55271"/>
                  <a:pt x="69571" y="55271"/>
                </a:cubicBezTo>
                <a:cubicBezTo>
                  <a:pt x="70297" y="55271"/>
                  <a:pt x="71029" y="55198"/>
                  <a:pt x="71765" y="55047"/>
                </a:cubicBezTo>
                <a:lnTo>
                  <a:pt x="71765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1_1"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8" name="Google Shape;1148;p18"/>
          <p:cNvGrpSpPr/>
          <p:nvPr/>
        </p:nvGrpSpPr>
        <p:grpSpPr>
          <a:xfrm>
            <a:off x="-339706" y="-353070"/>
            <a:ext cx="4534226" cy="6865398"/>
            <a:chOff x="-339706" y="-353070"/>
            <a:chExt cx="4534226" cy="6865398"/>
          </a:xfrm>
        </p:grpSpPr>
        <p:grpSp>
          <p:nvGrpSpPr>
            <p:cNvPr id="1149" name="Google Shape;1149;p18"/>
            <p:cNvGrpSpPr/>
            <p:nvPr/>
          </p:nvGrpSpPr>
          <p:grpSpPr>
            <a:xfrm>
              <a:off x="0" y="-8775"/>
              <a:ext cx="4194520" cy="6521103"/>
              <a:chOff x="0" y="-8775"/>
              <a:chExt cx="4194520" cy="6521103"/>
            </a:xfrm>
          </p:grpSpPr>
          <p:sp>
            <p:nvSpPr>
              <p:cNvPr id="1150" name="Google Shape;1150;p18"/>
              <p:cNvSpPr/>
              <p:nvPr/>
            </p:nvSpPr>
            <p:spPr>
              <a:xfrm rot="5400000" flipH="1">
                <a:off x="-349345" y="1968463"/>
                <a:ext cx="6512336" cy="2575393"/>
              </a:xfrm>
              <a:custGeom>
                <a:avLst/>
                <a:gdLst/>
                <a:ahLst/>
                <a:cxnLst/>
                <a:rect l="l" t="t" r="r" b="b"/>
                <a:pathLst>
                  <a:path w="72951" h="33840" extrusionOk="0">
                    <a:moveTo>
                      <a:pt x="57309" y="0"/>
                    </a:moveTo>
                    <a:cubicBezTo>
                      <a:pt x="37398" y="0"/>
                      <a:pt x="27465" y="15525"/>
                      <a:pt x="9790" y="15525"/>
                    </a:cubicBezTo>
                    <a:cubicBezTo>
                      <a:pt x="6781" y="15525"/>
                      <a:pt x="3547" y="15075"/>
                      <a:pt x="1" y="14022"/>
                    </a:cubicBezTo>
                    <a:lnTo>
                      <a:pt x="1" y="33840"/>
                    </a:lnTo>
                    <a:lnTo>
                      <a:pt x="72950" y="33840"/>
                    </a:lnTo>
                    <a:lnTo>
                      <a:pt x="72950" y="6909"/>
                    </a:lnTo>
                    <a:lnTo>
                      <a:pt x="72920" y="6909"/>
                    </a:lnTo>
                    <a:cubicBezTo>
                      <a:pt x="70123" y="3262"/>
                      <a:pt x="65929" y="465"/>
                      <a:pt x="59637" y="70"/>
                    </a:cubicBezTo>
                    <a:cubicBezTo>
                      <a:pt x="58846" y="23"/>
                      <a:pt x="58070" y="0"/>
                      <a:pt x="573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18"/>
              <p:cNvSpPr/>
              <p:nvPr/>
            </p:nvSpPr>
            <p:spPr>
              <a:xfrm>
                <a:off x="0" y="-8775"/>
                <a:ext cx="1689000" cy="51435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52" name="Google Shape;1152;p18"/>
            <p:cNvSpPr/>
            <p:nvPr/>
          </p:nvSpPr>
          <p:spPr>
            <a:xfrm rot="-2700222">
              <a:off x="567404" y="3406978"/>
              <a:ext cx="1222011" cy="2595950"/>
            </a:xfrm>
            <a:custGeom>
              <a:avLst/>
              <a:gdLst/>
              <a:ahLst/>
              <a:cxnLst/>
              <a:rect l="l" t="t" r="r" b="b"/>
              <a:pathLst>
                <a:path w="44630" h="103839" extrusionOk="0">
                  <a:moveTo>
                    <a:pt x="5180" y="0"/>
                  </a:moveTo>
                  <a:cubicBezTo>
                    <a:pt x="-110" y="10591"/>
                    <a:pt x="-3382" y="28193"/>
                    <a:pt x="5926" y="35508"/>
                  </a:cubicBezTo>
                  <a:cubicBezTo>
                    <a:pt x="12123" y="40378"/>
                    <a:pt x="21865" y="37196"/>
                    <a:pt x="29052" y="40431"/>
                  </a:cubicBezTo>
                  <a:cubicBezTo>
                    <a:pt x="34025" y="42669"/>
                    <a:pt x="37737" y="47523"/>
                    <a:pt x="40241" y="52367"/>
                  </a:cubicBezTo>
                  <a:cubicBezTo>
                    <a:pt x="45496" y="62531"/>
                    <a:pt x="46253" y="76448"/>
                    <a:pt x="41136" y="86682"/>
                  </a:cubicBezTo>
                  <a:cubicBezTo>
                    <a:pt x="37519" y="93916"/>
                    <a:pt x="30917" y="99682"/>
                    <a:pt x="23979" y="103839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sp>
        <p:sp>
          <p:nvSpPr>
            <p:cNvPr id="1153" name="Google Shape;1153;p18"/>
            <p:cNvSpPr/>
            <p:nvPr/>
          </p:nvSpPr>
          <p:spPr>
            <a:xfrm rot="386865">
              <a:off x="-194901" y="-203399"/>
              <a:ext cx="2819847" cy="2737795"/>
            </a:xfrm>
            <a:custGeom>
              <a:avLst/>
              <a:gdLst/>
              <a:ahLst/>
              <a:cxnLst/>
              <a:rect l="l" t="t" r="r" b="b"/>
              <a:pathLst>
                <a:path w="112791" h="109509" extrusionOk="0">
                  <a:moveTo>
                    <a:pt x="112791" y="0"/>
                  </a:moveTo>
                  <a:cubicBezTo>
                    <a:pt x="108328" y="1486"/>
                    <a:pt x="111255" y="9358"/>
                    <a:pt x="109509" y="13726"/>
                  </a:cubicBezTo>
                  <a:cubicBezTo>
                    <a:pt x="106768" y="20583"/>
                    <a:pt x="100686" y="26418"/>
                    <a:pt x="93993" y="29540"/>
                  </a:cubicBezTo>
                  <a:cubicBezTo>
                    <a:pt x="80723" y="35730"/>
                    <a:pt x="64536" y="29307"/>
                    <a:pt x="50129" y="31927"/>
                  </a:cubicBezTo>
                  <a:cubicBezTo>
                    <a:pt x="42026" y="33400"/>
                    <a:pt x="34752" y="39833"/>
                    <a:pt x="30436" y="46847"/>
                  </a:cubicBezTo>
                  <a:cubicBezTo>
                    <a:pt x="22734" y="59364"/>
                    <a:pt x="32218" y="77412"/>
                    <a:pt x="25960" y="90710"/>
                  </a:cubicBezTo>
                  <a:cubicBezTo>
                    <a:pt x="21411" y="100377"/>
                    <a:pt x="10363" y="106912"/>
                    <a:pt x="0" y="109509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sp>
        <p:grpSp>
          <p:nvGrpSpPr>
            <p:cNvPr id="1154" name="Google Shape;1154;p18"/>
            <p:cNvGrpSpPr/>
            <p:nvPr/>
          </p:nvGrpSpPr>
          <p:grpSpPr>
            <a:xfrm>
              <a:off x="387214" y="360142"/>
              <a:ext cx="723119" cy="704709"/>
              <a:chOff x="1646075" y="5692400"/>
              <a:chExt cx="829075" cy="807875"/>
            </a:xfrm>
          </p:grpSpPr>
          <p:sp>
            <p:nvSpPr>
              <p:cNvPr id="1155" name="Google Shape;1155;p18"/>
              <p:cNvSpPr/>
              <p:nvPr/>
            </p:nvSpPr>
            <p:spPr>
              <a:xfrm>
                <a:off x="1902925" y="6124025"/>
                <a:ext cx="317650" cy="376250"/>
              </a:xfrm>
              <a:custGeom>
                <a:avLst/>
                <a:gdLst/>
                <a:ahLst/>
                <a:cxnLst/>
                <a:rect l="l" t="t" r="r" b="b"/>
                <a:pathLst>
                  <a:path w="12706" h="15050" extrusionOk="0">
                    <a:moveTo>
                      <a:pt x="8420" y="0"/>
                    </a:moveTo>
                    <a:lnTo>
                      <a:pt x="5745" y="517"/>
                    </a:lnTo>
                    <a:cubicBezTo>
                      <a:pt x="4712" y="2979"/>
                      <a:pt x="3283" y="5319"/>
                      <a:pt x="1460" y="7234"/>
                    </a:cubicBezTo>
                    <a:cubicBezTo>
                      <a:pt x="821" y="7964"/>
                      <a:pt x="61" y="8724"/>
                      <a:pt x="1" y="9727"/>
                    </a:cubicBezTo>
                    <a:cubicBezTo>
                      <a:pt x="1" y="10547"/>
                      <a:pt x="548" y="11277"/>
                      <a:pt x="1095" y="11885"/>
                    </a:cubicBezTo>
                    <a:cubicBezTo>
                      <a:pt x="2098" y="12888"/>
                      <a:pt x="3223" y="13769"/>
                      <a:pt x="4530" y="14408"/>
                    </a:cubicBezTo>
                    <a:cubicBezTo>
                      <a:pt x="5107" y="14742"/>
                      <a:pt x="5745" y="14955"/>
                      <a:pt x="6384" y="15046"/>
                    </a:cubicBezTo>
                    <a:cubicBezTo>
                      <a:pt x="6429" y="15048"/>
                      <a:pt x="6474" y="15049"/>
                      <a:pt x="6520" y="15049"/>
                    </a:cubicBezTo>
                    <a:cubicBezTo>
                      <a:pt x="7123" y="15049"/>
                      <a:pt x="7784" y="14860"/>
                      <a:pt x="8207" y="14408"/>
                    </a:cubicBezTo>
                    <a:cubicBezTo>
                      <a:pt x="8633" y="14012"/>
                      <a:pt x="8815" y="13344"/>
                      <a:pt x="9332" y="13009"/>
                    </a:cubicBezTo>
                    <a:cubicBezTo>
                      <a:pt x="9636" y="12827"/>
                      <a:pt x="10001" y="12766"/>
                      <a:pt x="10305" y="12645"/>
                    </a:cubicBezTo>
                    <a:cubicBezTo>
                      <a:pt x="11855" y="12098"/>
                      <a:pt x="12706" y="10304"/>
                      <a:pt x="12645" y="8693"/>
                    </a:cubicBezTo>
                    <a:cubicBezTo>
                      <a:pt x="12615" y="7052"/>
                      <a:pt x="11825" y="5532"/>
                      <a:pt x="10943" y="4164"/>
                    </a:cubicBezTo>
                    <a:cubicBezTo>
                      <a:pt x="10062" y="2796"/>
                      <a:pt x="9058" y="1459"/>
                      <a:pt x="8420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18"/>
              <p:cNvSpPr/>
              <p:nvPr/>
            </p:nvSpPr>
            <p:spPr>
              <a:xfrm>
                <a:off x="1936350" y="6145300"/>
                <a:ext cx="240150" cy="287350"/>
              </a:xfrm>
              <a:custGeom>
                <a:avLst/>
                <a:gdLst/>
                <a:ahLst/>
                <a:cxnLst/>
                <a:rect l="l" t="t" r="r" b="b"/>
                <a:pathLst>
                  <a:path w="9606" h="11494" extrusionOk="0">
                    <a:moveTo>
                      <a:pt x="6354" y="0"/>
                    </a:moveTo>
                    <a:lnTo>
                      <a:pt x="4378" y="426"/>
                    </a:lnTo>
                    <a:cubicBezTo>
                      <a:pt x="3618" y="2341"/>
                      <a:pt x="2463" y="4073"/>
                      <a:pt x="1095" y="5563"/>
                    </a:cubicBezTo>
                    <a:cubicBezTo>
                      <a:pt x="609" y="6079"/>
                      <a:pt x="31" y="6687"/>
                      <a:pt x="1" y="7417"/>
                    </a:cubicBezTo>
                    <a:cubicBezTo>
                      <a:pt x="1" y="8055"/>
                      <a:pt x="427" y="8602"/>
                      <a:pt x="852" y="9088"/>
                    </a:cubicBezTo>
                    <a:cubicBezTo>
                      <a:pt x="1612" y="9879"/>
                      <a:pt x="2463" y="10517"/>
                      <a:pt x="3436" y="11034"/>
                    </a:cubicBezTo>
                    <a:cubicBezTo>
                      <a:pt x="3892" y="11247"/>
                      <a:pt x="4348" y="11459"/>
                      <a:pt x="4834" y="11490"/>
                    </a:cubicBezTo>
                    <a:cubicBezTo>
                      <a:pt x="4874" y="11492"/>
                      <a:pt x="4915" y="11493"/>
                      <a:pt x="4956" y="11493"/>
                    </a:cubicBezTo>
                    <a:cubicBezTo>
                      <a:pt x="5405" y="11493"/>
                      <a:pt x="5867" y="11340"/>
                      <a:pt x="6202" y="11034"/>
                    </a:cubicBezTo>
                    <a:cubicBezTo>
                      <a:pt x="6506" y="10699"/>
                      <a:pt x="6658" y="10213"/>
                      <a:pt x="7022" y="9970"/>
                    </a:cubicBezTo>
                    <a:cubicBezTo>
                      <a:pt x="7266" y="9818"/>
                      <a:pt x="7509" y="9757"/>
                      <a:pt x="7782" y="9666"/>
                    </a:cubicBezTo>
                    <a:cubicBezTo>
                      <a:pt x="8968" y="9240"/>
                      <a:pt x="9606" y="7903"/>
                      <a:pt x="9576" y="6657"/>
                    </a:cubicBezTo>
                    <a:cubicBezTo>
                      <a:pt x="9545" y="5411"/>
                      <a:pt x="8937" y="4256"/>
                      <a:pt x="8269" y="3192"/>
                    </a:cubicBezTo>
                    <a:cubicBezTo>
                      <a:pt x="7600" y="2128"/>
                      <a:pt x="6840" y="1155"/>
                      <a:pt x="6354" y="0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18"/>
              <p:cNvSpPr/>
              <p:nvPr/>
            </p:nvSpPr>
            <p:spPr>
              <a:xfrm>
                <a:off x="1693950" y="6120975"/>
                <a:ext cx="350350" cy="295275"/>
              </a:xfrm>
              <a:custGeom>
                <a:avLst/>
                <a:gdLst/>
                <a:ahLst/>
                <a:cxnLst/>
                <a:rect l="l" t="t" r="r" b="b"/>
                <a:pathLst>
                  <a:path w="14014" h="11811" extrusionOk="0">
                    <a:moveTo>
                      <a:pt x="11825" y="0"/>
                    </a:moveTo>
                    <a:cubicBezTo>
                      <a:pt x="9575" y="724"/>
                      <a:pt x="7207" y="1116"/>
                      <a:pt x="4867" y="1116"/>
                    </a:cubicBezTo>
                    <a:cubicBezTo>
                      <a:pt x="4551" y="1116"/>
                      <a:pt x="4236" y="1109"/>
                      <a:pt x="3922" y="1095"/>
                    </a:cubicBezTo>
                    <a:cubicBezTo>
                      <a:pt x="3634" y="1086"/>
                      <a:pt x="3337" y="1071"/>
                      <a:pt x="3040" y="1071"/>
                    </a:cubicBezTo>
                    <a:cubicBezTo>
                      <a:pt x="2332" y="1071"/>
                      <a:pt x="1630" y="1153"/>
                      <a:pt x="1095" y="1581"/>
                    </a:cubicBezTo>
                    <a:cubicBezTo>
                      <a:pt x="457" y="2128"/>
                      <a:pt x="244" y="3010"/>
                      <a:pt x="153" y="3830"/>
                    </a:cubicBezTo>
                    <a:cubicBezTo>
                      <a:pt x="1" y="5229"/>
                      <a:pt x="122" y="6688"/>
                      <a:pt x="457" y="8086"/>
                    </a:cubicBezTo>
                    <a:cubicBezTo>
                      <a:pt x="609" y="8724"/>
                      <a:pt x="852" y="9362"/>
                      <a:pt x="1217" y="9909"/>
                    </a:cubicBezTo>
                    <a:cubicBezTo>
                      <a:pt x="1612" y="10426"/>
                      <a:pt x="2220" y="10852"/>
                      <a:pt x="2858" y="10913"/>
                    </a:cubicBezTo>
                    <a:cubicBezTo>
                      <a:pt x="2891" y="10914"/>
                      <a:pt x="2923" y="10915"/>
                      <a:pt x="2956" y="10915"/>
                    </a:cubicBezTo>
                    <a:cubicBezTo>
                      <a:pt x="3377" y="10915"/>
                      <a:pt x="3797" y="10789"/>
                      <a:pt x="4207" y="10789"/>
                    </a:cubicBezTo>
                    <a:cubicBezTo>
                      <a:pt x="4356" y="10789"/>
                      <a:pt x="4505" y="10805"/>
                      <a:pt x="4651" y="10852"/>
                    </a:cubicBezTo>
                    <a:cubicBezTo>
                      <a:pt x="4986" y="10973"/>
                      <a:pt x="5290" y="11186"/>
                      <a:pt x="5594" y="11399"/>
                    </a:cubicBezTo>
                    <a:cubicBezTo>
                      <a:pt x="6077" y="11683"/>
                      <a:pt x="6623" y="11810"/>
                      <a:pt x="7180" y="11810"/>
                    </a:cubicBezTo>
                    <a:cubicBezTo>
                      <a:pt x="8233" y="11810"/>
                      <a:pt x="9327" y="11355"/>
                      <a:pt x="10123" y="10639"/>
                    </a:cubicBezTo>
                    <a:cubicBezTo>
                      <a:pt x="11338" y="9545"/>
                      <a:pt x="11977" y="7964"/>
                      <a:pt x="12463" y="6384"/>
                    </a:cubicBezTo>
                    <a:cubicBezTo>
                      <a:pt x="12919" y="4803"/>
                      <a:pt x="13253" y="3192"/>
                      <a:pt x="14013" y="1733"/>
                    </a:cubicBezTo>
                    <a:lnTo>
                      <a:pt x="11825" y="0"/>
                    </a:ln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18"/>
              <p:cNvSpPr/>
              <p:nvPr/>
            </p:nvSpPr>
            <p:spPr>
              <a:xfrm>
                <a:off x="1693950" y="6120975"/>
                <a:ext cx="350350" cy="295275"/>
              </a:xfrm>
              <a:custGeom>
                <a:avLst/>
                <a:gdLst/>
                <a:ahLst/>
                <a:cxnLst/>
                <a:rect l="l" t="t" r="r" b="b"/>
                <a:pathLst>
                  <a:path w="14014" h="11811" extrusionOk="0">
                    <a:moveTo>
                      <a:pt x="11825" y="0"/>
                    </a:moveTo>
                    <a:cubicBezTo>
                      <a:pt x="9575" y="724"/>
                      <a:pt x="7207" y="1116"/>
                      <a:pt x="4867" y="1116"/>
                    </a:cubicBezTo>
                    <a:cubicBezTo>
                      <a:pt x="4551" y="1116"/>
                      <a:pt x="4236" y="1109"/>
                      <a:pt x="3922" y="1095"/>
                    </a:cubicBezTo>
                    <a:cubicBezTo>
                      <a:pt x="3634" y="1086"/>
                      <a:pt x="3337" y="1071"/>
                      <a:pt x="3040" y="1071"/>
                    </a:cubicBezTo>
                    <a:cubicBezTo>
                      <a:pt x="2332" y="1071"/>
                      <a:pt x="1630" y="1153"/>
                      <a:pt x="1095" y="1581"/>
                    </a:cubicBezTo>
                    <a:cubicBezTo>
                      <a:pt x="457" y="2128"/>
                      <a:pt x="244" y="3010"/>
                      <a:pt x="153" y="3830"/>
                    </a:cubicBezTo>
                    <a:cubicBezTo>
                      <a:pt x="1" y="5229"/>
                      <a:pt x="122" y="6688"/>
                      <a:pt x="457" y="8086"/>
                    </a:cubicBezTo>
                    <a:cubicBezTo>
                      <a:pt x="609" y="8724"/>
                      <a:pt x="852" y="9362"/>
                      <a:pt x="1217" y="9909"/>
                    </a:cubicBezTo>
                    <a:cubicBezTo>
                      <a:pt x="1612" y="10426"/>
                      <a:pt x="2220" y="10852"/>
                      <a:pt x="2858" y="10913"/>
                    </a:cubicBezTo>
                    <a:cubicBezTo>
                      <a:pt x="2891" y="10914"/>
                      <a:pt x="2923" y="10915"/>
                      <a:pt x="2956" y="10915"/>
                    </a:cubicBezTo>
                    <a:cubicBezTo>
                      <a:pt x="3377" y="10915"/>
                      <a:pt x="3797" y="10789"/>
                      <a:pt x="4207" y="10789"/>
                    </a:cubicBezTo>
                    <a:cubicBezTo>
                      <a:pt x="4356" y="10789"/>
                      <a:pt x="4505" y="10805"/>
                      <a:pt x="4651" y="10852"/>
                    </a:cubicBezTo>
                    <a:cubicBezTo>
                      <a:pt x="4986" y="10973"/>
                      <a:pt x="5290" y="11186"/>
                      <a:pt x="5594" y="11399"/>
                    </a:cubicBezTo>
                    <a:cubicBezTo>
                      <a:pt x="6077" y="11683"/>
                      <a:pt x="6623" y="11810"/>
                      <a:pt x="7180" y="11810"/>
                    </a:cubicBezTo>
                    <a:cubicBezTo>
                      <a:pt x="8233" y="11810"/>
                      <a:pt x="9327" y="11355"/>
                      <a:pt x="10123" y="10639"/>
                    </a:cubicBezTo>
                    <a:cubicBezTo>
                      <a:pt x="11338" y="9545"/>
                      <a:pt x="11977" y="7964"/>
                      <a:pt x="12463" y="6384"/>
                    </a:cubicBezTo>
                    <a:cubicBezTo>
                      <a:pt x="12919" y="4803"/>
                      <a:pt x="13253" y="3192"/>
                      <a:pt x="14013" y="1733"/>
                    </a:cubicBezTo>
                    <a:lnTo>
                      <a:pt x="11825" y="0"/>
                    </a:ln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18"/>
              <p:cNvSpPr/>
              <p:nvPr/>
            </p:nvSpPr>
            <p:spPr>
              <a:xfrm>
                <a:off x="1783625" y="6120975"/>
                <a:ext cx="259150" cy="217500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8700" extrusionOk="0">
                    <a:moveTo>
                      <a:pt x="8785" y="0"/>
                    </a:moveTo>
                    <a:cubicBezTo>
                      <a:pt x="7149" y="520"/>
                      <a:pt x="5469" y="817"/>
                      <a:pt x="3764" y="817"/>
                    </a:cubicBezTo>
                    <a:cubicBezTo>
                      <a:pt x="3473" y="817"/>
                      <a:pt x="3181" y="809"/>
                      <a:pt x="2888" y="791"/>
                    </a:cubicBezTo>
                    <a:cubicBezTo>
                      <a:pt x="2706" y="783"/>
                      <a:pt x="2519" y="776"/>
                      <a:pt x="2334" y="776"/>
                    </a:cubicBezTo>
                    <a:cubicBezTo>
                      <a:pt x="1777" y="776"/>
                      <a:pt x="1224" y="844"/>
                      <a:pt x="791" y="1186"/>
                    </a:cubicBezTo>
                    <a:cubicBezTo>
                      <a:pt x="304" y="1551"/>
                      <a:pt x="152" y="2250"/>
                      <a:pt x="122" y="2858"/>
                    </a:cubicBezTo>
                    <a:cubicBezTo>
                      <a:pt x="0" y="3922"/>
                      <a:pt x="61" y="4985"/>
                      <a:pt x="335" y="5988"/>
                    </a:cubicBezTo>
                    <a:cubicBezTo>
                      <a:pt x="456" y="6444"/>
                      <a:pt x="608" y="6961"/>
                      <a:pt x="912" y="7326"/>
                    </a:cubicBezTo>
                    <a:cubicBezTo>
                      <a:pt x="1216" y="7721"/>
                      <a:pt x="1642" y="8025"/>
                      <a:pt x="2128" y="8055"/>
                    </a:cubicBezTo>
                    <a:cubicBezTo>
                      <a:pt x="2164" y="8058"/>
                      <a:pt x="2200" y="8059"/>
                      <a:pt x="2236" y="8059"/>
                    </a:cubicBezTo>
                    <a:cubicBezTo>
                      <a:pt x="2539" y="8059"/>
                      <a:pt x="2840" y="7983"/>
                      <a:pt x="3121" y="7983"/>
                    </a:cubicBezTo>
                    <a:cubicBezTo>
                      <a:pt x="3229" y="7983"/>
                      <a:pt x="3334" y="7994"/>
                      <a:pt x="3435" y="8025"/>
                    </a:cubicBezTo>
                    <a:cubicBezTo>
                      <a:pt x="3709" y="8086"/>
                      <a:pt x="3891" y="8268"/>
                      <a:pt x="4134" y="8390"/>
                    </a:cubicBezTo>
                    <a:cubicBezTo>
                      <a:pt x="4507" y="8603"/>
                      <a:pt x="4921" y="8700"/>
                      <a:pt x="5339" y="8700"/>
                    </a:cubicBezTo>
                    <a:cubicBezTo>
                      <a:pt x="6114" y="8700"/>
                      <a:pt x="6905" y="8365"/>
                      <a:pt x="7478" y="7812"/>
                    </a:cubicBezTo>
                    <a:cubicBezTo>
                      <a:pt x="8390" y="7022"/>
                      <a:pt x="8876" y="5836"/>
                      <a:pt x="9241" y="4651"/>
                    </a:cubicBezTo>
                    <a:cubicBezTo>
                      <a:pt x="9575" y="3496"/>
                      <a:pt x="9818" y="2311"/>
                      <a:pt x="10365" y="1216"/>
                    </a:cubicBezTo>
                    <a:lnTo>
                      <a:pt x="8785" y="0"/>
                    </a:ln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18"/>
              <p:cNvSpPr/>
              <p:nvPr/>
            </p:nvSpPr>
            <p:spPr>
              <a:xfrm>
                <a:off x="1646075" y="5859800"/>
                <a:ext cx="360975" cy="317475"/>
              </a:xfrm>
              <a:custGeom>
                <a:avLst/>
                <a:gdLst/>
                <a:ahLst/>
                <a:cxnLst/>
                <a:rect l="l" t="t" r="r" b="b"/>
                <a:pathLst>
                  <a:path w="14439" h="12699" extrusionOk="0">
                    <a:moveTo>
                      <a:pt x="6339" y="1"/>
                    </a:moveTo>
                    <a:cubicBezTo>
                      <a:pt x="5718" y="1"/>
                      <a:pt x="5082" y="273"/>
                      <a:pt x="4499" y="599"/>
                    </a:cubicBezTo>
                    <a:cubicBezTo>
                      <a:pt x="3253" y="1268"/>
                      <a:pt x="2159" y="2241"/>
                      <a:pt x="1217" y="3305"/>
                    </a:cubicBezTo>
                    <a:cubicBezTo>
                      <a:pt x="791" y="3791"/>
                      <a:pt x="366" y="4338"/>
                      <a:pt x="183" y="4976"/>
                    </a:cubicBezTo>
                    <a:cubicBezTo>
                      <a:pt x="1" y="5584"/>
                      <a:pt x="1" y="6314"/>
                      <a:pt x="335" y="6861"/>
                    </a:cubicBezTo>
                    <a:cubicBezTo>
                      <a:pt x="639" y="7378"/>
                      <a:pt x="1217" y="7742"/>
                      <a:pt x="1399" y="8259"/>
                    </a:cubicBezTo>
                    <a:cubicBezTo>
                      <a:pt x="1521" y="8624"/>
                      <a:pt x="1460" y="8989"/>
                      <a:pt x="1521" y="9353"/>
                    </a:cubicBezTo>
                    <a:cubicBezTo>
                      <a:pt x="1673" y="10964"/>
                      <a:pt x="3132" y="12241"/>
                      <a:pt x="4743" y="12575"/>
                    </a:cubicBezTo>
                    <a:cubicBezTo>
                      <a:pt x="5148" y="12661"/>
                      <a:pt x="5560" y="12699"/>
                      <a:pt x="5974" y="12699"/>
                    </a:cubicBezTo>
                    <a:cubicBezTo>
                      <a:pt x="7175" y="12699"/>
                      <a:pt x="8400" y="12382"/>
                      <a:pt x="9575" y="11998"/>
                    </a:cubicBezTo>
                    <a:cubicBezTo>
                      <a:pt x="11126" y="11481"/>
                      <a:pt x="12645" y="10812"/>
                      <a:pt x="14226" y="10539"/>
                    </a:cubicBezTo>
                    <a:lnTo>
                      <a:pt x="14439" y="7864"/>
                    </a:lnTo>
                    <a:cubicBezTo>
                      <a:pt x="12250" y="6253"/>
                      <a:pt x="10396" y="4277"/>
                      <a:pt x="8968" y="2028"/>
                    </a:cubicBezTo>
                    <a:cubicBezTo>
                      <a:pt x="8420" y="1238"/>
                      <a:pt x="7843" y="295"/>
                      <a:pt x="6901" y="83"/>
                    </a:cubicBezTo>
                    <a:cubicBezTo>
                      <a:pt x="6716" y="26"/>
                      <a:pt x="6528" y="1"/>
                      <a:pt x="6339" y="1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18"/>
              <p:cNvSpPr/>
              <p:nvPr/>
            </p:nvSpPr>
            <p:spPr>
              <a:xfrm>
                <a:off x="1718275" y="5890100"/>
                <a:ext cx="288775" cy="255100"/>
              </a:xfrm>
              <a:custGeom>
                <a:avLst/>
                <a:gdLst/>
                <a:ahLst/>
                <a:cxnLst/>
                <a:rect l="l" t="t" r="r" b="b"/>
                <a:pathLst>
                  <a:path w="11551" h="10204" extrusionOk="0">
                    <a:moveTo>
                      <a:pt x="5095" y="1"/>
                    </a:moveTo>
                    <a:cubicBezTo>
                      <a:pt x="4576" y="1"/>
                      <a:pt x="4044" y="241"/>
                      <a:pt x="3587" y="482"/>
                    </a:cubicBezTo>
                    <a:cubicBezTo>
                      <a:pt x="2614" y="1059"/>
                      <a:pt x="1703" y="1789"/>
                      <a:pt x="973" y="2670"/>
                    </a:cubicBezTo>
                    <a:cubicBezTo>
                      <a:pt x="639" y="3035"/>
                      <a:pt x="335" y="3491"/>
                      <a:pt x="152" y="3977"/>
                    </a:cubicBezTo>
                    <a:cubicBezTo>
                      <a:pt x="0" y="4494"/>
                      <a:pt x="0" y="5041"/>
                      <a:pt x="244" y="5497"/>
                    </a:cubicBezTo>
                    <a:cubicBezTo>
                      <a:pt x="517" y="5922"/>
                      <a:pt x="943" y="6196"/>
                      <a:pt x="1125" y="6652"/>
                    </a:cubicBezTo>
                    <a:cubicBezTo>
                      <a:pt x="1247" y="6925"/>
                      <a:pt x="1216" y="7229"/>
                      <a:pt x="1247" y="7533"/>
                    </a:cubicBezTo>
                    <a:cubicBezTo>
                      <a:pt x="1368" y="8810"/>
                      <a:pt x="2584" y="9843"/>
                      <a:pt x="3830" y="10117"/>
                    </a:cubicBezTo>
                    <a:cubicBezTo>
                      <a:pt x="4147" y="10177"/>
                      <a:pt x="4467" y="10204"/>
                      <a:pt x="4788" y="10204"/>
                    </a:cubicBezTo>
                    <a:cubicBezTo>
                      <a:pt x="5764" y="10204"/>
                      <a:pt x="6753" y="9958"/>
                      <a:pt x="7691" y="9661"/>
                    </a:cubicBezTo>
                    <a:cubicBezTo>
                      <a:pt x="8967" y="9235"/>
                      <a:pt x="10183" y="8688"/>
                      <a:pt x="11460" y="8506"/>
                    </a:cubicBezTo>
                    <a:lnTo>
                      <a:pt x="11551" y="6348"/>
                    </a:lnTo>
                    <a:cubicBezTo>
                      <a:pt x="9818" y="5041"/>
                      <a:pt x="8298" y="3491"/>
                      <a:pt x="7143" y="1667"/>
                    </a:cubicBezTo>
                    <a:cubicBezTo>
                      <a:pt x="6718" y="1029"/>
                      <a:pt x="6262" y="269"/>
                      <a:pt x="5502" y="56"/>
                    </a:cubicBezTo>
                    <a:cubicBezTo>
                      <a:pt x="5368" y="18"/>
                      <a:pt x="5232" y="1"/>
                      <a:pt x="5095" y="1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18"/>
              <p:cNvSpPr/>
              <p:nvPr/>
            </p:nvSpPr>
            <p:spPr>
              <a:xfrm>
                <a:off x="2109625" y="6098175"/>
                <a:ext cx="323725" cy="323400"/>
              </a:xfrm>
              <a:custGeom>
                <a:avLst/>
                <a:gdLst/>
                <a:ahLst/>
                <a:cxnLst/>
                <a:rect l="l" t="t" r="r" b="b"/>
                <a:pathLst>
                  <a:path w="12949" h="12936" extrusionOk="0">
                    <a:moveTo>
                      <a:pt x="1094" y="1"/>
                    </a:moveTo>
                    <a:lnTo>
                      <a:pt x="0" y="2493"/>
                    </a:lnTo>
                    <a:cubicBezTo>
                      <a:pt x="1429" y="4773"/>
                      <a:pt x="2432" y="7296"/>
                      <a:pt x="2979" y="9910"/>
                    </a:cubicBezTo>
                    <a:cubicBezTo>
                      <a:pt x="3192" y="10852"/>
                      <a:pt x="3374" y="11916"/>
                      <a:pt x="4164" y="12493"/>
                    </a:cubicBezTo>
                    <a:cubicBezTo>
                      <a:pt x="4652" y="12833"/>
                      <a:pt x="5244" y="12935"/>
                      <a:pt x="5825" y="12935"/>
                    </a:cubicBezTo>
                    <a:cubicBezTo>
                      <a:pt x="6077" y="12935"/>
                      <a:pt x="6327" y="12916"/>
                      <a:pt x="6566" y="12888"/>
                    </a:cubicBezTo>
                    <a:cubicBezTo>
                      <a:pt x="7964" y="12676"/>
                      <a:pt x="9332" y="12220"/>
                      <a:pt x="10578" y="11551"/>
                    </a:cubicBezTo>
                    <a:cubicBezTo>
                      <a:pt x="11155" y="11247"/>
                      <a:pt x="11733" y="10852"/>
                      <a:pt x="12158" y="10366"/>
                    </a:cubicBezTo>
                    <a:cubicBezTo>
                      <a:pt x="12554" y="9879"/>
                      <a:pt x="12827" y="9180"/>
                      <a:pt x="12706" y="8542"/>
                    </a:cubicBezTo>
                    <a:cubicBezTo>
                      <a:pt x="12614" y="7964"/>
                      <a:pt x="12219" y="7448"/>
                      <a:pt x="12219" y="6840"/>
                    </a:cubicBezTo>
                    <a:cubicBezTo>
                      <a:pt x="12219" y="6505"/>
                      <a:pt x="12402" y="6141"/>
                      <a:pt x="12493" y="5806"/>
                    </a:cubicBezTo>
                    <a:cubicBezTo>
                      <a:pt x="12949" y="4256"/>
                      <a:pt x="11976" y="2493"/>
                      <a:pt x="10669" y="1581"/>
                    </a:cubicBezTo>
                    <a:cubicBezTo>
                      <a:pt x="9301" y="669"/>
                      <a:pt x="7630" y="457"/>
                      <a:pt x="5988" y="365"/>
                    </a:cubicBezTo>
                    <a:cubicBezTo>
                      <a:pt x="4347" y="305"/>
                      <a:pt x="2675" y="365"/>
                      <a:pt x="1094" y="1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18"/>
              <p:cNvSpPr/>
              <p:nvPr/>
            </p:nvSpPr>
            <p:spPr>
              <a:xfrm>
                <a:off x="2109625" y="6096650"/>
                <a:ext cx="256100" cy="258125"/>
              </a:xfrm>
              <a:custGeom>
                <a:avLst/>
                <a:gdLst/>
                <a:ahLst/>
                <a:cxnLst/>
                <a:rect l="l" t="t" r="r" b="b"/>
                <a:pathLst>
                  <a:path w="10244" h="10325" extrusionOk="0">
                    <a:moveTo>
                      <a:pt x="851" y="1"/>
                    </a:moveTo>
                    <a:lnTo>
                      <a:pt x="0" y="2037"/>
                    </a:lnTo>
                    <a:cubicBezTo>
                      <a:pt x="1125" y="3831"/>
                      <a:pt x="1915" y="5837"/>
                      <a:pt x="2341" y="7934"/>
                    </a:cubicBezTo>
                    <a:cubicBezTo>
                      <a:pt x="2493" y="8694"/>
                      <a:pt x="2645" y="9515"/>
                      <a:pt x="3253" y="9971"/>
                    </a:cubicBezTo>
                    <a:cubicBezTo>
                      <a:pt x="3622" y="10238"/>
                      <a:pt x="4061" y="10324"/>
                      <a:pt x="4513" y="10324"/>
                    </a:cubicBezTo>
                    <a:cubicBezTo>
                      <a:pt x="4730" y="10324"/>
                      <a:pt x="4950" y="10304"/>
                      <a:pt x="5167" y="10275"/>
                    </a:cubicBezTo>
                    <a:cubicBezTo>
                      <a:pt x="6262" y="10123"/>
                      <a:pt x="7356" y="9758"/>
                      <a:pt x="8359" y="9241"/>
                    </a:cubicBezTo>
                    <a:cubicBezTo>
                      <a:pt x="8815" y="9028"/>
                      <a:pt x="9271" y="8724"/>
                      <a:pt x="9605" y="8299"/>
                    </a:cubicBezTo>
                    <a:cubicBezTo>
                      <a:pt x="9940" y="7873"/>
                      <a:pt x="10122" y="7357"/>
                      <a:pt x="10061" y="6870"/>
                    </a:cubicBezTo>
                    <a:cubicBezTo>
                      <a:pt x="9970" y="6414"/>
                      <a:pt x="9666" y="5989"/>
                      <a:pt x="9666" y="5502"/>
                    </a:cubicBezTo>
                    <a:cubicBezTo>
                      <a:pt x="9666" y="5229"/>
                      <a:pt x="9818" y="4955"/>
                      <a:pt x="9909" y="4651"/>
                    </a:cubicBezTo>
                    <a:cubicBezTo>
                      <a:pt x="10244" y="3405"/>
                      <a:pt x="9514" y="2037"/>
                      <a:pt x="8450" y="1308"/>
                    </a:cubicBezTo>
                    <a:cubicBezTo>
                      <a:pt x="7386" y="578"/>
                      <a:pt x="6019" y="396"/>
                      <a:pt x="4742" y="305"/>
                    </a:cubicBezTo>
                    <a:cubicBezTo>
                      <a:pt x="3435" y="244"/>
                      <a:pt x="2098" y="305"/>
                      <a:pt x="851" y="1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18"/>
              <p:cNvSpPr/>
              <p:nvPr/>
            </p:nvSpPr>
            <p:spPr>
              <a:xfrm>
                <a:off x="1792750" y="5692400"/>
                <a:ext cx="302450" cy="367800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4712" extrusionOk="0">
                    <a:moveTo>
                      <a:pt x="5563" y="0"/>
                    </a:moveTo>
                    <a:cubicBezTo>
                      <a:pt x="4924" y="0"/>
                      <a:pt x="4225" y="31"/>
                      <a:pt x="3617" y="304"/>
                    </a:cubicBezTo>
                    <a:cubicBezTo>
                      <a:pt x="3009" y="578"/>
                      <a:pt x="2493" y="1034"/>
                      <a:pt x="2249" y="1642"/>
                    </a:cubicBezTo>
                    <a:cubicBezTo>
                      <a:pt x="2067" y="2219"/>
                      <a:pt x="2189" y="2858"/>
                      <a:pt x="1885" y="3374"/>
                    </a:cubicBezTo>
                    <a:cubicBezTo>
                      <a:pt x="1672" y="3678"/>
                      <a:pt x="1368" y="3921"/>
                      <a:pt x="1155" y="4195"/>
                    </a:cubicBezTo>
                    <a:cubicBezTo>
                      <a:pt x="0" y="5350"/>
                      <a:pt x="0" y="7295"/>
                      <a:pt x="760" y="8754"/>
                    </a:cubicBezTo>
                    <a:cubicBezTo>
                      <a:pt x="1520" y="10183"/>
                      <a:pt x="2888" y="11216"/>
                      <a:pt x="4316" y="12037"/>
                    </a:cubicBezTo>
                    <a:cubicBezTo>
                      <a:pt x="5715" y="12888"/>
                      <a:pt x="7204" y="13618"/>
                      <a:pt x="8450" y="14712"/>
                    </a:cubicBezTo>
                    <a:lnTo>
                      <a:pt x="10608" y="13040"/>
                    </a:lnTo>
                    <a:cubicBezTo>
                      <a:pt x="10426" y="10365"/>
                      <a:pt x="10730" y="7660"/>
                      <a:pt x="11490" y="5107"/>
                    </a:cubicBezTo>
                    <a:cubicBezTo>
                      <a:pt x="11763" y="4134"/>
                      <a:pt x="12098" y="3131"/>
                      <a:pt x="11672" y="2250"/>
                    </a:cubicBezTo>
                    <a:cubicBezTo>
                      <a:pt x="11338" y="1490"/>
                      <a:pt x="10487" y="1064"/>
                      <a:pt x="9727" y="760"/>
                    </a:cubicBezTo>
                    <a:cubicBezTo>
                      <a:pt x="8420" y="274"/>
                      <a:pt x="6961" y="0"/>
                      <a:pt x="5563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18"/>
              <p:cNvSpPr/>
              <p:nvPr/>
            </p:nvSpPr>
            <p:spPr>
              <a:xfrm>
                <a:off x="1792750" y="5692400"/>
                <a:ext cx="302450" cy="367800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4712" extrusionOk="0">
                    <a:moveTo>
                      <a:pt x="5563" y="0"/>
                    </a:moveTo>
                    <a:cubicBezTo>
                      <a:pt x="4924" y="0"/>
                      <a:pt x="4225" y="31"/>
                      <a:pt x="3617" y="304"/>
                    </a:cubicBezTo>
                    <a:cubicBezTo>
                      <a:pt x="3009" y="578"/>
                      <a:pt x="2493" y="1034"/>
                      <a:pt x="2249" y="1642"/>
                    </a:cubicBezTo>
                    <a:cubicBezTo>
                      <a:pt x="2067" y="2219"/>
                      <a:pt x="2189" y="2858"/>
                      <a:pt x="1885" y="3374"/>
                    </a:cubicBezTo>
                    <a:cubicBezTo>
                      <a:pt x="1672" y="3678"/>
                      <a:pt x="1368" y="3921"/>
                      <a:pt x="1155" y="4195"/>
                    </a:cubicBezTo>
                    <a:cubicBezTo>
                      <a:pt x="0" y="5350"/>
                      <a:pt x="0" y="7295"/>
                      <a:pt x="760" y="8754"/>
                    </a:cubicBezTo>
                    <a:cubicBezTo>
                      <a:pt x="1520" y="10183"/>
                      <a:pt x="2888" y="11216"/>
                      <a:pt x="4316" y="12037"/>
                    </a:cubicBezTo>
                    <a:cubicBezTo>
                      <a:pt x="5715" y="12888"/>
                      <a:pt x="7204" y="13618"/>
                      <a:pt x="8450" y="14712"/>
                    </a:cubicBezTo>
                    <a:lnTo>
                      <a:pt x="10608" y="13040"/>
                    </a:lnTo>
                    <a:cubicBezTo>
                      <a:pt x="10426" y="10365"/>
                      <a:pt x="10730" y="7660"/>
                      <a:pt x="11490" y="5107"/>
                    </a:cubicBezTo>
                    <a:cubicBezTo>
                      <a:pt x="11763" y="4134"/>
                      <a:pt x="12098" y="3131"/>
                      <a:pt x="11672" y="2250"/>
                    </a:cubicBezTo>
                    <a:cubicBezTo>
                      <a:pt x="11338" y="1490"/>
                      <a:pt x="10487" y="1064"/>
                      <a:pt x="9727" y="760"/>
                    </a:cubicBezTo>
                    <a:cubicBezTo>
                      <a:pt x="8420" y="274"/>
                      <a:pt x="6961" y="0"/>
                      <a:pt x="5563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18"/>
              <p:cNvSpPr/>
              <p:nvPr/>
            </p:nvSpPr>
            <p:spPr>
              <a:xfrm>
                <a:off x="1819350" y="5758500"/>
                <a:ext cx="248500" cy="301700"/>
              </a:xfrm>
              <a:custGeom>
                <a:avLst/>
                <a:gdLst/>
                <a:ahLst/>
                <a:cxnLst/>
                <a:rect l="l" t="t" r="r" b="b"/>
                <a:pathLst>
                  <a:path w="9940" h="12068" extrusionOk="0">
                    <a:moveTo>
                      <a:pt x="4559" y="1"/>
                    </a:moveTo>
                    <a:cubicBezTo>
                      <a:pt x="4043" y="1"/>
                      <a:pt x="3465" y="62"/>
                      <a:pt x="2979" y="244"/>
                    </a:cubicBezTo>
                    <a:cubicBezTo>
                      <a:pt x="2492" y="426"/>
                      <a:pt x="2037" y="821"/>
                      <a:pt x="1885" y="1338"/>
                    </a:cubicBezTo>
                    <a:cubicBezTo>
                      <a:pt x="1733" y="1794"/>
                      <a:pt x="1793" y="2341"/>
                      <a:pt x="1581" y="2797"/>
                    </a:cubicBezTo>
                    <a:cubicBezTo>
                      <a:pt x="1429" y="3040"/>
                      <a:pt x="1185" y="3223"/>
                      <a:pt x="973" y="3436"/>
                    </a:cubicBezTo>
                    <a:cubicBezTo>
                      <a:pt x="0" y="4378"/>
                      <a:pt x="0" y="5989"/>
                      <a:pt x="669" y="7205"/>
                    </a:cubicBezTo>
                    <a:cubicBezTo>
                      <a:pt x="1307" y="8390"/>
                      <a:pt x="2401" y="9211"/>
                      <a:pt x="3556" y="9910"/>
                    </a:cubicBezTo>
                    <a:cubicBezTo>
                      <a:pt x="4681" y="10578"/>
                      <a:pt x="5897" y="11186"/>
                      <a:pt x="6930" y="12068"/>
                    </a:cubicBezTo>
                    <a:lnTo>
                      <a:pt x="8724" y="10700"/>
                    </a:lnTo>
                    <a:cubicBezTo>
                      <a:pt x="8572" y="8481"/>
                      <a:pt x="8815" y="6293"/>
                      <a:pt x="9423" y="4195"/>
                    </a:cubicBezTo>
                    <a:cubicBezTo>
                      <a:pt x="9666" y="3436"/>
                      <a:pt x="9939" y="2615"/>
                      <a:pt x="9575" y="1885"/>
                    </a:cubicBezTo>
                    <a:cubicBezTo>
                      <a:pt x="9271" y="1277"/>
                      <a:pt x="8632" y="913"/>
                      <a:pt x="7994" y="670"/>
                    </a:cubicBezTo>
                    <a:cubicBezTo>
                      <a:pt x="6900" y="244"/>
                      <a:pt x="5714" y="62"/>
                      <a:pt x="4559" y="1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18"/>
              <p:cNvSpPr/>
              <p:nvPr/>
            </p:nvSpPr>
            <p:spPr>
              <a:xfrm>
                <a:off x="2042750" y="5709625"/>
                <a:ext cx="318425" cy="333100"/>
              </a:xfrm>
              <a:custGeom>
                <a:avLst/>
                <a:gdLst/>
                <a:ahLst/>
                <a:cxnLst/>
                <a:rect l="l" t="t" r="r" b="b"/>
                <a:pathLst>
                  <a:path w="12737" h="13324" extrusionOk="0">
                    <a:moveTo>
                      <a:pt x="8101" y="0"/>
                    </a:moveTo>
                    <a:cubicBezTo>
                      <a:pt x="7930" y="0"/>
                      <a:pt x="7760" y="23"/>
                      <a:pt x="7599" y="71"/>
                    </a:cubicBezTo>
                    <a:cubicBezTo>
                      <a:pt x="7022" y="223"/>
                      <a:pt x="6535" y="679"/>
                      <a:pt x="5928" y="710"/>
                    </a:cubicBezTo>
                    <a:cubicBezTo>
                      <a:pt x="5874" y="719"/>
                      <a:pt x="5820" y="724"/>
                      <a:pt x="5764" y="724"/>
                    </a:cubicBezTo>
                    <a:cubicBezTo>
                      <a:pt x="5469" y="724"/>
                      <a:pt x="5145" y="604"/>
                      <a:pt x="4864" y="527"/>
                    </a:cubicBezTo>
                    <a:cubicBezTo>
                      <a:pt x="4681" y="493"/>
                      <a:pt x="4498" y="476"/>
                      <a:pt x="4317" y="476"/>
                    </a:cubicBezTo>
                    <a:cubicBezTo>
                      <a:pt x="2898" y="476"/>
                      <a:pt x="1556" y="1483"/>
                      <a:pt x="882" y="2776"/>
                    </a:cubicBezTo>
                    <a:cubicBezTo>
                      <a:pt x="122" y="4205"/>
                      <a:pt x="0" y="5938"/>
                      <a:pt x="61" y="7549"/>
                    </a:cubicBezTo>
                    <a:cubicBezTo>
                      <a:pt x="152" y="9190"/>
                      <a:pt x="396" y="10831"/>
                      <a:pt x="152" y="12473"/>
                    </a:cubicBezTo>
                    <a:lnTo>
                      <a:pt x="2736" y="13324"/>
                    </a:lnTo>
                    <a:cubicBezTo>
                      <a:pt x="4864" y="11713"/>
                      <a:pt x="7265" y="10436"/>
                      <a:pt x="9849" y="9646"/>
                    </a:cubicBezTo>
                    <a:cubicBezTo>
                      <a:pt x="10760" y="9342"/>
                      <a:pt x="11824" y="9068"/>
                      <a:pt x="12311" y="8248"/>
                    </a:cubicBezTo>
                    <a:cubicBezTo>
                      <a:pt x="12736" y="7518"/>
                      <a:pt x="12645" y="6606"/>
                      <a:pt x="12463" y="5816"/>
                    </a:cubicBezTo>
                    <a:cubicBezTo>
                      <a:pt x="12128" y="4448"/>
                      <a:pt x="11551" y="3111"/>
                      <a:pt x="10791" y="1895"/>
                    </a:cubicBezTo>
                    <a:cubicBezTo>
                      <a:pt x="10457" y="1378"/>
                      <a:pt x="10031" y="831"/>
                      <a:pt x="9453" y="466"/>
                    </a:cubicBezTo>
                    <a:cubicBezTo>
                      <a:pt x="9073" y="176"/>
                      <a:pt x="8578" y="0"/>
                      <a:pt x="8101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18"/>
              <p:cNvSpPr/>
              <p:nvPr/>
            </p:nvSpPr>
            <p:spPr>
              <a:xfrm>
                <a:off x="2042750" y="5709625"/>
                <a:ext cx="318425" cy="333100"/>
              </a:xfrm>
              <a:custGeom>
                <a:avLst/>
                <a:gdLst/>
                <a:ahLst/>
                <a:cxnLst/>
                <a:rect l="l" t="t" r="r" b="b"/>
                <a:pathLst>
                  <a:path w="12737" h="13324" extrusionOk="0">
                    <a:moveTo>
                      <a:pt x="8101" y="0"/>
                    </a:moveTo>
                    <a:cubicBezTo>
                      <a:pt x="7930" y="0"/>
                      <a:pt x="7760" y="23"/>
                      <a:pt x="7599" y="71"/>
                    </a:cubicBezTo>
                    <a:cubicBezTo>
                      <a:pt x="7022" y="223"/>
                      <a:pt x="6535" y="679"/>
                      <a:pt x="5928" y="710"/>
                    </a:cubicBezTo>
                    <a:cubicBezTo>
                      <a:pt x="5874" y="719"/>
                      <a:pt x="5820" y="724"/>
                      <a:pt x="5764" y="724"/>
                    </a:cubicBezTo>
                    <a:cubicBezTo>
                      <a:pt x="5469" y="724"/>
                      <a:pt x="5145" y="604"/>
                      <a:pt x="4864" y="527"/>
                    </a:cubicBezTo>
                    <a:cubicBezTo>
                      <a:pt x="4681" y="493"/>
                      <a:pt x="4498" y="476"/>
                      <a:pt x="4317" y="476"/>
                    </a:cubicBezTo>
                    <a:cubicBezTo>
                      <a:pt x="2898" y="476"/>
                      <a:pt x="1556" y="1483"/>
                      <a:pt x="882" y="2776"/>
                    </a:cubicBezTo>
                    <a:cubicBezTo>
                      <a:pt x="122" y="4205"/>
                      <a:pt x="0" y="5938"/>
                      <a:pt x="61" y="7549"/>
                    </a:cubicBezTo>
                    <a:cubicBezTo>
                      <a:pt x="152" y="9190"/>
                      <a:pt x="396" y="10831"/>
                      <a:pt x="152" y="12473"/>
                    </a:cubicBezTo>
                    <a:lnTo>
                      <a:pt x="2736" y="13324"/>
                    </a:lnTo>
                    <a:cubicBezTo>
                      <a:pt x="4864" y="11713"/>
                      <a:pt x="7265" y="10436"/>
                      <a:pt x="9849" y="9646"/>
                    </a:cubicBezTo>
                    <a:cubicBezTo>
                      <a:pt x="10760" y="9342"/>
                      <a:pt x="11824" y="9068"/>
                      <a:pt x="12311" y="8248"/>
                    </a:cubicBezTo>
                    <a:cubicBezTo>
                      <a:pt x="12736" y="7518"/>
                      <a:pt x="12645" y="6606"/>
                      <a:pt x="12463" y="5816"/>
                    </a:cubicBezTo>
                    <a:cubicBezTo>
                      <a:pt x="12128" y="4448"/>
                      <a:pt x="11551" y="3111"/>
                      <a:pt x="10791" y="1895"/>
                    </a:cubicBezTo>
                    <a:cubicBezTo>
                      <a:pt x="10457" y="1378"/>
                      <a:pt x="10031" y="831"/>
                      <a:pt x="9453" y="466"/>
                    </a:cubicBezTo>
                    <a:cubicBezTo>
                      <a:pt x="9073" y="176"/>
                      <a:pt x="8578" y="0"/>
                      <a:pt x="8101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18"/>
              <p:cNvSpPr/>
              <p:nvPr/>
            </p:nvSpPr>
            <p:spPr>
              <a:xfrm>
                <a:off x="2041975" y="5757900"/>
                <a:ext cx="272825" cy="284825"/>
              </a:xfrm>
              <a:custGeom>
                <a:avLst/>
                <a:gdLst/>
                <a:ahLst/>
                <a:cxnLst/>
                <a:rect l="l" t="t" r="r" b="b"/>
                <a:pathLst>
                  <a:path w="10913" h="11393" extrusionOk="0">
                    <a:moveTo>
                      <a:pt x="6858" y="1"/>
                    </a:moveTo>
                    <a:cubicBezTo>
                      <a:pt x="6718" y="1"/>
                      <a:pt x="6580" y="18"/>
                      <a:pt x="6445" y="55"/>
                    </a:cubicBezTo>
                    <a:cubicBezTo>
                      <a:pt x="5959" y="207"/>
                      <a:pt x="5533" y="572"/>
                      <a:pt x="5047" y="572"/>
                    </a:cubicBezTo>
                    <a:cubicBezTo>
                      <a:pt x="5006" y="576"/>
                      <a:pt x="4965" y="578"/>
                      <a:pt x="4925" y="578"/>
                    </a:cubicBezTo>
                    <a:cubicBezTo>
                      <a:pt x="4661" y="578"/>
                      <a:pt x="4398" y="499"/>
                      <a:pt x="4135" y="420"/>
                    </a:cubicBezTo>
                    <a:cubicBezTo>
                      <a:pt x="3977" y="388"/>
                      <a:pt x="3820" y="373"/>
                      <a:pt x="3663" y="373"/>
                    </a:cubicBezTo>
                    <a:cubicBezTo>
                      <a:pt x="2455" y="373"/>
                      <a:pt x="1295" y="1259"/>
                      <a:pt x="730" y="2335"/>
                    </a:cubicBezTo>
                    <a:cubicBezTo>
                      <a:pt x="62" y="3551"/>
                      <a:pt x="1" y="5010"/>
                      <a:pt x="31" y="6377"/>
                    </a:cubicBezTo>
                    <a:cubicBezTo>
                      <a:pt x="123" y="7806"/>
                      <a:pt x="305" y="9174"/>
                      <a:pt x="123" y="10572"/>
                    </a:cubicBezTo>
                    <a:lnTo>
                      <a:pt x="2341" y="11393"/>
                    </a:lnTo>
                    <a:cubicBezTo>
                      <a:pt x="4165" y="9995"/>
                      <a:pt x="6232" y="8931"/>
                      <a:pt x="8390" y="8292"/>
                    </a:cubicBezTo>
                    <a:cubicBezTo>
                      <a:pt x="9180" y="8049"/>
                      <a:pt x="10062" y="7806"/>
                      <a:pt x="10518" y="7077"/>
                    </a:cubicBezTo>
                    <a:cubicBezTo>
                      <a:pt x="10913" y="6469"/>
                      <a:pt x="10791" y="5709"/>
                      <a:pt x="10639" y="4979"/>
                    </a:cubicBezTo>
                    <a:cubicBezTo>
                      <a:pt x="10366" y="3794"/>
                      <a:pt x="9880" y="2669"/>
                      <a:pt x="9180" y="1636"/>
                    </a:cubicBezTo>
                    <a:cubicBezTo>
                      <a:pt x="8877" y="1180"/>
                      <a:pt x="8542" y="724"/>
                      <a:pt x="8056" y="390"/>
                    </a:cubicBezTo>
                    <a:cubicBezTo>
                      <a:pt x="7712" y="161"/>
                      <a:pt x="7283" y="1"/>
                      <a:pt x="6858" y="1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18"/>
              <p:cNvSpPr/>
              <p:nvPr/>
            </p:nvSpPr>
            <p:spPr>
              <a:xfrm>
                <a:off x="2094425" y="5877225"/>
                <a:ext cx="380725" cy="305750"/>
              </a:xfrm>
              <a:custGeom>
                <a:avLst/>
                <a:gdLst/>
                <a:ahLst/>
                <a:cxnLst/>
                <a:rect l="l" t="t" r="r" b="b"/>
                <a:pathLst>
                  <a:path w="15229" h="12230" extrusionOk="0">
                    <a:moveTo>
                      <a:pt x="8706" y="0"/>
                    </a:moveTo>
                    <a:cubicBezTo>
                      <a:pt x="8280" y="0"/>
                      <a:pt x="7852" y="59"/>
                      <a:pt x="7447" y="176"/>
                    </a:cubicBezTo>
                    <a:cubicBezTo>
                      <a:pt x="5867" y="632"/>
                      <a:pt x="4590" y="1726"/>
                      <a:pt x="3435" y="2942"/>
                    </a:cubicBezTo>
                    <a:cubicBezTo>
                      <a:pt x="2341" y="4127"/>
                      <a:pt x="1307" y="5465"/>
                      <a:pt x="0" y="6437"/>
                    </a:cubicBezTo>
                    <a:lnTo>
                      <a:pt x="1247" y="8869"/>
                    </a:lnTo>
                    <a:cubicBezTo>
                      <a:pt x="3891" y="9264"/>
                      <a:pt x="6475" y="10115"/>
                      <a:pt x="8815" y="11392"/>
                    </a:cubicBezTo>
                    <a:cubicBezTo>
                      <a:pt x="9510" y="11778"/>
                      <a:pt x="10292" y="12229"/>
                      <a:pt x="11106" y="12229"/>
                    </a:cubicBezTo>
                    <a:cubicBezTo>
                      <a:pt x="11253" y="12229"/>
                      <a:pt x="11402" y="12215"/>
                      <a:pt x="11551" y="12182"/>
                    </a:cubicBezTo>
                    <a:cubicBezTo>
                      <a:pt x="12341" y="12000"/>
                      <a:pt x="12949" y="11270"/>
                      <a:pt x="13374" y="10571"/>
                    </a:cubicBezTo>
                    <a:cubicBezTo>
                      <a:pt x="14134" y="9355"/>
                      <a:pt x="14681" y="8048"/>
                      <a:pt x="14985" y="6681"/>
                    </a:cubicBezTo>
                    <a:cubicBezTo>
                      <a:pt x="15137" y="6012"/>
                      <a:pt x="15229" y="5374"/>
                      <a:pt x="15107" y="4735"/>
                    </a:cubicBezTo>
                    <a:cubicBezTo>
                      <a:pt x="14985" y="4097"/>
                      <a:pt x="14651" y="3428"/>
                      <a:pt x="14074" y="3124"/>
                    </a:cubicBezTo>
                    <a:cubicBezTo>
                      <a:pt x="13557" y="2820"/>
                      <a:pt x="12918" y="2790"/>
                      <a:pt x="12463" y="2364"/>
                    </a:cubicBezTo>
                    <a:cubicBezTo>
                      <a:pt x="12189" y="2152"/>
                      <a:pt x="12037" y="1817"/>
                      <a:pt x="11855" y="1513"/>
                    </a:cubicBezTo>
                    <a:cubicBezTo>
                      <a:pt x="11177" y="496"/>
                      <a:pt x="9944" y="0"/>
                      <a:pt x="8706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18"/>
              <p:cNvSpPr/>
              <p:nvPr/>
            </p:nvSpPr>
            <p:spPr>
              <a:xfrm>
                <a:off x="2094425" y="5877225"/>
                <a:ext cx="380725" cy="305750"/>
              </a:xfrm>
              <a:custGeom>
                <a:avLst/>
                <a:gdLst/>
                <a:ahLst/>
                <a:cxnLst/>
                <a:rect l="l" t="t" r="r" b="b"/>
                <a:pathLst>
                  <a:path w="15229" h="12230" extrusionOk="0">
                    <a:moveTo>
                      <a:pt x="8706" y="0"/>
                    </a:moveTo>
                    <a:cubicBezTo>
                      <a:pt x="8280" y="0"/>
                      <a:pt x="7852" y="59"/>
                      <a:pt x="7447" y="176"/>
                    </a:cubicBezTo>
                    <a:cubicBezTo>
                      <a:pt x="5867" y="632"/>
                      <a:pt x="4590" y="1726"/>
                      <a:pt x="3435" y="2942"/>
                    </a:cubicBezTo>
                    <a:cubicBezTo>
                      <a:pt x="2341" y="4127"/>
                      <a:pt x="1307" y="5465"/>
                      <a:pt x="0" y="6437"/>
                    </a:cubicBezTo>
                    <a:lnTo>
                      <a:pt x="1247" y="8869"/>
                    </a:lnTo>
                    <a:cubicBezTo>
                      <a:pt x="3891" y="9264"/>
                      <a:pt x="6475" y="10115"/>
                      <a:pt x="8815" y="11392"/>
                    </a:cubicBezTo>
                    <a:cubicBezTo>
                      <a:pt x="9510" y="11778"/>
                      <a:pt x="10292" y="12229"/>
                      <a:pt x="11106" y="12229"/>
                    </a:cubicBezTo>
                    <a:cubicBezTo>
                      <a:pt x="11253" y="12229"/>
                      <a:pt x="11402" y="12215"/>
                      <a:pt x="11551" y="12182"/>
                    </a:cubicBezTo>
                    <a:cubicBezTo>
                      <a:pt x="12341" y="12000"/>
                      <a:pt x="12949" y="11270"/>
                      <a:pt x="13374" y="10571"/>
                    </a:cubicBezTo>
                    <a:cubicBezTo>
                      <a:pt x="14134" y="9355"/>
                      <a:pt x="14681" y="8048"/>
                      <a:pt x="14985" y="6681"/>
                    </a:cubicBezTo>
                    <a:cubicBezTo>
                      <a:pt x="15137" y="6012"/>
                      <a:pt x="15229" y="5374"/>
                      <a:pt x="15107" y="4735"/>
                    </a:cubicBezTo>
                    <a:cubicBezTo>
                      <a:pt x="14985" y="4097"/>
                      <a:pt x="14651" y="3428"/>
                      <a:pt x="14074" y="3124"/>
                    </a:cubicBezTo>
                    <a:cubicBezTo>
                      <a:pt x="13557" y="2820"/>
                      <a:pt x="12918" y="2790"/>
                      <a:pt x="12463" y="2364"/>
                    </a:cubicBezTo>
                    <a:cubicBezTo>
                      <a:pt x="12189" y="2152"/>
                      <a:pt x="12037" y="1817"/>
                      <a:pt x="11855" y="1513"/>
                    </a:cubicBezTo>
                    <a:cubicBezTo>
                      <a:pt x="11177" y="496"/>
                      <a:pt x="9944" y="0"/>
                      <a:pt x="8706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18"/>
              <p:cNvSpPr/>
              <p:nvPr/>
            </p:nvSpPr>
            <p:spPr>
              <a:xfrm>
                <a:off x="2095950" y="5905750"/>
                <a:ext cx="304725" cy="246425"/>
              </a:xfrm>
              <a:custGeom>
                <a:avLst/>
                <a:gdLst/>
                <a:ahLst/>
                <a:cxnLst/>
                <a:rect l="l" t="t" r="r" b="b"/>
                <a:pathLst>
                  <a:path w="12189" h="9857" extrusionOk="0">
                    <a:moveTo>
                      <a:pt x="6966" y="0"/>
                    </a:moveTo>
                    <a:cubicBezTo>
                      <a:pt x="6624" y="0"/>
                      <a:pt x="6282" y="44"/>
                      <a:pt x="5958" y="129"/>
                    </a:cubicBezTo>
                    <a:cubicBezTo>
                      <a:pt x="4711" y="463"/>
                      <a:pt x="3678" y="1375"/>
                      <a:pt x="2766" y="2348"/>
                    </a:cubicBezTo>
                    <a:cubicBezTo>
                      <a:pt x="1854" y="3290"/>
                      <a:pt x="1064" y="4354"/>
                      <a:pt x="0" y="5114"/>
                    </a:cubicBezTo>
                    <a:lnTo>
                      <a:pt x="942" y="7151"/>
                    </a:lnTo>
                    <a:cubicBezTo>
                      <a:pt x="3070" y="7454"/>
                      <a:pt x="5137" y="8154"/>
                      <a:pt x="7021" y="9187"/>
                    </a:cubicBezTo>
                    <a:cubicBezTo>
                      <a:pt x="7621" y="9500"/>
                      <a:pt x="8265" y="9857"/>
                      <a:pt x="8915" y="9857"/>
                    </a:cubicBezTo>
                    <a:cubicBezTo>
                      <a:pt x="9023" y="9857"/>
                      <a:pt x="9132" y="9847"/>
                      <a:pt x="9240" y="9825"/>
                    </a:cubicBezTo>
                    <a:cubicBezTo>
                      <a:pt x="9879" y="9673"/>
                      <a:pt x="10335" y="9096"/>
                      <a:pt x="10730" y="8518"/>
                    </a:cubicBezTo>
                    <a:cubicBezTo>
                      <a:pt x="11338" y="7576"/>
                      <a:pt x="11794" y="6482"/>
                      <a:pt x="12006" y="5388"/>
                    </a:cubicBezTo>
                    <a:cubicBezTo>
                      <a:pt x="12128" y="4840"/>
                      <a:pt x="12189" y="4324"/>
                      <a:pt x="12128" y="3807"/>
                    </a:cubicBezTo>
                    <a:cubicBezTo>
                      <a:pt x="12037" y="3290"/>
                      <a:pt x="11733" y="2804"/>
                      <a:pt x="11277" y="2530"/>
                    </a:cubicBezTo>
                    <a:cubicBezTo>
                      <a:pt x="10882" y="2287"/>
                      <a:pt x="10335" y="2257"/>
                      <a:pt x="10000" y="1922"/>
                    </a:cubicBezTo>
                    <a:cubicBezTo>
                      <a:pt x="9757" y="1710"/>
                      <a:pt x="9666" y="1467"/>
                      <a:pt x="9514" y="1193"/>
                    </a:cubicBezTo>
                    <a:cubicBezTo>
                      <a:pt x="8970" y="377"/>
                      <a:pt x="7969" y="0"/>
                      <a:pt x="6966" y="0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18"/>
              <p:cNvSpPr/>
              <p:nvPr/>
            </p:nvSpPr>
            <p:spPr>
              <a:xfrm>
                <a:off x="2118900" y="6014325"/>
                <a:ext cx="117800" cy="46425"/>
              </a:xfrm>
              <a:custGeom>
                <a:avLst/>
                <a:gdLst/>
                <a:ahLst/>
                <a:cxnLst/>
                <a:rect l="l" t="t" r="r" b="b"/>
                <a:pathLst>
                  <a:path w="4712" h="1857" extrusionOk="0">
                    <a:moveTo>
                      <a:pt x="4363" y="0"/>
                    </a:moveTo>
                    <a:cubicBezTo>
                      <a:pt x="4337" y="0"/>
                      <a:pt x="4309" y="4"/>
                      <a:pt x="4280" y="11"/>
                    </a:cubicBezTo>
                    <a:cubicBezTo>
                      <a:pt x="2882" y="285"/>
                      <a:pt x="1544" y="771"/>
                      <a:pt x="268" y="1379"/>
                    </a:cubicBezTo>
                    <a:cubicBezTo>
                      <a:pt x="1" y="1512"/>
                      <a:pt x="179" y="1856"/>
                      <a:pt x="432" y="1856"/>
                    </a:cubicBezTo>
                    <a:cubicBezTo>
                      <a:pt x="467" y="1856"/>
                      <a:pt x="504" y="1850"/>
                      <a:pt x="541" y="1835"/>
                    </a:cubicBezTo>
                    <a:cubicBezTo>
                      <a:pt x="1787" y="1227"/>
                      <a:pt x="3064" y="771"/>
                      <a:pt x="4432" y="497"/>
                    </a:cubicBezTo>
                    <a:cubicBezTo>
                      <a:pt x="4711" y="442"/>
                      <a:pt x="4657" y="0"/>
                      <a:pt x="4363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18"/>
              <p:cNvSpPr/>
              <p:nvPr/>
            </p:nvSpPr>
            <p:spPr>
              <a:xfrm>
                <a:off x="2129475" y="6054300"/>
                <a:ext cx="137425" cy="15150"/>
              </a:xfrm>
              <a:custGeom>
                <a:avLst/>
                <a:gdLst/>
                <a:ahLst/>
                <a:cxnLst/>
                <a:rect l="l" t="t" r="r" b="b"/>
                <a:pathLst>
                  <a:path w="5497" h="606" extrusionOk="0">
                    <a:moveTo>
                      <a:pt x="2747" y="0"/>
                    </a:moveTo>
                    <a:cubicBezTo>
                      <a:pt x="1942" y="0"/>
                      <a:pt x="1136" y="38"/>
                      <a:pt x="331" y="114"/>
                    </a:cubicBezTo>
                    <a:cubicBezTo>
                      <a:pt x="44" y="143"/>
                      <a:pt x="1" y="606"/>
                      <a:pt x="279" y="606"/>
                    </a:cubicBezTo>
                    <a:cubicBezTo>
                      <a:pt x="295" y="606"/>
                      <a:pt x="312" y="604"/>
                      <a:pt x="331" y="601"/>
                    </a:cubicBezTo>
                    <a:cubicBezTo>
                      <a:pt x="1136" y="509"/>
                      <a:pt x="1942" y="464"/>
                      <a:pt x="2747" y="464"/>
                    </a:cubicBezTo>
                    <a:cubicBezTo>
                      <a:pt x="3553" y="464"/>
                      <a:pt x="4358" y="509"/>
                      <a:pt x="5164" y="601"/>
                    </a:cubicBezTo>
                    <a:cubicBezTo>
                      <a:pt x="5182" y="604"/>
                      <a:pt x="5200" y="606"/>
                      <a:pt x="5216" y="606"/>
                    </a:cubicBezTo>
                    <a:cubicBezTo>
                      <a:pt x="5497" y="606"/>
                      <a:pt x="5480" y="143"/>
                      <a:pt x="5164" y="114"/>
                    </a:cubicBezTo>
                    <a:cubicBezTo>
                      <a:pt x="4358" y="38"/>
                      <a:pt x="3553" y="0"/>
                      <a:pt x="2747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18"/>
              <p:cNvSpPr/>
              <p:nvPr/>
            </p:nvSpPr>
            <p:spPr>
              <a:xfrm>
                <a:off x="2124250" y="6114125"/>
                <a:ext cx="127025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5081" h="3519" extrusionOk="0">
                    <a:moveTo>
                      <a:pt x="387" y="1"/>
                    </a:moveTo>
                    <a:cubicBezTo>
                      <a:pt x="148" y="1"/>
                      <a:pt x="1" y="357"/>
                      <a:pt x="236" y="487"/>
                    </a:cubicBezTo>
                    <a:cubicBezTo>
                      <a:pt x="1786" y="1308"/>
                      <a:pt x="3215" y="2281"/>
                      <a:pt x="4491" y="3466"/>
                    </a:cubicBezTo>
                    <a:cubicBezTo>
                      <a:pt x="4546" y="3503"/>
                      <a:pt x="4604" y="3518"/>
                      <a:pt x="4661" y="3518"/>
                    </a:cubicBezTo>
                    <a:cubicBezTo>
                      <a:pt x="4886" y="3518"/>
                      <a:pt x="5081" y="3265"/>
                      <a:pt x="4886" y="3071"/>
                    </a:cubicBezTo>
                    <a:cubicBezTo>
                      <a:pt x="3579" y="1855"/>
                      <a:pt x="2090" y="852"/>
                      <a:pt x="509" y="31"/>
                    </a:cubicBezTo>
                    <a:cubicBezTo>
                      <a:pt x="467" y="10"/>
                      <a:pt x="426" y="1"/>
                      <a:pt x="387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18"/>
              <p:cNvSpPr/>
              <p:nvPr/>
            </p:nvSpPr>
            <p:spPr>
              <a:xfrm>
                <a:off x="2124675" y="6135225"/>
                <a:ext cx="96000" cy="122100"/>
              </a:xfrm>
              <a:custGeom>
                <a:avLst/>
                <a:gdLst/>
                <a:ahLst/>
                <a:cxnLst/>
                <a:rect l="l" t="t" r="r" b="b"/>
                <a:pathLst>
                  <a:path w="3840" h="4884" extrusionOk="0">
                    <a:moveTo>
                      <a:pt x="364" y="1"/>
                    </a:moveTo>
                    <a:cubicBezTo>
                      <a:pt x="176" y="1"/>
                      <a:pt x="0" y="238"/>
                      <a:pt x="188" y="403"/>
                    </a:cubicBezTo>
                    <a:cubicBezTo>
                      <a:pt x="1344" y="1741"/>
                      <a:pt x="2438" y="3200"/>
                      <a:pt x="3289" y="4750"/>
                    </a:cubicBezTo>
                    <a:cubicBezTo>
                      <a:pt x="3336" y="4844"/>
                      <a:pt x="3413" y="4883"/>
                      <a:pt x="3491" y="4883"/>
                    </a:cubicBezTo>
                    <a:cubicBezTo>
                      <a:pt x="3663" y="4883"/>
                      <a:pt x="3840" y="4695"/>
                      <a:pt x="3714" y="4507"/>
                    </a:cubicBezTo>
                    <a:cubicBezTo>
                      <a:pt x="2803" y="2926"/>
                      <a:pt x="1739" y="1437"/>
                      <a:pt x="523" y="69"/>
                    </a:cubicBezTo>
                    <a:cubicBezTo>
                      <a:pt x="475" y="21"/>
                      <a:pt x="419" y="1"/>
                      <a:pt x="364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177;p18"/>
              <p:cNvSpPr/>
              <p:nvPr/>
            </p:nvSpPr>
            <p:spPr>
              <a:xfrm>
                <a:off x="2091975" y="6163725"/>
                <a:ext cx="26775" cy="138325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5533" extrusionOk="0">
                    <a:moveTo>
                      <a:pt x="318" y="1"/>
                    </a:moveTo>
                    <a:cubicBezTo>
                      <a:pt x="163" y="1"/>
                      <a:pt x="1" y="125"/>
                      <a:pt x="38" y="327"/>
                    </a:cubicBezTo>
                    <a:cubicBezTo>
                      <a:pt x="433" y="1968"/>
                      <a:pt x="554" y="3640"/>
                      <a:pt x="433" y="5281"/>
                    </a:cubicBezTo>
                    <a:cubicBezTo>
                      <a:pt x="417" y="5449"/>
                      <a:pt x="539" y="5532"/>
                      <a:pt x="664" y="5532"/>
                    </a:cubicBezTo>
                    <a:cubicBezTo>
                      <a:pt x="790" y="5532"/>
                      <a:pt x="919" y="5449"/>
                      <a:pt x="919" y="5281"/>
                    </a:cubicBezTo>
                    <a:cubicBezTo>
                      <a:pt x="1071" y="3579"/>
                      <a:pt x="919" y="1847"/>
                      <a:pt x="554" y="175"/>
                    </a:cubicBezTo>
                    <a:cubicBezTo>
                      <a:pt x="518" y="55"/>
                      <a:pt x="420" y="1"/>
                      <a:pt x="318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178;p18"/>
              <p:cNvSpPr/>
              <p:nvPr/>
            </p:nvSpPr>
            <p:spPr>
              <a:xfrm>
                <a:off x="2038300" y="6176250"/>
                <a:ext cx="37150" cy="131700"/>
              </a:xfrm>
              <a:custGeom>
                <a:avLst/>
                <a:gdLst/>
                <a:ahLst/>
                <a:cxnLst/>
                <a:rect l="l" t="t" r="r" b="b"/>
                <a:pathLst>
                  <a:path w="1486" h="5268" extrusionOk="0">
                    <a:moveTo>
                      <a:pt x="1086" y="1"/>
                    </a:moveTo>
                    <a:cubicBezTo>
                      <a:pt x="961" y="1"/>
                      <a:pt x="847" y="84"/>
                      <a:pt x="877" y="252"/>
                    </a:cubicBezTo>
                    <a:cubicBezTo>
                      <a:pt x="969" y="1863"/>
                      <a:pt x="726" y="3473"/>
                      <a:pt x="57" y="4963"/>
                    </a:cubicBezTo>
                    <a:cubicBezTo>
                      <a:pt x="1" y="5149"/>
                      <a:pt x="162" y="5267"/>
                      <a:pt x="324" y="5267"/>
                    </a:cubicBezTo>
                    <a:cubicBezTo>
                      <a:pt x="425" y="5267"/>
                      <a:pt x="527" y="5221"/>
                      <a:pt x="574" y="5115"/>
                    </a:cubicBezTo>
                    <a:cubicBezTo>
                      <a:pt x="1212" y="3565"/>
                      <a:pt x="1485" y="1923"/>
                      <a:pt x="1364" y="252"/>
                    </a:cubicBezTo>
                    <a:cubicBezTo>
                      <a:pt x="1349" y="84"/>
                      <a:pt x="1212" y="1"/>
                      <a:pt x="1086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18"/>
              <p:cNvSpPr/>
              <p:nvPr/>
            </p:nvSpPr>
            <p:spPr>
              <a:xfrm>
                <a:off x="1903375" y="6164500"/>
                <a:ext cx="119275" cy="81250"/>
              </a:xfrm>
              <a:custGeom>
                <a:avLst/>
                <a:gdLst/>
                <a:ahLst/>
                <a:cxnLst/>
                <a:rect l="l" t="t" r="r" b="b"/>
                <a:pathLst>
                  <a:path w="4771" h="3250" extrusionOk="0">
                    <a:moveTo>
                      <a:pt x="4410" y="0"/>
                    </a:moveTo>
                    <a:cubicBezTo>
                      <a:pt x="4335" y="0"/>
                      <a:pt x="4261" y="34"/>
                      <a:pt x="4208" y="114"/>
                    </a:cubicBezTo>
                    <a:cubicBezTo>
                      <a:pt x="3296" y="1451"/>
                      <a:pt x="1898" y="2393"/>
                      <a:pt x="287" y="2728"/>
                    </a:cubicBezTo>
                    <a:cubicBezTo>
                      <a:pt x="0" y="2813"/>
                      <a:pt x="91" y="3250"/>
                      <a:pt x="382" y="3250"/>
                    </a:cubicBezTo>
                    <a:cubicBezTo>
                      <a:pt x="400" y="3250"/>
                      <a:pt x="419" y="3248"/>
                      <a:pt x="439" y="3244"/>
                    </a:cubicBezTo>
                    <a:cubicBezTo>
                      <a:pt x="2171" y="2849"/>
                      <a:pt x="3691" y="1816"/>
                      <a:pt x="4664" y="387"/>
                    </a:cubicBezTo>
                    <a:cubicBezTo>
                      <a:pt x="4771" y="194"/>
                      <a:pt x="4590" y="0"/>
                      <a:pt x="4410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18"/>
              <p:cNvSpPr/>
              <p:nvPr/>
            </p:nvSpPr>
            <p:spPr>
              <a:xfrm>
                <a:off x="1894750" y="6153550"/>
                <a:ext cx="108200" cy="56125"/>
              </a:xfrm>
              <a:custGeom>
                <a:avLst/>
                <a:gdLst/>
                <a:ahLst/>
                <a:cxnLst/>
                <a:rect l="l" t="t" r="r" b="b"/>
                <a:pathLst>
                  <a:path w="4328" h="2245" extrusionOk="0">
                    <a:moveTo>
                      <a:pt x="3958" y="1"/>
                    </a:moveTo>
                    <a:cubicBezTo>
                      <a:pt x="3916" y="1"/>
                      <a:pt x="3870" y="11"/>
                      <a:pt x="3823" y="35"/>
                    </a:cubicBezTo>
                    <a:cubicBezTo>
                      <a:pt x="2668" y="582"/>
                      <a:pt x="1452" y="1190"/>
                      <a:pt x="267" y="1767"/>
                    </a:cubicBezTo>
                    <a:cubicBezTo>
                      <a:pt x="0" y="1901"/>
                      <a:pt x="178" y="2245"/>
                      <a:pt x="431" y="2245"/>
                    </a:cubicBezTo>
                    <a:cubicBezTo>
                      <a:pt x="466" y="2245"/>
                      <a:pt x="503" y="2238"/>
                      <a:pt x="540" y="2223"/>
                    </a:cubicBezTo>
                    <a:cubicBezTo>
                      <a:pt x="1695" y="1646"/>
                      <a:pt x="2911" y="1038"/>
                      <a:pt x="4097" y="491"/>
                    </a:cubicBezTo>
                    <a:cubicBezTo>
                      <a:pt x="4328" y="311"/>
                      <a:pt x="4190" y="1"/>
                      <a:pt x="3958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18"/>
              <p:cNvSpPr/>
              <p:nvPr/>
            </p:nvSpPr>
            <p:spPr>
              <a:xfrm>
                <a:off x="1796000" y="6079900"/>
                <a:ext cx="190525" cy="30450"/>
              </a:xfrm>
              <a:custGeom>
                <a:avLst/>
                <a:gdLst/>
                <a:ahLst/>
                <a:cxnLst/>
                <a:rect l="l" t="t" r="r" b="b"/>
                <a:pathLst>
                  <a:path w="7621" h="1218" extrusionOk="0">
                    <a:moveTo>
                      <a:pt x="421" y="1"/>
                    </a:moveTo>
                    <a:cubicBezTo>
                      <a:pt x="135" y="1"/>
                      <a:pt x="1" y="459"/>
                      <a:pt x="296" y="488"/>
                    </a:cubicBezTo>
                    <a:cubicBezTo>
                      <a:pt x="2606" y="853"/>
                      <a:pt x="4946" y="1096"/>
                      <a:pt x="7287" y="1218"/>
                    </a:cubicBezTo>
                    <a:cubicBezTo>
                      <a:pt x="7621" y="1218"/>
                      <a:pt x="7621" y="732"/>
                      <a:pt x="7287" y="701"/>
                    </a:cubicBezTo>
                    <a:cubicBezTo>
                      <a:pt x="5007" y="580"/>
                      <a:pt x="2697" y="336"/>
                      <a:pt x="448" y="2"/>
                    </a:cubicBezTo>
                    <a:cubicBezTo>
                      <a:pt x="439" y="1"/>
                      <a:pt x="429" y="1"/>
                      <a:pt x="421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18"/>
              <p:cNvSpPr/>
              <p:nvPr/>
            </p:nvSpPr>
            <p:spPr>
              <a:xfrm>
                <a:off x="1853250" y="6028900"/>
                <a:ext cx="14350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2259" extrusionOk="0">
                    <a:moveTo>
                      <a:pt x="383" y="0"/>
                    </a:moveTo>
                    <a:cubicBezTo>
                      <a:pt x="116" y="0"/>
                      <a:pt x="0" y="406"/>
                      <a:pt x="285" y="492"/>
                    </a:cubicBezTo>
                    <a:cubicBezTo>
                      <a:pt x="2048" y="796"/>
                      <a:pt x="3659" y="1373"/>
                      <a:pt x="5240" y="2225"/>
                    </a:cubicBezTo>
                    <a:cubicBezTo>
                      <a:pt x="5287" y="2248"/>
                      <a:pt x="5333" y="2258"/>
                      <a:pt x="5375" y="2258"/>
                    </a:cubicBezTo>
                    <a:cubicBezTo>
                      <a:pt x="5606" y="2258"/>
                      <a:pt x="5740" y="1948"/>
                      <a:pt x="5483" y="1769"/>
                    </a:cubicBezTo>
                    <a:cubicBezTo>
                      <a:pt x="3933" y="917"/>
                      <a:pt x="2231" y="310"/>
                      <a:pt x="437" y="6"/>
                    </a:cubicBezTo>
                    <a:cubicBezTo>
                      <a:pt x="419" y="2"/>
                      <a:pt x="400" y="0"/>
                      <a:pt x="383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18"/>
              <p:cNvSpPr/>
              <p:nvPr/>
            </p:nvSpPr>
            <p:spPr>
              <a:xfrm>
                <a:off x="1937525" y="5920775"/>
                <a:ext cx="88925" cy="132425"/>
              </a:xfrm>
              <a:custGeom>
                <a:avLst/>
                <a:gdLst/>
                <a:ahLst/>
                <a:cxnLst/>
                <a:rect l="l" t="t" r="r" b="b"/>
                <a:pathLst>
                  <a:path w="3557" h="5297" extrusionOk="0">
                    <a:moveTo>
                      <a:pt x="317" y="1"/>
                    </a:moveTo>
                    <a:cubicBezTo>
                      <a:pt x="157" y="1"/>
                      <a:pt x="0" y="131"/>
                      <a:pt x="76" y="318"/>
                    </a:cubicBezTo>
                    <a:cubicBezTo>
                      <a:pt x="805" y="2112"/>
                      <a:pt x="1778" y="3784"/>
                      <a:pt x="3024" y="5212"/>
                    </a:cubicBezTo>
                    <a:cubicBezTo>
                      <a:pt x="3083" y="5271"/>
                      <a:pt x="3148" y="5296"/>
                      <a:pt x="3209" y="5296"/>
                    </a:cubicBezTo>
                    <a:cubicBezTo>
                      <a:pt x="3399" y="5296"/>
                      <a:pt x="3557" y="5054"/>
                      <a:pt x="3419" y="4847"/>
                    </a:cubicBezTo>
                    <a:cubicBezTo>
                      <a:pt x="2234" y="3449"/>
                      <a:pt x="1261" y="1838"/>
                      <a:pt x="562" y="166"/>
                    </a:cubicBezTo>
                    <a:cubicBezTo>
                      <a:pt x="515" y="50"/>
                      <a:pt x="416" y="1"/>
                      <a:pt x="317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18"/>
              <p:cNvSpPr/>
              <p:nvPr/>
            </p:nvSpPr>
            <p:spPr>
              <a:xfrm>
                <a:off x="1983650" y="5898050"/>
                <a:ext cx="47350" cy="131950"/>
              </a:xfrm>
              <a:custGeom>
                <a:avLst/>
                <a:gdLst/>
                <a:ahLst/>
                <a:cxnLst/>
                <a:rect l="l" t="t" r="r" b="b"/>
                <a:pathLst>
                  <a:path w="1894" h="5278" extrusionOk="0">
                    <a:moveTo>
                      <a:pt x="346" y="1"/>
                    </a:moveTo>
                    <a:cubicBezTo>
                      <a:pt x="178" y="1"/>
                      <a:pt x="1" y="196"/>
                      <a:pt x="85" y="407"/>
                    </a:cubicBezTo>
                    <a:cubicBezTo>
                      <a:pt x="814" y="1835"/>
                      <a:pt x="1240" y="3446"/>
                      <a:pt x="1392" y="5027"/>
                    </a:cubicBezTo>
                    <a:cubicBezTo>
                      <a:pt x="1407" y="5194"/>
                      <a:pt x="1536" y="5278"/>
                      <a:pt x="1658" y="5278"/>
                    </a:cubicBezTo>
                    <a:cubicBezTo>
                      <a:pt x="1779" y="5278"/>
                      <a:pt x="1893" y="5194"/>
                      <a:pt x="1878" y="5027"/>
                    </a:cubicBezTo>
                    <a:cubicBezTo>
                      <a:pt x="1756" y="3325"/>
                      <a:pt x="1301" y="1653"/>
                      <a:pt x="541" y="133"/>
                    </a:cubicBezTo>
                    <a:cubicBezTo>
                      <a:pt x="494" y="40"/>
                      <a:pt x="421" y="1"/>
                      <a:pt x="346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18"/>
              <p:cNvSpPr/>
              <p:nvPr/>
            </p:nvSpPr>
            <p:spPr>
              <a:xfrm>
                <a:off x="2071625" y="5849150"/>
                <a:ext cx="84500" cy="174425"/>
              </a:xfrm>
              <a:custGeom>
                <a:avLst/>
                <a:gdLst/>
                <a:ahLst/>
                <a:cxnLst/>
                <a:rect l="l" t="t" r="r" b="b"/>
                <a:pathLst>
                  <a:path w="3380" h="6977" extrusionOk="0">
                    <a:moveTo>
                      <a:pt x="2142" y="0"/>
                    </a:moveTo>
                    <a:cubicBezTo>
                      <a:pt x="2061" y="0"/>
                      <a:pt x="1978" y="33"/>
                      <a:pt x="1915" y="113"/>
                    </a:cubicBezTo>
                    <a:cubicBezTo>
                      <a:pt x="517" y="2059"/>
                      <a:pt x="0" y="4490"/>
                      <a:pt x="396" y="6800"/>
                    </a:cubicBezTo>
                    <a:cubicBezTo>
                      <a:pt x="420" y="6923"/>
                      <a:pt x="509" y="6977"/>
                      <a:pt x="606" y="6977"/>
                    </a:cubicBezTo>
                    <a:cubicBezTo>
                      <a:pt x="750" y="6977"/>
                      <a:pt x="912" y="6860"/>
                      <a:pt x="912" y="6679"/>
                    </a:cubicBezTo>
                    <a:cubicBezTo>
                      <a:pt x="950" y="6772"/>
                      <a:pt x="1067" y="6854"/>
                      <a:pt x="1181" y="6854"/>
                    </a:cubicBezTo>
                    <a:cubicBezTo>
                      <a:pt x="1252" y="6854"/>
                      <a:pt x="1321" y="6822"/>
                      <a:pt x="1368" y="6740"/>
                    </a:cubicBezTo>
                    <a:cubicBezTo>
                      <a:pt x="2371" y="4825"/>
                      <a:pt x="3040" y="2788"/>
                      <a:pt x="3344" y="661"/>
                    </a:cubicBezTo>
                    <a:cubicBezTo>
                      <a:pt x="3380" y="500"/>
                      <a:pt x="3226" y="391"/>
                      <a:pt x="3087" y="391"/>
                    </a:cubicBezTo>
                    <a:cubicBezTo>
                      <a:pt x="2990" y="391"/>
                      <a:pt x="2901" y="444"/>
                      <a:pt x="2888" y="569"/>
                    </a:cubicBezTo>
                    <a:cubicBezTo>
                      <a:pt x="2584" y="2667"/>
                      <a:pt x="1915" y="4673"/>
                      <a:pt x="943" y="6497"/>
                    </a:cubicBezTo>
                    <a:cubicBezTo>
                      <a:pt x="943" y="6527"/>
                      <a:pt x="943" y="6527"/>
                      <a:pt x="912" y="6588"/>
                    </a:cubicBezTo>
                    <a:cubicBezTo>
                      <a:pt x="548" y="4399"/>
                      <a:pt x="1095" y="2120"/>
                      <a:pt x="2371" y="387"/>
                    </a:cubicBezTo>
                    <a:cubicBezTo>
                      <a:pt x="2522" y="194"/>
                      <a:pt x="2338" y="0"/>
                      <a:pt x="2142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18"/>
              <p:cNvSpPr/>
              <p:nvPr/>
            </p:nvSpPr>
            <p:spPr>
              <a:xfrm>
                <a:off x="1966000" y="5998625"/>
                <a:ext cx="199100" cy="199125"/>
              </a:xfrm>
              <a:custGeom>
                <a:avLst/>
                <a:gdLst/>
                <a:ahLst/>
                <a:cxnLst/>
                <a:rect l="l" t="t" r="r" b="b"/>
                <a:pathLst>
                  <a:path w="7964" h="7965" extrusionOk="0">
                    <a:moveTo>
                      <a:pt x="3982" y="1"/>
                    </a:moveTo>
                    <a:cubicBezTo>
                      <a:pt x="1763" y="1"/>
                      <a:pt x="0" y="1764"/>
                      <a:pt x="0" y="3983"/>
                    </a:cubicBezTo>
                    <a:cubicBezTo>
                      <a:pt x="0" y="6171"/>
                      <a:pt x="1763" y="7964"/>
                      <a:pt x="3982" y="7964"/>
                    </a:cubicBezTo>
                    <a:cubicBezTo>
                      <a:pt x="6201" y="7964"/>
                      <a:pt x="7964" y="6171"/>
                      <a:pt x="7964" y="3983"/>
                    </a:cubicBezTo>
                    <a:cubicBezTo>
                      <a:pt x="7964" y="1764"/>
                      <a:pt x="6201" y="1"/>
                      <a:pt x="3982" y="1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18"/>
              <p:cNvSpPr/>
              <p:nvPr/>
            </p:nvSpPr>
            <p:spPr>
              <a:xfrm>
                <a:off x="1994125" y="6026750"/>
                <a:ext cx="14287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5715" h="5715" extrusionOk="0">
                    <a:moveTo>
                      <a:pt x="2857" y="0"/>
                    </a:moveTo>
                    <a:cubicBezTo>
                      <a:pt x="1307" y="0"/>
                      <a:pt x="0" y="1307"/>
                      <a:pt x="0" y="2858"/>
                    </a:cubicBezTo>
                    <a:cubicBezTo>
                      <a:pt x="0" y="4408"/>
                      <a:pt x="1307" y="5715"/>
                      <a:pt x="2857" y="5715"/>
                    </a:cubicBezTo>
                    <a:cubicBezTo>
                      <a:pt x="4407" y="5715"/>
                      <a:pt x="5714" y="4408"/>
                      <a:pt x="5714" y="2858"/>
                    </a:cubicBezTo>
                    <a:cubicBezTo>
                      <a:pt x="5714" y="1247"/>
                      <a:pt x="4407" y="0"/>
                      <a:pt x="2857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88" name="Google Shape;1188;p18"/>
          <p:cNvSpPr txBox="1">
            <a:spLocks noGrp="1"/>
          </p:cNvSpPr>
          <p:nvPr>
            <p:ph type="title"/>
          </p:nvPr>
        </p:nvSpPr>
        <p:spPr>
          <a:xfrm>
            <a:off x="712500" y="1698000"/>
            <a:ext cx="2108400" cy="5667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89" name="Google Shape;1189;p18"/>
          <p:cNvSpPr txBox="1">
            <a:spLocks noGrp="1"/>
          </p:cNvSpPr>
          <p:nvPr>
            <p:ph type="subTitle" idx="1"/>
          </p:nvPr>
        </p:nvSpPr>
        <p:spPr>
          <a:xfrm>
            <a:off x="712500" y="2209800"/>
            <a:ext cx="2108400" cy="1235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4_1">
    <p:spTree>
      <p:nvGrpSpPr>
        <p:cNvPr id="1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p23"/>
          <p:cNvSpPr/>
          <p:nvPr/>
        </p:nvSpPr>
        <p:spPr>
          <a:xfrm>
            <a:off x="7146951" y="0"/>
            <a:ext cx="1997248" cy="1538054"/>
          </a:xfrm>
          <a:custGeom>
            <a:avLst/>
            <a:gdLst/>
            <a:ahLst/>
            <a:cxnLst/>
            <a:rect l="l" t="t" r="r" b="b"/>
            <a:pathLst>
              <a:path w="71766" h="55271" extrusionOk="0">
                <a:moveTo>
                  <a:pt x="3192" y="1"/>
                </a:moveTo>
                <a:cubicBezTo>
                  <a:pt x="1582" y="6779"/>
                  <a:pt x="1" y="21430"/>
                  <a:pt x="12919" y="28299"/>
                </a:cubicBezTo>
                <a:cubicBezTo>
                  <a:pt x="30001" y="37418"/>
                  <a:pt x="47479" y="29819"/>
                  <a:pt x="52798" y="40640"/>
                </a:cubicBezTo>
                <a:cubicBezTo>
                  <a:pt x="57143" y="49466"/>
                  <a:pt x="63110" y="55271"/>
                  <a:pt x="69571" y="55271"/>
                </a:cubicBezTo>
                <a:cubicBezTo>
                  <a:pt x="70297" y="55271"/>
                  <a:pt x="71029" y="55198"/>
                  <a:pt x="71765" y="55047"/>
                </a:cubicBezTo>
                <a:lnTo>
                  <a:pt x="71765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8" name="Google Shape;1638;p23"/>
          <p:cNvSpPr/>
          <p:nvPr/>
        </p:nvSpPr>
        <p:spPr>
          <a:xfrm>
            <a:off x="0" y="0"/>
            <a:ext cx="2872951" cy="2087467"/>
          </a:xfrm>
          <a:custGeom>
            <a:avLst/>
            <a:gdLst/>
            <a:ahLst/>
            <a:cxnLst/>
            <a:rect l="l" t="t" r="r" b="b"/>
            <a:pathLst>
              <a:path w="41643" h="34232" extrusionOk="0">
                <a:moveTo>
                  <a:pt x="0" y="0"/>
                </a:moveTo>
                <a:lnTo>
                  <a:pt x="0" y="33283"/>
                </a:lnTo>
                <a:cubicBezTo>
                  <a:pt x="1408" y="33928"/>
                  <a:pt x="2977" y="34232"/>
                  <a:pt x="4596" y="34232"/>
                </a:cubicBezTo>
                <a:cubicBezTo>
                  <a:pt x="5878" y="34232"/>
                  <a:pt x="7191" y="34041"/>
                  <a:pt x="8481" y="33678"/>
                </a:cubicBezTo>
                <a:cubicBezTo>
                  <a:pt x="13192" y="32341"/>
                  <a:pt x="14864" y="26353"/>
                  <a:pt x="14256" y="20000"/>
                </a:cubicBezTo>
                <a:cubicBezTo>
                  <a:pt x="13343" y="10222"/>
                  <a:pt x="17598" y="5343"/>
                  <a:pt x="23392" y="5343"/>
                </a:cubicBezTo>
                <a:cubicBezTo>
                  <a:pt x="24353" y="5343"/>
                  <a:pt x="25355" y="5477"/>
                  <a:pt x="26384" y="5745"/>
                </a:cubicBezTo>
                <a:cubicBezTo>
                  <a:pt x="27831" y="6128"/>
                  <a:pt x="29407" y="6321"/>
                  <a:pt x="30979" y="6321"/>
                </a:cubicBezTo>
                <a:cubicBezTo>
                  <a:pt x="36145" y="6321"/>
                  <a:pt x="41269" y="4241"/>
                  <a:pt x="4164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9" name="Google Shape;1639;p23"/>
          <p:cNvSpPr/>
          <p:nvPr/>
        </p:nvSpPr>
        <p:spPr>
          <a:xfrm rot="7200044">
            <a:off x="7329388" y="-111130"/>
            <a:ext cx="1632389" cy="1564116"/>
          </a:xfrm>
          <a:custGeom>
            <a:avLst/>
            <a:gdLst/>
            <a:ahLst/>
            <a:cxnLst/>
            <a:rect l="l" t="t" r="r" b="b"/>
            <a:pathLst>
              <a:path w="65297" h="62566" extrusionOk="0">
                <a:moveTo>
                  <a:pt x="48571" y="0"/>
                </a:moveTo>
                <a:cubicBezTo>
                  <a:pt x="47091" y="0"/>
                  <a:pt x="46645" y="2248"/>
                  <a:pt x="46451" y="3411"/>
                </a:cubicBezTo>
                <a:cubicBezTo>
                  <a:pt x="45995" y="5995"/>
                  <a:pt x="46329" y="8609"/>
                  <a:pt x="46755" y="11193"/>
                </a:cubicBezTo>
                <a:cubicBezTo>
                  <a:pt x="46785" y="11345"/>
                  <a:pt x="46937" y="11405"/>
                  <a:pt x="47059" y="11405"/>
                </a:cubicBezTo>
                <a:cubicBezTo>
                  <a:pt x="45083" y="12530"/>
                  <a:pt x="43138" y="13655"/>
                  <a:pt x="41253" y="14870"/>
                </a:cubicBezTo>
                <a:cubicBezTo>
                  <a:pt x="42500" y="13138"/>
                  <a:pt x="43412" y="11101"/>
                  <a:pt x="43837" y="8974"/>
                </a:cubicBezTo>
                <a:cubicBezTo>
                  <a:pt x="44050" y="7971"/>
                  <a:pt x="44962" y="3898"/>
                  <a:pt x="43108" y="3654"/>
                </a:cubicBezTo>
                <a:cubicBezTo>
                  <a:pt x="43063" y="3649"/>
                  <a:pt x="43018" y="3646"/>
                  <a:pt x="42974" y="3646"/>
                </a:cubicBezTo>
                <a:cubicBezTo>
                  <a:pt x="41322" y="3646"/>
                  <a:pt x="40333" y="7453"/>
                  <a:pt x="40007" y="8579"/>
                </a:cubicBezTo>
                <a:cubicBezTo>
                  <a:pt x="39399" y="10919"/>
                  <a:pt x="39369" y="13351"/>
                  <a:pt x="39916" y="15722"/>
                </a:cubicBezTo>
                <a:lnTo>
                  <a:pt x="39825" y="15782"/>
                </a:lnTo>
                <a:cubicBezTo>
                  <a:pt x="39156" y="16238"/>
                  <a:pt x="38457" y="16694"/>
                  <a:pt x="37788" y="17181"/>
                </a:cubicBezTo>
                <a:cubicBezTo>
                  <a:pt x="36694" y="17940"/>
                  <a:pt x="35600" y="18761"/>
                  <a:pt x="34536" y="19521"/>
                </a:cubicBezTo>
                <a:cubicBezTo>
                  <a:pt x="35569" y="17545"/>
                  <a:pt x="36451" y="15478"/>
                  <a:pt x="36876" y="13320"/>
                </a:cubicBezTo>
                <a:cubicBezTo>
                  <a:pt x="37150" y="11922"/>
                  <a:pt x="37697" y="8335"/>
                  <a:pt x="36025" y="7545"/>
                </a:cubicBezTo>
                <a:cubicBezTo>
                  <a:pt x="35793" y="7436"/>
                  <a:pt x="35580" y="7387"/>
                  <a:pt x="35383" y="7387"/>
                </a:cubicBezTo>
                <a:cubicBezTo>
                  <a:pt x="33883" y="7387"/>
                  <a:pt x="33380" y="10259"/>
                  <a:pt x="33138" y="11253"/>
                </a:cubicBezTo>
                <a:cubicBezTo>
                  <a:pt x="32499" y="14232"/>
                  <a:pt x="32347" y="17241"/>
                  <a:pt x="32712" y="20220"/>
                </a:cubicBezTo>
                <a:cubicBezTo>
                  <a:pt x="32758" y="20381"/>
                  <a:pt x="32874" y="20455"/>
                  <a:pt x="32994" y="20455"/>
                </a:cubicBezTo>
                <a:cubicBezTo>
                  <a:pt x="33032" y="20455"/>
                  <a:pt x="33070" y="20448"/>
                  <a:pt x="33107" y="20433"/>
                </a:cubicBezTo>
                <a:cubicBezTo>
                  <a:pt x="33107" y="20494"/>
                  <a:pt x="33138" y="20524"/>
                  <a:pt x="33229" y="20585"/>
                </a:cubicBezTo>
                <a:cubicBezTo>
                  <a:pt x="30828" y="22439"/>
                  <a:pt x="28518" y="24384"/>
                  <a:pt x="26268" y="26390"/>
                </a:cubicBezTo>
                <a:cubicBezTo>
                  <a:pt x="27515" y="24172"/>
                  <a:pt x="28305" y="21679"/>
                  <a:pt x="28457" y="19126"/>
                </a:cubicBezTo>
                <a:cubicBezTo>
                  <a:pt x="28578" y="17636"/>
                  <a:pt x="28457" y="16177"/>
                  <a:pt x="28214" y="14688"/>
                </a:cubicBezTo>
                <a:cubicBezTo>
                  <a:pt x="28062" y="13867"/>
                  <a:pt x="27819" y="12621"/>
                  <a:pt x="26937" y="12287"/>
                </a:cubicBezTo>
                <a:cubicBezTo>
                  <a:pt x="26735" y="12204"/>
                  <a:pt x="26549" y="12166"/>
                  <a:pt x="26377" y="12166"/>
                </a:cubicBezTo>
                <a:cubicBezTo>
                  <a:pt x="24581" y="12166"/>
                  <a:pt x="24345" y="16311"/>
                  <a:pt x="24262" y="17393"/>
                </a:cubicBezTo>
                <a:cubicBezTo>
                  <a:pt x="23897" y="20646"/>
                  <a:pt x="24201" y="23928"/>
                  <a:pt x="25053" y="27059"/>
                </a:cubicBezTo>
                <a:cubicBezTo>
                  <a:pt x="25022" y="27181"/>
                  <a:pt x="25053" y="27302"/>
                  <a:pt x="25174" y="27393"/>
                </a:cubicBezTo>
                <a:lnTo>
                  <a:pt x="25174" y="27424"/>
                </a:lnTo>
                <a:cubicBezTo>
                  <a:pt x="23198" y="29278"/>
                  <a:pt x="21253" y="31193"/>
                  <a:pt x="19429" y="33199"/>
                </a:cubicBezTo>
                <a:cubicBezTo>
                  <a:pt x="20554" y="31011"/>
                  <a:pt x="21223" y="28640"/>
                  <a:pt x="21223" y="26147"/>
                </a:cubicBezTo>
                <a:cubicBezTo>
                  <a:pt x="21223" y="24749"/>
                  <a:pt x="21223" y="20433"/>
                  <a:pt x="19125" y="20281"/>
                </a:cubicBezTo>
                <a:cubicBezTo>
                  <a:pt x="19087" y="20278"/>
                  <a:pt x="19048" y="20277"/>
                  <a:pt x="19011" y="20277"/>
                </a:cubicBezTo>
                <a:cubicBezTo>
                  <a:pt x="16893" y="20277"/>
                  <a:pt x="16509" y="24409"/>
                  <a:pt x="16390" y="25813"/>
                </a:cubicBezTo>
                <a:cubicBezTo>
                  <a:pt x="16116" y="28731"/>
                  <a:pt x="16724" y="31679"/>
                  <a:pt x="18061" y="34293"/>
                </a:cubicBezTo>
                <a:cubicBezTo>
                  <a:pt x="18092" y="34354"/>
                  <a:pt x="18183" y="34415"/>
                  <a:pt x="18244" y="34445"/>
                </a:cubicBezTo>
                <a:cubicBezTo>
                  <a:pt x="15934" y="37029"/>
                  <a:pt x="13715" y="39704"/>
                  <a:pt x="11678" y="42470"/>
                </a:cubicBezTo>
                <a:cubicBezTo>
                  <a:pt x="12925" y="39947"/>
                  <a:pt x="13624" y="37211"/>
                  <a:pt x="13563" y="34445"/>
                </a:cubicBezTo>
                <a:cubicBezTo>
                  <a:pt x="13533" y="32994"/>
                  <a:pt x="13475" y="28630"/>
                  <a:pt x="11168" y="28630"/>
                </a:cubicBezTo>
                <a:cubicBezTo>
                  <a:pt x="11107" y="28630"/>
                  <a:pt x="11044" y="28633"/>
                  <a:pt x="10979" y="28640"/>
                </a:cubicBezTo>
                <a:cubicBezTo>
                  <a:pt x="8608" y="28852"/>
                  <a:pt x="8821" y="33199"/>
                  <a:pt x="8821" y="34810"/>
                </a:cubicBezTo>
                <a:cubicBezTo>
                  <a:pt x="8821" y="37667"/>
                  <a:pt x="9399" y="40464"/>
                  <a:pt x="10371" y="43078"/>
                </a:cubicBezTo>
                <a:cubicBezTo>
                  <a:pt x="10189" y="43138"/>
                  <a:pt x="10067" y="43412"/>
                  <a:pt x="10280" y="43534"/>
                </a:cubicBezTo>
                <a:cubicBezTo>
                  <a:pt x="10371" y="43594"/>
                  <a:pt x="10523" y="43716"/>
                  <a:pt x="10645" y="43777"/>
                </a:cubicBezTo>
                <a:cubicBezTo>
                  <a:pt x="8912" y="46208"/>
                  <a:pt x="7241" y="48731"/>
                  <a:pt x="5660" y="51315"/>
                </a:cubicBezTo>
                <a:cubicBezTo>
                  <a:pt x="6511" y="48640"/>
                  <a:pt x="6785" y="45874"/>
                  <a:pt x="6390" y="43108"/>
                </a:cubicBezTo>
                <a:cubicBezTo>
                  <a:pt x="6249" y="42041"/>
                  <a:pt x="5797" y="37913"/>
                  <a:pt x="3980" y="37913"/>
                </a:cubicBezTo>
                <a:cubicBezTo>
                  <a:pt x="3830" y="37913"/>
                  <a:pt x="3671" y="37941"/>
                  <a:pt x="3502" y="38002"/>
                </a:cubicBezTo>
                <a:cubicBezTo>
                  <a:pt x="2985" y="38427"/>
                  <a:pt x="2712" y="39309"/>
                  <a:pt x="2651" y="40008"/>
                </a:cubicBezTo>
                <a:cubicBezTo>
                  <a:pt x="2408" y="41315"/>
                  <a:pt x="2438" y="42774"/>
                  <a:pt x="2560" y="44111"/>
                </a:cubicBezTo>
                <a:cubicBezTo>
                  <a:pt x="2742" y="47181"/>
                  <a:pt x="3593" y="50129"/>
                  <a:pt x="4870" y="52926"/>
                </a:cubicBezTo>
                <a:cubicBezTo>
                  <a:pt x="4870" y="52956"/>
                  <a:pt x="4931" y="52956"/>
                  <a:pt x="4931" y="52987"/>
                </a:cubicBezTo>
                <a:cubicBezTo>
                  <a:pt x="3168" y="55996"/>
                  <a:pt x="1526" y="59066"/>
                  <a:pt x="98" y="62227"/>
                </a:cubicBezTo>
                <a:cubicBezTo>
                  <a:pt x="1" y="62421"/>
                  <a:pt x="164" y="62565"/>
                  <a:pt x="334" y="62565"/>
                </a:cubicBezTo>
                <a:cubicBezTo>
                  <a:pt x="430" y="62565"/>
                  <a:pt x="529" y="62519"/>
                  <a:pt x="584" y="62409"/>
                </a:cubicBezTo>
                <a:cubicBezTo>
                  <a:pt x="1982" y="59370"/>
                  <a:pt x="3532" y="56361"/>
                  <a:pt x="5265" y="53443"/>
                </a:cubicBezTo>
                <a:cubicBezTo>
                  <a:pt x="5307" y="53485"/>
                  <a:pt x="5379" y="53542"/>
                  <a:pt x="5460" y="53542"/>
                </a:cubicBezTo>
                <a:cubicBezTo>
                  <a:pt x="5495" y="53542"/>
                  <a:pt x="5532" y="53531"/>
                  <a:pt x="5569" y="53503"/>
                </a:cubicBezTo>
                <a:cubicBezTo>
                  <a:pt x="5660" y="53473"/>
                  <a:pt x="5812" y="53412"/>
                  <a:pt x="5934" y="53382"/>
                </a:cubicBezTo>
                <a:cubicBezTo>
                  <a:pt x="8639" y="55205"/>
                  <a:pt x="11526" y="56725"/>
                  <a:pt x="14536" y="57880"/>
                </a:cubicBezTo>
                <a:cubicBezTo>
                  <a:pt x="15169" y="58128"/>
                  <a:pt x="16152" y="58426"/>
                  <a:pt x="16995" y="58426"/>
                </a:cubicBezTo>
                <a:cubicBezTo>
                  <a:pt x="18013" y="58426"/>
                  <a:pt x="18828" y="57992"/>
                  <a:pt x="18578" y="56513"/>
                </a:cubicBezTo>
                <a:cubicBezTo>
                  <a:pt x="18213" y="54324"/>
                  <a:pt x="14779" y="52956"/>
                  <a:pt x="12925" y="52439"/>
                </a:cubicBezTo>
                <a:cubicBezTo>
                  <a:pt x="11945" y="52182"/>
                  <a:pt x="10949" y="52055"/>
                  <a:pt x="9957" y="52055"/>
                </a:cubicBezTo>
                <a:cubicBezTo>
                  <a:pt x="8610" y="52055"/>
                  <a:pt x="7272" y="52288"/>
                  <a:pt x="5994" y="52743"/>
                </a:cubicBezTo>
                <a:cubicBezTo>
                  <a:pt x="5903" y="52683"/>
                  <a:pt x="5782" y="52652"/>
                  <a:pt x="5721" y="52561"/>
                </a:cubicBezTo>
                <a:cubicBezTo>
                  <a:pt x="6663" y="50920"/>
                  <a:pt x="7697" y="49339"/>
                  <a:pt x="8700" y="47789"/>
                </a:cubicBezTo>
                <a:cubicBezTo>
                  <a:pt x="9520" y="46573"/>
                  <a:pt x="10341" y="45388"/>
                  <a:pt x="11192" y="44202"/>
                </a:cubicBezTo>
                <a:cubicBezTo>
                  <a:pt x="13411" y="45874"/>
                  <a:pt x="15812" y="47515"/>
                  <a:pt x="18578" y="48093"/>
                </a:cubicBezTo>
                <a:cubicBezTo>
                  <a:pt x="19161" y="48216"/>
                  <a:pt x="20024" y="48339"/>
                  <a:pt x="20912" y="48339"/>
                </a:cubicBezTo>
                <a:cubicBezTo>
                  <a:pt x="22434" y="48339"/>
                  <a:pt x="24030" y="47978"/>
                  <a:pt x="24414" y="46634"/>
                </a:cubicBezTo>
                <a:cubicBezTo>
                  <a:pt x="25022" y="44476"/>
                  <a:pt x="21162" y="43746"/>
                  <a:pt x="19855" y="43412"/>
                </a:cubicBezTo>
                <a:cubicBezTo>
                  <a:pt x="18207" y="43024"/>
                  <a:pt x="16535" y="42834"/>
                  <a:pt x="14862" y="42834"/>
                </a:cubicBezTo>
                <a:cubicBezTo>
                  <a:pt x="13911" y="42834"/>
                  <a:pt x="12960" y="42896"/>
                  <a:pt x="12013" y="43017"/>
                </a:cubicBezTo>
                <a:cubicBezTo>
                  <a:pt x="14232" y="40068"/>
                  <a:pt x="16572" y="37181"/>
                  <a:pt x="19095" y="34445"/>
                </a:cubicBezTo>
                <a:cubicBezTo>
                  <a:pt x="19125" y="34445"/>
                  <a:pt x="19156" y="34445"/>
                  <a:pt x="19156" y="34415"/>
                </a:cubicBezTo>
                <a:cubicBezTo>
                  <a:pt x="21679" y="35570"/>
                  <a:pt x="23776" y="37637"/>
                  <a:pt x="26481" y="38245"/>
                </a:cubicBezTo>
                <a:cubicBezTo>
                  <a:pt x="26843" y="38328"/>
                  <a:pt x="27294" y="38381"/>
                  <a:pt x="27766" y="38381"/>
                </a:cubicBezTo>
                <a:cubicBezTo>
                  <a:pt x="29200" y="38381"/>
                  <a:pt x="30828" y="37892"/>
                  <a:pt x="30736" y="36269"/>
                </a:cubicBezTo>
                <a:cubicBezTo>
                  <a:pt x="30615" y="34202"/>
                  <a:pt x="27667" y="33716"/>
                  <a:pt x="26116" y="33442"/>
                </a:cubicBezTo>
                <a:cubicBezTo>
                  <a:pt x="25277" y="33298"/>
                  <a:pt x="24433" y="33230"/>
                  <a:pt x="23590" y="33230"/>
                </a:cubicBezTo>
                <a:cubicBezTo>
                  <a:pt x="22296" y="33230"/>
                  <a:pt x="21003" y="33391"/>
                  <a:pt x="19733" y="33685"/>
                </a:cubicBezTo>
                <a:cubicBezTo>
                  <a:pt x="21679" y="31588"/>
                  <a:pt x="23685" y="29582"/>
                  <a:pt x="25782" y="27606"/>
                </a:cubicBezTo>
                <a:cubicBezTo>
                  <a:pt x="27503" y="28769"/>
                  <a:pt x="33762" y="32693"/>
                  <a:pt x="37098" y="32693"/>
                </a:cubicBezTo>
                <a:cubicBezTo>
                  <a:pt x="38299" y="32693"/>
                  <a:pt x="39120" y="32185"/>
                  <a:pt x="39217" y="30859"/>
                </a:cubicBezTo>
                <a:cubicBezTo>
                  <a:pt x="39399" y="28518"/>
                  <a:pt x="36360" y="27059"/>
                  <a:pt x="34506" y="26573"/>
                </a:cubicBezTo>
                <a:cubicBezTo>
                  <a:pt x="33406" y="26278"/>
                  <a:pt x="32288" y="26160"/>
                  <a:pt x="31163" y="26160"/>
                </a:cubicBezTo>
                <a:cubicBezTo>
                  <a:pt x="29739" y="26160"/>
                  <a:pt x="28303" y="26348"/>
                  <a:pt x="26876" y="26603"/>
                </a:cubicBezTo>
                <a:cubicBezTo>
                  <a:pt x="28882" y="24779"/>
                  <a:pt x="30980" y="23047"/>
                  <a:pt x="33107" y="21406"/>
                </a:cubicBezTo>
                <a:cubicBezTo>
                  <a:pt x="34506" y="23320"/>
                  <a:pt x="36360" y="24840"/>
                  <a:pt x="38548" y="25783"/>
                </a:cubicBezTo>
                <a:cubicBezTo>
                  <a:pt x="39280" y="26108"/>
                  <a:pt x="40343" y="26494"/>
                  <a:pt x="41303" y="26494"/>
                </a:cubicBezTo>
                <a:cubicBezTo>
                  <a:pt x="42137" y="26494"/>
                  <a:pt x="42894" y="26203"/>
                  <a:pt x="43290" y="25327"/>
                </a:cubicBezTo>
                <a:cubicBezTo>
                  <a:pt x="43959" y="23776"/>
                  <a:pt x="42226" y="22287"/>
                  <a:pt x="41041" y="21649"/>
                </a:cubicBezTo>
                <a:cubicBezTo>
                  <a:pt x="39095" y="20524"/>
                  <a:pt x="36907" y="20281"/>
                  <a:pt x="34749" y="20159"/>
                </a:cubicBezTo>
                <a:cubicBezTo>
                  <a:pt x="36420" y="18913"/>
                  <a:pt x="38153" y="17697"/>
                  <a:pt x="39916" y="16512"/>
                </a:cubicBezTo>
                <a:cubicBezTo>
                  <a:pt x="41861" y="18396"/>
                  <a:pt x="44141" y="19886"/>
                  <a:pt x="46664" y="20889"/>
                </a:cubicBezTo>
                <a:cubicBezTo>
                  <a:pt x="47409" y="21177"/>
                  <a:pt x="48541" y="21597"/>
                  <a:pt x="49550" y="21597"/>
                </a:cubicBezTo>
                <a:cubicBezTo>
                  <a:pt x="50352" y="21597"/>
                  <a:pt x="51076" y="21332"/>
                  <a:pt x="51466" y="20524"/>
                </a:cubicBezTo>
                <a:cubicBezTo>
                  <a:pt x="52409" y="18548"/>
                  <a:pt x="49977" y="16968"/>
                  <a:pt x="48457" y="16360"/>
                </a:cubicBezTo>
                <a:cubicBezTo>
                  <a:pt x="47101" y="15834"/>
                  <a:pt x="45670" y="15659"/>
                  <a:pt x="44232" y="15659"/>
                </a:cubicBezTo>
                <a:cubicBezTo>
                  <a:pt x="43090" y="15659"/>
                  <a:pt x="41944" y="15769"/>
                  <a:pt x="40828" y="15904"/>
                </a:cubicBezTo>
                <a:cubicBezTo>
                  <a:pt x="44171" y="13685"/>
                  <a:pt x="47667" y="11679"/>
                  <a:pt x="51223" y="9855"/>
                </a:cubicBezTo>
                <a:cubicBezTo>
                  <a:pt x="51345" y="9855"/>
                  <a:pt x="51497" y="9825"/>
                  <a:pt x="51618" y="9825"/>
                </a:cubicBezTo>
                <a:cubicBezTo>
                  <a:pt x="51527" y="9886"/>
                  <a:pt x="51497" y="10007"/>
                  <a:pt x="51406" y="10098"/>
                </a:cubicBezTo>
                <a:cubicBezTo>
                  <a:pt x="51277" y="10313"/>
                  <a:pt x="51467" y="10528"/>
                  <a:pt x="51643" y="10528"/>
                </a:cubicBezTo>
                <a:cubicBezTo>
                  <a:pt x="51716" y="10528"/>
                  <a:pt x="51787" y="10491"/>
                  <a:pt x="51831" y="10402"/>
                </a:cubicBezTo>
                <a:cubicBezTo>
                  <a:pt x="51983" y="10159"/>
                  <a:pt x="52135" y="9946"/>
                  <a:pt x="52287" y="9673"/>
                </a:cubicBezTo>
                <a:cubicBezTo>
                  <a:pt x="55175" y="9247"/>
                  <a:pt x="58093" y="8670"/>
                  <a:pt x="60646" y="7211"/>
                </a:cubicBezTo>
                <a:cubicBezTo>
                  <a:pt x="61862" y="6512"/>
                  <a:pt x="65296" y="4262"/>
                  <a:pt x="63837" y="2439"/>
                </a:cubicBezTo>
                <a:cubicBezTo>
                  <a:pt x="63469" y="1959"/>
                  <a:pt x="62950" y="1771"/>
                  <a:pt x="62360" y="1771"/>
                </a:cubicBezTo>
                <a:cubicBezTo>
                  <a:pt x="60709" y="1771"/>
                  <a:pt x="58509" y="3240"/>
                  <a:pt x="57546" y="3867"/>
                </a:cubicBezTo>
                <a:cubicBezTo>
                  <a:pt x="55479" y="5144"/>
                  <a:pt x="53746" y="6785"/>
                  <a:pt x="52287" y="8731"/>
                </a:cubicBezTo>
                <a:cubicBezTo>
                  <a:pt x="52257" y="8731"/>
                  <a:pt x="52226" y="8731"/>
                  <a:pt x="52196" y="8761"/>
                </a:cubicBezTo>
                <a:cubicBezTo>
                  <a:pt x="50919" y="9369"/>
                  <a:pt x="49643" y="10007"/>
                  <a:pt x="48427" y="10706"/>
                </a:cubicBezTo>
                <a:cubicBezTo>
                  <a:pt x="49795" y="8974"/>
                  <a:pt x="50615" y="6937"/>
                  <a:pt x="50767" y="4779"/>
                </a:cubicBezTo>
                <a:cubicBezTo>
                  <a:pt x="50889" y="3290"/>
                  <a:pt x="50889" y="554"/>
                  <a:pt x="49035" y="68"/>
                </a:cubicBezTo>
                <a:cubicBezTo>
                  <a:pt x="48870" y="22"/>
                  <a:pt x="48715" y="0"/>
                  <a:pt x="48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8" name="Google Shape;1668;p23"/>
          <p:cNvSpPr txBox="1">
            <a:spLocks noGrp="1"/>
          </p:cNvSpPr>
          <p:nvPr>
            <p:ph type="title"/>
          </p:nvPr>
        </p:nvSpPr>
        <p:spPr>
          <a:xfrm>
            <a:off x="1154000" y="2898929"/>
            <a:ext cx="1916100" cy="9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69" name="Google Shape;1669;p23"/>
          <p:cNvSpPr txBox="1">
            <a:spLocks noGrp="1"/>
          </p:cNvSpPr>
          <p:nvPr>
            <p:ph type="subTitle" idx="1"/>
          </p:nvPr>
        </p:nvSpPr>
        <p:spPr>
          <a:xfrm>
            <a:off x="1154010" y="3704495"/>
            <a:ext cx="19161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0" name="Google Shape;1670;p23"/>
          <p:cNvSpPr txBox="1">
            <a:spLocks noGrp="1"/>
          </p:cNvSpPr>
          <p:nvPr>
            <p:ph type="title" idx="2"/>
          </p:nvPr>
        </p:nvSpPr>
        <p:spPr>
          <a:xfrm>
            <a:off x="3613909" y="2898929"/>
            <a:ext cx="1916100" cy="9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71" name="Google Shape;1671;p23"/>
          <p:cNvSpPr txBox="1">
            <a:spLocks noGrp="1"/>
          </p:cNvSpPr>
          <p:nvPr>
            <p:ph type="subTitle" idx="3"/>
          </p:nvPr>
        </p:nvSpPr>
        <p:spPr>
          <a:xfrm>
            <a:off x="3613915" y="3704495"/>
            <a:ext cx="19161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2" name="Google Shape;1672;p23"/>
          <p:cNvSpPr txBox="1">
            <a:spLocks noGrp="1"/>
          </p:cNvSpPr>
          <p:nvPr>
            <p:ph type="title" idx="4"/>
          </p:nvPr>
        </p:nvSpPr>
        <p:spPr>
          <a:xfrm>
            <a:off x="6073851" y="2898929"/>
            <a:ext cx="1916100" cy="9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73" name="Google Shape;1673;p23"/>
          <p:cNvSpPr txBox="1">
            <a:spLocks noGrp="1"/>
          </p:cNvSpPr>
          <p:nvPr>
            <p:ph type="subTitle" idx="5"/>
          </p:nvPr>
        </p:nvSpPr>
        <p:spPr>
          <a:xfrm>
            <a:off x="6073854" y="3704495"/>
            <a:ext cx="19161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4" name="Google Shape;1674;p23"/>
          <p:cNvSpPr txBox="1">
            <a:spLocks noGrp="1"/>
          </p:cNvSpPr>
          <p:nvPr>
            <p:ph type="title" idx="6"/>
          </p:nvPr>
        </p:nvSpPr>
        <p:spPr>
          <a:xfrm>
            <a:off x="712500" y="562175"/>
            <a:ext cx="7719600" cy="637800"/>
          </a:xfrm>
          <a:prstGeom prst="rect">
            <a:avLst/>
          </a:prstGeom>
          <a:noFill/>
        </p:spPr>
        <p:txBody>
          <a:bodyPr spcFirstLastPara="1" wrap="square" lIns="0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 userDrawn="1">
  <p:cSld name="CUSTOM_9_1"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24"/>
          <p:cNvSpPr txBox="1">
            <a:spLocks noGrp="1"/>
          </p:cNvSpPr>
          <p:nvPr>
            <p:ph type="subTitle" idx="1"/>
          </p:nvPr>
        </p:nvSpPr>
        <p:spPr>
          <a:xfrm>
            <a:off x="1177556" y="3750374"/>
            <a:ext cx="1957800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77" name="Google Shape;1677;p24"/>
          <p:cNvSpPr txBox="1">
            <a:spLocks noGrp="1"/>
          </p:cNvSpPr>
          <p:nvPr>
            <p:ph type="subTitle" idx="2"/>
          </p:nvPr>
        </p:nvSpPr>
        <p:spPr>
          <a:xfrm>
            <a:off x="6009515" y="3750374"/>
            <a:ext cx="1949400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  <p:sp>
        <p:nvSpPr>
          <p:cNvPr id="1678" name="Google Shape;1678;p24"/>
          <p:cNvSpPr txBox="1">
            <a:spLocks noGrp="1"/>
          </p:cNvSpPr>
          <p:nvPr>
            <p:ph type="subTitle" idx="3"/>
          </p:nvPr>
        </p:nvSpPr>
        <p:spPr>
          <a:xfrm>
            <a:off x="1176688" y="1500575"/>
            <a:ext cx="1952400" cy="4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1679" name="Google Shape;1679;p24"/>
          <p:cNvSpPr txBox="1">
            <a:spLocks noGrp="1"/>
          </p:cNvSpPr>
          <p:nvPr>
            <p:ph type="subTitle" idx="4"/>
          </p:nvPr>
        </p:nvSpPr>
        <p:spPr>
          <a:xfrm>
            <a:off x="6009506" y="1500575"/>
            <a:ext cx="1957800" cy="4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1680" name="Google Shape;1680;p24"/>
          <p:cNvSpPr txBox="1">
            <a:spLocks noGrp="1"/>
          </p:cNvSpPr>
          <p:nvPr>
            <p:ph type="subTitle" idx="5"/>
          </p:nvPr>
        </p:nvSpPr>
        <p:spPr>
          <a:xfrm>
            <a:off x="6009509" y="3272023"/>
            <a:ext cx="1957800" cy="4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1681" name="Google Shape;1681;p24"/>
          <p:cNvSpPr txBox="1">
            <a:spLocks noGrp="1"/>
          </p:cNvSpPr>
          <p:nvPr>
            <p:ph type="subTitle" idx="6"/>
          </p:nvPr>
        </p:nvSpPr>
        <p:spPr>
          <a:xfrm>
            <a:off x="1176688" y="1978704"/>
            <a:ext cx="1957800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82" name="Google Shape;1682;p24"/>
          <p:cNvSpPr txBox="1">
            <a:spLocks noGrp="1"/>
          </p:cNvSpPr>
          <p:nvPr>
            <p:ph type="subTitle" idx="7"/>
          </p:nvPr>
        </p:nvSpPr>
        <p:spPr>
          <a:xfrm>
            <a:off x="6012805" y="1974802"/>
            <a:ext cx="1949400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83" name="Google Shape;1683;p24"/>
          <p:cNvSpPr txBox="1">
            <a:spLocks noGrp="1"/>
          </p:cNvSpPr>
          <p:nvPr>
            <p:ph type="subTitle" idx="8"/>
          </p:nvPr>
        </p:nvSpPr>
        <p:spPr>
          <a:xfrm>
            <a:off x="1182012" y="3272023"/>
            <a:ext cx="1952400" cy="4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3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1686" name="Google Shape;1686;p24"/>
          <p:cNvSpPr/>
          <p:nvPr/>
        </p:nvSpPr>
        <p:spPr>
          <a:xfrm flipH="1">
            <a:off x="6513412" y="-97116"/>
            <a:ext cx="2872951" cy="2087467"/>
          </a:xfrm>
          <a:custGeom>
            <a:avLst/>
            <a:gdLst/>
            <a:ahLst/>
            <a:cxnLst/>
            <a:rect l="l" t="t" r="r" b="b"/>
            <a:pathLst>
              <a:path w="41643" h="34232" extrusionOk="0">
                <a:moveTo>
                  <a:pt x="0" y="0"/>
                </a:moveTo>
                <a:lnTo>
                  <a:pt x="0" y="33283"/>
                </a:lnTo>
                <a:cubicBezTo>
                  <a:pt x="1408" y="33928"/>
                  <a:pt x="2977" y="34232"/>
                  <a:pt x="4596" y="34232"/>
                </a:cubicBezTo>
                <a:cubicBezTo>
                  <a:pt x="5878" y="34232"/>
                  <a:pt x="7191" y="34041"/>
                  <a:pt x="8481" y="33678"/>
                </a:cubicBezTo>
                <a:cubicBezTo>
                  <a:pt x="13192" y="32341"/>
                  <a:pt x="14864" y="26353"/>
                  <a:pt x="14256" y="20000"/>
                </a:cubicBezTo>
                <a:cubicBezTo>
                  <a:pt x="13343" y="10222"/>
                  <a:pt x="17598" y="5343"/>
                  <a:pt x="23392" y="5343"/>
                </a:cubicBezTo>
                <a:cubicBezTo>
                  <a:pt x="24353" y="5343"/>
                  <a:pt x="25355" y="5477"/>
                  <a:pt x="26384" y="5745"/>
                </a:cubicBezTo>
                <a:cubicBezTo>
                  <a:pt x="27831" y="6128"/>
                  <a:pt x="29407" y="6321"/>
                  <a:pt x="30979" y="6321"/>
                </a:cubicBezTo>
                <a:cubicBezTo>
                  <a:pt x="36145" y="6321"/>
                  <a:pt x="41269" y="4241"/>
                  <a:pt x="4164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1" name="Google Shape;1691;p24"/>
          <p:cNvSpPr/>
          <p:nvPr/>
        </p:nvSpPr>
        <p:spPr>
          <a:xfrm rot="1800037">
            <a:off x="-516569" y="-410043"/>
            <a:ext cx="1909536" cy="1375518"/>
          </a:xfrm>
          <a:custGeom>
            <a:avLst/>
            <a:gdLst/>
            <a:ahLst/>
            <a:cxnLst/>
            <a:rect l="l" t="t" r="r" b="b"/>
            <a:pathLst>
              <a:path w="61214" h="44095" extrusionOk="0">
                <a:moveTo>
                  <a:pt x="33294" y="1"/>
                </a:moveTo>
                <a:cubicBezTo>
                  <a:pt x="10164" y="1"/>
                  <a:pt x="1" y="32678"/>
                  <a:pt x="14070" y="41620"/>
                </a:cubicBezTo>
                <a:cubicBezTo>
                  <a:pt x="16803" y="43344"/>
                  <a:pt x="20131" y="44094"/>
                  <a:pt x="23728" y="44094"/>
                </a:cubicBezTo>
                <a:cubicBezTo>
                  <a:pt x="37895" y="44094"/>
                  <a:pt x="56243" y="32465"/>
                  <a:pt x="58934" y="22866"/>
                </a:cubicBezTo>
                <a:cubicBezTo>
                  <a:pt x="61213" y="14690"/>
                  <a:pt x="58751" y="1316"/>
                  <a:pt x="34678" y="39"/>
                </a:cubicBezTo>
                <a:cubicBezTo>
                  <a:pt x="34212" y="13"/>
                  <a:pt x="33750" y="1"/>
                  <a:pt x="3329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93" name="Google Shape;1693;p24"/>
          <p:cNvGrpSpPr/>
          <p:nvPr userDrawn="1"/>
        </p:nvGrpSpPr>
        <p:grpSpPr>
          <a:xfrm>
            <a:off x="-1800463" y="-448549"/>
            <a:ext cx="11324888" cy="5543322"/>
            <a:chOff x="-1406454" y="-493865"/>
            <a:chExt cx="11324888" cy="5543322"/>
          </a:xfrm>
        </p:grpSpPr>
        <p:grpSp>
          <p:nvGrpSpPr>
            <p:cNvPr id="1694" name="Google Shape;1694;p24"/>
            <p:cNvGrpSpPr/>
            <p:nvPr/>
          </p:nvGrpSpPr>
          <p:grpSpPr>
            <a:xfrm>
              <a:off x="7264258" y="361159"/>
              <a:ext cx="257290" cy="285419"/>
              <a:chOff x="1853250" y="5849150"/>
              <a:chExt cx="413650" cy="458800"/>
            </a:xfrm>
          </p:grpSpPr>
          <p:sp>
            <p:nvSpPr>
              <p:cNvPr id="1714" name="Google Shape;1714;p24"/>
              <p:cNvSpPr/>
              <p:nvPr/>
            </p:nvSpPr>
            <p:spPr>
              <a:xfrm>
                <a:off x="2129475" y="6054300"/>
                <a:ext cx="137425" cy="15150"/>
              </a:xfrm>
              <a:custGeom>
                <a:avLst/>
                <a:gdLst/>
                <a:ahLst/>
                <a:cxnLst/>
                <a:rect l="l" t="t" r="r" b="b"/>
                <a:pathLst>
                  <a:path w="5497" h="606" extrusionOk="0">
                    <a:moveTo>
                      <a:pt x="2747" y="0"/>
                    </a:moveTo>
                    <a:cubicBezTo>
                      <a:pt x="1942" y="0"/>
                      <a:pt x="1136" y="38"/>
                      <a:pt x="331" y="114"/>
                    </a:cubicBezTo>
                    <a:cubicBezTo>
                      <a:pt x="44" y="143"/>
                      <a:pt x="1" y="606"/>
                      <a:pt x="279" y="606"/>
                    </a:cubicBezTo>
                    <a:cubicBezTo>
                      <a:pt x="295" y="606"/>
                      <a:pt x="312" y="604"/>
                      <a:pt x="331" y="601"/>
                    </a:cubicBezTo>
                    <a:cubicBezTo>
                      <a:pt x="1136" y="509"/>
                      <a:pt x="1942" y="464"/>
                      <a:pt x="2747" y="464"/>
                    </a:cubicBezTo>
                    <a:cubicBezTo>
                      <a:pt x="3553" y="464"/>
                      <a:pt x="4358" y="509"/>
                      <a:pt x="5164" y="601"/>
                    </a:cubicBezTo>
                    <a:cubicBezTo>
                      <a:pt x="5182" y="604"/>
                      <a:pt x="5200" y="606"/>
                      <a:pt x="5216" y="606"/>
                    </a:cubicBezTo>
                    <a:cubicBezTo>
                      <a:pt x="5497" y="606"/>
                      <a:pt x="5480" y="143"/>
                      <a:pt x="5164" y="114"/>
                    </a:cubicBezTo>
                    <a:cubicBezTo>
                      <a:pt x="4358" y="38"/>
                      <a:pt x="3553" y="0"/>
                      <a:pt x="2747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24"/>
              <p:cNvSpPr/>
              <p:nvPr/>
            </p:nvSpPr>
            <p:spPr>
              <a:xfrm>
                <a:off x="2124250" y="6114125"/>
                <a:ext cx="127025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5081" h="3519" extrusionOk="0">
                    <a:moveTo>
                      <a:pt x="387" y="1"/>
                    </a:moveTo>
                    <a:cubicBezTo>
                      <a:pt x="148" y="1"/>
                      <a:pt x="1" y="357"/>
                      <a:pt x="236" y="487"/>
                    </a:cubicBezTo>
                    <a:cubicBezTo>
                      <a:pt x="1786" y="1308"/>
                      <a:pt x="3215" y="2281"/>
                      <a:pt x="4491" y="3466"/>
                    </a:cubicBezTo>
                    <a:cubicBezTo>
                      <a:pt x="4546" y="3503"/>
                      <a:pt x="4604" y="3518"/>
                      <a:pt x="4661" y="3518"/>
                    </a:cubicBezTo>
                    <a:cubicBezTo>
                      <a:pt x="4886" y="3518"/>
                      <a:pt x="5081" y="3265"/>
                      <a:pt x="4886" y="3071"/>
                    </a:cubicBezTo>
                    <a:cubicBezTo>
                      <a:pt x="3579" y="1855"/>
                      <a:pt x="2090" y="852"/>
                      <a:pt x="509" y="31"/>
                    </a:cubicBezTo>
                    <a:cubicBezTo>
                      <a:pt x="467" y="10"/>
                      <a:pt x="426" y="1"/>
                      <a:pt x="387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24"/>
              <p:cNvSpPr/>
              <p:nvPr/>
            </p:nvSpPr>
            <p:spPr>
              <a:xfrm>
                <a:off x="2124675" y="6135225"/>
                <a:ext cx="96000" cy="122100"/>
              </a:xfrm>
              <a:custGeom>
                <a:avLst/>
                <a:gdLst/>
                <a:ahLst/>
                <a:cxnLst/>
                <a:rect l="l" t="t" r="r" b="b"/>
                <a:pathLst>
                  <a:path w="3840" h="4884" extrusionOk="0">
                    <a:moveTo>
                      <a:pt x="364" y="1"/>
                    </a:moveTo>
                    <a:cubicBezTo>
                      <a:pt x="176" y="1"/>
                      <a:pt x="0" y="238"/>
                      <a:pt x="188" y="403"/>
                    </a:cubicBezTo>
                    <a:cubicBezTo>
                      <a:pt x="1344" y="1741"/>
                      <a:pt x="2438" y="3200"/>
                      <a:pt x="3289" y="4750"/>
                    </a:cubicBezTo>
                    <a:cubicBezTo>
                      <a:pt x="3336" y="4844"/>
                      <a:pt x="3413" y="4883"/>
                      <a:pt x="3491" y="4883"/>
                    </a:cubicBezTo>
                    <a:cubicBezTo>
                      <a:pt x="3663" y="4883"/>
                      <a:pt x="3840" y="4695"/>
                      <a:pt x="3714" y="4507"/>
                    </a:cubicBezTo>
                    <a:cubicBezTo>
                      <a:pt x="2803" y="2926"/>
                      <a:pt x="1739" y="1437"/>
                      <a:pt x="523" y="69"/>
                    </a:cubicBezTo>
                    <a:cubicBezTo>
                      <a:pt x="475" y="21"/>
                      <a:pt x="419" y="1"/>
                      <a:pt x="364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24"/>
              <p:cNvSpPr/>
              <p:nvPr/>
            </p:nvSpPr>
            <p:spPr>
              <a:xfrm>
                <a:off x="2091975" y="6163725"/>
                <a:ext cx="26775" cy="138325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5533" extrusionOk="0">
                    <a:moveTo>
                      <a:pt x="318" y="1"/>
                    </a:moveTo>
                    <a:cubicBezTo>
                      <a:pt x="163" y="1"/>
                      <a:pt x="1" y="125"/>
                      <a:pt x="38" y="327"/>
                    </a:cubicBezTo>
                    <a:cubicBezTo>
                      <a:pt x="433" y="1968"/>
                      <a:pt x="554" y="3640"/>
                      <a:pt x="433" y="5281"/>
                    </a:cubicBezTo>
                    <a:cubicBezTo>
                      <a:pt x="417" y="5449"/>
                      <a:pt x="539" y="5532"/>
                      <a:pt x="664" y="5532"/>
                    </a:cubicBezTo>
                    <a:cubicBezTo>
                      <a:pt x="790" y="5532"/>
                      <a:pt x="919" y="5449"/>
                      <a:pt x="919" y="5281"/>
                    </a:cubicBezTo>
                    <a:cubicBezTo>
                      <a:pt x="1071" y="3579"/>
                      <a:pt x="919" y="1847"/>
                      <a:pt x="554" y="175"/>
                    </a:cubicBezTo>
                    <a:cubicBezTo>
                      <a:pt x="518" y="55"/>
                      <a:pt x="420" y="1"/>
                      <a:pt x="318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24"/>
              <p:cNvSpPr/>
              <p:nvPr/>
            </p:nvSpPr>
            <p:spPr>
              <a:xfrm>
                <a:off x="2038300" y="6176250"/>
                <a:ext cx="37150" cy="131700"/>
              </a:xfrm>
              <a:custGeom>
                <a:avLst/>
                <a:gdLst/>
                <a:ahLst/>
                <a:cxnLst/>
                <a:rect l="l" t="t" r="r" b="b"/>
                <a:pathLst>
                  <a:path w="1486" h="5268" extrusionOk="0">
                    <a:moveTo>
                      <a:pt x="1086" y="1"/>
                    </a:moveTo>
                    <a:cubicBezTo>
                      <a:pt x="961" y="1"/>
                      <a:pt x="847" y="84"/>
                      <a:pt x="877" y="252"/>
                    </a:cubicBezTo>
                    <a:cubicBezTo>
                      <a:pt x="969" y="1863"/>
                      <a:pt x="726" y="3473"/>
                      <a:pt x="57" y="4963"/>
                    </a:cubicBezTo>
                    <a:cubicBezTo>
                      <a:pt x="1" y="5149"/>
                      <a:pt x="162" y="5267"/>
                      <a:pt x="324" y="5267"/>
                    </a:cubicBezTo>
                    <a:cubicBezTo>
                      <a:pt x="425" y="5267"/>
                      <a:pt x="527" y="5221"/>
                      <a:pt x="574" y="5115"/>
                    </a:cubicBezTo>
                    <a:cubicBezTo>
                      <a:pt x="1212" y="3565"/>
                      <a:pt x="1485" y="1923"/>
                      <a:pt x="1364" y="252"/>
                    </a:cubicBezTo>
                    <a:cubicBezTo>
                      <a:pt x="1349" y="84"/>
                      <a:pt x="1212" y="1"/>
                      <a:pt x="1086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24"/>
              <p:cNvSpPr/>
              <p:nvPr/>
            </p:nvSpPr>
            <p:spPr>
              <a:xfrm>
                <a:off x="1894750" y="6153550"/>
                <a:ext cx="108200" cy="56125"/>
              </a:xfrm>
              <a:custGeom>
                <a:avLst/>
                <a:gdLst/>
                <a:ahLst/>
                <a:cxnLst/>
                <a:rect l="l" t="t" r="r" b="b"/>
                <a:pathLst>
                  <a:path w="4328" h="2245" extrusionOk="0">
                    <a:moveTo>
                      <a:pt x="3958" y="1"/>
                    </a:moveTo>
                    <a:cubicBezTo>
                      <a:pt x="3916" y="1"/>
                      <a:pt x="3870" y="11"/>
                      <a:pt x="3823" y="35"/>
                    </a:cubicBezTo>
                    <a:cubicBezTo>
                      <a:pt x="2668" y="582"/>
                      <a:pt x="1452" y="1190"/>
                      <a:pt x="267" y="1767"/>
                    </a:cubicBezTo>
                    <a:cubicBezTo>
                      <a:pt x="0" y="1901"/>
                      <a:pt x="178" y="2245"/>
                      <a:pt x="431" y="2245"/>
                    </a:cubicBezTo>
                    <a:cubicBezTo>
                      <a:pt x="466" y="2245"/>
                      <a:pt x="503" y="2238"/>
                      <a:pt x="540" y="2223"/>
                    </a:cubicBezTo>
                    <a:cubicBezTo>
                      <a:pt x="1695" y="1646"/>
                      <a:pt x="2911" y="1038"/>
                      <a:pt x="4097" y="491"/>
                    </a:cubicBezTo>
                    <a:cubicBezTo>
                      <a:pt x="4328" y="311"/>
                      <a:pt x="4190" y="1"/>
                      <a:pt x="3958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22" name="Google Shape;1722;p24"/>
              <p:cNvSpPr/>
              <p:nvPr/>
            </p:nvSpPr>
            <p:spPr>
              <a:xfrm>
                <a:off x="1853250" y="6028900"/>
                <a:ext cx="14350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2259" extrusionOk="0">
                    <a:moveTo>
                      <a:pt x="383" y="0"/>
                    </a:moveTo>
                    <a:cubicBezTo>
                      <a:pt x="116" y="0"/>
                      <a:pt x="0" y="406"/>
                      <a:pt x="285" y="492"/>
                    </a:cubicBezTo>
                    <a:cubicBezTo>
                      <a:pt x="2048" y="796"/>
                      <a:pt x="3659" y="1373"/>
                      <a:pt x="5240" y="2225"/>
                    </a:cubicBezTo>
                    <a:cubicBezTo>
                      <a:pt x="5287" y="2248"/>
                      <a:pt x="5333" y="2258"/>
                      <a:pt x="5375" y="2258"/>
                    </a:cubicBezTo>
                    <a:cubicBezTo>
                      <a:pt x="5606" y="2258"/>
                      <a:pt x="5740" y="1948"/>
                      <a:pt x="5483" y="1769"/>
                    </a:cubicBezTo>
                    <a:cubicBezTo>
                      <a:pt x="3933" y="917"/>
                      <a:pt x="2231" y="310"/>
                      <a:pt x="437" y="6"/>
                    </a:cubicBezTo>
                    <a:cubicBezTo>
                      <a:pt x="419" y="2"/>
                      <a:pt x="400" y="0"/>
                      <a:pt x="383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23" name="Google Shape;1723;p24"/>
              <p:cNvSpPr/>
              <p:nvPr/>
            </p:nvSpPr>
            <p:spPr>
              <a:xfrm>
                <a:off x="1937525" y="5920775"/>
                <a:ext cx="88925" cy="132425"/>
              </a:xfrm>
              <a:custGeom>
                <a:avLst/>
                <a:gdLst/>
                <a:ahLst/>
                <a:cxnLst/>
                <a:rect l="l" t="t" r="r" b="b"/>
                <a:pathLst>
                  <a:path w="3557" h="5297" extrusionOk="0">
                    <a:moveTo>
                      <a:pt x="317" y="1"/>
                    </a:moveTo>
                    <a:cubicBezTo>
                      <a:pt x="157" y="1"/>
                      <a:pt x="0" y="131"/>
                      <a:pt x="76" y="318"/>
                    </a:cubicBezTo>
                    <a:cubicBezTo>
                      <a:pt x="805" y="2112"/>
                      <a:pt x="1778" y="3784"/>
                      <a:pt x="3024" y="5212"/>
                    </a:cubicBezTo>
                    <a:cubicBezTo>
                      <a:pt x="3083" y="5271"/>
                      <a:pt x="3148" y="5296"/>
                      <a:pt x="3209" y="5296"/>
                    </a:cubicBezTo>
                    <a:cubicBezTo>
                      <a:pt x="3399" y="5296"/>
                      <a:pt x="3557" y="5054"/>
                      <a:pt x="3419" y="4847"/>
                    </a:cubicBezTo>
                    <a:cubicBezTo>
                      <a:pt x="2234" y="3449"/>
                      <a:pt x="1261" y="1838"/>
                      <a:pt x="562" y="166"/>
                    </a:cubicBezTo>
                    <a:cubicBezTo>
                      <a:pt x="515" y="50"/>
                      <a:pt x="416" y="1"/>
                      <a:pt x="317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24" name="Google Shape;1724;p24"/>
              <p:cNvSpPr/>
              <p:nvPr/>
            </p:nvSpPr>
            <p:spPr>
              <a:xfrm>
                <a:off x="1983650" y="5898050"/>
                <a:ext cx="47350" cy="131950"/>
              </a:xfrm>
              <a:custGeom>
                <a:avLst/>
                <a:gdLst/>
                <a:ahLst/>
                <a:cxnLst/>
                <a:rect l="l" t="t" r="r" b="b"/>
                <a:pathLst>
                  <a:path w="1894" h="5278" extrusionOk="0">
                    <a:moveTo>
                      <a:pt x="346" y="1"/>
                    </a:moveTo>
                    <a:cubicBezTo>
                      <a:pt x="178" y="1"/>
                      <a:pt x="1" y="196"/>
                      <a:pt x="85" y="407"/>
                    </a:cubicBezTo>
                    <a:cubicBezTo>
                      <a:pt x="814" y="1835"/>
                      <a:pt x="1240" y="3446"/>
                      <a:pt x="1392" y="5027"/>
                    </a:cubicBezTo>
                    <a:cubicBezTo>
                      <a:pt x="1407" y="5194"/>
                      <a:pt x="1536" y="5278"/>
                      <a:pt x="1658" y="5278"/>
                    </a:cubicBezTo>
                    <a:cubicBezTo>
                      <a:pt x="1779" y="5278"/>
                      <a:pt x="1893" y="5194"/>
                      <a:pt x="1878" y="5027"/>
                    </a:cubicBezTo>
                    <a:cubicBezTo>
                      <a:pt x="1756" y="3325"/>
                      <a:pt x="1301" y="1653"/>
                      <a:pt x="541" y="133"/>
                    </a:cubicBezTo>
                    <a:cubicBezTo>
                      <a:pt x="494" y="40"/>
                      <a:pt x="421" y="1"/>
                      <a:pt x="346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25" name="Google Shape;1725;p24"/>
              <p:cNvSpPr/>
              <p:nvPr/>
            </p:nvSpPr>
            <p:spPr>
              <a:xfrm>
                <a:off x="2071625" y="5849150"/>
                <a:ext cx="84500" cy="174425"/>
              </a:xfrm>
              <a:custGeom>
                <a:avLst/>
                <a:gdLst/>
                <a:ahLst/>
                <a:cxnLst/>
                <a:rect l="l" t="t" r="r" b="b"/>
                <a:pathLst>
                  <a:path w="3380" h="6977" extrusionOk="0">
                    <a:moveTo>
                      <a:pt x="2142" y="0"/>
                    </a:moveTo>
                    <a:cubicBezTo>
                      <a:pt x="2061" y="0"/>
                      <a:pt x="1978" y="33"/>
                      <a:pt x="1915" y="113"/>
                    </a:cubicBezTo>
                    <a:cubicBezTo>
                      <a:pt x="517" y="2059"/>
                      <a:pt x="0" y="4490"/>
                      <a:pt x="396" y="6800"/>
                    </a:cubicBezTo>
                    <a:cubicBezTo>
                      <a:pt x="420" y="6923"/>
                      <a:pt x="509" y="6977"/>
                      <a:pt x="606" y="6977"/>
                    </a:cubicBezTo>
                    <a:cubicBezTo>
                      <a:pt x="750" y="6977"/>
                      <a:pt x="912" y="6860"/>
                      <a:pt x="912" y="6679"/>
                    </a:cubicBezTo>
                    <a:cubicBezTo>
                      <a:pt x="950" y="6772"/>
                      <a:pt x="1067" y="6854"/>
                      <a:pt x="1181" y="6854"/>
                    </a:cubicBezTo>
                    <a:cubicBezTo>
                      <a:pt x="1252" y="6854"/>
                      <a:pt x="1321" y="6822"/>
                      <a:pt x="1368" y="6740"/>
                    </a:cubicBezTo>
                    <a:cubicBezTo>
                      <a:pt x="2371" y="4825"/>
                      <a:pt x="3040" y="2788"/>
                      <a:pt x="3344" y="661"/>
                    </a:cubicBezTo>
                    <a:cubicBezTo>
                      <a:pt x="3380" y="500"/>
                      <a:pt x="3226" y="391"/>
                      <a:pt x="3087" y="391"/>
                    </a:cubicBezTo>
                    <a:cubicBezTo>
                      <a:pt x="2990" y="391"/>
                      <a:pt x="2901" y="444"/>
                      <a:pt x="2888" y="569"/>
                    </a:cubicBezTo>
                    <a:cubicBezTo>
                      <a:pt x="2584" y="2667"/>
                      <a:pt x="1915" y="4673"/>
                      <a:pt x="943" y="6497"/>
                    </a:cubicBezTo>
                    <a:cubicBezTo>
                      <a:pt x="943" y="6527"/>
                      <a:pt x="943" y="6527"/>
                      <a:pt x="912" y="6588"/>
                    </a:cubicBezTo>
                    <a:cubicBezTo>
                      <a:pt x="548" y="4399"/>
                      <a:pt x="1095" y="2120"/>
                      <a:pt x="2371" y="387"/>
                    </a:cubicBezTo>
                    <a:cubicBezTo>
                      <a:pt x="2522" y="194"/>
                      <a:pt x="2338" y="0"/>
                      <a:pt x="2142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28" name="Google Shape;1728;p24"/>
            <p:cNvGrpSpPr/>
            <p:nvPr/>
          </p:nvGrpSpPr>
          <p:grpSpPr>
            <a:xfrm rot="-9608768">
              <a:off x="8426857" y="-493865"/>
              <a:ext cx="1491577" cy="1794485"/>
              <a:chOff x="6341038" y="-2836840"/>
              <a:chExt cx="1491675" cy="1794603"/>
            </a:xfrm>
          </p:grpSpPr>
          <p:sp>
            <p:nvSpPr>
              <p:cNvPr id="1729" name="Google Shape;1729;p24"/>
              <p:cNvSpPr/>
              <p:nvPr/>
            </p:nvSpPr>
            <p:spPr>
              <a:xfrm>
                <a:off x="6341038" y="-2836840"/>
                <a:ext cx="1491675" cy="1748050"/>
              </a:xfrm>
              <a:custGeom>
                <a:avLst/>
                <a:gdLst/>
                <a:ahLst/>
                <a:cxnLst/>
                <a:rect l="l" t="t" r="r" b="b"/>
                <a:pathLst>
                  <a:path w="59667" h="69922" extrusionOk="0">
                    <a:moveTo>
                      <a:pt x="41317" y="0"/>
                    </a:moveTo>
                    <a:cubicBezTo>
                      <a:pt x="30030" y="0"/>
                      <a:pt x="28740" y="35780"/>
                      <a:pt x="23344" y="37856"/>
                    </a:cubicBezTo>
                    <a:cubicBezTo>
                      <a:pt x="23064" y="37963"/>
                      <a:pt x="22815" y="38015"/>
                      <a:pt x="22593" y="38015"/>
                    </a:cubicBezTo>
                    <a:cubicBezTo>
                      <a:pt x="18137" y="38015"/>
                      <a:pt x="24668" y="17337"/>
                      <a:pt x="12824" y="17337"/>
                    </a:cubicBezTo>
                    <a:cubicBezTo>
                      <a:pt x="12775" y="17337"/>
                      <a:pt x="12725" y="17338"/>
                      <a:pt x="12675" y="17338"/>
                    </a:cubicBezTo>
                    <a:cubicBezTo>
                      <a:pt x="0" y="17490"/>
                      <a:pt x="22554" y="52141"/>
                      <a:pt x="15958" y="55637"/>
                    </a:cubicBezTo>
                    <a:cubicBezTo>
                      <a:pt x="15526" y="55869"/>
                      <a:pt x="15137" y="55977"/>
                      <a:pt x="14785" y="55977"/>
                    </a:cubicBezTo>
                    <a:cubicBezTo>
                      <a:pt x="10256" y="55977"/>
                      <a:pt x="11895" y="38156"/>
                      <a:pt x="7951" y="38156"/>
                    </a:cubicBezTo>
                    <a:cubicBezTo>
                      <a:pt x="7543" y="38156"/>
                      <a:pt x="7075" y="38347"/>
                      <a:pt x="6535" y="38767"/>
                    </a:cubicBezTo>
                    <a:cubicBezTo>
                      <a:pt x="1338" y="42810"/>
                      <a:pt x="8420" y="60439"/>
                      <a:pt x="10730" y="65789"/>
                    </a:cubicBezTo>
                    <a:cubicBezTo>
                      <a:pt x="11155" y="66762"/>
                      <a:pt x="11915" y="67582"/>
                      <a:pt x="12888" y="68069"/>
                    </a:cubicBezTo>
                    <a:lnTo>
                      <a:pt x="15654" y="69437"/>
                    </a:lnTo>
                    <a:cubicBezTo>
                      <a:pt x="16287" y="69761"/>
                      <a:pt x="16980" y="69921"/>
                      <a:pt x="17674" y="69921"/>
                    </a:cubicBezTo>
                    <a:cubicBezTo>
                      <a:pt x="18280" y="69921"/>
                      <a:pt x="18887" y="69799"/>
                      <a:pt x="19453" y="69558"/>
                    </a:cubicBezTo>
                    <a:cubicBezTo>
                      <a:pt x="26566" y="66519"/>
                      <a:pt x="48390" y="64421"/>
                      <a:pt x="44925" y="57430"/>
                    </a:cubicBezTo>
                    <a:cubicBezTo>
                      <a:pt x="43971" y="55515"/>
                      <a:pt x="42417" y="54810"/>
                      <a:pt x="40578" y="54810"/>
                    </a:cubicBezTo>
                    <a:cubicBezTo>
                      <a:pt x="35450" y="54810"/>
                      <a:pt x="28100" y="60282"/>
                      <a:pt x="25304" y="60282"/>
                    </a:cubicBezTo>
                    <a:cubicBezTo>
                      <a:pt x="25075" y="60282"/>
                      <a:pt x="24876" y="60245"/>
                      <a:pt x="24712" y="60166"/>
                    </a:cubicBezTo>
                    <a:cubicBezTo>
                      <a:pt x="21855" y="58768"/>
                      <a:pt x="25077" y="53540"/>
                      <a:pt x="37174" y="51169"/>
                    </a:cubicBezTo>
                    <a:cubicBezTo>
                      <a:pt x="49241" y="48768"/>
                      <a:pt x="56475" y="39254"/>
                      <a:pt x="50548" y="34786"/>
                    </a:cubicBezTo>
                    <a:cubicBezTo>
                      <a:pt x="49865" y="34267"/>
                      <a:pt x="49094" y="34044"/>
                      <a:pt x="48262" y="34044"/>
                    </a:cubicBezTo>
                    <a:cubicBezTo>
                      <a:pt x="43152" y="34044"/>
                      <a:pt x="35747" y="42457"/>
                      <a:pt x="32359" y="42457"/>
                    </a:cubicBezTo>
                    <a:cubicBezTo>
                      <a:pt x="31512" y="42457"/>
                      <a:pt x="30917" y="41933"/>
                      <a:pt x="30669" y="40622"/>
                    </a:cubicBezTo>
                    <a:cubicBezTo>
                      <a:pt x="29271" y="33205"/>
                      <a:pt x="59667" y="9588"/>
                      <a:pt x="44955" y="1107"/>
                    </a:cubicBezTo>
                    <a:cubicBezTo>
                      <a:pt x="43637" y="347"/>
                      <a:pt x="42428" y="0"/>
                      <a:pt x="41317" y="0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24"/>
              <p:cNvSpPr/>
              <p:nvPr/>
            </p:nvSpPr>
            <p:spPr>
              <a:xfrm>
                <a:off x="6596851" y="-2762787"/>
                <a:ext cx="1023600" cy="1720550"/>
              </a:xfrm>
              <a:custGeom>
                <a:avLst/>
                <a:gdLst/>
                <a:ahLst/>
                <a:cxnLst/>
                <a:rect l="l" t="t" r="r" b="b"/>
                <a:pathLst>
                  <a:path w="40944" h="68822" extrusionOk="0">
                    <a:moveTo>
                      <a:pt x="36536" y="0"/>
                    </a:moveTo>
                    <a:cubicBezTo>
                      <a:pt x="36533" y="7"/>
                      <a:pt x="24407" y="25535"/>
                      <a:pt x="14803" y="45472"/>
                    </a:cubicBezTo>
                    <a:cubicBezTo>
                      <a:pt x="13374" y="42980"/>
                      <a:pt x="8936" y="34135"/>
                      <a:pt x="6444" y="17417"/>
                    </a:cubicBezTo>
                    <a:lnTo>
                      <a:pt x="6444" y="17417"/>
                    </a:lnTo>
                    <a:cubicBezTo>
                      <a:pt x="6445" y="17424"/>
                      <a:pt x="8512" y="36204"/>
                      <a:pt x="14499" y="46171"/>
                    </a:cubicBezTo>
                    <a:cubicBezTo>
                      <a:pt x="11915" y="51491"/>
                      <a:pt x="9544" y="56354"/>
                      <a:pt x="7660" y="60214"/>
                    </a:cubicBezTo>
                    <a:cubicBezTo>
                      <a:pt x="6018" y="58026"/>
                      <a:pt x="1642" y="51035"/>
                      <a:pt x="0" y="37813"/>
                    </a:cubicBezTo>
                    <a:lnTo>
                      <a:pt x="0" y="37813"/>
                    </a:lnTo>
                    <a:cubicBezTo>
                      <a:pt x="0" y="37816"/>
                      <a:pt x="275" y="52313"/>
                      <a:pt x="7113" y="61248"/>
                    </a:cubicBezTo>
                    <a:cubicBezTo>
                      <a:pt x="5897" y="63710"/>
                      <a:pt x="4924" y="65655"/>
                      <a:pt x="4225" y="66962"/>
                    </a:cubicBezTo>
                    <a:cubicBezTo>
                      <a:pt x="3800" y="67752"/>
                      <a:pt x="3769" y="68573"/>
                      <a:pt x="4164" y="68786"/>
                    </a:cubicBezTo>
                    <a:cubicBezTo>
                      <a:pt x="4212" y="68810"/>
                      <a:pt x="4264" y="68821"/>
                      <a:pt x="4320" y="68821"/>
                    </a:cubicBezTo>
                    <a:cubicBezTo>
                      <a:pt x="4692" y="68821"/>
                      <a:pt x="5219" y="68318"/>
                      <a:pt x="5563" y="67631"/>
                    </a:cubicBezTo>
                    <a:cubicBezTo>
                      <a:pt x="6170" y="66354"/>
                      <a:pt x="7143" y="64257"/>
                      <a:pt x="8420" y="61582"/>
                    </a:cubicBezTo>
                    <a:cubicBezTo>
                      <a:pt x="11459" y="61491"/>
                      <a:pt x="23222" y="60640"/>
                      <a:pt x="33983" y="54409"/>
                    </a:cubicBezTo>
                    <a:lnTo>
                      <a:pt x="33983" y="54409"/>
                    </a:lnTo>
                    <a:cubicBezTo>
                      <a:pt x="33980" y="54410"/>
                      <a:pt x="19834" y="60774"/>
                      <a:pt x="9520" y="60774"/>
                    </a:cubicBezTo>
                    <a:cubicBezTo>
                      <a:pt x="9262" y="60774"/>
                      <a:pt x="9007" y="60770"/>
                      <a:pt x="8754" y="60761"/>
                    </a:cubicBezTo>
                    <a:cubicBezTo>
                      <a:pt x="10608" y="56810"/>
                      <a:pt x="13009" y="51703"/>
                      <a:pt x="15593" y="46171"/>
                    </a:cubicBezTo>
                    <a:cubicBezTo>
                      <a:pt x="18055" y="45716"/>
                      <a:pt x="32189" y="42798"/>
                      <a:pt x="40943" y="34530"/>
                    </a:cubicBezTo>
                    <a:lnTo>
                      <a:pt x="40943" y="34530"/>
                    </a:lnTo>
                    <a:cubicBezTo>
                      <a:pt x="40941" y="34532"/>
                      <a:pt x="28358" y="44165"/>
                      <a:pt x="16019" y="45290"/>
                    </a:cubicBezTo>
                    <a:cubicBezTo>
                      <a:pt x="23405" y="29454"/>
                      <a:pt x="32463" y="9818"/>
                      <a:pt x="365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31" name="Google Shape;1731;p24"/>
            <p:cNvSpPr/>
            <p:nvPr/>
          </p:nvSpPr>
          <p:spPr>
            <a:xfrm rot="-899960">
              <a:off x="-460175" y="3391982"/>
              <a:ext cx="1589678" cy="1657475"/>
            </a:xfrm>
            <a:custGeom>
              <a:avLst/>
              <a:gdLst/>
              <a:ahLst/>
              <a:cxnLst/>
              <a:rect l="l" t="t" r="r" b="b"/>
              <a:pathLst>
                <a:path w="63589" h="66301" extrusionOk="0">
                  <a:moveTo>
                    <a:pt x="54519" y="0"/>
                  </a:moveTo>
                  <a:cubicBezTo>
                    <a:pt x="53294" y="0"/>
                    <a:pt x="51465" y="1991"/>
                    <a:pt x="50883" y="2573"/>
                  </a:cubicBezTo>
                  <a:cubicBezTo>
                    <a:pt x="48937" y="4549"/>
                    <a:pt x="47630" y="6981"/>
                    <a:pt x="46506" y="9473"/>
                  </a:cubicBezTo>
                  <a:lnTo>
                    <a:pt x="46475" y="9503"/>
                  </a:lnTo>
                  <a:cubicBezTo>
                    <a:pt x="46202" y="9716"/>
                    <a:pt x="46354" y="10111"/>
                    <a:pt x="46567" y="10142"/>
                  </a:cubicBezTo>
                  <a:lnTo>
                    <a:pt x="46627" y="10142"/>
                  </a:lnTo>
                  <a:cubicBezTo>
                    <a:pt x="45776" y="11388"/>
                    <a:pt x="44956" y="12695"/>
                    <a:pt x="44074" y="13941"/>
                  </a:cubicBezTo>
                  <a:cubicBezTo>
                    <a:pt x="43527" y="12209"/>
                    <a:pt x="42919" y="10446"/>
                    <a:pt x="41916" y="8896"/>
                  </a:cubicBezTo>
                  <a:cubicBezTo>
                    <a:pt x="41454" y="8243"/>
                    <a:pt x="40626" y="6859"/>
                    <a:pt x="39629" y="6859"/>
                  </a:cubicBezTo>
                  <a:cubicBezTo>
                    <a:pt x="39512" y="6859"/>
                    <a:pt x="39393" y="6878"/>
                    <a:pt x="39272" y="6920"/>
                  </a:cubicBezTo>
                  <a:cubicBezTo>
                    <a:pt x="37965" y="7345"/>
                    <a:pt x="39059" y="9686"/>
                    <a:pt x="39363" y="10446"/>
                  </a:cubicBezTo>
                  <a:cubicBezTo>
                    <a:pt x="40153" y="12300"/>
                    <a:pt x="41369" y="13820"/>
                    <a:pt x="42980" y="15096"/>
                  </a:cubicBezTo>
                  <a:cubicBezTo>
                    <a:pt x="43041" y="15157"/>
                    <a:pt x="43162" y="15157"/>
                    <a:pt x="43223" y="15157"/>
                  </a:cubicBezTo>
                  <a:cubicBezTo>
                    <a:pt x="39332" y="20780"/>
                    <a:pt x="35107" y="26099"/>
                    <a:pt x="30670" y="31267"/>
                  </a:cubicBezTo>
                  <a:cubicBezTo>
                    <a:pt x="30153" y="28014"/>
                    <a:pt x="29910" y="24701"/>
                    <a:pt x="29788" y="21388"/>
                  </a:cubicBezTo>
                  <a:lnTo>
                    <a:pt x="29788" y="21388"/>
                  </a:lnTo>
                  <a:cubicBezTo>
                    <a:pt x="29849" y="21419"/>
                    <a:pt x="29940" y="21419"/>
                    <a:pt x="30001" y="21419"/>
                  </a:cubicBezTo>
                  <a:cubicBezTo>
                    <a:pt x="31885" y="21115"/>
                    <a:pt x="33344" y="20051"/>
                    <a:pt x="34712" y="18805"/>
                  </a:cubicBezTo>
                  <a:cubicBezTo>
                    <a:pt x="35472" y="18075"/>
                    <a:pt x="37387" y="16494"/>
                    <a:pt x="36445" y="15187"/>
                  </a:cubicBezTo>
                  <a:cubicBezTo>
                    <a:pt x="36208" y="14875"/>
                    <a:pt x="35894" y="14755"/>
                    <a:pt x="35548" y="14755"/>
                  </a:cubicBezTo>
                  <a:cubicBezTo>
                    <a:pt x="34648" y="14755"/>
                    <a:pt x="33528" y="15566"/>
                    <a:pt x="32980" y="15917"/>
                  </a:cubicBezTo>
                  <a:cubicBezTo>
                    <a:pt x="31612" y="16829"/>
                    <a:pt x="30518" y="18075"/>
                    <a:pt x="29697" y="19504"/>
                  </a:cubicBezTo>
                  <a:cubicBezTo>
                    <a:pt x="29697" y="18227"/>
                    <a:pt x="29758" y="16981"/>
                    <a:pt x="29788" y="15735"/>
                  </a:cubicBezTo>
                  <a:cubicBezTo>
                    <a:pt x="29823" y="15752"/>
                    <a:pt x="29889" y="15770"/>
                    <a:pt x="29961" y="15770"/>
                  </a:cubicBezTo>
                  <a:cubicBezTo>
                    <a:pt x="30014" y="15770"/>
                    <a:pt x="30071" y="15760"/>
                    <a:pt x="30123" y="15735"/>
                  </a:cubicBezTo>
                  <a:cubicBezTo>
                    <a:pt x="31673" y="14823"/>
                    <a:pt x="33344" y="13880"/>
                    <a:pt x="34500" y="12421"/>
                  </a:cubicBezTo>
                  <a:cubicBezTo>
                    <a:pt x="34925" y="11844"/>
                    <a:pt x="36050" y="10476"/>
                    <a:pt x="35077" y="9868"/>
                  </a:cubicBezTo>
                  <a:cubicBezTo>
                    <a:pt x="34903" y="9764"/>
                    <a:pt x="34710" y="9720"/>
                    <a:pt x="34509" y="9720"/>
                  </a:cubicBezTo>
                  <a:cubicBezTo>
                    <a:pt x="33832" y="9720"/>
                    <a:pt x="33067" y="10216"/>
                    <a:pt x="32645" y="10567"/>
                  </a:cubicBezTo>
                  <a:cubicBezTo>
                    <a:pt x="31490" y="11449"/>
                    <a:pt x="30578" y="12695"/>
                    <a:pt x="29819" y="13941"/>
                  </a:cubicBezTo>
                  <a:cubicBezTo>
                    <a:pt x="29910" y="12877"/>
                    <a:pt x="29971" y="11783"/>
                    <a:pt x="30092" y="10689"/>
                  </a:cubicBezTo>
                  <a:cubicBezTo>
                    <a:pt x="30578" y="9807"/>
                    <a:pt x="36232" y="1175"/>
                    <a:pt x="32706" y="901"/>
                  </a:cubicBezTo>
                  <a:cubicBezTo>
                    <a:pt x="32684" y="900"/>
                    <a:pt x="32661" y="899"/>
                    <a:pt x="32639" y="899"/>
                  </a:cubicBezTo>
                  <a:cubicBezTo>
                    <a:pt x="31336" y="899"/>
                    <a:pt x="30389" y="3469"/>
                    <a:pt x="30001" y="4306"/>
                  </a:cubicBezTo>
                  <a:cubicBezTo>
                    <a:pt x="29150" y="6342"/>
                    <a:pt x="28846" y="8561"/>
                    <a:pt x="29028" y="10750"/>
                  </a:cubicBezTo>
                  <a:cubicBezTo>
                    <a:pt x="28694" y="12087"/>
                    <a:pt x="28390" y="13424"/>
                    <a:pt x="28116" y="14792"/>
                  </a:cubicBezTo>
                  <a:lnTo>
                    <a:pt x="28025" y="14792"/>
                  </a:lnTo>
                  <a:cubicBezTo>
                    <a:pt x="27539" y="13485"/>
                    <a:pt x="26779" y="12300"/>
                    <a:pt x="25715" y="11449"/>
                  </a:cubicBezTo>
                  <a:cubicBezTo>
                    <a:pt x="25356" y="11138"/>
                    <a:pt x="24546" y="10375"/>
                    <a:pt x="23950" y="10375"/>
                  </a:cubicBezTo>
                  <a:cubicBezTo>
                    <a:pt x="23789" y="10375"/>
                    <a:pt x="23643" y="10431"/>
                    <a:pt x="23527" y="10567"/>
                  </a:cubicBezTo>
                  <a:cubicBezTo>
                    <a:pt x="22828" y="11297"/>
                    <a:pt x="24074" y="12847"/>
                    <a:pt x="24530" y="13364"/>
                  </a:cubicBezTo>
                  <a:cubicBezTo>
                    <a:pt x="25350" y="14276"/>
                    <a:pt x="26353" y="14944"/>
                    <a:pt x="27539" y="15309"/>
                  </a:cubicBezTo>
                  <a:cubicBezTo>
                    <a:pt x="27610" y="15427"/>
                    <a:pt x="27735" y="15472"/>
                    <a:pt x="27859" y="15472"/>
                  </a:cubicBezTo>
                  <a:cubicBezTo>
                    <a:pt x="27895" y="15472"/>
                    <a:pt x="27930" y="15468"/>
                    <a:pt x="27964" y="15461"/>
                  </a:cubicBezTo>
                  <a:lnTo>
                    <a:pt x="27964" y="15461"/>
                  </a:lnTo>
                  <a:cubicBezTo>
                    <a:pt x="27721" y="16829"/>
                    <a:pt x="27509" y="18227"/>
                    <a:pt x="27357" y="19656"/>
                  </a:cubicBezTo>
                  <a:cubicBezTo>
                    <a:pt x="26774" y="18830"/>
                    <a:pt x="25474" y="17210"/>
                    <a:pt x="24587" y="17210"/>
                  </a:cubicBezTo>
                  <a:cubicBezTo>
                    <a:pt x="24364" y="17210"/>
                    <a:pt x="24166" y="17313"/>
                    <a:pt x="24013" y="17558"/>
                  </a:cubicBezTo>
                  <a:cubicBezTo>
                    <a:pt x="23618" y="18166"/>
                    <a:pt x="24226" y="19108"/>
                    <a:pt x="24621" y="19564"/>
                  </a:cubicBezTo>
                  <a:cubicBezTo>
                    <a:pt x="25290" y="20324"/>
                    <a:pt x="26293" y="20659"/>
                    <a:pt x="27235" y="20963"/>
                  </a:cubicBezTo>
                  <a:cubicBezTo>
                    <a:pt x="27113" y="22452"/>
                    <a:pt x="27083" y="23972"/>
                    <a:pt x="27174" y="25461"/>
                  </a:cubicBezTo>
                  <a:cubicBezTo>
                    <a:pt x="25594" y="23789"/>
                    <a:pt x="24043" y="22148"/>
                    <a:pt x="22402" y="20567"/>
                  </a:cubicBezTo>
                  <a:cubicBezTo>
                    <a:pt x="22554" y="20507"/>
                    <a:pt x="22676" y="20415"/>
                    <a:pt x="22676" y="20264"/>
                  </a:cubicBezTo>
                  <a:cubicBezTo>
                    <a:pt x="22761" y="19352"/>
                    <a:pt x="23648" y="12293"/>
                    <a:pt x="21479" y="12293"/>
                  </a:cubicBezTo>
                  <a:cubicBezTo>
                    <a:pt x="21334" y="12293"/>
                    <a:pt x="21176" y="12325"/>
                    <a:pt x="21004" y="12391"/>
                  </a:cubicBezTo>
                  <a:cubicBezTo>
                    <a:pt x="19910" y="12817"/>
                    <a:pt x="19970" y="15400"/>
                    <a:pt x="20031" y="16312"/>
                  </a:cubicBezTo>
                  <a:cubicBezTo>
                    <a:pt x="20092" y="17923"/>
                    <a:pt x="20578" y="19504"/>
                    <a:pt x="21460" y="20902"/>
                  </a:cubicBezTo>
                  <a:cubicBezTo>
                    <a:pt x="21490" y="20963"/>
                    <a:pt x="21551" y="20963"/>
                    <a:pt x="21581" y="21023"/>
                  </a:cubicBezTo>
                  <a:cubicBezTo>
                    <a:pt x="21612" y="21115"/>
                    <a:pt x="21642" y="21267"/>
                    <a:pt x="21703" y="21388"/>
                  </a:cubicBezTo>
                  <a:cubicBezTo>
                    <a:pt x="20876" y="20975"/>
                    <a:pt x="19979" y="20735"/>
                    <a:pt x="19069" y="20735"/>
                  </a:cubicBezTo>
                  <a:cubicBezTo>
                    <a:pt x="18509" y="20735"/>
                    <a:pt x="17943" y="20826"/>
                    <a:pt x="17387" y="21023"/>
                  </a:cubicBezTo>
                  <a:cubicBezTo>
                    <a:pt x="16475" y="21358"/>
                    <a:pt x="14408" y="22482"/>
                    <a:pt x="14560" y="23698"/>
                  </a:cubicBezTo>
                  <a:cubicBezTo>
                    <a:pt x="14613" y="24404"/>
                    <a:pt x="15352" y="24587"/>
                    <a:pt x="16111" y="24587"/>
                  </a:cubicBezTo>
                  <a:cubicBezTo>
                    <a:pt x="16660" y="24587"/>
                    <a:pt x="17220" y="24491"/>
                    <a:pt x="17539" y="24428"/>
                  </a:cubicBezTo>
                  <a:cubicBezTo>
                    <a:pt x="19180" y="24093"/>
                    <a:pt x="20700" y="23212"/>
                    <a:pt x="22159" y="22391"/>
                  </a:cubicBezTo>
                  <a:cubicBezTo>
                    <a:pt x="22676" y="23303"/>
                    <a:pt x="23435" y="24124"/>
                    <a:pt x="24013" y="24884"/>
                  </a:cubicBezTo>
                  <a:cubicBezTo>
                    <a:pt x="25138" y="26403"/>
                    <a:pt x="26323" y="27862"/>
                    <a:pt x="27630" y="29230"/>
                  </a:cubicBezTo>
                  <a:cubicBezTo>
                    <a:pt x="27873" y="30598"/>
                    <a:pt x="28268" y="31966"/>
                    <a:pt x="28755" y="33273"/>
                  </a:cubicBezTo>
                  <a:cubicBezTo>
                    <a:pt x="25381" y="37072"/>
                    <a:pt x="21885" y="40811"/>
                    <a:pt x="18299" y="44428"/>
                  </a:cubicBezTo>
                  <a:cubicBezTo>
                    <a:pt x="18268" y="43668"/>
                    <a:pt x="18207" y="42939"/>
                    <a:pt x="18116" y="42179"/>
                  </a:cubicBezTo>
                  <a:cubicBezTo>
                    <a:pt x="19940" y="40781"/>
                    <a:pt x="21855" y="39139"/>
                    <a:pt x="23071" y="37133"/>
                  </a:cubicBezTo>
                  <a:cubicBezTo>
                    <a:pt x="23466" y="36434"/>
                    <a:pt x="24621" y="34276"/>
                    <a:pt x="23709" y="33577"/>
                  </a:cubicBezTo>
                  <a:cubicBezTo>
                    <a:pt x="23568" y="33469"/>
                    <a:pt x="23420" y="33422"/>
                    <a:pt x="23268" y="33422"/>
                  </a:cubicBezTo>
                  <a:cubicBezTo>
                    <a:pt x="22305" y="33422"/>
                    <a:pt x="21189" y="35323"/>
                    <a:pt x="20821" y="35796"/>
                  </a:cubicBezTo>
                  <a:cubicBezTo>
                    <a:pt x="19636" y="37315"/>
                    <a:pt x="18724" y="38957"/>
                    <a:pt x="17964" y="40689"/>
                  </a:cubicBezTo>
                  <a:cubicBezTo>
                    <a:pt x="17903" y="40051"/>
                    <a:pt x="17843" y="39443"/>
                    <a:pt x="17782" y="38805"/>
                  </a:cubicBezTo>
                  <a:cubicBezTo>
                    <a:pt x="17751" y="38349"/>
                    <a:pt x="17691" y="37923"/>
                    <a:pt x="17630" y="37467"/>
                  </a:cubicBezTo>
                  <a:cubicBezTo>
                    <a:pt x="18694" y="36282"/>
                    <a:pt x="24743" y="29109"/>
                    <a:pt x="22098" y="28349"/>
                  </a:cubicBezTo>
                  <a:cubicBezTo>
                    <a:pt x="22029" y="28330"/>
                    <a:pt x="21959" y="28321"/>
                    <a:pt x="21886" y="28321"/>
                  </a:cubicBezTo>
                  <a:cubicBezTo>
                    <a:pt x="20803" y="28321"/>
                    <a:pt x="19332" y="30336"/>
                    <a:pt x="18876" y="30963"/>
                  </a:cubicBezTo>
                  <a:cubicBezTo>
                    <a:pt x="17903" y="32300"/>
                    <a:pt x="17235" y="33790"/>
                    <a:pt x="16931" y="35370"/>
                  </a:cubicBezTo>
                  <a:cubicBezTo>
                    <a:pt x="16900" y="35309"/>
                    <a:pt x="16870" y="35218"/>
                    <a:pt x="16840" y="35188"/>
                  </a:cubicBezTo>
                  <a:cubicBezTo>
                    <a:pt x="16748" y="33030"/>
                    <a:pt x="15958" y="30993"/>
                    <a:pt x="14955" y="29109"/>
                  </a:cubicBezTo>
                  <a:cubicBezTo>
                    <a:pt x="14570" y="28339"/>
                    <a:pt x="13818" y="26466"/>
                    <a:pt x="12697" y="26466"/>
                  </a:cubicBezTo>
                  <a:cubicBezTo>
                    <a:pt x="12490" y="26466"/>
                    <a:pt x="12270" y="26530"/>
                    <a:pt x="12037" y="26677"/>
                  </a:cubicBezTo>
                  <a:cubicBezTo>
                    <a:pt x="10487" y="27650"/>
                    <a:pt x="11460" y="31054"/>
                    <a:pt x="12007" y="32331"/>
                  </a:cubicBezTo>
                  <a:cubicBezTo>
                    <a:pt x="12767" y="34246"/>
                    <a:pt x="14104" y="35765"/>
                    <a:pt x="15776" y="36860"/>
                  </a:cubicBezTo>
                  <a:cubicBezTo>
                    <a:pt x="15654" y="37528"/>
                    <a:pt x="15563" y="38197"/>
                    <a:pt x="15502" y="38866"/>
                  </a:cubicBezTo>
                  <a:cubicBezTo>
                    <a:pt x="13954" y="37732"/>
                    <a:pt x="12130" y="37177"/>
                    <a:pt x="10212" y="37177"/>
                  </a:cubicBezTo>
                  <a:cubicBezTo>
                    <a:pt x="10021" y="37177"/>
                    <a:pt x="9829" y="37183"/>
                    <a:pt x="9636" y="37194"/>
                  </a:cubicBezTo>
                  <a:cubicBezTo>
                    <a:pt x="8572" y="37285"/>
                    <a:pt x="5988" y="37376"/>
                    <a:pt x="6049" y="38957"/>
                  </a:cubicBezTo>
                  <a:cubicBezTo>
                    <a:pt x="6110" y="40416"/>
                    <a:pt x="8846" y="40720"/>
                    <a:pt x="9879" y="40872"/>
                  </a:cubicBezTo>
                  <a:cubicBezTo>
                    <a:pt x="10527" y="40960"/>
                    <a:pt x="11211" y="41016"/>
                    <a:pt x="11898" y="41016"/>
                  </a:cubicBezTo>
                  <a:cubicBezTo>
                    <a:pt x="13114" y="41016"/>
                    <a:pt x="14343" y="40840"/>
                    <a:pt x="15411" y="40355"/>
                  </a:cubicBezTo>
                  <a:lnTo>
                    <a:pt x="15411" y="40355"/>
                  </a:lnTo>
                  <a:cubicBezTo>
                    <a:pt x="15381" y="41388"/>
                    <a:pt x="15381" y="42452"/>
                    <a:pt x="15411" y="43516"/>
                  </a:cubicBezTo>
                  <a:cubicBezTo>
                    <a:pt x="15381" y="43395"/>
                    <a:pt x="15350" y="43273"/>
                    <a:pt x="15259" y="43212"/>
                  </a:cubicBezTo>
                  <a:cubicBezTo>
                    <a:pt x="15040" y="42976"/>
                    <a:pt x="14531" y="42918"/>
                    <a:pt x="14043" y="42918"/>
                  </a:cubicBezTo>
                  <a:cubicBezTo>
                    <a:pt x="13652" y="42918"/>
                    <a:pt x="13274" y="42956"/>
                    <a:pt x="13071" y="42969"/>
                  </a:cubicBezTo>
                  <a:cubicBezTo>
                    <a:pt x="11824" y="43060"/>
                    <a:pt x="9575" y="43455"/>
                    <a:pt x="8724" y="44580"/>
                  </a:cubicBezTo>
                  <a:cubicBezTo>
                    <a:pt x="8481" y="44884"/>
                    <a:pt x="8481" y="45249"/>
                    <a:pt x="8724" y="45553"/>
                  </a:cubicBezTo>
                  <a:cubicBezTo>
                    <a:pt x="8946" y="45790"/>
                    <a:pt x="9276" y="45861"/>
                    <a:pt x="9627" y="45861"/>
                  </a:cubicBezTo>
                  <a:cubicBezTo>
                    <a:pt x="9996" y="45861"/>
                    <a:pt x="10388" y="45782"/>
                    <a:pt x="10700" y="45735"/>
                  </a:cubicBezTo>
                  <a:cubicBezTo>
                    <a:pt x="12341" y="45522"/>
                    <a:pt x="13952" y="45097"/>
                    <a:pt x="15472" y="44489"/>
                  </a:cubicBezTo>
                  <a:cubicBezTo>
                    <a:pt x="15502" y="45279"/>
                    <a:pt x="15563" y="46130"/>
                    <a:pt x="15685" y="46921"/>
                  </a:cubicBezTo>
                  <a:cubicBezTo>
                    <a:pt x="13739" y="48835"/>
                    <a:pt x="11824" y="50720"/>
                    <a:pt x="9849" y="52574"/>
                  </a:cubicBezTo>
                  <a:cubicBezTo>
                    <a:pt x="9909" y="51176"/>
                    <a:pt x="10092" y="49626"/>
                    <a:pt x="9575" y="48288"/>
                  </a:cubicBezTo>
                  <a:cubicBezTo>
                    <a:pt x="9311" y="47602"/>
                    <a:pt x="8611" y="46571"/>
                    <a:pt x="7735" y="46571"/>
                  </a:cubicBezTo>
                  <a:cubicBezTo>
                    <a:pt x="7602" y="46571"/>
                    <a:pt x="7466" y="46595"/>
                    <a:pt x="7326" y="46647"/>
                  </a:cubicBezTo>
                  <a:cubicBezTo>
                    <a:pt x="6262" y="47072"/>
                    <a:pt x="6444" y="49048"/>
                    <a:pt x="6596" y="49930"/>
                  </a:cubicBezTo>
                  <a:cubicBezTo>
                    <a:pt x="6748" y="51024"/>
                    <a:pt x="7174" y="52027"/>
                    <a:pt x="7721" y="52969"/>
                  </a:cubicBezTo>
                  <a:cubicBezTo>
                    <a:pt x="6960" y="52731"/>
                    <a:pt x="6199" y="52605"/>
                    <a:pt x="5424" y="52605"/>
                  </a:cubicBezTo>
                  <a:cubicBezTo>
                    <a:pt x="5208" y="52605"/>
                    <a:pt x="4991" y="52615"/>
                    <a:pt x="4773" y="52635"/>
                  </a:cubicBezTo>
                  <a:cubicBezTo>
                    <a:pt x="3769" y="52696"/>
                    <a:pt x="1824" y="52969"/>
                    <a:pt x="1429" y="54155"/>
                  </a:cubicBezTo>
                  <a:cubicBezTo>
                    <a:pt x="1107" y="55209"/>
                    <a:pt x="1927" y="55551"/>
                    <a:pt x="3142" y="55551"/>
                  </a:cubicBezTo>
                  <a:cubicBezTo>
                    <a:pt x="4450" y="55551"/>
                    <a:pt x="6216" y="55154"/>
                    <a:pt x="7508" y="54823"/>
                  </a:cubicBezTo>
                  <a:lnTo>
                    <a:pt x="7508" y="54823"/>
                  </a:lnTo>
                  <a:cubicBezTo>
                    <a:pt x="5198" y="57042"/>
                    <a:pt x="2858" y="59200"/>
                    <a:pt x="487" y="61358"/>
                  </a:cubicBezTo>
                  <a:cubicBezTo>
                    <a:pt x="365" y="61389"/>
                    <a:pt x="304" y="61480"/>
                    <a:pt x="274" y="61602"/>
                  </a:cubicBezTo>
                  <a:cubicBezTo>
                    <a:pt x="213" y="61602"/>
                    <a:pt x="213" y="61632"/>
                    <a:pt x="183" y="61632"/>
                  </a:cubicBezTo>
                  <a:cubicBezTo>
                    <a:pt x="0" y="61784"/>
                    <a:pt x="61" y="61997"/>
                    <a:pt x="213" y="62118"/>
                  </a:cubicBezTo>
                  <a:cubicBezTo>
                    <a:pt x="335" y="63729"/>
                    <a:pt x="1429" y="65036"/>
                    <a:pt x="2493" y="66191"/>
                  </a:cubicBezTo>
                  <a:cubicBezTo>
                    <a:pt x="2562" y="66268"/>
                    <a:pt x="2641" y="66301"/>
                    <a:pt x="2719" y="66301"/>
                  </a:cubicBezTo>
                  <a:cubicBezTo>
                    <a:pt x="2945" y="66301"/>
                    <a:pt x="3153" y="66023"/>
                    <a:pt x="3040" y="65796"/>
                  </a:cubicBezTo>
                  <a:cubicBezTo>
                    <a:pt x="3040" y="65766"/>
                    <a:pt x="3070" y="65766"/>
                    <a:pt x="3070" y="65766"/>
                  </a:cubicBezTo>
                  <a:cubicBezTo>
                    <a:pt x="5380" y="62909"/>
                    <a:pt x="7751" y="60112"/>
                    <a:pt x="10092" y="57346"/>
                  </a:cubicBezTo>
                  <a:cubicBezTo>
                    <a:pt x="10153" y="57361"/>
                    <a:pt x="10206" y="57369"/>
                    <a:pt x="10255" y="57369"/>
                  </a:cubicBezTo>
                  <a:cubicBezTo>
                    <a:pt x="10305" y="57369"/>
                    <a:pt x="10350" y="57361"/>
                    <a:pt x="10396" y="57346"/>
                  </a:cubicBezTo>
                  <a:lnTo>
                    <a:pt x="10457" y="57377"/>
                  </a:lnTo>
                  <a:cubicBezTo>
                    <a:pt x="12190" y="58065"/>
                    <a:pt x="14073" y="58454"/>
                    <a:pt x="15980" y="58454"/>
                  </a:cubicBezTo>
                  <a:cubicBezTo>
                    <a:pt x="16347" y="58454"/>
                    <a:pt x="16715" y="58439"/>
                    <a:pt x="17083" y="58410"/>
                  </a:cubicBezTo>
                  <a:cubicBezTo>
                    <a:pt x="18055" y="58319"/>
                    <a:pt x="20214" y="58197"/>
                    <a:pt x="20031" y="56769"/>
                  </a:cubicBezTo>
                  <a:cubicBezTo>
                    <a:pt x="19848" y="55483"/>
                    <a:pt x="18052" y="55273"/>
                    <a:pt x="16687" y="55273"/>
                  </a:cubicBezTo>
                  <a:cubicBezTo>
                    <a:pt x="16244" y="55273"/>
                    <a:pt x="15846" y="55295"/>
                    <a:pt x="15563" y="55310"/>
                  </a:cubicBezTo>
                  <a:cubicBezTo>
                    <a:pt x="14286" y="55401"/>
                    <a:pt x="12523" y="55431"/>
                    <a:pt x="11216" y="56009"/>
                  </a:cubicBezTo>
                  <a:cubicBezTo>
                    <a:pt x="12919" y="54003"/>
                    <a:pt x="14651" y="51936"/>
                    <a:pt x="16414" y="49930"/>
                  </a:cubicBezTo>
                  <a:cubicBezTo>
                    <a:pt x="19150" y="49352"/>
                    <a:pt x="21916" y="48775"/>
                    <a:pt x="24651" y="48136"/>
                  </a:cubicBezTo>
                  <a:lnTo>
                    <a:pt x="24651" y="48136"/>
                  </a:lnTo>
                  <a:cubicBezTo>
                    <a:pt x="24499" y="49899"/>
                    <a:pt x="25806" y="52027"/>
                    <a:pt x="26779" y="53304"/>
                  </a:cubicBezTo>
                  <a:cubicBezTo>
                    <a:pt x="27433" y="54121"/>
                    <a:pt x="28747" y="55648"/>
                    <a:pt x="30020" y="55648"/>
                  </a:cubicBezTo>
                  <a:cubicBezTo>
                    <a:pt x="30166" y="55648"/>
                    <a:pt x="30312" y="55627"/>
                    <a:pt x="30457" y="55583"/>
                  </a:cubicBezTo>
                  <a:cubicBezTo>
                    <a:pt x="31764" y="55219"/>
                    <a:pt x="31490" y="53699"/>
                    <a:pt x="30974" y="52817"/>
                  </a:cubicBezTo>
                  <a:cubicBezTo>
                    <a:pt x="29788" y="50902"/>
                    <a:pt x="27235" y="49535"/>
                    <a:pt x="25350" y="48592"/>
                  </a:cubicBezTo>
                  <a:cubicBezTo>
                    <a:pt x="25290" y="48410"/>
                    <a:pt x="25290" y="48228"/>
                    <a:pt x="25350" y="48076"/>
                  </a:cubicBezTo>
                  <a:lnTo>
                    <a:pt x="25350" y="47984"/>
                  </a:lnTo>
                  <a:cubicBezTo>
                    <a:pt x="27357" y="47528"/>
                    <a:pt x="29332" y="47042"/>
                    <a:pt x="31308" y="46556"/>
                  </a:cubicBezTo>
                  <a:lnTo>
                    <a:pt x="31308" y="46586"/>
                  </a:lnTo>
                  <a:cubicBezTo>
                    <a:pt x="31946" y="48744"/>
                    <a:pt x="33132" y="50690"/>
                    <a:pt x="34955" y="52088"/>
                  </a:cubicBezTo>
                  <a:cubicBezTo>
                    <a:pt x="35617" y="52566"/>
                    <a:pt x="36893" y="53473"/>
                    <a:pt x="37952" y="53473"/>
                  </a:cubicBezTo>
                  <a:cubicBezTo>
                    <a:pt x="38305" y="53473"/>
                    <a:pt x="38633" y="53372"/>
                    <a:pt x="38907" y="53121"/>
                  </a:cubicBezTo>
                  <a:cubicBezTo>
                    <a:pt x="39849" y="52240"/>
                    <a:pt x="38725" y="50538"/>
                    <a:pt x="38056" y="49717"/>
                  </a:cubicBezTo>
                  <a:cubicBezTo>
                    <a:pt x="36627" y="47984"/>
                    <a:pt x="34469" y="46951"/>
                    <a:pt x="32220" y="46617"/>
                  </a:cubicBezTo>
                  <a:cubicBezTo>
                    <a:pt x="32210" y="46606"/>
                    <a:pt x="32193" y="46603"/>
                    <a:pt x="32174" y="46603"/>
                  </a:cubicBezTo>
                  <a:cubicBezTo>
                    <a:pt x="32135" y="46603"/>
                    <a:pt x="32088" y="46617"/>
                    <a:pt x="32068" y="46617"/>
                  </a:cubicBezTo>
                  <a:cubicBezTo>
                    <a:pt x="32037" y="46556"/>
                    <a:pt x="32037" y="46465"/>
                    <a:pt x="31977" y="46404"/>
                  </a:cubicBezTo>
                  <a:cubicBezTo>
                    <a:pt x="33922" y="45887"/>
                    <a:pt x="35867" y="45401"/>
                    <a:pt x="37813" y="44884"/>
                  </a:cubicBezTo>
                  <a:cubicBezTo>
                    <a:pt x="37813" y="44914"/>
                    <a:pt x="37843" y="44945"/>
                    <a:pt x="37843" y="44975"/>
                  </a:cubicBezTo>
                  <a:cubicBezTo>
                    <a:pt x="38725" y="47103"/>
                    <a:pt x="40092" y="48927"/>
                    <a:pt x="41916" y="50355"/>
                  </a:cubicBezTo>
                  <a:cubicBezTo>
                    <a:pt x="42458" y="50774"/>
                    <a:pt x="43959" y="52012"/>
                    <a:pt x="45059" y="52012"/>
                  </a:cubicBezTo>
                  <a:cubicBezTo>
                    <a:pt x="45316" y="52012"/>
                    <a:pt x="45550" y="51945"/>
                    <a:pt x="45746" y="51784"/>
                  </a:cubicBezTo>
                  <a:cubicBezTo>
                    <a:pt x="46688" y="50994"/>
                    <a:pt x="45412" y="49139"/>
                    <a:pt x="44895" y="48562"/>
                  </a:cubicBezTo>
                  <a:cubicBezTo>
                    <a:pt x="43466" y="46708"/>
                    <a:pt x="41308" y="45674"/>
                    <a:pt x="39241" y="44610"/>
                  </a:cubicBezTo>
                  <a:cubicBezTo>
                    <a:pt x="40336" y="44306"/>
                    <a:pt x="41399" y="43972"/>
                    <a:pt x="42524" y="43668"/>
                  </a:cubicBezTo>
                  <a:cubicBezTo>
                    <a:pt x="43967" y="43984"/>
                    <a:pt x="45436" y="44159"/>
                    <a:pt x="46930" y="44159"/>
                  </a:cubicBezTo>
                  <a:cubicBezTo>
                    <a:pt x="47734" y="44159"/>
                    <a:pt x="48545" y="44109"/>
                    <a:pt x="49363" y="44003"/>
                  </a:cubicBezTo>
                  <a:cubicBezTo>
                    <a:pt x="50427" y="43851"/>
                    <a:pt x="53801" y="43668"/>
                    <a:pt x="53801" y="42027"/>
                  </a:cubicBezTo>
                  <a:cubicBezTo>
                    <a:pt x="53801" y="40708"/>
                    <a:pt x="51923" y="40466"/>
                    <a:pt x="50610" y="40466"/>
                  </a:cubicBezTo>
                  <a:cubicBezTo>
                    <a:pt x="50228" y="40466"/>
                    <a:pt x="49893" y="40486"/>
                    <a:pt x="49667" y="40507"/>
                  </a:cubicBezTo>
                  <a:cubicBezTo>
                    <a:pt x="47175" y="40689"/>
                    <a:pt x="44804" y="41419"/>
                    <a:pt x="42585" y="42544"/>
                  </a:cubicBezTo>
                  <a:cubicBezTo>
                    <a:pt x="40852" y="42756"/>
                    <a:pt x="39059" y="42999"/>
                    <a:pt x="37296" y="43303"/>
                  </a:cubicBezTo>
                  <a:cubicBezTo>
                    <a:pt x="39728" y="41632"/>
                    <a:pt x="43983" y="38227"/>
                    <a:pt x="42250" y="36981"/>
                  </a:cubicBezTo>
                  <a:cubicBezTo>
                    <a:pt x="42039" y="36826"/>
                    <a:pt x="41811" y="36760"/>
                    <a:pt x="41576" y="36760"/>
                  </a:cubicBezTo>
                  <a:cubicBezTo>
                    <a:pt x="40661" y="36760"/>
                    <a:pt x="39639" y="37744"/>
                    <a:pt x="39059" y="38227"/>
                  </a:cubicBezTo>
                  <a:cubicBezTo>
                    <a:pt x="37387" y="39595"/>
                    <a:pt x="36141" y="41328"/>
                    <a:pt x="35259" y="43273"/>
                  </a:cubicBezTo>
                  <a:cubicBezTo>
                    <a:pt x="35168" y="43425"/>
                    <a:pt x="35259" y="43577"/>
                    <a:pt x="35320" y="43668"/>
                  </a:cubicBezTo>
                  <a:cubicBezTo>
                    <a:pt x="33101" y="44063"/>
                    <a:pt x="30852" y="44580"/>
                    <a:pt x="28603" y="44975"/>
                  </a:cubicBezTo>
                  <a:cubicBezTo>
                    <a:pt x="29971" y="44458"/>
                    <a:pt x="31278" y="43820"/>
                    <a:pt x="32402" y="42939"/>
                  </a:cubicBezTo>
                  <a:cubicBezTo>
                    <a:pt x="33314" y="42300"/>
                    <a:pt x="35715" y="40233"/>
                    <a:pt x="35168" y="38835"/>
                  </a:cubicBezTo>
                  <a:cubicBezTo>
                    <a:pt x="35000" y="38396"/>
                    <a:pt x="34689" y="38209"/>
                    <a:pt x="34281" y="38209"/>
                  </a:cubicBezTo>
                  <a:cubicBezTo>
                    <a:pt x="32031" y="38209"/>
                    <a:pt x="26819" y="43913"/>
                    <a:pt x="26201" y="44762"/>
                  </a:cubicBezTo>
                  <a:cubicBezTo>
                    <a:pt x="26110" y="44945"/>
                    <a:pt x="26171" y="45097"/>
                    <a:pt x="26293" y="45188"/>
                  </a:cubicBezTo>
                  <a:cubicBezTo>
                    <a:pt x="26141" y="45218"/>
                    <a:pt x="25989" y="45279"/>
                    <a:pt x="25837" y="45340"/>
                  </a:cubicBezTo>
                  <a:cubicBezTo>
                    <a:pt x="25715" y="45370"/>
                    <a:pt x="25685" y="45431"/>
                    <a:pt x="25654" y="45522"/>
                  </a:cubicBezTo>
                  <a:cubicBezTo>
                    <a:pt x="23709" y="45826"/>
                    <a:pt x="21764" y="46100"/>
                    <a:pt x="19818" y="46191"/>
                  </a:cubicBezTo>
                  <a:cubicBezTo>
                    <a:pt x="23435" y="42027"/>
                    <a:pt x="27022" y="37802"/>
                    <a:pt x="30518" y="33546"/>
                  </a:cubicBezTo>
                  <a:lnTo>
                    <a:pt x="30548" y="33577"/>
                  </a:lnTo>
                  <a:cubicBezTo>
                    <a:pt x="30427" y="33729"/>
                    <a:pt x="30457" y="34033"/>
                    <a:pt x="30730" y="34124"/>
                  </a:cubicBezTo>
                  <a:cubicBezTo>
                    <a:pt x="32652" y="34646"/>
                    <a:pt x="34629" y="35131"/>
                    <a:pt x="36618" y="35131"/>
                  </a:cubicBezTo>
                  <a:cubicBezTo>
                    <a:pt x="37177" y="35131"/>
                    <a:pt x="37738" y="35092"/>
                    <a:pt x="38299" y="35005"/>
                  </a:cubicBezTo>
                  <a:cubicBezTo>
                    <a:pt x="39636" y="34762"/>
                    <a:pt x="42585" y="34002"/>
                    <a:pt x="42402" y="32148"/>
                  </a:cubicBezTo>
                  <a:cubicBezTo>
                    <a:pt x="42242" y="30416"/>
                    <a:pt x="40026" y="30226"/>
                    <a:pt x="38540" y="30226"/>
                  </a:cubicBezTo>
                  <a:cubicBezTo>
                    <a:pt x="38331" y="30226"/>
                    <a:pt x="38137" y="30230"/>
                    <a:pt x="37965" y="30233"/>
                  </a:cubicBezTo>
                  <a:cubicBezTo>
                    <a:pt x="35867" y="30294"/>
                    <a:pt x="33892" y="30811"/>
                    <a:pt x="32037" y="31662"/>
                  </a:cubicBezTo>
                  <a:cubicBezTo>
                    <a:pt x="33892" y="29321"/>
                    <a:pt x="35685" y="27011"/>
                    <a:pt x="37448" y="24671"/>
                  </a:cubicBezTo>
                  <a:cubicBezTo>
                    <a:pt x="37512" y="24735"/>
                    <a:pt x="37592" y="24800"/>
                    <a:pt x="37687" y="24800"/>
                  </a:cubicBezTo>
                  <a:cubicBezTo>
                    <a:pt x="37726" y="24800"/>
                    <a:pt x="37768" y="24789"/>
                    <a:pt x="37813" y="24762"/>
                  </a:cubicBezTo>
                  <a:cubicBezTo>
                    <a:pt x="39332" y="24124"/>
                    <a:pt x="40883" y="23516"/>
                    <a:pt x="42402" y="22878"/>
                  </a:cubicBezTo>
                  <a:lnTo>
                    <a:pt x="42402" y="22878"/>
                  </a:lnTo>
                  <a:cubicBezTo>
                    <a:pt x="42402" y="22938"/>
                    <a:pt x="42372" y="23030"/>
                    <a:pt x="42402" y="23090"/>
                  </a:cubicBezTo>
                  <a:cubicBezTo>
                    <a:pt x="43071" y="25279"/>
                    <a:pt x="44196" y="27406"/>
                    <a:pt x="46019" y="28805"/>
                  </a:cubicBezTo>
                  <a:cubicBezTo>
                    <a:pt x="46581" y="29237"/>
                    <a:pt x="47771" y="30052"/>
                    <a:pt x="48730" y="30052"/>
                  </a:cubicBezTo>
                  <a:cubicBezTo>
                    <a:pt x="49121" y="30052"/>
                    <a:pt x="49473" y="29917"/>
                    <a:pt x="49728" y="29565"/>
                  </a:cubicBezTo>
                  <a:cubicBezTo>
                    <a:pt x="50518" y="28410"/>
                    <a:pt x="49454" y="26251"/>
                    <a:pt x="48786" y="25309"/>
                  </a:cubicBezTo>
                  <a:cubicBezTo>
                    <a:pt x="47478" y="23516"/>
                    <a:pt x="45412" y="22726"/>
                    <a:pt x="43284" y="22482"/>
                  </a:cubicBezTo>
                  <a:cubicBezTo>
                    <a:pt x="44956" y="21783"/>
                    <a:pt x="46627" y="21023"/>
                    <a:pt x="48238" y="20203"/>
                  </a:cubicBezTo>
                  <a:cubicBezTo>
                    <a:pt x="48299" y="20264"/>
                    <a:pt x="48360" y="20294"/>
                    <a:pt x="48390" y="20294"/>
                  </a:cubicBezTo>
                  <a:cubicBezTo>
                    <a:pt x="48482" y="20324"/>
                    <a:pt x="48542" y="20355"/>
                    <a:pt x="48634" y="20355"/>
                  </a:cubicBezTo>
                  <a:cubicBezTo>
                    <a:pt x="49150" y="21814"/>
                    <a:pt x="50366" y="22908"/>
                    <a:pt x="51673" y="23759"/>
                  </a:cubicBezTo>
                  <a:cubicBezTo>
                    <a:pt x="52361" y="24172"/>
                    <a:pt x="54260" y="25259"/>
                    <a:pt x="55543" y="25259"/>
                  </a:cubicBezTo>
                  <a:cubicBezTo>
                    <a:pt x="55960" y="25259"/>
                    <a:pt x="56313" y="25144"/>
                    <a:pt x="56536" y="24853"/>
                  </a:cubicBezTo>
                  <a:cubicBezTo>
                    <a:pt x="57205" y="24002"/>
                    <a:pt x="55807" y="23151"/>
                    <a:pt x="55229" y="22726"/>
                  </a:cubicBezTo>
                  <a:cubicBezTo>
                    <a:pt x="53466" y="21358"/>
                    <a:pt x="51400" y="20415"/>
                    <a:pt x="49211" y="19838"/>
                  </a:cubicBezTo>
                  <a:cubicBezTo>
                    <a:pt x="50944" y="18957"/>
                    <a:pt x="52615" y="18045"/>
                    <a:pt x="54287" y="17072"/>
                  </a:cubicBezTo>
                  <a:cubicBezTo>
                    <a:pt x="55400" y="17295"/>
                    <a:pt x="56513" y="17427"/>
                    <a:pt x="57626" y="17427"/>
                  </a:cubicBezTo>
                  <a:cubicBezTo>
                    <a:pt x="58337" y="17427"/>
                    <a:pt x="59048" y="17373"/>
                    <a:pt x="59758" y="17254"/>
                  </a:cubicBezTo>
                  <a:cubicBezTo>
                    <a:pt x="60822" y="17072"/>
                    <a:pt x="63588" y="16677"/>
                    <a:pt x="63375" y="15035"/>
                  </a:cubicBezTo>
                  <a:cubicBezTo>
                    <a:pt x="63268" y="14088"/>
                    <a:pt x="62331" y="13856"/>
                    <a:pt x="61366" y="13856"/>
                  </a:cubicBezTo>
                  <a:cubicBezTo>
                    <a:pt x="60691" y="13856"/>
                    <a:pt x="60002" y="13970"/>
                    <a:pt x="59576" y="14032"/>
                  </a:cubicBezTo>
                  <a:cubicBezTo>
                    <a:pt x="57448" y="14276"/>
                    <a:pt x="55442" y="15035"/>
                    <a:pt x="53527" y="16099"/>
                  </a:cubicBezTo>
                  <a:cubicBezTo>
                    <a:pt x="53466" y="16160"/>
                    <a:pt x="53406" y="16221"/>
                    <a:pt x="53375" y="16312"/>
                  </a:cubicBezTo>
                  <a:cubicBezTo>
                    <a:pt x="48786" y="17558"/>
                    <a:pt x="44378" y="19200"/>
                    <a:pt x="40092" y="21206"/>
                  </a:cubicBezTo>
                  <a:cubicBezTo>
                    <a:pt x="41399" y="19352"/>
                    <a:pt x="42737" y="17437"/>
                    <a:pt x="43983" y="15552"/>
                  </a:cubicBezTo>
                  <a:cubicBezTo>
                    <a:pt x="44018" y="15561"/>
                    <a:pt x="44055" y="15565"/>
                    <a:pt x="44092" y="15565"/>
                  </a:cubicBezTo>
                  <a:cubicBezTo>
                    <a:pt x="44306" y="15565"/>
                    <a:pt x="44517" y="15417"/>
                    <a:pt x="44439" y="15157"/>
                  </a:cubicBezTo>
                  <a:cubicBezTo>
                    <a:pt x="44439" y="15127"/>
                    <a:pt x="44409" y="15096"/>
                    <a:pt x="44409" y="15035"/>
                  </a:cubicBezTo>
                  <a:lnTo>
                    <a:pt x="44409" y="15035"/>
                  </a:lnTo>
                  <a:cubicBezTo>
                    <a:pt x="44500" y="15127"/>
                    <a:pt x="44561" y="15157"/>
                    <a:pt x="44682" y="15157"/>
                  </a:cubicBezTo>
                  <a:cubicBezTo>
                    <a:pt x="46171" y="15035"/>
                    <a:pt x="55807" y="14580"/>
                    <a:pt x="54287" y="11388"/>
                  </a:cubicBezTo>
                  <a:cubicBezTo>
                    <a:pt x="54023" y="10848"/>
                    <a:pt x="53453" y="10671"/>
                    <a:pt x="52802" y="10671"/>
                  </a:cubicBezTo>
                  <a:cubicBezTo>
                    <a:pt x="51878" y="10671"/>
                    <a:pt x="50790" y="11027"/>
                    <a:pt x="50184" y="11206"/>
                  </a:cubicBezTo>
                  <a:cubicBezTo>
                    <a:pt x="48147" y="11814"/>
                    <a:pt x="46263" y="12969"/>
                    <a:pt x="44712" y="14488"/>
                  </a:cubicBezTo>
                  <a:cubicBezTo>
                    <a:pt x="45898" y="12665"/>
                    <a:pt x="47083" y="10841"/>
                    <a:pt x="48178" y="8956"/>
                  </a:cubicBezTo>
                  <a:cubicBezTo>
                    <a:pt x="50974" y="6616"/>
                    <a:pt x="56810" y="1327"/>
                    <a:pt x="55017" y="142"/>
                  </a:cubicBezTo>
                  <a:cubicBezTo>
                    <a:pt x="54868" y="44"/>
                    <a:pt x="54700" y="0"/>
                    <a:pt x="545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4"/>
            <p:cNvSpPr/>
            <p:nvPr/>
          </p:nvSpPr>
          <p:spPr>
            <a:xfrm rot="8100000" flipH="1">
              <a:off x="-1406454" y="-187723"/>
              <a:ext cx="3264079" cy="905889"/>
            </a:xfrm>
            <a:custGeom>
              <a:avLst/>
              <a:gdLst/>
              <a:ahLst/>
              <a:cxnLst/>
              <a:rect l="l" t="t" r="r" b="b"/>
              <a:pathLst>
                <a:path w="142034" h="46876" extrusionOk="0">
                  <a:moveTo>
                    <a:pt x="142034" y="45981"/>
                  </a:moveTo>
                  <a:cubicBezTo>
                    <a:pt x="121590" y="45981"/>
                    <a:pt x="99369" y="39893"/>
                    <a:pt x="83848" y="26586"/>
                  </a:cubicBezTo>
                  <a:cubicBezTo>
                    <a:pt x="76374" y="20178"/>
                    <a:pt x="60785" y="5988"/>
                    <a:pt x="69227" y="924"/>
                  </a:cubicBezTo>
                  <a:cubicBezTo>
                    <a:pt x="73570" y="-1681"/>
                    <a:pt x="80944" y="1654"/>
                    <a:pt x="83549" y="5997"/>
                  </a:cubicBezTo>
                  <a:cubicBezTo>
                    <a:pt x="85967" y="10028"/>
                    <a:pt x="86422" y="18275"/>
                    <a:pt x="82057" y="20021"/>
                  </a:cubicBezTo>
                  <a:cubicBezTo>
                    <a:pt x="64543" y="27029"/>
                    <a:pt x="44567" y="9459"/>
                    <a:pt x="25960" y="12561"/>
                  </a:cubicBezTo>
                  <a:cubicBezTo>
                    <a:pt x="21437" y="13315"/>
                    <a:pt x="21055" y="21826"/>
                    <a:pt x="22976" y="25989"/>
                  </a:cubicBezTo>
                  <a:cubicBezTo>
                    <a:pt x="24956" y="30279"/>
                    <a:pt x="31434" y="33679"/>
                    <a:pt x="30137" y="38223"/>
                  </a:cubicBezTo>
                  <a:cubicBezTo>
                    <a:pt x="27268" y="48273"/>
                    <a:pt x="7390" y="39486"/>
                    <a:pt x="0" y="46876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8">
    <p:spTree>
      <p:nvGrpSpPr>
        <p:cNvPr id="1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6" name="Google Shape;1986;p27"/>
          <p:cNvGrpSpPr/>
          <p:nvPr/>
        </p:nvGrpSpPr>
        <p:grpSpPr>
          <a:xfrm>
            <a:off x="-650562" y="-766573"/>
            <a:ext cx="10250495" cy="6947297"/>
            <a:chOff x="-650562" y="-766573"/>
            <a:chExt cx="10250495" cy="6947297"/>
          </a:xfrm>
        </p:grpSpPr>
        <p:grpSp>
          <p:nvGrpSpPr>
            <p:cNvPr id="1987" name="Google Shape;1987;p27"/>
            <p:cNvGrpSpPr/>
            <p:nvPr/>
          </p:nvGrpSpPr>
          <p:grpSpPr>
            <a:xfrm>
              <a:off x="131" y="5050"/>
              <a:ext cx="9143869" cy="5126956"/>
              <a:chOff x="131" y="5050"/>
              <a:chExt cx="9143869" cy="5126956"/>
            </a:xfrm>
          </p:grpSpPr>
          <p:sp>
            <p:nvSpPr>
              <p:cNvPr id="1988" name="Google Shape;1988;p27"/>
              <p:cNvSpPr/>
              <p:nvPr/>
            </p:nvSpPr>
            <p:spPr>
              <a:xfrm rot="5400000">
                <a:off x="5238544" y="1226550"/>
                <a:ext cx="4572032" cy="3238881"/>
              </a:xfrm>
              <a:custGeom>
                <a:avLst/>
                <a:gdLst/>
                <a:ahLst/>
                <a:cxnLst/>
                <a:rect l="l" t="t" r="r" b="b"/>
                <a:pathLst>
                  <a:path w="71766" h="55271" extrusionOk="0">
                    <a:moveTo>
                      <a:pt x="3192" y="1"/>
                    </a:moveTo>
                    <a:cubicBezTo>
                      <a:pt x="1582" y="6779"/>
                      <a:pt x="1" y="21430"/>
                      <a:pt x="12919" y="28299"/>
                    </a:cubicBezTo>
                    <a:cubicBezTo>
                      <a:pt x="30001" y="37418"/>
                      <a:pt x="47479" y="29819"/>
                      <a:pt x="52798" y="40640"/>
                    </a:cubicBezTo>
                    <a:cubicBezTo>
                      <a:pt x="57143" y="49466"/>
                      <a:pt x="63110" y="55271"/>
                      <a:pt x="69571" y="55271"/>
                    </a:cubicBezTo>
                    <a:cubicBezTo>
                      <a:pt x="70297" y="55271"/>
                      <a:pt x="71029" y="55198"/>
                      <a:pt x="71765" y="55047"/>
                    </a:cubicBezTo>
                    <a:lnTo>
                      <a:pt x="7176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9" name="Google Shape;1989;p27"/>
              <p:cNvSpPr/>
              <p:nvPr/>
            </p:nvSpPr>
            <p:spPr>
              <a:xfrm flipH="1">
                <a:off x="131" y="5050"/>
                <a:ext cx="2232820" cy="1497015"/>
              </a:xfrm>
              <a:custGeom>
                <a:avLst/>
                <a:gdLst/>
                <a:ahLst/>
                <a:cxnLst/>
                <a:rect l="l" t="t" r="r" b="b"/>
                <a:pathLst>
                  <a:path w="71766" h="55271" extrusionOk="0">
                    <a:moveTo>
                      <a:pt x="3192" y="1"/>
                    </a:moveTo>
                    <a:cubicBezTo>
                      <a:pt x="1582" y="6779"/>
                      <a:pt x="1" y="21430"/>
                      <a:pt x="12919" y="28299"/>
                    </a:cubicBezTo>
                    <a:cubicBezTo>
                      <a:pt x="30001" y="37418"/>
                      <a:pt x="47479" y="29819"/>
                      <a:pt x="52798" y="40640"/>
                    </a:cubicBezTo>
                    <a:cubicBezTo>
                      <a:pt x="57143" y="49466"/>
                      <a:pt x="63110" y="55271"/>
                      <a:pt x="69571" y="55271"/>
                    </a:cubicBezTo>
                    <a:cubicBezTo>
                      <a:pt x="70297" y="55271"/>
                      <a:pt x="71029" y="55198"/>
                      <a:pt x="71765" y="55047"/>
                    </a:cubicBezTo>
                    <a:lnTo>
                      <a:pt x="7176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90" name="Google Shape;1990;p27"/>
            <p:cNvSpPr/>
            <p:nvPr/>
          </p:nvSpPr>
          <p:spPr>
            <a:xfrm>
              <a:off x="6228298" y="-41737"/>
              <a:ext cx="3371625" cy="3147175"/>
            </a:xfrm>
            <a:custGeom>
              <a:avLst/>
              <a:gdLst/>
              <a:ahLst/>
              <a:cxnLst/>
              <a:rect l="l" t="t" r="r" b="b"/>
              <a:pathLst>
                <a:path w="134865" h="125887" extrusionOk="0">
                  <a:moveTo>
                    <a:pt x="486" y="0"/>
                  </a:moveTo>
                  <a:cubicBezTo>
                    <a:pt x="-3053" y="17697"/>
                    <a:pt x="14353" y="38688"/>
                    <a:pt x="31474" y="44396"/>
                  </a:cubicBezTo>
                  <a:cubicBezTo>
                    <a:pt x="37507" y="46407"/>
                    <a:pt x="46578" y="45023"/>
                    <a:pt x="49947" y="39629"/>
                  </a:cubicBezTo>
                  <a:cubicBezTo>
                    <a:pt x="52732" y="35171"/>
                    <a:pt x="49042" y="26473"/>
                    <a:pt x="43988" y="25029"/>
                  </a:cubicBezTo>
                  <a:cubicBezTo>
                    <a:pt x="36511" y="22893"/>
                    <a:pt x="31936" y="37880"/>
                    <a:pt x="32964" y="45588"/>
                  </a:cubicBezTo>
                  <a:cubicBezTo>
                    <a:pt x="33689" y="51025"/>
                    <a:pt x="37418" y="56048"/>
                    <a:pt x="41605" y="59592"/>
                  </a:cubicBezTo>
                  <a:cubicBezTo>
                    <a:pt x="55544" y="71390"/>
                    <a:pt x="77660" y="68827"/>
                    <a:pt x="92853" y="78959"/>
                  </a:cubicBezTo>
                  <a:cubicBezTo>
                    <a:pt x="96281" y="81245"/>
                    <a:pt x="95574" y="86795"/>
                    <a:pt x="96131" y="90878"/>
                  </a:cubicBezTo>
                  <a:cubicBezTo>
                    <a:pt x="97129" y="98193"/>
                    <a:pt x="97000" y="106026"/>
                    <a:pt x="100302" y="112629"/>
                  </a:cubicBezTo>
                  <a:cubicBezTo>
                    <a:pt x="105753" y="123529"/>
                    <a:pt x="123305" y="128405"/>
                    <a:pt x="134865" y="124547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sp>
        <p:sp>
          <p:nvSpPr>
            <p:cNvPr id="1991" name="Google Shape;1991;p27"/>
            <p:cNvSpPr/>
            <p:nvPr/>
          </p:nvSpPr>
          <p:spPr>
            <a:xfrm>
              <a:off x="-284800" y="0"/>
              <a:ext cx="2741200" cy="4039243"/>
            </a:xfrm>
            <a:custGeom>
              <a:avLst/>
              <a:gdLst/>
              <a:ahLst/>
              <a:cxnLst/>
              <a:rect l="l" t="t" r="r" b="b"/>
              <a:pathLst>
                <a:path w="109648" h="149768" extrusionOk="0">
                  <a:moveTo>
                    <a:pt x="109648" y="0"/>
                  </a:moveTo>
                  <a:cubicBezTo>
                    <a:pt x="109648" y="15388"/>
                    <a:pt x="109650" y="32766"/>
                    <a:pt x="100710" y="45290"/>
                  </a:cubicBezTo>
                  <a:cubicBezTo>
                    <a:pt x="92101" y="57350"/>
                    <a:pt x="69656" y="65803"/>
                    <a:pt x="57804" y="56910"/>
                  </a:cubicBezTo>
                  <a:cubicBezTo>
                    <a:pt x="55010" y="54814"/>
                    <a:pt x="52885" y="49463"/>
                    <a:pt x="55122" y="46780"/>
                  </a:cubicBezTo>
                  <a:cubicBezTo>
                    <a:pt x="57341" y="44119"/>
                    <a:pt x="60941" y="42582"/>
                    <a:pt x="64359" y="42012"/>
                  </a:cubicBezTo>
                  <a:cubicBezTo>
                    <a:pt x="69981" y="41075"/>
                    <a:pt x="76604" y="47664"/>
                    <a:pt x="77171" y="53335"/>
                  </a:cubicBezTo>
                  <a:cubicBezTo>
                    <a:pt x="77574" y="57366"/>
                    <a:pt x="77836" y="62585"/>
                    <a:pt x="74787" y="65253"/>
                  </a:cubicBezTo>
                  <a:cubicBezTo>
                    <a:pt x="66898" y="72156"/>
                    <a:pt x="54534" y="72248"/>
                    <a:pt x="46481" y="78959"/>
                  </a:cubicBezTo>
                  <a:cubicBezTo>
                    <a:pt x="40297" y="84112"/>
                    <a:pt x="37635" y="96466"/>
                    <a:pt x="42608" y="102796"/>
                  </a:cubicBezTo>
                  <a:cubicBezTo>
                    <a:pt x="45828" y="106894"/>
                    <a:pt x="51546" y="108160"/>
                    <a:pt x="56016" y="110841"/>
                  </a:cubicBezTo>
                  <a:cubicBezTo>
                    <a:pt x="61084" y="113880"/>
                    <a:pt x="64747" y="121161"/>
                    <a:pt x="63465" y="126930"/>
                  </a:cubicBezTo>
                  <a:cubicBezTo>
                    <a:pt x="58744" y="148165"/>
                    <a:pt x="15382" y="157508"/>
                    <a:pt x="0" y="142126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sp>
        <p:sp>
          <p:nvSpPr>
            <p:cNvPr id="1992" name="Google Shape;1992;p27"/>
            <p:cNvSpPr/>
            <p:nvPr/>
          </p:nvSpPr>
          <p:spPr>
            <a:xfrm>
              <a:off x="1949875" y="4039281"/>
              <a:ext cx="6845600" cy="1821775"/>
            </a:xfrm>
            <a:custGeom>
              <a:avLst/>
              <a:gdLst/>
              <a:ahLst/>
              <a:cxnLst/>
              <a:rect l="l" t="t" r="r" b="b"/>
              <a:pathLst>
                <a:path w="273824" h="72871" extrusionOk="0">
                  <a:moveTo>
                    <a:pt x="0" y="54099"/>
                  </a:moveTo>
                  <a:cubicBezTo>
                    <a:pt x="0" y="41595"/>
                    <a:pt x="10292" y="30811"/>
                    <a:pt x="18772" y="21622"/>
                  </a:cubicBezTo>
                  <a:cubicBezTo>
                    <a:pt x="26719" y="13010"/>
                    <a:pt x="37194" y="2389"/>
                    <a:pt x="48865" y="3447"/>
                  </a:cubicBezTo>
                  <a:cubicBezTo>
                    <a:pt x="54376" y="3946"/>
                    <a:pt x="60314" y="18253"/>
                    <a:pt x="54824" y="18940"/>
                  </a:cubicBezTo>
                  <a:cubicBezTo>
                    <a:pt x="51325" y="19378"/>
                    <a:pt x="47924" y="13304"/>
                    <a:pt x="49163" y="10002"/>
                  </a:cubicBezTo>
                  <a:cubicBezTo>
                    <a:pt x="50347" y="6846"/>
                    <a:pt x="53216" y="4179"/>
                    <a:pt x="56314" y="2851"/>
                  </a:cubicBezTo>
                  <a:cubicBezTo>
                    <a:pt x="64127" y="-498"/>
                    <a:pt x="74433" y="1323"/>
                    <a:pt x="81641" y="5830"/>
                  </a:cubicBezTo>
                  <a:cubicBezTo>
                    <a:pt x="88733" y="10265"/>
                    <a:pt x="93422" y="17795"/>
                    <a:pt x="100114" y="22814"/>
                  </a:cubicBezTo>
                  <a:cubicBezTo>
                    <a:pt x="104122" y="25820"/>
                    <a:pt x="109734" y="25836"/>
                    <a:pt x="114714" y="26389"/>
                  </a:cubicBezTo>
                  <a:cubicBezTo>
                    <a:pt x="127668" y="27828"/>
                    <a:pt x="137774" y="13876"/>
                    <a:pt x="147787" y="5532"/>
                  </a:cubicBezTo>
                  <a:cubicBezTo>
                    <a:pt x="153862" y="469"/>
                    <a:pt x="163330" y="-1046"/>
                    <a:pt x="171028" y="765"/>
                  </a:cubicBezTo>
                  <a:cubicBezTo>
                    <a:pt x="191321" y="5540"/>
                    <a:pt x="195319" y="34890"/>
                    <a:pt x="210061" y="49630"/>
                  </a:cubicBezTo>
                  <a:cubicBezTo>
                    <a:pt x="226058" y="65625"/>
                    <a:pt x="251202" y="72871"/>
                    <a:pt x="273824" y="72871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sp>
        <p:grpSp>
          <p:nvGrpSpPr>
            <p:cNvPr id="1993" name="Google Shape;1993;p27"/>
            <p:cNvGrpSpPr/>
            <p:nvPr/>
          </p:nvGrpSpPr>
          <p:grpSpPr>
            <a:xfrm rot="-7200182">
              <a:off x="3344503" y="-650693"/>
              <a:ext cx="1369094" cy="1907924"/>
              <a:chOff x="3339213" y="-3311900"/>
              <a:chExt cx="1535000" cy="2139125"/>
            </a:xfrm>
          </p:grpSpPr>
          <p:sp>
            <p:nvSpPr>
              <p:cNvPr id="1994" name="Google Shape;1994;p27"/>
              <p:cNvSpPr/>
              <p:nvPr/>
            </p:nvSpPr>
            <p:spPr>
              <a:xfrm>
                <a:off x="3339213" y="-3311900"/>
                <a:ext cx="1535000" cy="2139125"/>
              </a:xfrm>
              <a:custGeom>
                <a:avLst/>
                <a:gdLst/>
                <a:ahLst/>
                <a:cxnLst/>
                <a:rect l="l" t="t" r="r" b="b"/>
                <a:pathLst>
                  <a:path w="61400" h="85565" extrusionOk="0">
                    <a:moveTo>
                      <a:pt x="17265" y="1"/>
                    </a:moveTo>
                    <a:lnTo>
                      <a:pt x="17265" y="1"/>
                    </a:lnTo>
                    <a:cubicBezTo>
                      <a:pt x="15046" y="8998"/>
                      <a:pt x="21733" y="24834"/>
                      <a:pt x="24286" y="31764"/>
                    </a:cubicBezTo>
                    <a:cubicBezTo>
                      <a:pt x="19818" y="22920"/>
                      <a:pt x="11187" y="16871"/>
                      <a:pt x="11186" y="16870"/>
                    </a:cubicBezTo>
                    <a:lnTo>
                      <a:pt x="11186" y="16870"/>
                    </a:lnTo>
                    <a:cubicBezTo>
                      <a:pt x="15806" y="28238"/>
                      <a:pt x="25198" y="36232"/>
                      <a:pt x="25198" y="36232"/>
                    </a:cubicBezTo>
                    <a:lnTo>
                      <a:pt x="28998" y="48330"/>
                    </a:lnTo>
                    <a:cubicBezTo>
                      <a:pt x="20913" y="31127"/>
                      <a:pt x="1065" y="27418"/>
                      <a:pt x="1064" y="27418"/>
                    </a:cubicBezTo>
                    <a:lnTo>
                      <a:pt x="1064" y="27418"/>
                    </a:lnTo>
                    <a:cubicBezTo>
                      <a:pt x="9514" y="43163"/>
                      <a:pt x="29636" y="50458"/>
                      <a:pt x="29636" y="50458"/>
                    </a:cubicBezTo>
                    <a:lnTo>
                      <a:pt x="33071" y="61278"/>
                    </a:lnTo>
                    <a:cubicBezTo>
                      <a:pt x="18274" y="45324"/>
                      <a:pt x="5750" y="43809"/>
                      <a:pt x="1525" y="43809"/>
                    </a:cubicBezTo>
                    <a:cubicBezTo>
                      <a:pt x="534" y="43809"/>
                      <a:pt x="0" y="43892"/>
                      <a:pt x="0" y="43892"/>
                    </a:cubicBezTo>
                    <a:cubicBezTo>
                      <a:pt x="6474" y="64470"/>
                      <a:pt x="34317" y="65321"/>
                      <a:pt x="34317" y="65321"/>
                    </a:cubicBezTo>
                    <a:lnTo>
                      <a:pt x="38815" y="79485"/>
                    </a:lnTo>
                    <a:cubicBezTo>
                      <a:pt x="28661" y="67795"/>
                      <a:pt x="19260" y="65161"/>
                      <a:pt x="12849" y="65161"/>
                    </a:cubicBezTo>
                    <a:cubicBezTo>
                      <a:pt x="7592" y="65161"/>
                      <a:pt x="4347" y="66932"/>
                      <a:pt x="4347" y="66932"/>
                    </a:cubicBezTo>
                    <a:cubicBezTo>
                      <a:pt x="16384" y="79315"/>
                      <a:pt x="27144" y="81590"/>
                      <a:pt x="33425" y="81590"/>
                    </a:cubicBezTo>
                    <a:cubicBezTo>
                      <a:pt x="37073" y="81590"/>
                      <a:pt x="39211" y="80823"/>
                      <a:pt x="39211" y="80823"/>
                    </a:cubicBezTo>
                    <a:cubicBezTo>
                      <a:pt x="39211" y="80823"/>
                      <a:pt x="39970" y="82951"/>
                      <a:pt x="40852" y="85565"/>
                    </a:cubicBezTo>
                    <a:lnTo>
                      <a:pt x="43010" y="84349"/>
                    </a:lnTo>
                    <a:cubicBezTo>
                      <a:pt x="42524" y="83103"/>
                      <a:pt x="41946" y="81674"/>
                      <a:pt x="41277" y="80154"/>
                    </a:cubicBezTo>
                    <a:cubicBezTo>
                      <a:pt x="41277" y="80154"/>
                      <a:pt x="61399" y="67692"/>
                      <a:pt x="59363" y="52920"/>
                    </a:cubicBezTo>
                    <a:lnTo>
                      <a:pt x="59363" y="52920"/>
                    </a:lnTo>
                    <a:cubicBezTo>
                      <a:pt x="59362" y="52920"/>
                      <a:pt x="44438" y="58939"/>
                      <a:pt x="40335" y="78878"/>
                    </a:cubicBezTo>
                    <a:lnTo>
                      <a:pt x="35989" y="64774"/>
                    </a:lnTo>
                    <a:cubicBezTo>
                      <a:pt x="35989" y="64774"/>
                      <a:pt x="56962" y="52464"/>
                      <a:pt x="60184" y="33710"/>
                    </a:cubicBezTo>
                    <a:lnTo>
                      <a:pt x="60184" y="33710"/>
                    </a:lnTo>
                    <a:cubicBezTo>
                      <a:pt x="60182" y="33710"/>
                      <a:pt x="41733" y="34622"/>
                      <a:pt x="35168" y="62586"/>
                    </a:cubicBezTo>
                    <a:lnTo>
                      <a:pt x="31277" y="50670"/>
                    </a:lnTo>
                    <a:cubicBezTo>
                      <a:pt x="31277" y="50670"/>
                      <a:pt x="44287" y="39880"/>
                      <a:pt x="44195" y="21460"/>
                    </a:cubicBezTo>
                    <a:lnTo>
                      <a:pt x="44195" y="21460"/>
                    </a:lnTo>
                    <a:cubicBezTo>
                      <a:pt x="44194" y="21461"/>
                      <a:pt x="32675" y="26172"/>
                      <a:pt x="30396" y="48968"/>
                    </a:cubicBezTo>
                    <a:lnTo>
                      <a:pt x="26718" y="35777"/>
                    </a:lnTo>
                    <a:cubicBezTo>
                      <a:pt x="26718" y="35777"/>
                      <a:pt x="35198" y="28998"/>
                      <a:pt x="37904" y="12433"/>
                    </a:cubicBezTo>
                    <a:lnTo>
                      <a:pt x="37904" y="12433"/>
                    </a:lnTo>
                    <a:cubicBezTo>
                      <a:pt x="37903" y="12433"/>
                      <a:pt x="27964" y="17206"/>
                      <a:pt x="25988" y="33618"/>
                    </a:cubicBezTo>
                    <a:cubicBezTo>
                      <a:pt x="26384" y="30153"/>
                      <a:pt x="26353" y="13193"/>
                      <a:pt x="172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5" name="Google Shape;1995;p27"/>
              <p:cNvSpPr/>
              <p:nvPr/>
            </p:nvSpPr>
            <p:spPr>
              <a:xfrm>
                <a:off x="3406063" y="-2586200"/>
                <a:ext cx="655050" cy="506875"/>
              </a:xfrm>
              <a:custGeom>
                <a:avLst/>
                <a:gdLst/>
                <a:ahLst/>
                <a:cxnLst/>
                <a:rect l="l" t="t" r="r" b="b"/>
                <a:pathLst>
                  <a:path w="26202" h="20275" extrusionOk="0">
                    <a:moveTo>
                      <a:pt x="1" y="1"/>
                    </a:moveTo>
                    <a:cubicBezTo>
                      <a:pt x="3" y="2"/>
                      <a:pt x="18386" y="15530"/>
                      <a:pt x="26199" y="20273"/>
                    </a:cubicBezTo>
                    <a:lnTo>
                      <a:pt x="26199" y="20273"/>
                    </a:lnTo>
                    <a:cubicBezTo>
                      <a:pt x="25944" y="20088"/>
                      <a:pt x="7908" y="4920"/>
                      <a:pt x="1" y="1"/>
                    </a:cubicBezTo>
                    <a:close/>
                    <a:moveTo>
                      <a:pt x="26199" y="20273"/>
                    </a:moveTo>
                    <a:cubicBezTo>
                      <a:pt x="26201" y="20274"/>
                      <a:pt x="26202" y="20275"/>
                      <a:pt x="26202" y="20275"/>
                    </a:cubicBezTo>
                    <a:cubicBezTo>
                      <a:pt x="26202" y="20275"/>
                      <a:pt x="26202" y="20275"/>
                      <a:pt x="26202" y="20275"/>
                    </a:cubicBezTo>
                    <a:cubicBezTo>
                      <a:pt x="26201" y="20274"/>
                      <a:pt x="26200" y="20273"/>
                      <a:pt x="26199" y="202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6" name="Google Shape;1996;p27"/>
              <p:cNvSpPr/>
              <p:nvPr/>
            </p:nvSpPr>
            <p:spPr>
              <a:xfrm>
                <a:off x="3648488" y="-2849875"/>
                <a:ext cx="313100" cy="400475"/>
              </a:xfrm>
              <a:custGeom>
                <a:avLst/>
                <a:gdLst/>
                <a:ahLst/>
                <a:cxnLst/>
                <a:rect l="l" t="t" r="r" b="b"/>
                <a:pathLst>
                  <a:path w="12524" h="16019" extrusionOk="0">
                    <a:moveTo>
                      <a:pt x="0" y="0"/>
                    </a:moveTo>
                    <a:cubicBezTo>
                      <a:pt x="2" y="3"/>
                      <a:pt x="7691" y="11794"/>
                      <a:pt x="12523" y="16019"/>
                    </a:cubicBezTo>
                    <a:cubicBezTo>
                      <a:pt x="12523" y="16019"/>
                      <a:pt x="6140" y="766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7" name="Google Shape;1997;p27"/>
              <p:cNvSpPr/>
              <p:nvPr/>
            </p:nvSpPr>
            <p:spPr>
              <a:xfrm>
                <a:off x="3994238" y="-2974500"/>
                <a:ext cx="274325" cy="535750"/>
              </a:xfrm>
              <a:custGeom>
                <a:avLst/>
                <a:gdLst/>
                <a:ahLst/>
                <a:cxnLst/>
                <a:rect l="l" t="t" r="r" b="b"/>
                <a:pathLst>
                  <a:path w="10973" h="21430" extrusionOk="0">
                    <a:moveTo>
                      <a:pt x="10973" y="1"/>
                    </a:moveTo>
                    <a:lnTo>
                      <a:pt x="10973" y="1"/>
                    </a:lnTo>
                    <a:cubicBezTo>
                      <a:pt x="10971" y="4"/>
                      <a:pt x="1976" y="13832"/>
                      <a:pt x="0" y="21429"/>
                    </a:cubicBezTo>
                    <a:cubicBezTo>
                      <a:pt x="0" y="21429"/>
                      <a:pt x="9271" y="2949"/>
                      <a:pt x="109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8" name="Google Shape;1998;p27"/>
              <p:cNvSpPr/>
              <p:nvPr/>
            </p:nvSpPr>
            <p:spPr>
              <a:xfrm>
                <a:off x="4112763" y="-2745000"/>
                <a:ext cx="314625" cy="680125"/>
              </a:xfrm>
              <a:custGeom>
                <a:avLst/>
                <a:gdLst/>
                <a:ahLst/>
                <a:cxnLst/>
                <a:rect l="l" t="t" r="r" b="b"/>
                <a:pathLst>
                  <a:path w="12585" h="27205" extrusionOk="0">
                    <a:moveTo>
                      <a:pt x="12585" y="0"/>
                    </a:moveTo>
                    <a:lnTo>
                      <a:pt x="12585" y="0"/>
                    </a:lnTo>
                    <a:cubicBezTo>
                      <a:pt x="12582" y="4"/>
                      <a:pt x="1856" y="18510"/>
                      <a:pt x="1" y="27202"/>
                    </a:cubicBezTo>
                    <a:lnTo>
                      <a:pt x="1" y="27202"/>
                    </a:lnTo>
                    <a:cubicBezTo>
                      <a:pt x="82" y="26962"/>
                      <a:pt x="12010" y="1150"/>
                      <a:pt x="12585" y="0"/>
                    </a:cubicBezTo>
                    <a:close/>
                    <a:moveTo>
                      <a:pt x="1" y="27202"/>
                    </a:moveTo>
                    <a:lnTo>
                      <a:pt x="1" y="27202"/>
                    </a:lnTo>
                    <a:cubicBezTo>
                      <a:pt x="1" y="27204"/>
                      <a:pt x="1" y="27204"/>
                      <a:pt x="1" y="27204"/>
                    </a:cubicBezTo>
                    <a:cubicBezTo>
                      <a:pt x="1" y="27204"/>
                      <a:pt x="1" y="27203"/>
                      <a:pt x="1" y="272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9" name="Google Shape;1999;p27"/>
              <p:cNvSpPr/>
              <p:nvPr/>
            </p:nvSpPr>
            <p:spPr>
              <a:xfrm>
                <a:off x="4222188" y="-2438025"/>
                <a:ext cx="588950" cy="721925"/>
              </a:xfrm>
              <a:custGeom>
                <a:avLst/>
                <a:gdLst/>
                <a:ahLst/>
                <a:cxnLst/>
                <a:rect l="l" t="t" r="r" b="b"/>
                <a:pathLst>
                  <a:path w="23558" h="28877" extrusionOk="0">
                    <a:moveTo>
                      <a:pt x="23558" y="1"/>
                    </a:moveTo>
                    <a:cubicBezTo>
                      <a:pt x="23554" y="4"/>
                      <a:pt x="5927" y="16203"/>
                      <a:pt x="1" y="28877"/>
                    </a:cubicBezTo>
                    <a:cubicBezTo>
                      <a:pt x="1" y="28877"/>
                      <a:pt x="15351" y="8390"/>
                      <a:pt x="235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0" name="Google Shape;2000;p27"/>
              <p:cNvSpPr/>
              <p:nvPr/>
            </p:nvSpPr>
            <p:spPr>
              <a:xfrm>
                <a:off x="3369588" y="-2192575"/>
                <a:ext cx="823750" cy="477250"/>
              </a:xfrm>
              <a:custGeom>
                <a:avLst/>
                <a:gdLst/>
                <a:ahLst/>
                <a:cxnLst/>
                <a:rect l="l" t="t" r="r" b="b"/>
                <a:pathLst>
                  <a:path w="32950" h="19090" extrusionOk="0">
                    <a:moveTo>
                      <a:pt x="1" y="1"/>
                    </a:moveTo>
                    <a:cubicBezTo>
                      <a:pt x="5" y="4"/>
                      <a:pt x="19152" y="17235"/>
                      <a:pt x="32950" y="19089"/>
                    </a:cubicBezTo>
                    <a:cubicBezTo>
                      <a:pt x="32950" y="19089"/>
                      <a:pt x="16840" y="13770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1" name="Google Shape;2001;p27"/>
              <p:cNvSpPr/>
              <p:nvPr/>
            </p:nvSpPr>
            <p:spPr>
              <a:xfrm>
                <a:off x="4366588" y="-1933450"/>
                <a:ext cx="433900" cy="605650"/>
              </a:xfrm>
              <a:custGeom>
                <a:avLst/>
                <a:gdLst/>
                <a:ahLst/>
                <a:cxnLst/>
                <a:rect l="l" t="t" r="r" b="b"/>
                <a:pathLst>
                  <a:path w="17356" h="24226" extrusionOk="0">
                    <a:moveTo>
                      <a:pt x="17356" y="1"/>
                    </a:moveTo>
                    <a:lnTo>
                      <a:pt x="17356" y="1"/>
                    </a:lnTo>
                    <a:cubicBezTo>
                      <a:pt x="10547" y="6292"/>
                      <a:pt x="0" y="24226"/>
                      <a:pt x="0" y="24226"/>
                    </a:cubicBezTo>
                    <a:cubicBezTo>
                      <a:pt x="1672" y="22250"/>
                      <a:pt x="17354" y="3"/>
                      <a:pt x="173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2" name="Google Shape;2002;p27"/>
              <p:cNvSpPr/>
              <p:nvPr/>
            </p:nvSpPr>
            <p:spPr>
              <a:xfrm>
                <a:off x="3474463" y="-1628725"/>
                <a:ext cx="838950" cy="322975"/>
              </a:xfrm>
              <a:custGeom>
                <a:avLst/>
                <a:gdLst/>
                <a:ahLst/>
                <a:cxnLst/>
                <a:rect l="l" t="t" r="r" b="b"/>
                <a:pathLst>
                  <a:path w="33558" h="1291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26" y="153"/>
                      <a:pt x="775" y="481"/>
                      <a:pt x="1812" y="937"/>
                    </a:cubicBezTo>
                    <a:lnTo>
                      <a:pt x="1812" y="937"/>
                    </a:lnTo>
                    <a:cubicBezTo>
                      <a:pt x="661" y="351"/>
                      <a:pt x="1" y="0"/>
                      <a:pt x="1" y="0"/>
                    </a:cubicBezTo>
                    <a:close/>
                    <a:moveTo>
                      <a:pt x="1812" y="937"/>
                    </a:moveTo>
                    <a:cubicBezTo>
                      <a:pt x="7321" y="3741"/>
                      <a:pt x="24077" y="11937"/>
                      <a:pt x="33556" y="12918"/>
                    </a:cubicBezTo>
                    <a:lnTo>
                      <a:pt x="33556" y="12918"/>
                    </a:lnTo>
                    <a:cubicBezTo>
                      <a:pt x="33353" y="12871"/>
                      <a:pt x="8796" y="4007"/>
                      <a:pt x="1812" y="937"/>
                    </a:cubicBezTo>
                    <a:close/>
                    <a:moveTo>
                      <a:pt x="33556" y="12918"/>
                    </a:moveTo>
                    <a:cubicBezTo>
                      <a:pt x="33557" y="12918"/>
                      <a:pt x="33557" y="12918"/>
                      <a:pt x="33557" y="12918"/>
                    </a:cubicBezTo>
                    <a:cubicBezTo>
                      <a:pt x="33557" y="12918"/>
                      <a:pt x="33557" y="12918"/>
                      <a:pt x="33557" y="12918"/>
                    </a:cubicBezTo>
                    <a:cubicBezTo>
                      <a:pt x="33557" y="12918"/>
                      <a:pt x="33557" y="12918"/>
                      <a:pt x="33556" y="129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3" name="Google Shape;2003;p27"/>
              <p:cNvSpPr/>
              <p:nvPr/>
            </p:nvSpPr>
            <p:spPr>
              <a:xfrm>
                <a:off x="3781463" y="-3247300"/>
                <a:ext cx="184675" cy="696075"/>
              </a:xfrm>
              <a:custGeom>
                <a:avLst/>
                <a:gdLst/>
                <a:ahLst/>
                <a:cxnLst/>
                <a:rect l="l" t="t" r="r" b="b"/>
                <a:pathLst>
                  <a:path w="7387" h="27843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" y="4"/>
                      <a:pt x="5198" y="22129"/>
                      <a:pt x="7387" y="27843"/>
                    </a:cubicBezTo>
                    <a:cubicBezTo>
                      <a:pt x="7387" y="27843"/>
                      <a:pt x="4013" y="11399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04" name="Google Shape;2004;p27"/>
            <p:cNvGrpSpPr/>
            <p:nvPr/>
          </p:nvGrpSpPr>
          <p:grpSpPr>
            <a:xfrm>
              <a:off x="-317975" y="3485263"/>
              <a:ext cx="1491675" cy="1800650"/>
              <a:chOff x="6987463" y="-3144050"/>
              <a:chExt cx="1491675" cy="1800650"/>
            </a:xfrm>
          </p:grpSpPr>
          <p:sp>
            <p:nvSpPr>
              <p:cNvPr id="2005" name="Google Shape;2005;p27"/>
              <p:cNvSpPr/>
              <p:nvPr/>
            </p:nvSpPr>
            <p:spPr>
              <a:xfrm>
                <a:off x="6987463" y="-3144050"/>
                <a:ext cx="1491675" cy="1748050"/>
              </a:xfrm>
              <a:custGeom>
                <a:avLst/>
                <a:gdLst/>
                <a:ahLst/>
                <a:cxnLst/>
                <a:rect l="l" t="t" r="r" b="b"/>
                <a:pathLst>
                  <a:path w="59667" h="69922" extrusionOk="0">
                    <a:moveTo>
                      <a:pt x="41317" y="0"/>
                    </a:moveTo>
                    <a:cubicBezTo>
                      <a:pt x="30030" y="0"/>
                      <a:pt x="28740" y="35780"/>
                      <a:pt x="23344" y="37856"/>
                    </a:cubicBezTo>
                    <a:cubicBezTo>
                      <a:pt x="23064" y="37963"/>
                      <a:pt x="22815" y="38015"/>
                      <a:pt x="22593" y="38015"/>
                    </a:cubicBezTo>
                    <a:cubicBezTo>
                      <a:pt x="18137" y="38015"/>
                      <a:pt x="24668" y="17337"/>
                      <a:pt x="12824" y="17337"/>
                    </a:cubicBezTo>
                    <a:cubicBezTo>
                      <a:pt x="12775" y="17337"/>
                      <a:pt x="12725" y="17338"/>
                      <a:pt x="12675" y="17338"/>
                    </a:cubicBezTo>
                    <a:cubicBezTo>
                      <a:pt x="0" y="17490"/>
                      <a:pt x="22554" y="52141"/>
                      <a:pt x="15958" y="55637"/>
                    </a:cubicBezTo>
                    <a:cubicBezTo>
                      <a:pt x="15526" y="55869"/>
                      <a:pt x="15137" y="55977"/>
                      <a:pt x="14785" y="55977"/>
                    </a:cubicBezTo>
                    <a:cubicBezTo>
                      <a:pt x="10256" y="55977"/>
                      <a:pt x="11895" y="38156"/>
                      <a:pt x="7951" y="38156"/>
                    </a:cubicBezTo>
                    <a:cubicBezTo>
                      <a:pt x="7543" y="38156"/>
                      <a:pt x="7075" y="38347"/>
                      <a:pt x="6535" y="38767"/>
                    </a:cubicBezTo>
                    <a:cubicBezTo>
                      <a:pt x="1338" y="42810"/>
                      <a:pt x="8420" y="60439"/>
                      <a:pt x="10730" y="65789"/>
                    </a:cubicBezTo>
                    <a:cubicBezTo>
                      <a:pt x="11155" y="66762"/>
                      <a:pt x="11915" y="67582"/>
                      <a:pt x="12888" y="68069"/>
                    </a:cubicBezTo>
                    <a:lnTo>
                      <a:pt x="15654" y="69437"/>
                    </a:lnTo>
                    <a:cubicBezTo>
                      <a:pt x="16287" y="69761"/>
                      <a:pt x="16980" y="69921"/>
                      <a:pt x="17674" y="69921"/>
                    </a:cubicBezTo>
                    <a:cubicBezTo>
                      <a:pt x="18280" y="69921"/>
                      <a:pt x="18887" y="69799"/>
                      <a:pt x="19453" y="69558"/>
                    </a:cubicBezTo>
                    <a:cubicBezTo>
                      <a:pt x="26566" y="66519"/>
                      <a:pt x="48390" y="64421"/>
                      <a:pt x="44925" y="57430"/>
                    </a:cubicBezTo>
                    <a:cubicBezTo>
                      <a:pt x="43971" y="55515"/>
                      <a:pt x="42417" y="54810"/>
                      <a:pt x="40578" y="54810"/>
                    </a:cubicBezTo>
                    <a:cubicBezTo>
                      <a:pt x="35450" y="54810"/>
                      <a:pt x="28100" y="60282"/>
                      <a:pt x="25304" y="60282"/>
                    </a:cubicBezTo>
                    <a:cubicBezTo>
                      <a:pt x="25075" y="60282"/>
                      <a:pt x="24876" y="60245"/>
                      <a:pt x="24712" y="60166"/>
                    </a:cubicBezTo>
                    <a:cubicBezTo>
                      <a:pt x="21855" y="58768"/>
                      <a:pt x="25077" y="53540"/>
                      <a:pt x="37174" y="51169"/>
                    </a:cubicBezTo>
                    <a:cubicBezTo>
                      <a:pt x="49241" y="48768"/>
                      <a:pt x="56475" y="39254"/>
                      <a:pt x="50548" y="34786"/>
                    </a:cubicBezTo>
                    <a:cubicBezTo>
                      <a:pt x="49865" y="34267"/>
                      <a:pt x="49094" y="34044"/>
                      <a:pt x="48262" y="34044"/>
                    </a:cubicBezTo>
                    <a:cubicBezTo>
                      <a:pt x="43152" y="34044"/>
                      <a:pt x="35747" y="42457"/>
                      <a:pt x="32359" y="42457"/>
                    </a:cubicBezTo>
                    <a:cubicBezTo>
                      <a:pt x="31512" y="42457"/>
                      <a:pt x="30917" y="41933"/>
                      <a:pt x="30669" y="40622"/>
                    </a:cubicBezTo>
                    <a:cubicBezTo>
                      <a:pt x="29271" y="33205"/>
                      <a:pt x="59667" y="9588"/>
                      <a:pt x="44955" y="1107"/>
                    </a:cubicBezTo>
                    <a:cubicBezTo>
                      <a:pt x="43637" y="347"/>
                      <a:pt x="42428" y="0"/>
                      <a:pt x="41317" y="0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6" name="Google Shape;2006;p27"/>
              <p:cNvSpPr/>
              <p:nvPr/>
            </p:nvSpPr>
            <p:spPr>
              <a:xfrm>
                <a:off x="7173638" y="-3063950"/>
                <a:ext cx="1023600" cy="1720550"/>
              </a:xfrm>
              <a:custGeom>
                <a:avLst/>
                <a:gdLst/>
                <a:ahLst/>
                <a:cxnLst/>
                <a:rect l="l" t="t" r="r" b="b"/>
                <a:pathLst>
                  <a:path w="40944" h="68822" extrusionOk="0">
                    <a:moveTo>
                      <a:pt x="36536" y="0"/>
                    </a:moveTo>
                    <a:cubicBezTo>
                      <a:pt x="36533" y="7"/>
                      <a:pt x="24407" y="25535"/>
                      <a:pt x="14803" y="45472"/>
                    </a:cubicBezTo>
                    <a:cubicBezTo>
                      <a:pt x="13374" y="42980"/>
                      <a:pt x="8936" y="34135"/>
                      <a:pt x="6444" y="17417"/>
                    </a:cubicBezTo>
                    <a:lnTo>
                      <a:pt x="6444" y="17417"/>
                    </a:lnTo>
                    <a:cubicBezTo>
                      <a:pt x="6445" y="17424"/>
                      <a:pt x="8512" y="36204"/>
                      <a:pt x="14499" y="46171"/>
                    </a:cubicBezTo>
                    <a:cubicBezTo>
                      <a:pt x="11915" y="51491"/>
                      <a:pt x="9544" y="56354"/>
                      <a:pt x="7660" y="60214"/>
                    </a:cubicBezTo>
                    <a:cubicBezTo>
                      <a:pt x="6018" y="58026"/>
                      <a:pt x="1642" y="51035"/>
                      <a:pt x="0" y="37813"/>
                    </a:cubicBezTo>
                    <a:lnTo>
                      <a:pt x="0" y="37813"/>
                    </a:lnTo>
                    <a:cubicBezTo>
                      <a:pt x="0" y="37816"/>
                      <a:pt x="275" y="52313"/>
                      <a:pt x="7113" y="61248"/>
                    </a:cubicBezTo>
                    <a:cubicBezTo>
                      <a:pt x="5897" y="63710"/>
                      <a:pt x="4924" y="65655"/>
                      <a:pt x="4225" y="66962"/>
                    </a:cubicBezTo>
                    <a:cubicBezTo>
                      <a:pt x="3800" y="67752"/>
                      <a:pt x="3769" y="68573"/>
                      <a:pt x="4164" y="68786"/>
                    </a:cubicBezTo>
                    <a:cubicBezTo>
                      <a:pt x="4212" y="68810"/>
                      <a:pt x="4264" y="68821"/>
                      <a:pt x="4320" y="68821"/>
                    </a:cubicBezTo>
                    <a:cubicBezTo>
                      <a:pt x="4692" y="68821"/>
                      <a:pt x="5219" y="68318"/>
                      <a:pt x="5563" y="67631"/>
                    </a:cubicBezTo>
                    <a:cubicBezTo>
                      <a:pt x="6170" y="66354"/>
                      <a:pt x="7143" y="64257"/>
                      <a:pt x="8420" y="61582"/>
                    </a:cubicBezTo>
                    <a:cubicBezTo>
                      <a:pt x="11459" y="61491"/>
                      <a:pt x="23222" y="60640"/>
                      <a:pt x="33983" y="54409"/>
                    </a:cubicBezTo>
                    <a:lnTo>
                      <a:pt x="33983" y="54409"/>
                    </a:lnTo>
                    <a:cubicBezTo>
                      <a:pt x="33980" y="54410"/>
                      <a:pt x="19834" y="60774"/>
                      <a:pt x="9520" y="60774"/>
                    </a:cubicBezTo>
                    <a:cubicBezTo>
                      <a:pt x="9262" y="60774"/>
                      <a:pt x="9007" y="60770"/>
                      <a:pt x="8754" y="60761"/>
                    </a:cubicBezTo>
                    <a:cubicBezTo>
                      <a:pt x="10608" y="56810"/>
                      <a:pt x="13009" y="51703"/>
                      <a:pt x="15593" y="46171"/>
                    </a:cubicBezTo>
                    <a:cubicBezTo>
                      <a:pt x="18055" y="45716"/>
                      <a:pt x="32189" y="42798"/>
                      <a:pt x="40943" y="34530"/>
                    </a:cubicBezTo>
                    <a:lnTo>
                      <a:pt x="40943" y="34530"/>
                    </a:lnTo>
                    <a:cubicBezTo>
                      <a:pt x="40941" y="34532"/>
                      <a:pt x="28358" y="44165"/>
                      <a:pt x="16019" y="45290"/>
                    </a:cubicBezTo>
                    <a:cubicBezTo>
                      <a:pt x="23405" y="29454"/>
                      <a:pt x="32463" y="9818"/>
                      <a:pt x="365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07" name="Google Shape;2007;p27"/>
            <p:cNvGrpSpPr/>
            <p:nvPr/>
          </p:nvGrpSpPr>
          <p:grpSpPr>
            <a:xfrm rot="-1083243">
              <a:off x="7602536" y="3531882"/>
              <a:ext cx="1747931" cy="1887586"/>
              <a:chOff x="1200938" y="-3182800"/>
              <a:chExt cx="1506000" cy="1626325"/>
            </a:xfrm>
          </p:grpSpPr>
          <p:sp>
            <p:nvSpPr>
              <p:cNvPr id="2008" name="Google Shape;2008;p27"/>
              <p:cNvSpPr/>
              <p:nvPr/>
            </p:nvSpPr>
            <p:spPr>
              <a:xfrm>
                <a:off x="1200938" y="-3182800"/>
                <a:ext cx="1506000" cy="1626325"/>
              </a:xfrm>
              <a:custGeom>
                <a:avLst/>
                <a:gdLst/>
                <a:ahLst/>
                <a:cxnLst/>
                <a:rect l="l" t="t" r="r" b="b"/>
                <a:pathLst>
                  <a:path w="60240" h="65053" extrusionOk="0">
                    <a:moveTo>
                      <a:pt x="40413" y="1"/>
                    </a:moveTo>
                    <a:cubicBezTo>
                      <a:pt x="40090" y="1"/>
                      <a:pt x="39766" y="135"/>
                      <a:pt x="39542" y="430"/>
                    </a:cubicBezTo>
                    <a:cubicBezTo>
                      <a:pt x="34102" y="7269"/>
                      <a:pt x="32035" y="16691"/>
                      <a:pt x="34254" y="25111"/>
                    </a:cubicBezTo>
                    <a:cubicBezTo>
                      <a:pt x="30849" y="18637"/>
                      <a:pt x="27445" y="12102"/>
                      <a:pt x="24071" y="5597"/>
                    </a:cubicBezTo>
                    <a:cubicBezTo>
                      <a:pt x="23847" y="5174"/>
                      <a:pt x="23450" y="4980"/>
                      <a:pt x="23054" y="4980"/>
                    </a:cubicBezTo>
                    <a:cubicBezTo>
                      <a:pt x="22484" y="4980"/>
                      <a:pt x="21918" y="5383"/>
                      <a:pt x="21882" y="6083"/>
                    </a:cubicBezTo>
                    <a:cubicBezTo>
                      <a:pt x="21739" y="13910"/>
                      <a:pt x="23813" y="21737"/>
                      <a:pt x="27748" y="28468"/>
                    </a:cubicBezTo>
                    <a:lnTo>
                      <a:pt x="27748" y="28468"/>
                    </a:lnTo>
                    <a:cubicBezTo>
                      <a:pt x="23183" y="21191"/>
                      <a:pt x="16696" y="15132"/>
                      <a:pt x="9116" y="11068"/>
                    </a:cubicBezTo>
                    <a:cubicBezTo>
                      <a:pt x="8942" y="10975"/>
                      <a:pt x="8762" y="10933"/>
                      <a:pt x="8587" y="10933"/>
                    </a:cubicBezTo>
                    <a:cubicBezTo>
                      <a:pt x="7849" y="10933"/>
                      <a:pt x="7210" y="11680"/>
                      <a:pt x="7505" y="12466"/>
                    </a:cubicBezTo>
                    <a:cubicBezTo>
                      <a:pt x="10302" y="20127"/>
                      <a:pt x="15192" y="27035"/>
                      <a:pt x="21560" y="32171"/>
                    </a:cubicBezTo>
                    <a:lnTo>
                      <a:pt x="21560" y="32171"/>
                    </a:lnTo>
                    <a:cubicBezTo>
                      <a:pt x="15817" y="27782"/>
                      <a:pt x="8854" y="25014"/>
                      <a:pt x="1669" y="24290"/>
                    </a:cubicBezTo>
                    <a:cubicBezTo>
                      <a:pt x="1623" y="24285"/>
                      <a:pt x="1577" y="24282"/>
                      <a:pt x="1532" y="24282"/>
                    </a:cubicBezTo>
                    <a:cubicBezTo>
                      <a:pt x="552" y="24282"/>
                      <a:pt x="1" y="25509"/>
                      <a:pt x="727" y="26236"/>
                    </a:cubicBezTo>
                    <a:cubicBezTo>
                      <a:pt x="3189" y="28698"/>
                      <a:pt x="5925" y="30947"/>
                      <a:pt x="8903" y="32831"/>
                    </a:cubicBezTo>
                    <a:cubicBezTo>
                      <a:pt x="14264" y="36305"/>
                      <a:pt x="22013" y="40251"/>
                      <a:pt x="28636" y="40251"/>
                    </a:cubicBezTo>
                    <a:cubicBezTo>
                      <a:pt x="28736" y="40251"/>
                      <a:pt x="28835" y="40250"/>
                      <a:pt x="28934" y="40248"/>
                    </a:cubicBezTo>
                    <a:cubicBezTo>
                      <a:pt x="30089" y="40248"/>
                      <a:pt x="31275" y="40096"/>
                      <a:pt x="32460" y="39792"/>
                    </a:cubicBezTo>
                    <a:cubicBezTo>
                      <a:pt x="32491" y="39914"/>
                      <a:pt x="32521" y="40005"/>
                      <a:pt x="32582" y="40157"/>
                    </a:cubicBezTo>
                    <a:cubicBezTo>
                      <a:pt x="33281" y="42528"/>
                      <a:pt x="34162" y="44838"/>
                      <a:pt x="35196" y="47117"/>
                    </a:cubicBezTo>
                    <a:cubicBezTo>
                      <a:pt x="37293" y="51677"/>
                      <a:pt x="39938" y="55932"/>
                      <a:pt x="43129" y="59823"/>
                    </a:cubicBezTo>
                    <a:cubicBezTo>
                      <a:pt x="44497" y="61495"/>
                      <a:pt x="45986" y="63045"/>
                      <a:pt x="47536" y="64564"/>
                    </a:cubicBezTo>
                    <a:cubicBezTo>
                      <a:pt x="47881" y="64897"/>
                      <a:pt x="48326" y="65052"/>
                      <a:pt x="48769" y="65052"/>
                    </a:cubicBezTo>
                    <a:cubicBezTo>
                      <a:pt x="49539" y="65052"/>
                      <a:pt x="50303" y="64585"/>
                      <a:pt x="50515" y="63774"/>
                    </a:cubicBezTo>
                    <a:cubicBezTo>
                      <a:pt x="50546" y="63622"/>
                      <a:pt x="50576" y="63409"/>
                      <a:pt x="50576" y="63227"/>
                    </a:cubicBezTo>
                    <a:cubicBezTo>
                      <a:pt x="50667" y="61495"/>
                      <a:pt x="48995" y="60218"/>
                      <a:pt x="47567" y="59154"/>
                    </a:cubicBezTo>
                    <a:cubicBezTo>
                      <a:pt x="43980" y="56510"/>
                      <a:pt x="40941" y="53045"/>
                      <a:pt x="38661" y="49123"/>
                    </a:cubicBezTo>
                    <a:cubicBezTo>
                      <a:pt x="36746" y="45871"/>
                      <a:pt x="35804" y="42558"/>
                      <a:pt x="34953" y="39032"/>
                    </a:cubicBezTo>
                    <a:cubicBezTo>
                      <a:pt x="40697" y="37026"/>
                      <a:pt x="46321" y="32710"/>
                      <a:pt x="49998" y="28850"/>
                    </a:cubicBezTo>
                    <a:cubicBezTo>
                      <a:pt x="55135" y="23439"/>
                      <a:pt x="58661" y="16600"/>
                      <a:pt x="60090" y="9305"/>
                    </a:cubicBezTo>
                    <a:cubicBezTo>
                      <a:pt x="60240" y="8556"/>
                      <a:pt x="59651" y="7971"/>
                      <a:pt x="58965" y="7971"/>
                    </a:cubicBezTo>
                    <a:cubicBezTo>
                      <a:pt x="58816" y="7971"/>
                      <a:pt x="58661" y="7999"/>
                      <a:pt x="58509" y="8059"/>
                    </a:cubicBezTo>
                    <a:cubicBezTo>
                      <a:pt x="51457" y="11068"/>
                      <a:pt x="45682" y="17056"/>
                      <a:pt x="43129" y="24321"/>
                    </a:cubicBezTo>
                    <a:cubicBezTo>
                      <a:pt x="43585" y="16509"/>
                      <a:pt x="43038" y="8636"/>
                      <a:pt x="41548" y="916"/>
                    </a:cubicBezTo>
                    <a:cubicBezTo>
                      <a:pt x="41437" y="338"/>
                      <a:pt x="40925" y="1"/>
                      <a:pt x="4041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9" name="Google Shape;2009;p27"/>
              <p:cNvSpPr/>
              <p:nvPr/>
            </p:nvSpPr>
            <p:spPr>
              <a:xfrm>
                <a:off x="1792813" y="-2266550"/>
                <a:ext cx="47150" cy="22900"/>
              </a:xfrm>
              <a:custGeom>
                <a:avLst/>
                <a:gdLst/>
                <a:ahLst/>
                <a:cxnLst/>
                <a:rect l="l" t="t" r="r" b="b"/>
                <a:pathLst>
                  <a:path w="1886" h="916" extrusionOk="0">
                    <a:moveTo>
                      <a:pt x="236" y="0"/>
                    </a:moveTo>
                    <a:cubicBezTo>
                      <a:pt x="160" y="0"/>
                      <a:pt x="78" y="40"/>
                      <a:pt x="31" y="133"/>
                    </a:cubicBezTo>
                    <a:cubicBezTo>
                      <a:pt x="1" y="254"/>
                      <a:pt x="31" y="346"/>
                      <a:pt x="153" y="406"/>
                    </a:cubicBezTo>
                    <a:lnTo>
                      <a:pt x="1551" y="893"/>
                    </a:lnTo>
                    <a:cubicBezTo>
                      <a:pt x="1581" y="908"/>
                      <a:pt x="1612" y="916"/>
                      <a:pt x="1642" y="916"/>
                    </a:cubicBezTo>
                    <a:cubicBezTo>
                      <a:pt x="1673" y="916"/>
                      <a:pt x="1703" y="908"/>
                      <a:pt x="1733" y="893"/>
                    </a:cubicBezTo>
                    <a:cubicBezTo>
                      <a:pt x="1764" y="893"/>
                      <a:pt x="1794" y="862"/>
                      <a:pt x="1825" y="771"/>
                    </a:cubicBezTo>
                    <a:cubicBezTo>
                      <a:pt x="1885" y="650"/>
                      <a:pt x="1825" y="558"/>
                      <a:pt x="1733" y="528"/>
                    </a:cubicBezTo>
                    <a:lnTo>
                      <a:pt x="305" y="11"/>
                    </a:lnTo>
                    <a:cubicBezTo>
                      <a:pt x="283" y="4"/>
                      <a:pt x="260" y="0"/>
                      <a:pt x="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0" name="Google Shape;2010;p27"/>
              <p:cNvSpPr/>
              <p:nvPr/>
            </p:nvSpPr>
            <p:spPr>
              <a:xfrm>
                <a:off x="1832338" y="-2308875"/>
                <a:ext cx="32700" cy="2475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990" extrusionOk="0">
                    <a:moveTo>
                      <a:pt x="238" y="1"/>
                    </a:moveTo>
                    <a:cubicBezTo>
                      <a:pt x="179" y="1"/>
                      <a:pt x="120" y="34"/>
                      <a:pt x="61" y="93"/>
                    </a:cubicBezTo>
                    <a:cubicBezTo>
                      <a:pt x="0" y="154"/>
                      <a:pt x="31" y="276"/>
                      <a:pt x="92" y="336"/>
                    </a:cubicBezTo>
                    <a:lnTo>
                      <a:pt x="973" y="944"/>
                    </a:lnTo>
                    <a:cubicBezTo>
                      <a:pt x="988" y="975"/>
                      <a:pt x="1019" y="990"/>
                      <a:pt x="1053" y="990"/>
                    </a:cubicBezTo>
                    <a:cubicBezTo>
                      <a:pt x="1087" y="990"/>
                      <a:pt x="1125" y="975"/>
                      <a:pt x="1155" y="944"/>
                    </a:cubicBezTo>
                    <a:cubicBezTo>
                      <a:pt x="1186" y="944"/>
                      <a:pt x="1186" y="914"/>
                      <a:pt x="1247" y="914"/>
                    </a:cubicBezTo>
                    <a:cubicBezTo>
                      <a:pt x="1307" y="853"/>
                      <a:pt x="1277" y="732"/>
                      <a:pt x="1216" y="640"/>
                    </a:cubicBezTo>
                    <a:lnTo>
                      <a:pt x="335" y="33"/>
                    </a:lnTo>
                    <a:cubicBezTo>
                      <a:pt x="302" y="11"/>
                      <a:pt x="270" y="1"/>
                      <a:pt x="2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1" name="Google Shape;2011;p27"/>
              <p:cNvSpPr/>
              <p:nvPr/>
            </p:nvSpPr>
            <p:spPr>
              <a:xfrm>
                <a:off x="1817888" y="-2395650"/>
                <a:ext cx="41825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39" extrusionOk="0">
                    <a:moveTo>
                      <a:pt x="210" y="0"/>
                    </a:moveTo>
                    <a:cubicBezTo>
                      <a:pt x="160" y="0"/>
                      <a:pt x="107" y="23"/>
                      <a:pt x="62" y="69"/>
                    </a:cubicBezTo>
                    <a:cubicBezTo>
                      <a:pt x="1" y="130"/>
                      <a:pt x="1" y="251"/>
                      <a:pt x="62" y="312"/>
                    </a:cubicBezTo>
                    <a:lnTo>
                      <a:pt x="1338" y="1589"/>
                    </a:lnTo>
                    <a:cubicBezTo>
                      <a:pt x="1374" y="1624"/>
                      <a:pt x="1420" y="1639"/>
                      <a:pt x="1464" y="1639"/>
                    </a:cubicBezTo>
                    <a:cubicBezTo>
                      <a:pt x="1495" y="1639"/>
                      <a:pt x="1526" y="1632"/>
                      <a:pt x="1551" y="1619"/>
                    </a:cubicBezTo>
                    <a:cubicBezTo>
                      <a:pt x="1551" y="1619"/>
                      <a:pt x="1581" y="1619"/>
                      <a:pt x="1581" y="1589"/>
                    </a:cubicBezTo>
                    <a:cubicBezTo>
                      <a:pt x="1673" y="1497"/>
                      <a:pt x="1673" y="1376"/>
                      <a:pt x="1581" y="1315"/>
                    </a:cubicBezTo>
                    <a:lnTo>
                      <a:pt x="335" y="69"/>
                    </a:lnTo>
                    <a:cubicBezTo>
                      <a:pt x="305" y="23"/>
                      <a:pt x="259" y="0"/>
                      <a:pt x="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2" name="Google Shape;2012;p27"/>
              <p:cNvSpPr/>
              <p:nvPr/>
            </p:nvSpPr>
            <p:spPr>
              <a:xfrm>
                <a:off x="1857413" y="-2404050"/>
                <a:ext cx="41825" cy="454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816" extrusionOk="0">
                    <a:moveTo>
                      <a:pt x="222" y="0"/>
                    </a:moveTo>
                    <a:cubicBezTo>
                      <a:pt x="183" y="0"/>
                      <a:pt x="147" y="15"/>
                      <a:pt x="122" y="40"/>
                    </a:cubicBezTo>
                    <a:cubicBezTo>
                      <a:pt x="0" y="131"/>
                      <a:pt x="0" y="253"/>
                      <a:pt x="92" y="314"/>
                    </a:cubicBezTo>
                    <a:lnTo>
                      <a:pt x="1307" y="1773"/>
                    </a:lnTo>
                    <a:cubicBezTo>
                      <a:pt x="1329" y="1794"/>
                      <a:pt x="1396" y="1816"/>
                      <a:pt x="1455" y="1816"/>
                    </a:cubicBezTo>
                    <a:cubicBezTo>
                      <a:pt x="1479" y="1816"/>
                      <a:pt x="1502" y="1812"/>
                      <a:pt x="1520" y="1803"/>
                    </a:cubicBezTo>
                    <a:lnTo>
                      <a:pt x="1581" y="1803"/>
                    </a:lnTo>
                    <a:cubicBezTo>
                      <a:pt x="1672" y="1712"/>
                      <a:pt x="1672" y="1621"/>
                      <a:pt x="1611" y="1529"/>
                    </a:cubicBezTo>
                    <a:lnTo>
                      <a:pt x="396" y="101"/>
                    </a:lnTo>
                    <a:cubicBezTo>
                      <a:pt x="342" y="30"/>
                      <a:pt x="278" y="0"/>
                      <a:pt x="2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3" name="Google Shape;2013;p27"/>
              <p:cNvSpPr/>
              <p:nvPr/>
            </p:nvSpPr>
            <p:spPr>
              <a:xfrm>
                <a:off x="1942513" y="-2414725"/>
                <a:ext cx="22825" cy="40075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603" extrusionOk="0">
                    <a:moveTo>
                      <a:pt x="207" y="0"/>
                    </a:moveTo>
                    <a:cubicBezTo>
                      <a:pt x="180" y="0"/>
                      <a:pt x="151" y="4"/>
                      <a:pt x="122" y="11"/>
                    </a:cubicBezTo>
                    <a:cubicBezTo>
                      <a:pt x="31" y="72"/>
                      <a:pt x="1" y="163"/>
                      <a:pt x="31" y="285"/>
                    </a:cubicBezTo>
                    <a:lnTo>
                      <a:pt x="517" y="1470"/>
                    </a:lnTo>
                    <a:cubicBezTo>
                      <a:pt x="541" y="1563"/>
                      <a:pt x="617" y="1603"/>
                      <a:pt x="706" y="1603"/>
                    </a:cubicBezTo>
                    <a:cubicBezTo>
                      <a:pt x="734" y="1603"/>
                      <a:pt x="762" y="1599"/>
                      <a:pt x="791" y="1592"/>
                    </a:cubicBezTo>
                    <a:cubicBezTo>
                      <a:pt x="852" y="1531"/>
                      <a:pt x="913" y="1440"/>
                      <a:pt x="882" y="1318"/>
                    </a:cubicBezTo>
                    <a:lnTo>
                      <a:pt x="396" y="133"/>
                    </a:lnTo>
                    <a:cubicBezTo>
                      <a:pt x="373" y="40"/>
                      <a:pt x="296" y="0"/>
                      <a:pt x="2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4" name="Google Shape;2014;p27"/>
              <p:cNvSpPr/>
              <p:nvPr/>
            </p:nvSpPr>
            <p:spPr>
              <a:xfrm>
                <a:off x="1959988" y="-2472500"/>
                <a:ext cx="25875" cy="37825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513" extrusionOk="0">
                    <a:moveTo>
                      <a:pt x="212" y="1"/>
                    </a:moveTo>
                    <a:cubicBezTo>
                      <a:pt x="183" y="1"/>
                      <a:pt x="153" y="4"/>
                      <a:pt x="122" y="12"/>
                    </a:cubicBezTo>
                    <a:cubicBezTo>
                      <a:pt x="62" y="42"/>
                      <a:pt x="1" y="164"/>
                      <a:pt x="62" y="286"/>
                    </a:cubicBezTo>
                    <a:lnTo>
                      <a:pt x="609" y="1410"/>
                    </a:lnTo>
                    <a:cubicBezTo>
                      <a:pt x="677" y="1479"/>
                      <a:pt x="763" y="1513"/>
                      <a:pt x="827" y="1513"/>
                    </a:cubicBezTo>
                    <a:cubicBezTo>
                      <a:pt x="848" y="1513"/>
                      <a:pt x="867" y="1509"/>
                      <a:pt x="882" y="1501"/>
                    </a:cubicBezTo>
                    <a:cubicBezTo>
                      <a:pt x="1004" y="1410"/>
                      <a:pt x="1034" y="1319"/>
                      <a:pt x="974" y="1228"/>
                    </a:cubicBezTo>
                    <a:lnTo>
                      <a:pt x="396" y="103"/>
                    </a:lnTo>
                    <a:cubicBezTo>
                      <a:pt x="373" y="35"/>
                      <a:pt x="299" y="1"/>
                      <a:pt x="21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5" name="Google Shape;2015;p27"/>
              <p:cNvSpPr/>
              <p:nvPr/>
            </p:nvSpPr>
            <p:spPr>
              <a:xfrm>
                <a:off x="1950888" y="-2560350"/>
                <a:ext cx="31175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1653" extrusionOk="0">
                    <a:moveTo>
                      <a:pt x="237" y="0"/>
                    </a:moveTo>
                    <a:cubicBezTo>
                      <a:pt x="203" y="0"/>
                      <a:pt x="172" y="10"/>
                      <a:pt x="152" y="31"/>
                    </a:cubicBezTo>
                    <a:cubicBezTo>
                      <a:pt x="31" y="61"/>
                      <a:pt x="0" y="213"/>
                      <a:pt x="61" y="304"/>
                    </a:cubicBezTo>
                    <a:lnTo>
                      <a:pt x="882" y="1550"/>
                    </a:lnTo>
                    <a:cubicBezTo>
                      <a:pt x="904" y="1619"/>
                      <a:pt x="961" y="1653"/>
                      <a:pt x="1027" y="1653"/>
                    </a:cubicBezTo>
                    <a:cubicBezTo>
                      <a:pt x="1049" y="1653"/>
                      <a:pt x="1072" y="1649"/>
                      <a:pt x="1094" y="1642"/>
                    </a:cubicBezTo>
                    <a:cubicBezTo>
                      <a:pt x="1216" y="1550"/>
                      <a:pt x="1246" y="1429"/>
                      <a:pt x="1216" y="1368"/>
                    </a:cubicBezTo>
                    <a:lnTo>
                      <a:pt x="426" y="122"/>
                    </a:lnTo>
                    <a:cubicBezTo>
                      <a:pt x="385" y="41"/>
                      <a:pt x="304" y="0"/>
                      <a:pt x="23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6" name="Google Shape;2016;p27"/>
              <p:cNvSpPr/>
              <p:nvPr/>
            </p:nvSpPr>
            <p:spPr>
              <a:xfrm>
                <a:off x="2043588" y="-2512325"/>
                <a:ext cx="40300" cy="81450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3258" extrusionOk="0">
                    <a:moveTo>
                      <a:pt x="252" y="0"/>
                    </a:moveTo>
                    <a:cubicBezTo>
                      <a:pt x="220" y="0"/>
                      <a:pt x="186" y="8"/>
                      <a:pt x="152" y="24"/>
                    </a:cubicBezTo>
                    <a:cubicBezTo>
                      <a:pt x="61" y="55"/>
                      <a:pt x="0" y="176"/>
                      <a:pt x="61" y="268"/>
                    </a:cubicBezTo>
                    <a:lnTo>
                      <a:pt x="1186" y="3125"/>
                    </a:lnTo>
                    <a:cubicBezTo>
                      <a:pt x="1209" y="3218"/>
                      <a:pt x="1285" y="3257"/>
                      <a:pt x="1374" y="3257"/>
                    </a:cubicBezTo>
                    <a:cubicBezTo>
                      <a:pt x="1402" y="3257"/>
                      <a:pt x="1431" y="3254"/>
                      <a:pt x="1459" y="3246"/>
                    </a:cubicBezTo>
                    <a:cubicBezTo>
                      <a:pt x="1520" y="3216"/>
                      <a:pt x="1611" y="3094"/>
                      <a:pt x="1581" y="2973"/>
                    </a:cubicBezTo>
                    <a:lnTo>
                      <a:pt x="426" y="116"/>
                    </a:lnTo>
                    <a:cubicBezTo>
                      <a:pt x="404" y="50"/>
                      <a:pt x="335" y="0"/>
                      <a:pt x="2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7" name="Google Shape;2017;p27"/>
              <p:cNvSpPr/>
              <p:nvPr/>
            </p:nvSpPr>
            <p:spPr>
              <a:xfrm>
                <a:off x="2012438" y="-2480100"/>
                <a:ext cx="23575" cy="3590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436" extrusionOk="0">
                    <a:moveTo>
                      <a:pt x="207" y="1"/>
                    </a:moveTo>
                    <a:cubicBezTo>
                      <a:pt x="181" y="1"/>
                      <a:pt x="152" y="4"/>
                      <a:pt x="122" y="12"/>
                    </a:cubicBezTo>
                    <a:cubicBezTo>
                      <a:pt x="31" y="42"/>
                      <a:pt x="0" y="164"/>
                      <a:pt x="31" y="286"/>
                    </a:cubicBezTo>
                    <a:lnTo>
                      <a:pt x="547" y="1350"/>
                    </a:lnTo>
                    <a:cubicBezTo>
                      <a:pt x="569" y="1392"/>
                      <a:pt x="636" y="1435"/>
                      <a:pt x="706" y="1435"/>
                    </a:cubicBezTo>
                    <a:cubicBezTo>
                      <a:pt x="734" y="1435"/>
                      <a:pt x="764" y="1428"/>
                      <a:pt x="790" y="1410"/>
                    </a:cubicBezTo>
                    <a:cubicBezTo>
                      <a:pt x="912" y="1380"/>
                      <a:pt x="942" y="1258"/>
                      <a:pt x="882" y="1167"/>
                    </a:cubicBezTo>
                    <a:lnTo>
                      <a:pt x="395" y="103"/>
                    </a:lnTo>
                    <a:cubicBezTo>
                      <a:pt x="350" y="35"/>
                      <a:pt x="287" y="1"/>
                      <a:pt x="2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8" name="Google Shape;2018;p27"/>
              <p:cNvSpPr/>
              <p:nvPr/>
            </p:nvSpPr>
            <p:spPr>
              <a:xfrm>
                <a:off x="2136288" y="-2590750"/>
                <a:ext cx="9900" cy="4105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1642" extrusionOk="0">
                    <a:moveTo>
                      <a:pt x="183" y="0"/>
                    </a:moveTo>
                    <a:cubicBezTo>
                      <a:pt x="61" y="0"/>
                      <a:pt x="1" y="61"/>
                      <a:pt x="1" y="183"/>
                    </a:cubicBezTo>
                    <a:lnTo>
                      <a:pt x="31" y="1429"/>
                    </a:lnTo>
                    <a:cubicBezTo>
                      <a:pt x="31" y="1551"/>
                      <a:pt x="92" y="1642"/>
                      <a:pt x="213" y="1642"/>
                    </a:cubicBezTo>
                    <a:lnTo>
                      <a:pt x="305" y="1642"/>
                    </a:lnTo>
                    <a:cubicBezTo>
                      <a:pt x="365" y="1581"/>
                      <a:pt x="396" y="1520"/>
                      <a:pt x="396" y="1429"/>
                    </a:cubicBezTo>
                    <a:lnTo>
                      <a:pt x="365" y="183"/>
                    </a:lnTo>
                    <a:cubicBezTo>
                      <a:pt x="365" y="6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9" name="Google Shape;2019;p27"/>
              <p:cNvSpPr/>
              <p:nvPr/>
            </p:nvSpPr>
            <p:spPr>
              <a:xfrm>
                <a:off x="2165163" y="-2661425"/>
                <a:ext cx="14475" cy="4030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1612" extrusionOk="0">
                    <a:moveTo>
                      <a:pt x="153" y="1"/>
                    </a:moveTo>
                    <a:cubicBezTo>
                      <a:pt x="92" y="61"/>
                      <a:pt x="1" y="122"/>
                      <a:pt x="1" y="244"/>
                    </a:cubicBezTo>
                    <a:lnTo>
                      <a:pt x="213" y="1460"/>
                    </a:lnTo>
                    <a:cubicBezTo>
                      <a:pt x="244" y="1520"/>
                      <a:pt x="305" y="1612"/>
                      <a:pt x="426" y="1612"/>
                    </a:cubicBezTo>
                    <a:lnTo>
                      <a:pt x="457" y="1612"/>
                    </a:lnTo>
                    <a:cubicBezTo>
                      <a:pt x="548" y="1581"/>
                      <a:pt x="578" y="1460"/>
                      <a:pt x="578" y="1368"/>
                    </a:cubicBezTo>
                    <a:lnTo>
                      <a:pt x="396" y="153"/>
                    </a:lnTo>
                    <a:cubicBezTo>
                      <a:pt x="365" y="92"/>
                      <a:pt x="274" y="1"/>
                      <a:pt x="1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27"/>
              <p:cNvSpPr/>
              <p:nvPr/>
            </p:nvSpPr>
            <p:spPr>
              <a:xfrm>
                <a:off x="2218363" y="-2648500"/>
                <a:ext cx="11425" cy="51700"/>
              </a:xfrm>
              <a:custGeom>
                <a:avLst/>
                <a:gdLst/>
                <a:ahLst/>
                <a:cxnLst/>
                <a:rect l="l" t="t" r="r" b="b"/>
                <a:pathLst>
                  <a:path w="457" h="2068" extrusionOk="0">
                    <a:moveTo>
                      <a:pt x="183" y="0"/>
                    </a:moveTo>
                    <a:cubicBezTo>
                      <a:pt x="92" y="0"/>
                      <a:pt x="0" y="61"/>
                      <a:pt x="0" y="183"/>
                    </a:cubicBezTo>
                    <a:lnTo>
                      <a:pt x="92" y="1885"/>
                    </a:lnTo>
                    <a:cubicBezTo>
                      <a:pt x="92" y="2006"/>
                      <a:pt x="152" y="2067"/>
                      <a:pt x="274" y="2067"/>
                    </a:cubicBezTo>
                    <a:lnTo>
                      <a:pt x="365" y="2067"/>
                    </a:lnTo>
                    <a:cubicBezTo>
                      <a:pt x="396" y="2037"/>
                      <a:pt x="456" y="1976"/>
                      <a:pt x="456" y="1885"/>
                    </a:cubicBezTo>
                    <a:lnTo>
                      <a:pt x="396" y="183"/>
                    </a:lnTo>
                    <a:cubicBezTo>
                      <a:pt x="396" y="6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27"/>
              <p:cNvSpPr/>
              <p:nvPr/>
            </p:nvSpPr>
            <p:spPr>
              <a:xfrm>
                <a:off x="2228988" y="-2542125"/>
                <a:ext cx="152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2399" extrusionOk="0">
                    <a:moveTo>
                      <a:pt x="426" y="1"/>
                    </a:moveTo>
                    <a:cubicBezTo>
                      <a:pt x="305" y="1"/>
                      <a:pt x="183" y="61"/>
                      <a:pt x="183" y="183"/>
                    </a:cubicBezTo>
                    <a:lnTo>
                      <a:pt x="1" y="2159"/>
                    </a:lnTo>
                    <a:cubicBezTo>
                      <a:pt x="1" y="2280"/>
                      <a:pt x="92" y="2372"/>
                      <a:pt x="183" y="2372"/>
                    </a:cubicBezTo>
                    <a:cubicBezTo>
                      <a:pt x="204" y="2392"/>
                      <a:pt x="220" y="2399"/>
                      <a:pt x="235" y="2399"/>
                    </a:cubicBezTo>
                    <a:cubicBezTo>
                      <a:pt x="264" y="2399"/>
                      <a:pt x="285" y="2372"/>
                      <a:pt x="305" y="2372"/>
                    </a:cubicBezTo>
                    <a:cubicBezTo>
                      <a:pt x="396" y="2372"/>
                      <a:pt x="426" y="2311"/>
                      <a:pt x="426" y="2189"/>
                    </a:cubicBezTo>
                    <a:lnTo>
                      <a:pt x="609" y="213"/>
                    </a:lnTo>
                    <a:cubicBezTo>
                      <a:pt x="609" y="92"/>
                      <a:pt x="518" y="1"/>
                      <a:pt x="4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2" name="Google Shape;2022;p27"/>
              <p:cNvSpPr/>
              <p:nvPr/>
            </p:nvSpPr>
            <p:spPr>
              <a:xfrm>
                <a:off x="2301188" y="-2568225"/>
                <a:ext cx="22050" cy="40950"/>
              </a:xfrm>
              <a:custGeom>
                <a:avLst/>
                <a:gdLst/>
                <a:ahLst/>
                <a:cxnLst/>
                <a:rect l="l" t="t" r="r" b="b"/>
                <a:pathLst>
                  <a:path w="882" h="1638" extrusionOk="0">
                    <a:moveTo>
                      <a:pt x="645" y="0"/>
                    </a:moveTo>
                    <a:cubicBezTo>
                      <a:pt x="556" y="0"/>
                      <a:pt x="480" y="40"/>
                      <a:pt x="456" y="133"/>
                    </a:cubicBezTo>
                    <a:lnTo>
                      <a:pt x="31" y="1349"/>
                    </a:lnTo>
                    <a:cubicBezTo>
                      <a:pt x="1" y="1440"/>
                      <a:pt x="31" y="1561"/>
                      <a:pt x="153" y="1592"/>
                    </a:cubicBezTo>
                    <a:cubicBezTo>
                      <a:pt x="168" y="1622"/>
                      <a:pt x="198" y="1637"/>
                      <a:pt x="229" y="1637"/>
                    </a:cubicBezTo>
                    <a:cubicBezTo>
                      <a:pt x="259" y="1637"/>
                      <a:pt x="289" y="1622"/>
                      <a:pt x="304" y="1592"/>
                    </a:cubicBezTo>
                    <a:lnTo>
                      <a:pt x="426" y="1501"/>
                    </a:lnTo>
                    <a:lnTo>
                      <a:pt x="821" y="285"/>
                    </a:lnTo>
                    <a:cubicBezTo>
                      <a:pt x="882" y="163"/>
                      <a:pt x="821" y="42"/>
                      <a:pt x="730" y="11"/>
                    </a:cubicBezTo>
                    <a:cubicBezTo>
                      <a:pt x="701" y="4"/>
                      <a:pt x="673" y="0"/>
                      <a:pt x="6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3" name="Google Shape;2023;p27"/>
              <p:cNvSpPr/>
              <p:nvPr/>
            </p:nvSpPr>
            <p:spPr>
              <a:xfrm>
                <a:off x="2361213" y="-2593450"/>
                <a:ext cx="24350" cy="36725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469" extrusionOk="0">
                    <a:moveTo>
                      <a:pt x="764" y="0"/>
                    </a:moveTo>
                    <a:cubicBezTo>
                      <a:pt x="690" y="0"/>
                      <a:pt x="629" y="27"/>
                      <a:pt x="609" y="108"/>
                    </a:cubicBezTo>
                    <a:lnTo>
                      <a:pt x="31" y="1172"/>
                    </a:lnTo>
                    <a:cubicBezTo>
                      <a:pt x="1" y="1294"/>
                      <a:pt x="1" y="1385"/>
                      <a:pt x="122" y="1446"/>
                    </a:cubicBezTo>
                    <a:cubicBezTo>
                      <a:pt x="153" y="1461"/>
                      <a:pt x="191" y="1469"/>
                      <a:pt x="225" y="1469"/>
                    </a:cubicBezTo>
                    <a:cubicBezTo>
                      <a:pt x="259" y="1469"/>
                      <a:pt x="290" y="1461"/>
                      <a:pt x="305" y="1446"/>
                    </a:cubicBezTo>
                    <a:cubicBezTo>
                      <a:pt x="335" y="1446"/>
                      <a:pt x="366" y="1385"/>
                      <a:pt x="366" y="1355"/>
                    </a:cubicBezTo>
                    <a:lnTo>
                      <a:pt x="943" y="291"/>
                    </a:lnTo>
                    <a:cubicBezTo>
                      <a:pt x="973" y="169"/>
                      <a:pt x="973" y="78"/>
                      <a:pt x="882" y="17"/>
                    </a:cubicBezTo>
                    <a:cubicBezTo>
                      <a:pt x="842" y="7"/>
                      <a:pt x="801" y="0"/>
                      <a:pt x="7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27"/>
              <p:cNvSpPr/>
              <p:nvPr/>
            </p:nvSpPr>
            <p:spPr>
              <a:xfrm>
                <a:off x="2393138" y="-2578025"/>
                <a:ext cx="57025" cy="5695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78" extrusionOk="0">
                    <a:moveTo>
                      <a:pt x="2083" y="0"/>
                    </a:moveTo>
                    <a:cubicBezTo>
                      <a:pt x="2037" y="0"/>
                      <a:pt x="1991" y="23"/>
                      <a:pt x="1946" y="69"/>
                    </a:cubicBezTo>
                    <a:lnTo>
                      <a:pt x="92" y="1953"/>
                    </a:lnTo>
                    <a:cubicBezTo>
                      <a:pt x="0" y="2045"/>
                      <a:pt x="0" y="2136"/>
                      <a:pt x="92" y="2227"/>
                    </a:cubicBezTo>
                    <a:cubicBezTo>
                      <a:pt x="127" y="2263"/>
                      <a:pt x="173" y="2277"/>
                      <a:pt x="218" y="2277"/>
                    </a:cubicBezTo>
                    <a:cubicBezTo>
                      <a:pt x="249" y="2277"/>
                      <a:pt x="279" y="2270"/>
                      <a:pt x="304" y="2257"/>
                    </a:cubicBezTo>
                    <a:cubicBezTo>
                      <a:pt x="365" y="2257"/>
                      <a:pt x="365" y="2227"/>
                      <a:pt x="365" y="2227"/>
                    </a:cubicBezTo>
                    <a:lnTo>
                      <a:pt x="2219" y="312"/>
                    </a:lnTo>
                    <a:cubicBezTo>
                      <a:pt x="2280" y="251"/>
                      <a:pt x="2280" y="130"/>
                      <a:pt x="2219" y="69"/>
                    </a:cubicBezTo>
                    <a:cubicBezTo>
                      <a:pt x="2174" y="23"/>
                      <a:pt x="2128" y="0"/>
                      <a:pt x="20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5" name="Google Shape;2025;p27"/>
              <p:cNvSpPr/>
              <p:nvPr/>
            </p:nvSpPr>
            <p:spPr>
              <a:xfrm>
                <a:off x="2426563" y="-2522425"/>
                <a:ext cx="31200" cy="23950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958" extrusionOk="0">
                    <a:moveTo>
                      <a:pt x="1012" y="0"/>
                    </a:moveTo>
                    <a:cubicBezTo>
                      <a:pt x="972" y="0"/>
                      <a:pt x="936" y="10"/>
                      <a:pt x="913" y="33"/>
                    </a:cubicBezTo>
                    <a:lnTo>
                      <a:pt x="122" y="611"/>
                    </a:lnTo>
                    <a:cubicBezTo>
                      <a:pt x="31" y="641"/>
                      <a:pt x="1" y="793"/>
                      <a:pt x="92" y="884"/>
                    </a:cubicBezTo>
                    <a:cubicBezTo>
                      <a:pt x="114" y="929"/>
                      <a:pt x="169" y="957"/>
                      <a:pt x="233" y="957"/>
                    </a:cubicBezTo>
                    <a:cubicBezTo>
                      <a:pt x="256" y="957"/>
                      <a:pt x="280" y="953"/>
                      <a:pt x="305" y="945"/>
                    </a:cubicBezTo>
                    <a:lnTo>
                      <a:pt x="1156" y="337"/>
                    </a:lnTo>
                    <a:cubicBezTo>
                      <a:pt x="1217" y="307"/>
                      <a:pt x="1247" y="155"/>
                      <a:pt x="1186" y="64"/>
                    </a:cubicBezTo>
                    <a:cubicBezTo>
                      <a:pt x="1149" y="26"/>
                      <a:pt x="1076" y="0"/>
                      <a:pt x="10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6" name="Google Shape;2026;p27"/>
              <p:cNvSpPr/>
              <p:nvPr/>
            </p:nvSpPr>
            <p:spPr>
              <a:xfrm>
                <a:off x="2304238" y="-2420150"/>
                <a:ext cx="53975" cy="52375"/>
              </a:xfrm>
              <a:custGeom>
                <a:avLst/>
                <a:gdLst/>
                <a:ahLst/>
                <a:cxnLst/>
                <a:rect l="l" t="t" r="r" b="b"/>
                <a:pathLst>
                  <a:path w="2159" h="2095" extrusionOk="0">
                    <a:moveTo>
                      <a:pt x="1949" y="0"/>
                    </a:moveTo>
                    <a:cubicBezTo>
                      <a:pt x="1900" y="0"/>
                      <a:pt x="1854" y="15"/>
                      <a:pt x="1824" y="46"/>
                    </a:cubicBezTo>
                    <a:lnTo>
                      <a:pt x="61" y="1748"/>
                    </a:lnTo>
                    <a:cubicBezTo>
                      <a:pt x="0" y="1839"/>
                      <a:pt x="0" y="1961"/>
                      <a:pt x="61" y="2021"/>
                    </a:cubicBezTo>
                    <a:cubicBezTo>
                      <a:pt x="111" y="2072"/>
                      <a:pt x="152" y="2094"/>
                      <a:pt x="194" y="2094"/>
                    </a:cubicBezTo>
                    <a:cubicBezTo>
                      <a:pt x="228" y="2094"/>
                      <a:pt x="263" y="2079"/>
                      <a:pt x="304" y="2052"/>
                    </a:cubicBezTo>
                    <a:cubicBezTo>
                      <a:pt x="304" y="2052"/>
                      <a:pt x="334" y="2052"/>
                      <a:pt x="334" y="2021"/>
                    </a:cubicBezTo>
                    <a:lnTo>
                      <a:pt x="2097" y="319"/>
                    </a:lnTo>
                    <a:cubicBezTo>
                      <a:pt x="2158" y="228"/>
                      <a:pt x="2158" y="137"/>
                      <a:pt x="2097" y="46"/>
                    </a:cubicBezTo>
                    <a:cubicBezTo>
                      <a:pt x="2052" y="15"/>
                      <a:pt x="1999" y="0"/>
                      <a:pt x="1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7" name="Google Shape;2027;p27"/>
              <p:cNvSpPr/>
              <p:nvPr/>
            </p:nvSpPr>
            <p:spPr>
              <a:xfrm>
                <a:off x="2313338" y="-2483650"/>
                <a:ext cx="31950" cy="37000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480" extrusionOk="0">
                    <a:moveTo>
                      <a:pt x="1059" y="1"/>
                    </a:moveTo>
                    <a:cubicBezTo>
                      <a:pt x="1000" y="1"/>
                      <a:pt x="941" y="34"/>
                      <a:pt x="882" y="93"/>
                    </a:cubicBezTo>
                    <a:lnTo>
                      <a:pt x="92" y="1157"/>
                    </a:lnTo>
                    <a:cubicBezTo>
                      <a:pt x="1" y="1218"/>
                      <a:pt x="62" y="1340"/>
                      <a:pt x="122" y="1400"/>
                    </a:cubicBezTo>
                    <a:cubicBezTo>
                      <a:pt x="142" y="1458"/>
                      <a:pt x="185" y="1479"/>
                      <a:pt x="230" y="1479"/>
                    </a:cubicBezTo>
                    <a:cubicBezTo>
                      <a:pt x="256" y="1479"/>
                      <a:pt x="283" y="1472"/>
                      <a:pt x="305" y="1461"/>
                    </a:cubicBezTo>
                    <a:cubicBezTo>
                      <a:pt x="366" y="1461"/>
                      <a:pt x="366" y="1400"/>
                      <a:pt x="396" y="1370"/>
                    </a:cubicBezTo>
                    <a:lnTo>
                      <a:pt x="1186" y="306"/>
                    </a:lnTo>
                    <a:cubicBezTo>
                      <a:pt x="1277" y="215"/>
                      <a:pt x="1217" y="124"/>
                      <a:pt x="1156" y="33"/>
                    </a:cubicBezTo>
                    <a:cubicBezTo>
                      <a:pt x="1124" y="11"/>
                      <a:pt x="1091" y="1"/>
                      <a:pt x="10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8" name="Google Shape;2028;p27"/>
              <p:cNvSpPr/>
              <p:nvPr/>
            </p:nvSpPr>
            <p:spPr>
              <a:xfrm>
                <a:off x="2228238" y="-2448500"/>
                <a:ext cx="425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2082" extrusionOk="0">
                    <a:moveTo>
                      <a:pt x="1482" y="0"/>
                    </a:moveTo>
                    <a:cubicBezTo>
                      <a:pt x="1429" y="0"/>
                      <a:pt x="1373" y="33"/>
                      <a:pt x="1338" y="86"/>
                    </a:cubicBezTo>
                    <a:lnTo>
                      <a:pt x="61" y="1757"/>
                    </a:lnTo>
                    <a:cubicBezTo>
                      <a:pt x="1" y="1818"/>
                      <a:pt x="31" y="1940"/>
                      <a:pt x="122" y="2031"/>
                    </a:cubicBezTo>
                    <a:cubicBezTo>
                      <a:pt x="140" y="2066"/>
                      <a:pt x="168" y="2081"/>
                      <a:pt x="207" y="2081"/>
                    </a:cubicBezTo>
                    <a:cubicBezTo>
                      <a:pt x="234" y="2081"/>
                      <a:pt x="267" y="2074"/>
                      <a:pt x="305" y="2061"/>
                    </a:cubicBezTo>
                    <a:cubicBezTo>
                      <a:pt x="335" y="2061"/>
                      <a:pt x="365" y="2031"/>
                      <a:pt x="365" y="1970"/>
                    </a:cubicBezTo>
                    <a:lnTo>
                      <a:pt x="1642" y="298"/>
                    </a:lnTo>
                    <a:cubicBezTo>
                      <a:pt x="1703" y="237"/>
                      <a:pt x="1672" y="116"/>
                      <a:pt x="1581" y="55"/>
                    </a:cubicBezTo>
                    <a:cubicBezTo>
                      <a:pt x="1556" y="17"/>
                      <a:pt x="1520" y="0"/>
                      <a:pt x="148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9" name="Google Shape;2029;p27"/>
              <p:cNvSpPr/>
              <p:nvPr/>
            </p:nvSpPr>
            <p:spPr>
              <a:xfrm>
                <a:off x="2168213" y="-2525400"/>
                <a:ext cx="12175" cy="64200"/>
              </a:xfrm>
              <a:custGeom>
                <a:avLst/>
                <a:gdLst/>
                <a:ahLst/>
                <a:cxnLst/>
                <a:rect l="l" t="t" r="r" b="b"/>
                <a:pathLst>
                  <a:path w="487" h="2568" extrusionOk="0">
                    <a:moveTo>
                      <a:pt x="304" y="0"/>
                    </a:moveTo>
                    <a:cubicBezTo>
                      <a:pt x="213" y="0"/>
                      <a:pt x="122" y="92"/>
                      <a:pt x="122" y="183"/>
                    </a:cubicBezTo>
                    <a:lnTo>
                      <a:pt x="0" y="2371"/>
                    </a:lnTo>
                    <a:cubicBezTo>
                      <a:pt x="0" y="2432"/>
                      <a:pt x="91" y="2554"/>
                      <a:pt x="183" y="2554"/>
                    </a:cubicBezTo>
                    <a:cubicBezTo>
                      <a:pt x="183" y="2564"/>
                      <a:pt x="189" y="2567"/>
                      <a:pt x="200" y="2567"/>
                    </a:cubicBezTo>
                    <a:cubicBezTo>
                      <a:pt x="220" y="2567"/>
                      <a:pt x="254" y="2554"/>
                      <a:pt x="274" y="2554"/>
                    </a:cubicBezTo>
                    <a:cubicBezTo>
                      <a:pt x="335" y="2523"/>
                      <a:pt x="395" y="2462"/>
                      <a:pt x="395" y="2371"/>
                    </a:cubicBezTo>
                    <a:lnTo>
                      <a:pt x="487" y="183"/>
                    </a:lnTo>
                    <a:cubicBezTo>
                      <a:pt x="487" y="122"/>
                      <a:pt x="426" y="0"/>
                      <a:pt x="3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0" name="Google Shape;2030;p27"/>
              <p:cNvSpPr/>
              <p:nvPr/>
            </p:nvSpPr>
            <p:spPr>
              <a:xfrm>
                <a:off x="2122613" y="-2513250"/>
                <a:ext cx="13700" cy="60825"/>
              </a:xfrm>
              <a:custGeom>
                <a:avLst/>
                <a:gdLst/>
                <a:ahLst/>
                <a:cxnLst/>
                <a:rect l="l" t="t" r="r" b="b"/>
                <a:pathLst>
                  <a:path w="548" h="2433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213"/>
                    </a:cubicBezTo>
                    <a:lnTo>
                      <a:pt x="122" y="2250"/>
                    </a:lnTo>
                    <a:cubicBezTo>
                      <a:pt x="122" y="2372"/>
                      <a:pt x="183" y="2432"/>
                      <a:pt x="305" y="2432"/>
                    </a:cubicBezTo>
                    <a:lnTo>
                      <a:pt x="396" y="2432"/>
                    </a:lnTo>
                    <a:cubicBezTo>
                      <a:pt x="456" y="2402"/>
                      <a:pt x="548" y="2341"/>
                      <a:pt x="487" y="2250"/>
                    </a:cubicBezTo>
                    <a:lnTo>
                      <a:pt x="396" y="213"/>
                    </a:lnTo>
                    <a:cubicBezTo>
                      <a:pt x="396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1" name="Google Shape;2031;p27"/>
              <p:cNvSpPr/>
              <p:nvPr/>
            </p:nvSpPr>
            <p:spPr>
              <a:xfrm>
                <a:off x="1893138" y="-2323125"/>
                <a:ext cx="38775" cy="31325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1253" extrusionOk="0">
                    <a:moveTo>
                      <a:pt x="220" y="0"/>
                    </a:moveTo>
                    <a:cubicBezTo>
                      <a:pt x="167" y="0"/>
                      <a:pt x="114" y="33"/>
                      <a:pt x="61" y="86"/>
                    </a:cubicBezTo>
                    <a:cubicBezTo>
                      <a:pt x="0" y="147"/>
                      <a:pt x="30" y="268"/>
                      <a:pt x="91" y="359"/>
                    </a:cubicBezTo>
                    <a:lnTo>
                      <a:pt x="1216" y="1180"/>
                    </a:lnTo>
                    <a:cubicBezTo>
                      <a:pt x="1233" y="1230"/>
                      <a:pt x="1259" y="1253"/>
                      <a:pt x="1294" y="1253"/>
                    </a:cubicBezTo>
                    <a:cubicBezTo>
                      <a:pt x="1322" y="1253"/>
                      <a:pt x="1357" y="1238"/>
                      <a:pt x="1398" y="1210"/>
                    </a:cubicBezTo>
                    <a:cubicBezTo>
                      <a:pt x="1429" y="1210"/>
                      <a:pt x="1459" y="1180"/>
                      <a:pt x="1459" y="1150"/>
                    </a:cubicBezTo>
                    <a:cubicBezTo>
                      <a:pt x="1550" y="1058"/>
                      <a:pt x="1520" y="967"/>
                      <a:pt x="1429" y="876"/>
                    </a:cubicBezTo>
                    <a:lnTo>
                      <a:pt x="334" y="55"/>
                    </a:lnTo>
                    <a:cubicBezTo>
                      <a:pt x="296" y="17"/>
                      <a:pt x="258" y="0"/>
                      <a:pt x="2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2" name="Google Shape;2032;p27"/>
              <p:cNvSpPr/>
              <p:nvPr/>
            </p:nvSpPr>
            <p:spPr>
              <a:xfrm>
                <a:off x="1879438" y="-2255150"/>
                <a:ext cx="49425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969" extrusionOk="0">
                    <a:moveTo>
                      <a:pt x="220" y="0"/>
                    </a:moveTo>
                    <a:cubicBezTo>
                      <a:pt x="131" y="0"/>
                      <a:pt x="55" y="40"/>
                      <a:pt x="31" y="133"/>
                    </a:cubicBezTo>
                    <a:cubicBezTo>
                      <a:pt x="1" y="254"/>
                      <a:pt x="31" y="376"/>
                      <a:pt x="153" y="406"/>
                    </a:cubicBezTo>
                    <a:lnTo>
                      <a:pt x="1673" y="923"/>
                    </a:lnTo>
                    <a:cubicBezTo>
                      <a:pt x="1688" y="953"/>
                      <a:pt x="1718" y="969"/>
                      <a:pt x="1749" y="969"/>
                    </a:cubicBezTo>
                    <a:cubicBezTo>
                      <a:pt x="1779" y="969"/>
                      <a:pt x="1809" y="953"/>
                      <a:pt x="1825" y="923"/>
                    </a:cubicBezTo>
                    <a:cubicBezTo>
                      <a:pt x="1855" y="923"/>
                      <a:pt x="1916" y="893"/>
                      <a:pt x="1946" y="832"/>
                    </a:cubicBezTo>
                    <a:cubicBezTo>
                      <a:pt x="1977" y="710"/>
                      <a:pt x="1946" y="589"/>
                      <a:pt x="1825" y="558"/>
                    </a:cubicBezTo>
                    <a:lnTo>
                      <a:pt x="305" y="11"/>
                    </a:lnTo>
                    <a:cubicBezTo>
                      <a:pt x="276" y="4"/>
                      <a:pt x="247" y="0"/>
                      <a:pt x="2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3" name="Google Shape;2033;p27"/>
              <p:cNvSpPr/>
              <p:nvPr/>
            </p:nvSpPr>
            <p:spPr>
              <a:xfrm>
                <a:off x="1856663" y="-2215375"/>
                <a:ext cx="4105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423" extrusionOk="0">
                    <a:moveTo>
                      <a:pt x="182" y="1"/>
                    </a:moveTo>
                    <a:cubicBezTo>
                      <a:pt x="91" y="1"/>
                      <a:pt x="0" y="62"/>
                      <a:pt x="0" y="183"/>
                    </a:cubicBezTo>
                    <a:cubicBezTo>
                      <a:pt x="0" y="305"/>
                      <a:pt x="91" y="366"/>
                      <a:pt x="182" y="366"/>
                    </a:cubicBezTo>
                    <a:lnTo>
                      <a:pt x="1459" y="396"/>
                    </a:lnTo>
                    <a:cubicBezTo>
                      <a:pt x="1459" y="416"/>
                      <a:pt x="1462" y="423"/>
                      <a:pt x="1468" y="423"/>
                    </a:cubicBezTo>
                    <a:cubicBezTo>
                      <a:pt x="1479" y="423"/>
                      <a:pt x="1500" y="396"/>
                      <a:pt x="1520" y="396"/>
                    </a:cubicBezTo>
                    <a:cubicBezTo>
                      <a:pt x="1611" y="396"/>
                      <a:pt x="1641" y="335"/>
                      <a:pt x="1641" y="214"/>
                    </a:cubicBezTo>
                    <a:cubicBezTo>
                      <a:pt x="1641" y="92"/>
                      <a:pt x="1550" y="31"/>
                      <a:pt x="1459" y="31"/>
                    </a:cubicBezTo>
                    <a:lnTo>
                      <a:pt x="18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4" name="Google Shape;2034;p27"/>
              <p:cNvSpPr/>
              <p:nvPr/>
            </p:nvSpPr>
            <p:spPr>
              <a:xfrm>
                <a:off x="1735063" y="-2244425"/>
                <a:ext cx="50950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2038" h="721" extrusionOk="0">
                    <a:moveTo>
                      <a:pt x="215" y="0"/>
                    </a:moveTo>
                    <a:cubicBezTo>
                      <a:pt x="123" y="0"/>
                      <a:pt x="56" y="59"/>
                      <a:pt x="31" y="160"/>
                    </a:cubicBezTo>
                    <a:cubicBezTo>
                      <a:pt x="1" y="281"/>
                      <a:pt x="92" y="342"/>
                      <a:pt x="183" y="403"/>
                    </a:cubicBezTo>
                    <a:lnTo>
                      <a:pt x="1794" y="707"/>
                    </a:lnTo>
                    <a:cubicBezTo>
                      <a:pt x="1804" y="717"/>
                      <a:pt x="1814" y="720"/>
                      <a:pt x="1826" y="720"/>
                    </a:cubicBezTo>
                    <a:cubicBezTo>
                      <a:pt x="1848" y="720"/>
                      <a:pt x="1875" y="707"/>
                      <a:pt x="1916" y="707"/>
                    </a:cubicBezTo>
                    <a:cubicBezTo>
                      <a:pt x="1976" y="646"/>
                      <a:pt x="2007" y="616"/>
                      <a:pt x="2007" y="555"/>
                    </a:cubicBezTo>
                    <a:cubicBezTo>
                      <a:pt x="2037" y="433"/>
                      <a:pt x="1976" y="342"/>
                      <a:pt x="1855" y="312"/>
                    </a:cubicBezTo>
                    <a:lnTo>
                      <a:pt x="274" y="8"/>
                    </a:lnTo>
                    <a:cubicBezTo>
                      <a:pt x="253" y="3"/>
                      <a:pt x="233" y="0"/>
                      <a:pt x="2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5" name="Google Shape;2035;p27"/>
              <p:cNvSpPr/>
              <p:nvPr/>
            </p:nvSpPr>
            <p:spPr>
              <a:xfrm>
                <a:off x="1927313" y="-2363175"/>
                <a:ext cx="39550" cy="42700"/>
              </a:xfrm>
              <a:custGeom>
                <a:avLst/>
                <a:gdLst/>
                <a:ahLst/>
                <a:cxnLst/>
                <a:rect l="l" t="t" r="r" b="b"/>
                <a:pathLst>
                  <a:path w="1582" h="1708" extrusionOk="0">
                    <a:moveTo>
                      <a:pt x="198" y="1"/>
                    </a:moveTo>
                    <a:cubicBezTo>
                      <a:pt x="153" y="1"/>
                      <a:pt x="107" y="16"/>
                      <a:pt x="62" y="46"/>
                    </a:cubicBezTo>
                    <a:cubicBezTo>
                      <a:pt x="1" y="138"/>
                      <a:pt x="1" y="229"/>
                      <a:pt x="62" y="320"/>
                    </a:cubicBezTo>
                    <a:lnTo>
                      <a:pt x="1247" y="1657"/>
                    </a:lnTo>
                    <a:cubicBezTo>
                      <a:pt x="1283" y="1693"/>
                      <a:pt x="1329" y="1708"/>
                      <a:pt x="1373" y="1708"/>
                    </a:cubicBezTo>
                    <a:cubicBezTo>
                      <a:pt x="1404" y="1708"/>
                      <a:pt x="1435" y="1700"/>
                      <a:pt x="1460" y="1688"/>
                    </a:cubicBezTo>
                    <a:cubicBezTo>
                      <a:pt x="1460" y="1688"/>
                      <a:pt x="1521" y="1688"/>
                      <a:pt x="1521" y="1657"/>
                    </a:cubicBezTo>
                    <a:cubicBezTo>
                      <a:pt x="1581" y="1566"/>
                      <a:pt x="1581" y="1445"/>
                      <a:pt x="1521" y="1384"/>
                    </a:cubicBezTo>
                    <a:lnTo>
                      <a:pt x="335" y="46"/>
                    </a:lnTo>
                    <a:cubicBezTo>
                      <a:pt x="290" y="16"/>
                      <a:pt x="244" y="1"/>
                      <a:pt x="1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6" name="Google Shape;2036;p27"/>
              <p:cNvSpPr/>
              <p:nvPr/>
            </p:nvSpPr>
            <p:spPr>
              <a:xfrm>
                <a:off x="2004838" y="-2408875"/>
                <a:ext cx="25850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1034" h="2281" extrusionOk="0">
                    <a:moveTo>
                      <a:pt x="229" y="1"/>
                    </a:moveTo>
                    <a:cubicBezTo>
                      <a:pt x="205" y="1"/>
                      <a:pt x="180" y="7"/>
                      <a:pt x="152" y="20"/>
                    </a:cubicBezTo>
                    <a:cubicBezTo>
                      <a:pt x="91" y="20"/>
                      <a:pt x="0" y="142"/>
                      <a:pt x="31" y="233"/>
                    </a:cubicBezTo>
                    <a:lnTo>
                      <a:pt x="639" y="2148"/>
                    </a:lnTo>
                    <a:cubicBezTo>
                      <a:pt x="685" y="2241"/>
                      <a:pt x="749" y="2281"/>
                      <a:pt x="831" y="2281"/>
                    </a:cubicBezTo>
                    <a:cubicBezTo>
                      <a:pt x="856" y="2281"/>
                      <a:pt x="883" y="2277"/>
                      <a:pt x="912" y="2270"/>
                    </a:cubicBezTo>
                    <a:lnTo>
                      <a:pt x="912" y="2270"/>
                    </a:lnTo>
                    <a:cubicBezTo>
                      <a:pt x="912" y="2270"/>
                      <a:pt x="912" y="2270"/>
                      <a:pt x="912" y="2270"/>
                    </a:cubicBezTo>
                    <a:cubicBezTo>
                      <a:pt x="1003" y="2209"/>
                      <a:pt x="1034" y="2148"/>
                      <a:pt x="973" y="2026"/>
                    </a:cubicBezTo>
                    <a:lnTo>
                      <a:pt x="365" y="142"/>
                    </a:lnTo>
                    <a:cubicBezTo>
                      <a:pt x="365" y="71"/>
                      <a:pt x="310" y="1"/>
                      <a:pt x="2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7" name="Google Shape;2037;p27"/>
              <p:cNvSpPr/>
              <p:nvPr/>
            </p:nvSpPr>
            <p:spPr>
              <a:xfrm>
                <a:off x="2052713" y="-2421450"/>
                <a:ext cx="18250" cy="49300"/>
              </a:xfrm>
              <a:custGeom>
                <a:avLst/>
                <a:gdLst/>
                <a:ahLst/>
                <a:cxnLst/>
                <a:rect l="l" t="t" r="r" b="b"/>
                <a:pathLst>
                  <a:path w="730" h="1972" extrusionOk="0">
                    <a:moveTo>
                      <a:pt x="228" y="1"/>
                    </a:moveTo>
                    <a:cubicBezTo>
                      <a:pt x="214" y="1"/>
                      <a:pt x="199" y="2"/>
                      <a:pt x="183" y="7"/>
                    </a:cubicBezTo>
                    <a:cubicBezTo>
                      <a:pt x="61" y="7"/>
                      <a:pt x="0" y="128"/>
                      <a:pt x="31" y="250"/>
                    </a:cubicBezTo>
                    <a:lnTo>
                      <a:pt x="334" y="1800"/>
                    </a:lnTo>
                    <a:cubicBezTo>
                      <a:pt x="358" y="1895"/>
                      <a:pt x="419" y="1971"/>
                      <a:pt x="488" y="1971"/>
                    </a:cubicBezTo>
                    <a:cubicBezTo>
                      <a:pt x="507" y="1971"/>
                      <a:pt x="527" y="1965"/>
                      <a:pt x="547" y="1952"/>
                    </a:cubicBezTo>
                    <a:lnTo>
                      <a:pt x="608" y="1952"/>
                    </a:lnTo>
                    <a:cubicBezTo>
                      <a:pt x="669" y="1921"/>
                      <a:pt x="730" y="1861"/>
                      <a:pt x="699" y="1739"/>
                    </a:cubicBezTo>
                    <a:lnTo>
                      <a:pt x="395" y="159"/>
                    </a:lnTo>
                    <a:cubicBezTo>
                      <a:pt x="369" y="80"/>
                      <a:pt x="320" y="1"/>
                      <a:pt x="22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8" name="Google Shape;2038;p27"/>
              <p:cNvSpPr/>
              <p:nvPr/>
            </p:nvSpPr>
            <p:spPr>
              <a:xfrm>
                <a:off x="2104388" y="-2430425"/>
                <a:ext cx="14450" cy="50850"/>
              </a:xfrm>
              <a:custGeom>
                <a:avLst/>
                <a:gdLst/>
                <a:ahLst/>
                <a:cxnLst/>
                <a:rect l="l" t="t" r="r" b="b"/>
                <a:pathLst>
                  <a:path w="578" h="2034" extrusionOk="0">
                    <a:moveTo>
                      <a:pt x="395" y="1"/>
                    </a:moveTo>
                    <a:cubicBezTo>
                      <a:pt x="274" y="1"/>
                      <a:pt x="152" y="92"/>
                      <a:pt x="152" y="183"/>
                    </a:cubicBezTo>
                    <a:lnTo>
                      <a:pt x="0" y="1794"/>
                    </a:lnTo>
                    <a:cubicBezTo>
                      <a:pt x="0" y="1916"/>
                      <a:pt x="91" y="2007"/>
                      <a:pt x="213" y="2007"/>
                    </a:cubicBezTo>
                    <a:cubicBezTo>
                      <a:pt x="223" y="2027"/>
                      <a:pt x="233" y="2034"/>
                      <a:pt x="243" y="2034"/>
                    </a:cubicBezTo>
                    <a:cubicBezTo>
                      <a:pt x="263" y="2034"/>
                      <a:pt x="284" y="2007"/>
                      <a:pt x="304" y="2007"/>
                    </a:cubicBezTo>
                    <a:cubicBezTo>
                      <a:pt x="365" y="1977"/>
                      <a:pt x="395" y="1946"/>
                      <a:pt x="426" y="1825"/>
                    </a:cubicBezTo>
                    <a:lnTo>
                      <a:pt x="578" y="244"/>
                    </a:lnTo>
                    <a:cubicBezTo>
                      <a:pt x="578" y="122"/>
                      <a:pt x="517" y="1"/>
                      <a:pt x="3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9" name="Google Shape;2039;p27"/>
              <p:cNvSpPr/>
              <p:nvPr/>
            </p:nvSpPr>
            <p:spPr>
              <a:xfrm>
                <a:off x="1684913" y="-2308825"/>
                <a:ext cx="66150" cy="34775"/>
              </a:xfrm>
              <a:custGeom>
                <a:avLst/>
                <a:gdLst/>
                <a:ahLst/>
                <a:cxnLst/>
                <a:rect l="l" t="t" r="r" b="b"/>
                <a:pathLst>
                  <a:path w="2646" h="1391" extrusionOk="0">
                    <a:moveTo>
                      <a:pt x="217" y="0"/>
                    </a:moveTo>
                    <a:cubicBezTo>
                      <a:pt x="142" y="0"/>
                      <a:pt x="82" y="41"/>
                      <a:pt x="61" y="122"/>
                    </a:cubicBezTo>
                    <a:cubicBezTo>
                      <a:pt x="1" y="243"/>
                      <a:pt x="31" y="334"/>
                      <a:pt x="153" y="395"/>
                    </a:cubicBezTo>
                    <a:lnTo>
                      <a:pt x="2311" y="1368"/>
                    </a:lnTo>
                    <a:cubicBezTo>
                      <a:pt x="2326" y="1383"/>
                      <a:pt x="2356" y="1391"/>
                      <a:pt x="2387" y="1391"/>
                    </a:cubicBezTo>
                    <a:cubicBezTo>
                      <a:pt x="2417" y="1391"/>
                      <a:pt x="2447" y="1383"/>
                      <a:pt x="2463" y="1368"/>
                    </a:cubicBezTo>
                    <a:cubicBezTo>
                      <a:pt x="2493" y="1338"/>
                      <a:pt x="2493" y="1338"/>
                      <a:pt x="2584" y="1307"/>
                    </a:cubicBezTo>
                    <a:cubicBezTo>
                      <a:pt x="2645" y="1186"/>
                      <a:pt x="2615" y="1064"/>
                      <a:pt x="2493" y="1034"/>
                    </a:cubicBezTo>
                    <a:lnTo>
                      <a:pt x="335" y="31"/>
                    </a:lnTo>
                    <a:cubicBezTo>
                      <a:pt x="294" y="10"/>
                      <a:pt x="254" y="0"/>
                      <a:pt x="2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0" name="Google Shape;2040;p27"/>
              <p:cNvSpPr/>
              <p:nvPr/>
            </p:nvSpPr>
            <p:spPr>
              <a:xfrm>
                <a:off x="1736588" y="-2326175"/>
                <a:ext cx="40300" cy="23075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923" extrusionOk="0">
                    <a:moveTo>
                      <a:pt x="235" y="1"/>
                    </a:moveTo>
                    <a:cubicBezTo>
                      <a:pt x="153" y="1"/>
                      <a:pt x="83" y="51"/>
                      <a:pt x="61" y="117"/>
                    </a:cubicBezTo>
                    <a:cubicBezTo>
                      <a:pt x="1" y="238"/>
                      <a:pt x="61" y="360"/>
                      <a:pt x="183" y="390"/>
                    </a:cubicBezTo>
                    <a:lnTo>
                      <a:pt x="1308" y="876"/>
                    </a:lnTo>
                    <a:cubicBezTo>
                      <a:pt x="1323" y="907"/>
                      <a:pt x="1353" y="922"/>
                      <a:pt x="1384" y="922"/>
                    </a:cubicBezTo>
                    <a:cubicBezTo>
                      <a:pt x="1414" y="922"/>
                      <a:pt x="1444" y="907"/>
                      <a:pt x="1460" y="876"/>
                    </a:cubicBezTo>
                    <a:lnTo>
                      <a:pt x="1581" y="785"/>
                    </a:lnTo>
                    <a:cubicBezTo>
                      <a:pt x="1612" y="664"/>
                      <a:pt x="1581" y="542"/>
                      <a:pt x="1460" y="512"/>
                    </a:cubicBezTo>
                    <a:lnTo>
                      <a:pt x="335" y="25"/>
                    </a:lnTo>
                    <a:cubicBezTo>
                      <a:pt x="301" y="8"/>
                      <a:pt x="267" y="1"/>
                      <a:pt x="2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1" name="Google Shape;2041;p27"/>
              <p:cNvSpPr/>
              <p:nvPr/>
            </p:nvSpPr>
            <p:spPr>
              <a:xfrm>
                <a:off x="1762413" y="-2353525"/>
                <a:ext cx="28900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869" extrusionOk="0">
                    <a:moveTo>
                      <a:pt x="242" y="1"/>
                    </a:moveTo>
                    <a:cubicBezTo>
                      <a:pt x="183" y="1"/>
                      <a:pt x="127" y="33"/>
                      <a:pt x="92" y="86"/>
                    </a:cubicBezTo>
                    <a:cubicBezTo>
                      <a:pt x="1" y="147"/>
                      <a:pt x="62" y="268"/>
                      <a:pt x="123" y="360"/>
                    </a:cubicBezTo>
                    <a:lnTo>
                      <a:pt x="822" y="846"/>
                    </a:lnTo>
                    <a:cubicBezTo>
                      <a:pt x="837" y="861"/>
                      <a:pt x="860" y="869"/>
                      <a:pt x="890" y="869"/>
                    </a:cubicBezTo>
                    <a:cubicBezTo>
                      <a:pt x="920" y="869"/>
                      <a:pt x="958" y="861"/>
                      <a:pt x="1004" y="846"/>
                    </a:cubicBezTo>
                    <a:cubicBezTo>
                      <a:pt x="1034" y="846"/>
                      <a:pt x="1065" y="815"/>
                      <a:pt x="1065" y="815"/>
                    </a:cubicBezTo>
                    <a:cubicBezTo>
                      <a:pt x="1156" y="724"/>
                      <a:pt x="1126" y="603"/>
                      <a:pt x="1034" y="542"/>
                    </a:cubicBezTo>
                    <a:lnTo>
                      <a:pt x="366" y="56"/>
                    </a:lnTo>
                    <a:cubicBezTo>
                      <a:pt x="328" y="17"/>
                      <a:pt x="284" y="1"/>
                      <a:pt x="2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2" name="Google Shape;2042;p27"/>
              <p:cNvSpPr/>
              <p:nvPr/>
            </p:nvSpPr>
            <p:spPr>
              <a:xfrm>
                <a:off x="1754838" y="-2457250"/>
                <a:ext cx="32700" cy="33225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329" extrusionOk="0">
                    <a:moveTo>
                      <a:pt x="235" y="0"/>
                    </a:moveTo>
                    <a:cubicBezTo>
                      <a:pt x="197" y="0"/>
                      <a:pt x="159" y="15"/>
                      <a:pt x="122" y="40"/>
                    </a:cubicBezTo>
                    <a:cubicBezTo>
                      <a:pt x="0" y="132"/>
                      <a:pt x="0" y="253"/>
                      <a:pt x="91" y="314"/>
                    </a:cubicBezTo>
                    <a:lnTo>
                      <a:pt x="912" y="1256"/>
                    </a:lnTo>
                    <a:cubicBezTo>
                      <a:pt x="956" y="1301"/>
                      <a:pt x="1017" y="1329"/>
                      <a:pt x="1082" y="1329"/>
                    </a:cubicBezTo>
                    <a:cubicBezTo>
                      <a:pt x="1106" y="1329"/>
                      <a:pt x="1131" y="1325"/>
                      <a:pt x="1155" y="1317"/>
                    </a:cubicBezTo>
                    <a:cubicBezTo>
                      <a:pt x="1175" y="1317"/>
                      <a:pt x="1182" y="1290"/>
                      <a:pt x="1184" y="1290"/>
                    </a:cubicBezTo>
                    <a:cubicBezTo>
                      <a:pt x="1185" y="1290"/>
                      <a:pt x="1185" y="1297"/>
                      <a:pt x="1185" y="1317"/>
                    </a:cubicBezTo>
                    <a:cubicBezTo>
                      <a:pt x="1307" y="1226"/>
                      <a:pt x="1307" y="1104"/>
                      <a:pt x="1216" y="1043"/>
                    </a:cubicBezTo>
                    <a:lnTo>
                      <a:pt x="395" y="101"/>
                    </a:lnTo>
                    <a:cubicBezTo>
                      <a:pt x="342" y="30"/>
                      <a:pt x="288" y="0"/>
                      <a:pt x="23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3" name="Google Shape;2043;p27"/>
              <p:cNvSpPr/>
              <p:nvPr/>
            </p:nvSpPr>
            <p:spPr>
              <a:xfrm>
                <a:off x="1808013" y="-2471550"/>
                <a:ext cx="32700" cy="3310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324" extrusionOk="0">
                    <a:moveTo>
                      <a:pt x="249" y="0"/>
                    </a:moveTo>
                    <a:cubicBezTo>
                      <a:pt x="207" y="0"/>
                      <a:pt x="165" y="23"/>
                      <a:pt x="122" y="65"/>
                    </a:cubicBezTo>
                    <a:cubicBezTo>
                      <a:pt x="1" y="126"/>
                      <a:pt x="1" y="248"/>
                      <a:pt x="92" y="308"/>
                    </a:cubicBezTo>
                    <a:lnTo>
                      <a:pt x="913" y="1251"/>
                    </a:lnTo>
                    <a:cubicBezTo>
                      <a:pt x="957" y="1295"/>
                      <a:pt x="1018" y="1323"/>
                      <a:pt x="1083" y="1323"/>
                    </a:cubicBezTo>
                    <a:cubicBezTo>
                      <a:pt x="1107" y="1323"/>
                      <a:pt x="1131" y="1320"/>
                      <a:pt x="1156" y="1311"/>
                    </a:cubicBezTo>
                    <a:lnTo>
                      <a:pt x="1186" y="1311"/>
                    </a:lnTo>
                    <a:cubicBezTo>
                      <a:pt x="1308" y="1220"/>
                      <a:pt x="1308" y="1129"/>
                      <a:pt x="1217" y="1038"/>
                    </a:cubicBezTo>
                    <a:lnTo>
                      <a:pt x="396" y="96"/>
                    </a:lnTo>
                    <a:cubicBezTo>
                      <a:pt x="347" y="30"/>
                      <a:pt x="298" y="0"/>
                      <a:pt x="2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4" name="Google Shape;2044;p27"/>
              <p:cNvSpPr/>
              <p:nvPr/>
            </p:nvSpPr>
            <p:spPr>
              <a:xfrm>
                <a:off x="1842213" y="-2478400"/>
                <a:ext cx="380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1673" extrusionOk="0">
                    <a:moveTo>
                      <a:pt x="249" y="1"/>
                    </a:moveTo>
                    <a:cubicBezTo>
                      <a:pt x="207" y="1"/>
                      <a:pt x="164" y="23"/>
                      <a:pt x="122" y="66"/>
                    </a:cubicBezTo>
                    <a:cubicBezTo>
                      <a:pt x="1" y="126"/>
                      <a:pt x="1" y="248"/>
                      <a:pt x="92" y="339"/>
                    </a:cubicBezTo>
                    <a:lnTo>
                      <a:pt x="1156" y="1616"/>
                    </a:lnTo>
                    <a:cubicBezTo>
                      <a:pt x="1177" y="1637"/>
                      <a:pt x="1241" y="1672"/>
                      <a:pt x="1299" y="1672"/>
                    </a:cubicBezTo>
                    <a:cubicBezTo>
                      <a:pt x="1325" y="1672"/>
                      <a:pt x="1349" y="1665"/>
                      <a:pt x="1368" y="1646"/>
                    </a:cubicBezTo>
                    <a:cubicBezTo>
                      <a:pt x="1368" y="1646"/>
                      <a:pt x="1368" y="1633"/>
                      <a:pt x="1386" y="1633"/>
                    </a:cubicBezTo>
                    <a:cubicBezTo>
                      <a:pt x="1395" y="1633"/>
                      <a:pt x="1409" y="1636"/>
                      <a:pt x="1429" y="1646"/>
                    </a:cubicBezTo>
                    <a:cubicBezTo>
                      <a:pt x="1520" y="1585"/>
                      <a:pt x="1520" y="1464"/>
                      <a:pt x="1460" y="1403"/>
                    </a:cubicBezTo>
                    <a:lnTo>
                      <a:pt x="396" y="96"/>
                    </a:lnTo>
                    <a:cubicBezTo>
                      <a:pt x="347" y="31"/>
                      <a:pt x="298" y="1"/>
                      <a:pt x="2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5" name="Google Shape;2045;p27"/>
              <p:cNvSpPr/>
              <p:nvPr/>
            </p:nvSpPr>
            <p:spPr>
              <a:xfrm>
                <a:off x="2148463" y="-2412950"/>
                <a:ext cx="22050" cy="55075"/>
              </a:xfrm>
              <a:custGeom>
                <a:avLst/>
                <a:gdLst/>
                <a:ahLst/>
                <a:cxnLst/>
                <a:rect l="l" t="t" r="r" b="b"/>
                <a:pathLst>
                  <a:path w="882" h="2203" extrusionOk="0">
                    <a:moveTo>
                      <a:pt x="699" y="1"/>
                    </a:moveTo>
                    <a:cubicBezTo>
                      <a:pt x="638" y="1"/>
                      <a:pt x="517" y="31"/>
                      <a:pt x="486" y="122"/>
                    </a:cubicBezTo>
                    <a:lnTo>
                      <a:pt x="0" y="1946"/>
                    </a:lnTo>
                    <a:cubicBezTo>
                      <a:pt x="0" y="2037"/>
                      <a:pt x="30" y="2159"/>
                      <a:pt x="152" y="2189"/>
                    </a:cubicBezTo>
                    <a:cubicBezTo>
                      <a:pt x="162" y="2200"/>
                      <a:pt x="172" y="2203"/>
                      <a:pt x="184" y="2203"/>
                    </a:cubicBezTo>
                    <a:cubicBezTo>
                      <a:pt x="206" y="2203"/>
                      <a:pt x="233" y="2189"/>
                      <a:pt x="274" y="2189"/>
                    </a:cubicBezTo>
                    <a:cubicBezTo>
                      <a:pt x="334" y="2189"/>
                      <a:pt x="365" y="2129"/>
                      <a:pt x="365" y="2037"/>
                    </a:cubicBezTo>
                    <a:lnTo>
                      <a:pt x="881" y="214"/>
                    </a:lnTo>
                    <a:cubicBezTo>
                      <a:pt x="881" y="122"/>
                      <a:pt x="821" y="31"/>
                      <a:pt x="6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6" name="Google Shape;2046;p27"/>
              <p:cNvSpPr/>
              <p:nvPr/>
            </p:nvSpPr>
            <p:spPr>
              <a:xfrm>
                <a:off x="2168213" y="-2360150"/>
                <a:ext cx="32700" cy="3795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518" extrusionOk="0">
                    <a:moveTo>
                      <a:pt x="1085" y="1"/>
                    </a:moveTo>
                    <a:cubicBezTo>
                      <a:pt x="1028" y="1"/>
                      <a:pt x="970" y="39"/>
                      <a:pt x="912" y="77"/>
                    </a:cubicBezTo>
                    <a:lnTo>
                      <a:pt x="91" y="1172"/>
                    </a:lnTo>
                    <a:cubicBezTo>
                      <a:pt x="0" y="1263"/>
                      <a:pt x="31" y="1384"/>
                      <a:pt x="122" y="1445"/>
                    </a:cubicBezTo>
                    <a:cubicBezTo>
                      <a:pt x="139" y="1495"/>
                      <a:pt x="165" y="1518"/>
                      <a:pt x="200" y="1518"/>
                    </a:cubicBezTo>
                    <a:cubicBezTo>
                      <a:pt x="228" y="1518"/>
                      <a:pt x="263" y="1503"/>
                      <a:pt x="304" y="1476"/>
                    </a:cubicBezTo>
                    <a:cubicBezTo>
                      <a:pt x="335" y="1476"/>
                      <a:pt x="335" y="1445"/>
                      <a:pt x="395" y="1415"/>
                    </a:cubicBezTo>
                    <a:lnTo>
                      <a:pt x="1216" y="321"/>
                    </a:lnTo>
                    <a:cubicBezTo>
                      <a:pt x="1307" y="229"/>
                      <a:pt x="1247" y="108"/>
                      <a:pt x="1186" y="47"/>
                    </a:cubicBezTo>
                    <a:cubicBezTo>
                      <a:pt x="1152" y="13"/>
                      <a:pt x="1119" y="1"/>
                      <a:pt x="10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7" name="Google Shape;2047;p27"/>
              <p:cNvSpPr/>
              <p:nvPr/>
            </p:nvSpPr>
            <p:spPr>
              <a:xfrm>
                <a:off x="2213038" y="-2350050"/>
                <a:ext cx="31175" cy="3165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1266" extrusionOk="0">
                    <a:moveTo>
                      <a:pt x="1038" y="0"/>
                    </a:moveTo>
                    <a:cubicBezTo>
                      <a:pt x="988" y="0"/>
                      <a:pt x="943" y="23"/>
                      <a:pt x="913" y="69"/>
                    </a:cubicBezTo>
                    <a:lnTo>
                      <a:pt x="61" y="920"/>
                    </a:lnTo>
                    <a:cubicBezTo>
                      <a:pt x="1" y="1011"/>
                      <a:pt x="1" y="1132"/>
                      <a:pt x="61" y="1193"/>
                    </a:cubicBezTo>
                    <a:cubicBezTo>
                      <a:pt x="112" y="1243"/>
                      <a:pt x="153" y="1266"/>
                      <a:pt x="195" y="1266"/>
                    </a:cubicBezTo>
                    <a:cubicBezTo>
                      <a:pt x="229" y="1266"/>
                      <a:pt x="264" y="1251"/>
                      <a:pt x="305" y="1224"/>
                    </a:cubicBezTo>
                    <a:lnTo>
                      <a:pt x="335" y="1193"/>
                    </a:lnTo>
                    <a:lnTo>
                      <a:pt x="1186" y="312"/>
                    </a:lnTo>
                    <a:cubicBezTo>
                      <a:pt x="1247" y="251"/>
                      <a:pt x="1247" y="129"/>
                      <a:pt x="1186" y="69"/>
                    </a:cubicBezTo>
                    <a:cubicBezTo>
                      <a:pt x="1140" y="23"/>
                      <a:pt x="1087" y="0"/>
                      <a:pt x="10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8" name="Google Shape;2048;p27"/>
              <p:cNvSpPr/>
              <p:nvPr/>
            </p:nvSpPr>
            <p:spPr>
              <a:xfrm>
                <a:off x="2257863" y="-2406300"/>
                <a:ext cx="236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944" h="969" extrusionOk="0">
                    <a:moveTo>
                      <a:pt x="730" y="1"/>
                    </a:moveTo>
                    <a:cubicBezTo>
                      <a:pt x="685" y="1"/>
                      <a:pt x="639" y="24"/>
                      <a:pt x="609" y="69"/>
                    </a:cubicBezTo>
                    <a:lnTo>
                      <a:pt x="62" y="647"/>
                    </a:lnTo>
                    <a:cubicBezTo>
                      <a:pt x="1" y="708"/>
                      <a:pt x="1" y="829"/>
                      <a:pt x="62" y="890"/>
                    </a:cubicBezTo>
                    <a:cubicBezTo>
                      <a:pt x="100" y="948"/>
                      <a:pt x="151" y="969"/>
                      <a:pt x="206" y="969"/>
                    </a:cubicBezTo>
                    <a:cubicBezTo>
                      <a:pt x="238" y="969"/>
                      <a:pt x="272" y="962"/>
                      <a:pt x="305" y="951"/>
                    </a:cubicBezTo>
                    <a:cubicBezTo>
                      <a:pt x="335" y="890"/>
                      <a:pt x="366" y="890"/>
                      <a:pt x="335" y="890"/>
                    </a:cubicBezTo>
                    <a:lnTo>
                      <a:pt x="852" y="343"/>
                    </a:lnTo>
                    <a:cubicBezTo>
                      <a:pt x="943" y="252"/>
                      <a:pt x="943" y="130"/>
                      <a:pt x="852" y="69"/>
                    </a:cubicBezTo>
                    <a:cubicBezTo>
                      <a:pt x="822" y="24"/>
                      <a:pt x="776" y="1"/>
                      <a:pt x="7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9" name="Google Shape;2049;p27"/>
              <p:cNvSpPr/>
              <p:nvPr/>
            </p:nvSpPr>
            <p:spPr>
              <a:xfrm>
                <a:off x="1952388" y="-2232850"/>
                <a:ext cx="32700" cy="17125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685" extrusionOk="0">
                    <a:moveTo>
                      <a:pt x="244" y="1"/>
                    </a:moveTo>
                    <a:cubicBezTo>
                      <a:pt x="153" y="1"/>
                      <a:pt x="31" y="31"/>
                      <a:pt x="1" y="153"/>
                    </a:cubicBezTo>
                    <a:cubicBezTo>
                      <a:pt x="1" y="244"/>
                      <a:pt x="31" y="335"/>
                      <a:pt x="153" y="396"/>
                    </a:cubicBezTo>
                    <a:lnTo>
                      <a:pt x="1065" y="639"/>
                    </a:lnTo>
                    <a:cubicBezTo>
                      <a:pt x="1110" y="669"/>
                      <a:pt x="1141" y="685"/>
                      <a:pt x="1164" y="685"/>
                    </a:cubicBezTo>
                    <a:cubicBezTo>
                      <a:pt x="1186" y="685"/>
                      <a:pt x="1202" y="669"/>
                      <a:pt x="1217" y="639"/>
                    </a:cubicBezTo>
                    <a:cubicBezTo>
                      <a:pt x="1278" y="639"/>
                      <a:pt x="1308" y="578"/>
                      <a:pt x="1308" y="487"/>
                    </a:cubicBezTo>
                    <a:cubicBezTo>
                      <a:pt x="1308" y="426"/>
                      <a:pt x="1247" y="305"/>
                      <a:pt x="1156" y="274"/>
                    </a:cubicBezTo>
                    <a:lnTo>
                      <a:pt x="24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0" name="Google Shape;2050;p27"/>
              <p:cNvSpPr/>
              <p:nvPr/>
            </p:nvSpPr>
            <p:spPr>
              <a:xfrm>
                <a:off x="1969888" y="-2290225"/>
                <a:ext cx="41050" cy="38150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526" extrusionOk="0">
                    <a:moveTo>
                      <a:pt x="209" y="1"/>
                    </a:moveTo>
                    <a:cubicBezTo>
                      <a:pt x="160" y="1"/>
                      <a:pt x="106" y="16"/>
                      <a:pt x="61" y="46"/>
                    </a:cubicBezTo>
                    <a:cubicBezTo>
                      <a:pt x="0" y="138"/>
                      <a:pt x="0" y="259"/>
                      <a:pt x="61" y="320"/>
                    </a:cubicBezTo>
                    <a:lnTo>
                      <a:pt x="1277" y="1475"/>
                    </a:lnTo>
                    <a:cubicBezTo>
                      <a:pt x="1330" y="1511"/>
                      <a:pt x="1373" y="1525"/>
                      <a:pt x="1418" y="1525"/>
                    </a:cubicBezTo>
                    <a:cubicBezTo>
                      <a:pt x="1449" y="1525"/>
                      <a:pt x="1482" y="1518"/>
                      <a:pt x="1520" y="1505"/>
                    </a:cubicBezTo>
                    <a:cubicBezTo>
                      <a:pt x="1550" y="1505"/>
                      <a:pt x="1550" y="1475"/>
                      <a:pt x="1550" y="1475"/>
                    </a:cubicBezTo>
                    <a:cubicBezTo>
                      <a:pt x="1641" y="1384"/>
                      <a:pt x="1641" y="1262"/>
                      <a:pt x="1550" y="1201"/>
                    </a:cubicBezTo>
                    <a:lnTo>
                      <a:pt x="334" y="46"/>
                    </a:lnTo>
                    <a:cubicBezTo>
                      <a:pt x="304" y="16"/>
                      <a:pt x="258" y="1"/>
                      <a:pt x="2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1" name="Google Shape;2051;p27"/>
              <p:cNvSpPr/>
              <p:nvPr/>
            </p:nvSpPr>
            <p:spPr>
              <a:xfrm>
                <a:off x="2007113" y="-2310750"/>
                <a:ext cx="31925" cy="4022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609" extrusionOk="0">
                    <a:moveTo>
                      <a:pt x="208" y="0"/>
                    </a:moveTo>
                    <a:cubicBezTo>
                      <a:pt x="167" y="0"/>
                      <a:pt x="125" y="13"/>
                      <a:pt x="92" y="47"/>
                    </a:cubicBezTo>
                    <a:cubicBezTo>
                      <a:pt x="31" y="77"/>
                      <a:pt x="0" y="229"/>
                      <a:pt x="61" y="320"/>
                    </a:cubicBezTo>
                    <a:lnTo>
                      <a:pt x="912" y="1536"/>
                    </a:lnTo>
                    <a:cubicBezTo>
                      <a:pt x="935" y="1581"/>
                      <a:pt x="989" y="1609"/>
                      <a:pt x="1053" y="1609"/>
                    </a:cubicBezTo>
                    <a:cubicBezTo>
                      <a:pt x="1076" y="1609"/>
                      <a:pt x="1101" y="1605"/>
                      <a:pt x="1125" y="1597"/>
                    </a:cubicBezTo>
                    <a:cubicBezTo>
                      <a:pt x="1247" y="1536"/>
                      <a:pt x="1277" y="1415"/>
                      <a:pt x="1216" y="1293"/>
                    </a:cubicBezTo>
                    <a:lnTo>
                      <a:pt x="365" y="77"/>
                    </a:lnTo>
                    <a:cubicBezTo>
                      <a:pt x="346" y="39"/>
                      <a:pt x="278" y="0"/>
                      <a:pt x="2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2" name="Google Shape;2052;p27"/>
              <p:cNvSpPr/>
              <p:nvPr/>
            </p:nvSpPr>
            <p:spPr>
              <a:xfrm>
                <a:off x="2075513" y="-2341225"/>
                <a:ext cx="25100" cy="70600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2824" extrusionOk="0">
                    <a:moveTo>
                      <a:pt x="257" y="0"/>
                    </a:moveTo>
                    <a:cubicBezTo>
                      <a:pt x="234" y="0"/>
                      <a:pt x="209" y="6"/>
                      <a:pt x="182" y="19"/>
                    </a:cubicBezTo>
                    <a:cubicBezTo>
                      <a:pt x="61" y="19"/>
                      <a:pt x="0" y="111"/>
                      <a:pt x="30" y="232"/>
                    </a:cubicBezTo>
                    <a:lnTo>
                      <a:pt x="638" y="2694"/>
                    </a:lnTo>
                    <a:cubicBezTo>
                      <a:pt x="663" y="2769"/>
                      <a:pt x="730" y="2824"/>
                      <a:pt x="837" y="2824"/>
                    </a:cubicBezTo>
                    <a:cubicBezTo>
                      <a:pt x="860" y="2824"/>
                      <a:pt x="885" y="2821"/>
                      <a:pt x="912" y="2816"/>
                    </a:cubicBezTo>
                    <a:cubicBezTo>
                      <a:pt x="973" y="2786"/>
                      <a:pt x="1003" y="2694"/>
                      <a:pt x="1003" y="2634"/>
                    </a:cubicBezTo>
                    <a:lnTo>
                      <a:pt x="395" y="171"/>
                    </a:lnTo>
                    <a:cubicBezTo>
                      <a:pt x="395" y="77"/>
                      <a:pt x="340" y="0"/>
                      <a:pt x="25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3" name="Google Shape;2053;p27"/>
              <p:cNvSpPr/>
              <p:nvPr/>
            </p:nvSpPr>
            <p:spPr>
              <a:xfrm>
                <a:off x="2111988" y="-2331825"/>
                <a:ext cx="18250" cy="45200"/>
              </a:xfrm>
              <a:custGeom>
                <a:avLst/>
                <a:gdLst/>
                <a:ahLst/>
                <a:cxnLst/>
                <a:rect l="l" t="t" r="r" b="b"/>
                <a:pathLst>
                  <a:path w="730" h="1808" extrusionOk="0">
                    <a:moveTo>
                      <a:pt x="262" y="1"/>
                    </a:moveTo>
                    <a:cubicBezTo>
                      <a:pt x="245" y="1"/>
                      <a:pt x="228" y="3"/>
                      <a:pt x="213" y="8"/>
                    </a:cubicBezTo>
                    <a:cubicBezTo>
                      <a:pt x="91" y="8"/>
                      <a:pt x="0" y="130"/>
                      <a:pt x="61" y="251"/>
                    </a:cubicBezTo>
                    <a:lnTo>
                      <a:pt x="365" y="1650"/>
                    </a:lnTo>
                    <a:cubicBezTo>
                      <a:pt x="365" y="1729"/>
                      <a:pt x="433" y="1808"/>
                      <a:pt x="530" y="1808"/>
                    </a:cubicBezTo>
                    <a:cubicBezTo>
                      <a:pt x="545" y="1808"/>
                      <a:pt x="561" y="1806"/>
                      <a:pt x="578" y="1802"/>
                    </a:cubicBezTo>
                    <a:lnTo>
                      <a:pt x="608" y="1802"/>
                    </a:lnTo>
                    <a:cubicBezTo>
                      <a:pt x="699" y="1771"/>
                      <a:pt x="730" y="1680"/>
                      <a:pt x="730" y="1558"/>
                    </a:cubicBezTo>
                    <a:lnTo>
                      <a:pt x="426" y="160"/>
                    </a:lnTo>
                    <a:cubicBezTo>
                      <a:pt x="426" y="60"/>
                      <a:pt x="342" y="1"/>
                      <a:pt x="26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4" name="Google Shape;2054;p27"/>
              <p:cNvSpPr/>
              <p:nvPr/>
            </p:nvSpPr>
            <p:spPr>
              <a:xfrm>
                <a:off x="2140088" y="-2300325"/>
                <a:ext cx="35750" cy="29025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161" extrusionOk="0">
                    <a:moveTo>
                      <a:pt x="1194" y="0"/>
                    </a:moveTo>
                    <a:cubicBezTo>
                      <a:pt x="1156" y="0"/>
                      <a:pt x="1120" y="17"/>
                      <a:pt x="1095" y="55"/>
                    </a:cubicBezTo>
                    <a:lnTo>
                      <a:pt x="92" y="815"/>
                    </a:lnTo>
                    <a:cubicBezTo>
                      <a:pt x="31" y="876"/>
                      <a:pt x="1" y="998"/>
                      <a:pt x="61" y="1058"/>
                    </a:cubicBezTo>
                    <a:cubicBezTo>
                      <a:pt x="84" y="1127"/>
                      <a:pt x="158" y="1161"/>
                      <a:pt x="220" y="1161"/>
                    </a:cubicBezTo>
                    <a:cubicBezTo>
                      <a:pt x="240" y="1161"/>
                      <a:pt x="259" y="1157"/>
                      <a:pt x="274" y="1150"/>
                    </a:cubicBezTo>
                    <a:lnTo>
                      <a:pt x="1308" y="359"/>
                    </a:lnTo>
                    <a:cubicBezTo>
                      <a:pt x="1399" y="268"/>
                      <a:pt x="1429" y="146"/>
                      <a:pt x="1338" y="86"/>
                    </a:cubicBezTo>
                    <a:cubicBezTo>
                      <a:pt x="1303" y="33"/>
                      <a:pt x="1247" y="0"/>
                      <a:pt x="11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5" name="Google Shape;2055;p27"/>
              <p:cNvSpPr/>
              <p:nvPr/>
            </p:nvSpPr>
            <p:spPr>
              <a:xfrm>
                <a:off x="2024588" y="-2237850"/>
                <a:ext cx="2415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966" h="1216" extrusionOk="0">
                    <a:moveTo>
                      <a:pt x="243" y="0"/>
                    </a:moveTo>
                    <a:cubicBezTo>
                      <a:pt x="207" y="0"/>
                      <a:pt x="167" y="7"/>
                      <a:pt x="122" y="18"/>
                    </a:cubicBezTo>
                    <a:cubicBezTo>
                      <a:pt x="1" y="49"/>
                      <a:pt x="1" y="201"/>
                      <a:pt x="61" y="292"/>
                    </a:cubicBezTo>
                    <a:lnTo>
                      <a:pt x="548" y="1113"/>
                    </a:lnTo>
                    <a:cubicBezTo>
                      <a:pt x="593" y="1181"/>
                      <a:pt x="673" y="1215"/>
                      <a:pt x="749" y="1215"/>
                    </a:cubicBezTo>
                    <a:cubicBezTo>
                      <a:pt x="774" y="1215"/>
                      <a:pt x="798" y="1211"/>
                      <a:pt x="821" y="1204"/>
                    </a:cubicBezTo>
                    <a:cubicBezTo>
                      <a:pt x="837" y="1204"/>
                      <a:pt x="845" y="1187"/>
                      <a:pt x="844" y="1180"/>
                    </a:cubicBezTo>
                    <a:lnTo>
                      <a:pt x="844" y="1180"/>
                    </a:lnTo>
                    <a:cubicBezTo>
                      <a:pt x="922" y="1092"/>
                      <a:pt x="965" y="986"/>
                      <a:pt x="882" y="930"/>
                    </a:cubicBezTo>
                    <a:lnTo>
                      <a:pt x="396" y="79"/>
                    </a:lnTo>
                    <a:cubicBezTo>
                      <a:pt x="357" y="21"/>
                      <a:pt x="306" y="0"/>
                      <a:pt x="2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6" name="Google Shape;2056;p27"/>
              <p:cNvSpPr/>
              <p:nvPr/>
            </p:nvSpPr>
            <p:spPr>
              <a:xfrm>
                <a:off x="2050413" y="-2277950"/>
                <a:ext cx="220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883" h="1636" extrusionOk="0">
                    <a:moveTo>
                      <a:pt x="234" y="0"/>
                    </a:moveTo>
                    <a:cubicBezTo>
                      <a:pt x="209" y="0"/>
                      <a:pt x="182" y="4"/>
                      <a:pt x="153" y="11"/>
                    </a:cubicBezTo>
                    <a:cubicBezTo>
                      <a:pt x="31" y="72"/>
                      <a:pt x="1" y="163"/>
                      <a:pt x="31" y="285"/>
                    </a:cubicBezTo>
                    <a:lnTo>
                      <a:pt x="487" y="1501"/>
                    </a:lnTo>
                    <a:cubicBezTo>
                      <a:pt x="534" y="1594"/>
                      <a:pt x="598" y="1633"/>
                      <a:pt x="680" y="1633"/>
                    </a:cubicBezTo>
                    <a:cubicBezTo>
                      <a:pt x="700" y="1633"/>
                      <a:pt x="722" y="1631"/>
                      <a:pt x="745" y="1626"/>
                    </a:cubicBezTo>
                    <a:lnTo>
                      <a:pt x="745" y="1626"/>
                    </a:lnTo>
                    <a:cubicBezTo>
                      <a:pt x="738" y="1630"/>
                      <a:pt x="736" y="1636"/>
                      <a:pt x="741" y="1636"/>
                    </a:cubicBezTo>
                    <a:cubicBezTo>
                      <a:pt x="744" y="1636"/>
                      <a:pt x="751" y="1632"/>
                      <a:pt x="761" y="1622"/>
                    </a:cubicBezTo>
                    <a:lnTo>
                      <a:pt x="761" y="1622"/>
                    </a:lnTo>
                    <a:cubicBezTo>
                      <a:pt x="755" y="1624"/>
                      <a:pt x="750" y="1625"/>
                      <a:pt x="745" y="1626"/>
                    </a:cubicBezTo>
                    <a:lnTo>
                      <a:pt x="745" y="1626"/>
                    </a:lnTo>
                    <a:cubicBezTo>
                      <a:pt x="748" y="1624"/>
                      <a:pt x="754" y="1622"/>
                      <a:pt x="761" y="1622"/>
                    </a:cubicBezTo>
                    <a:cubicBezTo>
                      <a:pt x="822" y="1592"/>
                      <a:pt x="882" y="1501"/>
                      <a:pt x="882" y="1349"/>
                    </a:cubicBezTo>
                    <a:lnTo>
                      <a:pt x="426" y="133"/>
                    </a:lnTo>
                    <a:cubicBezTo>
                      <a:pt x="380" y="40"/>
                      <a:pt x="316" y="0"/>
                      <a:pt x="23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7" name="Google Shape;2057;p27"/>
              <p:cNvSpPr/>
              <p:nvPr/>
            </p:nvSpPr>
            <p:spPr>
              <a:xfrm>
                <a:off x="2089188" y="-2252975"/>
                <a:ext cx="20525" cy="18175"/>
              </a:xfrm>
              <a:custGeom>
                <a:avLst/>
                <a:gdLst/>
                <a:ahLst/>
                <a:cxnLst/>
                <a:rect l="l" t="t" r="r" b="b"/>
                <a:pathLst>
                  <a:path w="821" h="727" extrusionOk="0">
                    <a:moveTo>
                      <a:pt x="604" y="0"/>
                    </a:moveTo>
                    <a:cubicBezTo>
                      <a:pt x="555" y="0"/>
                      <a:pt x="502" y="15"/>
                      <a:pt x="456" y="46"/>
                    </a:cubicBezTo>
                    <a:lnTo>
                      <a:pt x="91" y="380"/>
                    </a:lnTo>
                    <a:cubicBezTo>
                      <a:pt x="0" y="471"/>
                      <a:pt x="0" y="593"/>
                      <a:pt x="91" y="654"/>
                    </a:cubicBezTo>
                    <a:cubicBezTo>
                      <a:pt x="125" y="704"/>
                      <a:pt x="167" y="726"/>
                      <a:pt x="209" y="726"/>
                    </a:cubicBezTo>
                    <a:cubicBezTo>
                      <a:pt x="243" y="726"/>
                      <a:pt x="277" y="711"/>
                      <a:pt x="304" y="684"/>
                    </a:cubicBezTo>
                    <a:cubicBezTo>
                      <a:pt x="304" y="684"/>
                      <a:pt x="365" y="684"/>
                      <a:pt x="365" y="654"/>
                    </a:cubicBezTo>
                    <a:lnTo>
                      <a:pt x="730" y="319"/>
                    </a:lnTo>
                    <a:cubicBezTo>
                      <a:pt x="821" y="228"/>
                      <a:pt x="821" y="137"/>
                      <a:pt x="730" y="46"/>
                    </a:cubicBezTo>
                    <a:cubicBezTo>
                      <a:pt x="699" y="15"/>
                      <a:pt x="654" y="0"/>
                      <a:pt x="6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8" name="Google Shape;2058;p27"/>
              <p:cNvSpPr/>
              <p:nvPr/>
            </p:nvSpPr>
            <p:spPr>
              <a:xfrm>
                <a:off x="1606638" y="-2327875"/>
                <a:ext cx="47900" cy="37800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1512" extrusionOk="0">
                    <a:moveTo>
                      <a:pt x="261" y="1"/>
                    </a:moveTo>
                    <a:cubicBezTo>
                      <a:pt x="196" y="1"/>
                      <a:pt x="131" y="35"/>
                      <a:pt x="92" y="93"/>
                    </a:cubicBezTo>
                    <a:cubicBezTo>
                      <a:pt x="1" y="154"/>
                      <a:pt x="62" y="276"/>
                      <a:pt x="122" y="337"/>
                    </a:cubicBezTo>
                    <a:lnTo>
                      <a:pt x="1581" y="1461"/>
                    </a:lnTo>
                    <a:cubicBezTo>
                      <a:pt x="1599" y="1497"/>
                      <a:pt x="1627" y="1512"/>
                      <a:pt x="1666" y="1512"/>
                    </a:cubicBezTo>
                    <a:cubicBezTo>
                      <a:pt x="1693" y="1512"/>
                      <a:pt x="1726" y="1504"/>
                      <a:pt x="1764" y="1492"/>
                    </a:cubicBezTo>
                    <a:cubicBezTo>
                      <a:pt x="1794" y="1492"/>
                      <a:pt x="1825" y="1461"/>
                      <a:pt x="1825" y="1400"/>
                    </a:cubicBezTo>
                    <a:cubicBezTo>
                      <a:pt x="1916" y="1340"/>
                      <a:pt x="1885" y="1218"/>
                      <a:pt x="1794" y="1157"/>
                    </a:cubicBezTo>
                    <a:lnTo>
                      <a:pt x="366" y="33"/>
                    </a:lnTo>
                    <a:cubicBezTo>
                      <a:pt x="333" y="11"/>
                      <a:pt x="297" y="1"/>
                      <a:pt x="2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9" name="Google Shape;2059;p27"/>
              <p:cNvSpPr/>
              <p:nvPr/>
            </p:nvSpPr>
            <p:spPr>
              <a:xfrm>
                <a:off x="1592963" y="-2376925"/>
                <a:ext cx="35750" cy="31950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78" extrusionOk="0">
                    <a:moveTo>
                      <a:pt x="197" y="1"/>
                    </a:moveTo>
                    <a:cubicBezTo>
                      <a:pt x="133" y="1"/>
                      <a:pt x="70" y="22"/>
                      <a:pt x="31" y="80"/>
                    </a:cubicBezTo>
                    <a:cubicBezTo>
                      <a:pt x="1" y="140"/>
                      <a:pt x="1" y="262"/>
                      <a:pt x="62" y="323"/>
                    </a:cubicBezTo>
                    <a:lnTo>
                      <a:pt x="1125" y="1204"/>
                    </a:lnTo>
                    <a:cubicBezTo>
                      <a:pt x="1142" y="1255"/>
                      <a:pt x="1177" y="1277"/>
                      <a:pt x="1216" y="1277"/>
                    </a:cubicBezTo>
                    <a:cubicBezTo>
                      <a:pt x="1247" y="1277"/>
                      <a:pt x="1280" y="1262"/>
                      <a:pt x="1308" y="1235"/>
                    </a:cubicBezTo>
                    <a:cubicBezTo>
                      <a:pt x="1308" y="1235"/>
                      <a:pt x="1369" y="1235"/>
                      <a:pt x="1399" y="1174"/>
                    </a:cubicBezTo>
                    <a:cubicBezTo>
                      <a:pt x="1429" y="1083"/>
                      <a:pt x="1429" y="961"/>
                      <a:pt x="1369" y="900"/>
                    </a:cubicBezTo>
                    <a:lnTo>
                      <a:pt x="305" y="19"/>
                    </a:lnTo>
                    <a:cubicBezTo>
                      <a:pt x="271" y="8"/>
                      <a:pt x="234" y="1"/>
                      <a:pt x="1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0" name="Google Shape;2060;p27"/>
              <p:cNvSpPr/>
              <p:nvPr/>
            </p:nvSpPr>
            <p:spPr>
              <a:xfrm>
                <a:off x="1643888" y="-2368900"/>
                <a:ext cx="37250" cy="30200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1208" extrusionOk="0">
                    <a:moveTo>
                      <a:pt x="253" y="1"/>
                    </a:moveTo>
                    <a:cubicBezTo>
                      <a:pt x="195" y="1"/>
                      <a:pt x="131" y="34"/>
                      <a:pt x="91" y="93"/>
                    </a:cubicBezTo>
                    <a:cubicBezTo>
                      <a:pt x="0" y="154"/>
                      <a:pt x="31" y="275"/>
                      <a:pt x="122" y="336"/>
                    </a:cubicBezTo>
                    <a:lnTo>
                      <a:pt x="1125" y="1157"/>
                    </a:lnTo>
                    <a:cubicBezTo>
                      <a:pt x="1161" y="1193"/>
                      <a:pt x="1196" y="1207"/>
                      <a:pt x="1238" y="1207"/>
                    </a:cubicBezTo>
                    <a:cubicBezTo>
                      <a:pt x="1267" y="1207"/>
                      <a:pt x="1300" y="1200"/>
                      <a:pt x="1338" y="1187"/>
                    </a:cubicBezTo>
                    <a:cubicBezTo>
                      <a:pt x="1368" y="1187"/>
                      <a:pt x="1368" y="1157"/>
                      <a:pt x="1398" y="1096"/>
                    </a:cubicBezTo>
                    <a:cubicBezTo>
                      <a:pt x="1490" y="1035"/>
                      <a:pt x="1459" y="914"/>
                      <a:pt x="1368" y="853"/>
                    </a:cubicBezTo>
                    <a:lnTo>
                      <a:pt x="335" y="32"/>
                    </a:lnTo>
                    <a:cubicBezTo>
                      <a:pt x="313" y="11"/>
                      <a:pt x="284" y="1"/>
                      <a:pt x="2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1" name="Google Shape;2061;p27"/>
              <p:cNvSpPr/>
              <p:nvPr/>
            </p:nvSpPr>
            <p:spPr>
              <a:xfrm>
                <a:off x="1719113" y="-2526550"/>
                <a:ext cx="34975" cy="37175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487" extrusionOk="0">
                    <a:moveTo>
                      <a:pt x="209" y="1"/>
                    </a:moveTo>
                    <a:cubicBezTo>
                      <a:pt x="160" y="1"/>
                      <a:pt x="107" y="16"/>
                      <a:pt x="61" y="46"/>
                    </a:cubicBezTo>
                    <a:cubicBezTo>
                      <a:pt x="0" y="138"/>
                      <a:pt x="0" y="229"/>
                      <a:pt x="61" y="320"/>
                    </a:cubicBezTo>
                    <a:lnTo>
                      <a:pt x="1064" y="1414"/>
                    </a:lnTo>
                    <a:cubicBezTo>
                      <a:pt x="1098" y="1464"/>
                      <a:pt x="1140" y="1487"/>
                      <a:pt x="1182" y="1487"/>
                    </a:cubicBezTo>
                    <a:cubicBezTo>
                      <a:pt x="1216" y="1487"/>
                      <a:pt x="1250" y="1472"/>
                      <a:pt x="1277" y="1445"/>
                    </a:cubicBezTo>
                    <a:cubicBezTo>
                      <a:pt x="1338" y="1445"/>
                      <a:pt x="1338" y="1414"/>
                      <a:pt x="1338" y="1414"/>
                    </a:cubicBezTo>
                    <a:cubicBezTo>
                      <a:pt x="1399" y="1353"/>
                      <a:pt x="1399" y="1232"/>
                      <a:pt x="1338" y="1141"/>
                    </a:cubicBezTo>
                    <a:lnTo>
                      <a:pt x="335" y="46"/>
                    </a:lnTo>
                    <a:cubicBezTo>
                      <a:pt x="304" y="16"/>
                      <a:pt x="259" y="1"/>
                      <a:pt x="2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2" name="Google Shape;2062;p27"/>
              <p:cNvSpPr/>
              <p:nvPr/>
            </p:nvSpPr>
            <p:spPr>
              <a:xfrm>
                <a:off x="1690238" y="-2583525"/>
                <a:ext cx="17500" cy="1685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674" extrusionOk="0">
                    <a:moveTo>
                      <a:pt x="217" y="0"/>
                    </a:moveTo>
                    <a:cubicBezTo>
                      <a:pt x="168" y="0"/>
                      <a:pt x="122" y="15"/>
                      <a:pt x="92" y="46"/>
                    </a:cubicBezTo>
                    <a:cubicBezTo>
                      <a:pt x="0" y="106"/>
                      <a:pt x="0" y="228"/>
                      <a:pt x="92" y="319"/>
                    </a:cubicBezTo>
                    <a:lnTo>
                      <a:pt x="365" y="623"/>
                    </a:lnTo>
                    <a:cubicBezTo>
                      <a:pt x="401" y="659"/>
                      <a:pt x="447" y="674"/>
                      <a:pt x="491" y="674"/>
                    </a:cubicBezTo>
                    <a:cubicBezTo>
                      <a:pt x="522" y="674"/>
                      <a:pt x="553" y="666"/>
                      <a:pt x="578" y="654"/>
                    </a:cubicBezTo>
                    <a:cubicBezTo>
                      <a:pt x="578" y="654"/>
                      <a:pt x="608" y="654"/>
                      <a:pt x="608" y="623"/>
                    </a:cubicBezTo>
                    <a:cubicBezTo>
                      <a:pt x="699" y="532"/>
                      <a:pt x="699" y="410"/>
                      <a:pt x="608" y="350"/>
                    </a:cubicBezTo>
                    <a:lnTo>
                      <a:pt x="365" y="46"/>
                    </a:lnTo>
                    <a:cubicBezTo>
                      <a:pt x="320" y="15"/>
                      <a:pt x="266" y="0"/>
                      <a:pt x="2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3" name="Google Shape;2063;p27"/>
              <p:cNvSpPr/>
              <p:nvPr/>
            </p:nvSpPr>
            <p:spPr>
              <a:xfrm>
                <a:off x="1733538" y="-2581075"/>
                <a:ext cx="44100" cy="49500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980" extrusionOk="0">
                    <a:moveTo>
                      <a:pt x="199" y="1"/>
                    </a:moveTo>
                    <a:cubicBezTo>
                      <a:pt x="153" y="1"/>
                      <a:pt x="107" y="24"/>
                      <a:pt x="62" y="69"/>
                    </a:cubicBezTo>
                    <a:cubicBezTo>
                      <a:pt x="1" y="130"/>
                      <a:pt x="1" y="252"/>
                      <a:pt x="62" y="343"/>
                    </a:cubicBezTo>
                    <a:lnTo>
                      <a:pt x="1430" y="1923"/>
                    </a:lnTo>
                    <a:cubicBezTo>
                      <a:pt x="1492" y="1944"/>
                      <a:pt x="1541" y="1980"/>
                      <a:pt x="1595" y="1980"/>
                    </a:cubicBezTo>
                    <a:cubicBezTo>
                      <a:pt x="1619" y="1980"/>
                      <a:pt x="1644" y="1973"/>
                      <a:pt x="1673" y="1954"/>
                    </a:cubicBezTo>
                    <a:cubicBezTo>
                      <a:pt x="1703" y="1954"/>
                      <a:pt x="1703" y="1954"/>
                      <a:pt x="1703" y="1923"/>
                    </a:cubicBezTo>
                    <a:cubicBezTo>
                      <a:pt x="1764" y="1863"/>
                      <a:pt x="1764" y="1741"/>
                      <a:pt x="1703" y="1650"/>
                    </a:cubicBezTo>
                    <a:lnTo>
                      <a:pt x="335" y="69"/>
                    </a:lnTo>
                    <a:cubicBezTo>
                      <a:pt x="290" y="24"/>
                      <a:pt x="244" y="1"/>
                      <a:pt x="1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4" name="Google Shape;2064;p27"/>
              <p:cNvSpPr/>
              <p:nvPr/>
            </p:nvSpPr>
            <p:spPr>
              <a:xfrm>
                <a:off x="1891613" y="-2590275"/>
                <a:ext cx="25100" cy="38600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1544" extrusionOk="0">
                    <a:moveTo>
                      <a:pt x="207" y="0"/>
                    </a:moveTo>
                    <a:cubicBezTo>
                      <a:pt x="181" y="0"/>
                      <a:pt x="152" y="4"/>
                      <a:pt x="122" y="12"/>
                    </a:cubicBezTo>
                    <a:cubicBezTo>
                      <a:pt x="61" y="42"/>
                      <a:pt x="0" y="164"/>
                      <a:pt x="61" y="285"/>
                    </a:cubicBezTo>
                    <a:lnTo>
                      <a:pt x="578" y="1471"/>
                    </a:lnTo>
                    <a:cubicBezTo>
                      <a:pt x="600" y="1515"/>
                      <a:pt x="671" y="1543"/>
                      <a:pt x="755" y="1543"/>
                    </a:cubicBezTo>
                    <a:cubicBezTo>
                      <a:pt x="786" y="1543"/>
                      <a:pt x="819" y="1540"/>
                      <a:pt x="851" y="1532"/>
                    </a:cubicBezTo>
                    <a:cubicBezTo>
                      <a:pt x="973" y="1501"/>
                      <a:pt x="1003" y="1380"/>
                      <a:pt x="912" y="1258"/>
                    </a:cubicBezTo>
                    <a:lnTo>
                      <a:pt x="395" y="103"/>
                    </a:lnTo>
                    <a:cubicBezTo>
                      <a:pt x="350" y="35"/>
                      <a:pt x="287" y="0"/>
                      <a:pt x="2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5" name="Google Shape;2065;p27"/>
              <p:cNvSpPr/>
              <p:nvPr/>
            </p:nvSpPr>
            <p:spPr>
              <a:xfrm>
                <a:off x="1886288" y="-2656475"/>
                <a:ext cx="23575" cy="31075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243" extrusionOk="0">
                    <a:moveTo>
                      <a:pt x="242" y="1"/>
                    </a:moveTo>
                    <a:cubicBezTo>
                      <a:pt x="206" y="1"/>
                      <a:pt x="174" y="14"/>
                      <a:pt x="152" y="46"/>
                    </a:cubicBezTo>
                    <a:cubicBezTo>
                      <a:pt x="31" y="76"/>
                      <a:pt x="0" y="228"/>
                      <a:pt x="61" y="319"/>
                    </a:cubicBezTo>
                    <a:lnTo>
                      <a:pt x="608" y="1140"/>
                    </a:lnTo>
                    <a:cubicBezTo>
                      <a:pt x="631" y="1208"/>
                      <a:pt x="705" y="1243"/>
                      <a:pt x="767" y="1243"/>
                    </a:cubicBezTo>
                    <a:cubicBezTo>
                      <a:pt x="787" y="1243"/>
                      <a:pt x="806" y="1239"/>
                      <a:pt x="821" y="1231"/>
                    </a:cubicBezTo>
                    <a:cubicBezTo>
                      <a:pt x="943" y="1170"/>
                      <a:pt x="943" y="1018"/>
                      <a:pt x="943" y="958"/>
                    </a:cubicBezTo>
                    <a:lnTo>
                      <a:pt x="426" y="106"/>
                    </a:lnTo>
                    <a:cubicBezTo>
                      <a:pt x="386" y="47"/>
                      <a:pt x="308" y="1"/>
                      <a:pt x="2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6" name="Google Shape;2066;p27"/>
              <p:cNvSpPr/>
              <p:nvPr/>
            </p:nvSpPr>
            <p:spPr>
              <a:xfrm>
                <a:off x="1935688" y="-2625250"/>
                <a:ext cx="27375" cy="39375"/>
              </a:xfrm>
              <a:custGeom>
                <a:avLst/>
                <a:gdLst/>
                <a:ahLst/>
                <a:cxnLst/>
                <a:rect l="l" t="t" r="r" b="b"/>
                <a:pathLst>
                  <a:path w="1095" h="1575" extrusionOk="0">
                    <a:moveTo>
                      <a:pt x="174" y="1"/>
                    </a:moveTo>
                    <a:cubicBezTo>
                      <a:pt x="145" y="1"/>
                      <a:pt x="116" y="4"/>
                      <a:pt x="91" y="13"/>
                    </a:cubicBezTo>
                    <a:cubicBezTo>
                      <a:pt x="31" y="43"/>
                      <a:pt x="0" y="165"/>
                      <a:pt x="31" y="286"/>
                    </a:cubicBezTo>
                    <a:lnTo>
                      <a:pt x="669" y="1502"/>
                    </a:lnTo>
                    <a:cubicBezTo>
                      <a:pt x="736" y="1546"/>
                      <a:pt x="802" y="1575"/>
                      <a:pt x="869" y="1575"/>
                    </a:cubicBezTo>
                    <a:cubicBezTo>
                      <a:pt x="894" y="1575"/>
                      <a:pt x="918" y="1571"/>
                      <a:pt x="942" y="1563"/>
                    </a:cubicBezTo>
                    <a:cubicBezTo>
                      <a:pt x="1064" y="1532"/>
                      <a:pt x="1094" y="1411"/>
                      <a:pt x="1034" y="1289"/>
                    </a:cubicBezTo>
                    <a:lnTo>
                      <a:pt x="365" y="73"/>
                    </a:lnTo>
                    <a:cubicBezTo>
                      <a:pt x="343" y="29"/>
                      <a:pt x="255" y="1"/>
                      <a:pt x="1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7" name="Google Shape;2067;p27"/>
              <p:cNvSpPr/>
              <p:nvPr/>
            </p:nvSpPr>
            <p:spPr>
              <a:xfrm>
                <a:off x="2126413" y="-2692575"/>
                <a:ext cx="14475" cy="4030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1612" extrusionOk="0">
                    <a:moveTo>
                      <a:pt x="153" y="0"/>
                    </a:moveTo>
                    <a:cubicBezTo>
                      <a:pt x="61" y="31"/>
                      <a:pt x="1" y="122"/>
                      <a:pt x="1" y="243"/>
                    </a:cubicBezTo>
                    <a:lnTo>
                      <a:pt x="153" y="1459"/>
                    </a:lnTo>
                    <a:cubicBezTo>
                      <a:pt x="183" y="1520"/>
                      <a:pt x="274" y="1611"/>
                      <a:pt x="365" y="1611"/>
                    </a:cubicBezTo>
                    <a:lnTo>
                      <a:pt x="456" y="1611"/>
                    </a:lnTo>
                    <a:cubicBezTo>
                      <a:pt x="548" y="1550"/>
                      <a:pt x="578" y="1490"/>
                      <a:pt x="548" y="1368"/>
                    </a:cubicBezTo>
                    <a:lnTo>
                      <a:pt x="365" y="152"/>
                    </a:lnTo>
                    <a:cubicBezTo>
                      <a:pt x="335" y="91"/>
                      <a:pt x="274" y="0"/>
                      <a:pt x="15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8" name="Google Shape;2068;p27"/>
              <p:cNvSpPr/>
              <p:nvPr/>
            </p:nvSpPr>
            <p:spPr>
              <a:xfrm>
                <a:off x="2140863" y="-2775550"/>
                <a:ext cx="15975" cy="330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1320" extrusionOk="0">
                    <a:moveTo>
                      <a:pt x="228" y="0"/>
                    </a:moveTo>
                    <a:cubicBezTo>
                      <a:pt x="214" y="0"/>
                      <a:pt x="199" y="2"/>
                      <a:pt x="182" y="6"/>
                    </a:cubicBezTo>
                    <a:cubicBezTo>
                      <a:pt x="61" y="67"/>
                      <a:pt x="0" y="128"/>
                      <a:pt x="30" y="249"/>
                    </a:cubicBezTo>
                    <a:lnTo>
                      <a:pt x="213" y="1161"/>
                    </a:lnTo>
                    <a:cubicBezTo>
                      <a:pt x="265" y="1240"/>
                      <a:pt x="318" y="1319"/>
                      <a:pt x="410" y="1319"/>
                    </a:cubicBezTo>
                    <a:cubicBezTo>
                      <a:pt x="424" y="1319"/>
                      <a:pt x="440" y="1317"/>
                      <a:pt x="456" y="1313"/>
                    </a:cubicBezTo>
                    <a:lnTo>
                      <a:pt x="486" y="1313"/>
                    </a:lnTo>
                    <a:cubicBezTo>
                      <a:pt x="578" y="1283"/>
                      <a:pt x="638" y="1192"/>
                      <a:pt x="608" y="1070"/>
                    </a:cubicBezTo>
                    <a:lnTo>
                      <a:pt x="426" y="158"/>
                    </a:lnTo>
                    <a:cubicBezTo>
                      <a:pt x="373" y="79"/>
                      <a:pt x="320" y="0"/>
                      <a:pt x="22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9" name="Google Shape;2069;p27"/>
              <p:cNvSpPr/>
              <p:nvPr/>
            </p:nvSpPr>
            <p:spPr>
              <a:xfrm>
                <a:off x="2171238" y="-2739125"/>
                <a:ext cx="19025" cy="4677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1871" extrusionOk="0">
                    <a:moveTo>
                      <a:pt x="241" y="0"/>
                    </a:moveTo>
                    <a:cubicBezTo>
                      <a:pt x="223" y="0"/>
                      <a:pt x="204" y="3"/>
                      <a:pt x="183" y="8"/>
                    </a:cubicBezTo>
                    <a:cubicBezTo>
                      <a:pt x="62" y="8"/>
                      <a:pt x="1" y="130"/>
                      <a:pt x="31" y="221"/>
                    </a:cubicBezTo>
                    <a:lnTo>
                      <a:pt x="366" y="1710"/>
                    </a:lnTo>
                    <a:cubicBezTo>
                      <a:pt x="416" y="1811"/>
                      <a:pt x="466" y="1870"/>
                      <a:pt x="551" y="1870"/>
                    </a:cubicBezTo>
                    <a:cubicBezTo>
                      <a:pt x="569" y="1870"/>
                      <a:pt x="588" y="1868"/>
                      <a:pt x="609" y="1862"/>
                    </a:cubicBezTo>
                    <a:lnTo>
                      <a:pt x="639" y="1862"/>
                    </a:lnTo>
                    <a:cubicBezTo>
                      <a:pt x="730" y="1832"/>
                      <a:pt x="761" y="1741"/>
                      <a:pt x="761" y="1650"/>
                    </a:cubicBezTo>
                    <a:lnTo>
                      <a:pt x="426" y="160"/>
                    </a:lnTo>
                    <a:cubicBezTo>
                      <a:pt x="376" y="59"/>
                      <a:pt x="326" y="0"/>
                      <a:pt x="2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0" name="Google Shape;2070;p27"/>
              <p:cNvSpPr/>
              <p:nvPr/>
            </p:nvSpPr>
            <p:spPr>
              <a:xfrm>
                <a:off x="2407563" y="-2633050"/>
                <a:ext cx="26625" cy="3062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25" extrusionOk="0">
                    <a:moveTo>
                      <a:pt x="882" y="1"/>
                    </a:moveTo>
                    <a:cubicBezTo>
                      <a:pt x="823" y="1"/>
                      <a:pt x="766" y="15"/>
                      <a:pt x="730" y="51"/>
                    </a:cubicBezTo>
                    <a:lnTo>
                      <a:pt x="31" y="902"/>
                    </a:lnTo>
                    <a:cubicBezTo>
                      <a:pt x="1" y="963"/>
                      <a:pt x="1" y="1084"/>
                      <a:pt x="92" y="1145"/>
                    </a:cubicBezTo>
                    <a:cubicBezTo>
                      <a:pt x="111" y="1203"/>
                      <a:pt x="143" y="1224"/>
                      <a:pt x="187" y="1224"/>
                    </a:cubicBezTo>
                    <a:cubicBezTo>
                      <a:pt x="212" y="1224"/>
                      <a:pt x="241" y="1217"/>
                      <a:pt x="274" y="1206"/>
                    </a:cubicBezTo>
                    <a:cubicBezTo>
                      <a:pt x="274" y="1206"/>
                      <a:pt x="305" y="1206"/>
                      <a:pt x="335" y="1115"/>
                    </a:cubicBezTo>
                    <a:lnTo>
                      <a:pt x="1034" y="294"/>
                    </a:lnTo>
                    <a:cubicBezTo>
                      <a:pt x="1065" y="203"/>
                      <a:pt x="1065" y="81"/>
                      <a:pt x="1004" y="21"/>
                    </a:cubicBezTo>
                    <a:cubicBezTo>
                      <a:pt x="966" y="8"/>
                      <a:pt x="923" y="1"/>
                      <a:pt x="8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1" name="Google Shape;2071;p27"/>
              <p:cNvSpPr/>
              <p:nvPr/>
            </p:nvSpPr>
            <p:spPr>
              <a:xfrm>
                <a:off x="2456963" y="-2654875"/>
                <a:ext cx="27375" cy="37350"/>
              </a:xfrm>
              <a:custGeom>
                <a:avLst/>
                <a:gdLst/>
                <a:ahLst/>
                <a:cxnLst/>
                <a:rect l="l" t="t" r="r" b="b"/>
                <a:pathLst>
                  <a:path w="1095" h="1494" extrusionOk="0">
                    <a:moveTo>
                      <a:pt x="931" y="1"/>
                    </a:moveTo>
                    <a:cubicBezTo>
                      <a:pt x="856" y="1"/>
                      <a:pt x="776" y="35"/>
                      <a:pt x="730" y="103"/>
                    </a:cubicBezTo>
                    <a:lnTo>
                      <a:pt x="31" y="1198"/>
                    </a:lnTo>
                    <a:cubicBezTo>
                      <a:pt x="1" y="1258"/>
                      <a:pt x="31" y="1380"/>
                      <a:pt x="122" y="1471"/>
                    </a:cubicBezTo>
                    <a:cubicBezTo>
                      <a:pt x="153" y="1486"/>
                      <a:pt x="183" y="1494"/>
                      <a:pt x="213" y="1494"/>
                    </a:cubicBezTo>
                    <a:cubicBezTo>
                      <a:pt x="244" y="1494"/>
                      <a:pt x="274" y="1486"/>
                      <a:pt x="305" y="1471"/>
                    </a:cubicBezTo>
                    <a:cubicBezTo>
                      <a:pt x="335" y="1410"/>
                      <a:pt x="396" y="1410"/>
                      <a:pt x="396" y="1380"/>
                    </a:cubicBezTo>
                    <a:lnTo>
                      <a:pt x="1065" y="286"/>
                    </a:lnTo>
                    <a:cubicBezTo>
                      <a:pt x="1095" y="194"/>
                      <a:pt x="1065" y="103"/>
                      <a:pt x="1004" y="12"/>
                    </a:cubicBezTo>
                    <a:cubicBezTo>
                      <a:pt x="981" y="4"/>
                      <a:pt x="956" y="1"/>
                      <a:pt x="9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2" name="Google Shape;2072;p27"/>
              <p:cNvSpPr/>
              <p:nvPr/>
            </p:nvSpPr>
            <p:spPr>
              <a:xfrm>
                <a:off x="2465338" y="-2606400"/>
                <a:ext cx="144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578" h="680" extrusionOk="0">
                    <a:moveTo>
                      <a:pt x="350" y="0"/>
                    </a:moveTo>
                    <a:cubicBezTo>
                      <a:pt x="288" y="0"/>
                      <a:pt x="232" y="21"/>
                      <a:pt x="213" y="79"/>
                    </a:cubicBezTo>
                    <a:lnTo>
                      <a:pt x="61" y="383"/>
                    </a:lnTo>
                    <a:cubicBezTo>
                      <a:pt x="0" y="505"/>
                      <a:pt x="61" y="626"/>
                      <a:pt x="122" y="657"/>
                    </a:cubicBezTo>
                    <a:cubicBezTo>
                      <a:pt x="167" y="672"/>
                      <a:pt x="205" y="680"/>
                      <a:pt x="236" y="680"/>
                    </a:cubicBezTo>
                    <a:cubicBezTo>
                      <a:pt x="266" y="680"/>
                      <a:pt x="289" y="672"/>
                      <a:pt x="304" y="657"/>
                    </a:cubicBezTo>
                    <a:cubicBezTo>
                      <a:pt x="365" y="657"/>
                      <a:pt x="395" y="626"/>
                      <a:pt x="395" y="596"/>
                    </a:cubicBezTo>
                    <a:lnTo>
                      <a:pt x="547" y="292"/>
                    </a:lnTo>
                    <a:cubicBezTo>
                      <a:pt x="578" y="170"/>
                      <a:pt x="547" y="49"/>
                      <a:pt x="456" y="18"/>
                    </a:cubicBezTo>
                    <a:cubicBezTo>
                      <a:pt x="423" y="7"/>
                      <a:pt x="385" y="0"/>
                      <a:pt x="3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73" name="Google Shape;2073;p27"/>
            <p:cNvSpPr/>
            <p:nvPr/>
          </p:nvSpPr>
          <p:spPr>
            <a:xfrm>
              <a:off x="4339313" y="-305000"/>
              <a:ext cx="1603400" cy="1375200"/>
            </a:xfrm>
            <a:custGeom>
              <a:avLst/>
              <a:gdLst/>
              <a:ahLst/>
              <a:cxnLst/>
              <a:rect l="l" t="t" r="r" b="b"/>
              <a:pathLst>
                <a:path w="64136" h="55008" extrusionOk="0">
                  <a:moveTo>
                    <a:pt x="63868" y="0"/>
                  </a:moveTo>
                  <a:cubicBezTo>
                    <a:pt x="63779" y="0"/>
                    <a:pt x="63703" y="40"/>
                    <a:pt x="63680" y="133"/>
                  </a:cubicBezTo>
                  <a:cubicBezTo>
                    <a:pt x="61400" y="6881"/>
                    <a:pt x="57601" y="13203"/>
                    <a:pt x="52555" y="18674"/>
                  </a:cubicBezTo>
                  <a:lnTo>
                    <a:pt x="52524" y="18705"/>
                  </a:lnTo>
                  <a:cubicBezTo>
                    <a:pt x="52372" y="18857"/>
                    <a:pt x="52160" y="19039"/>
                    <a:pt x="52008" y="19252"/>
                  </a:cubicBezTo>
                  <a:cubicBezTo>
                    <a:pt x="51369" y="19890"/>
                    <a:pt x="50731" y="20559"/>
                    <a:pt x="50093" y="21167"/>
                  </a:cubicBezTo>
                  <a:cubicBezTo>
                    <a:pt x="49029" y="21471"/>
                    <a:pt x="48299" y="21623"/>
                    <a:pt x="47236" y="21683"/>
                  </a:cubicBezTo>
                  <a:cubicBezTo>
                    <a:pt x="46044" y="21723"/>
                    <a:pt x="44830" y="21774"/>
                    <a:pt x="43612" y="21774"/>
                  </a:cubicBezTo>
                  <a:cubicBezTo>
                    <a:pt x="42034" y="21774"/>
                    <a:pt x="40451" y="21688"/>
                    <a:pt x="38907" y="21379"/>
                  </a:cubicBezTo>
                  <a:cubicBezTo>
                    <a:pt x="36324" y="20832"/>
                    <a:pt x="32919" y="19616"/>
                    <a:pt x="29576" y="18431"/>
                  </a:cubicBezTo>
                  <a:cubicBezTo>
                    <a:pt x="25253" y="16898"/>
                    <a:pt x="21348" y="15499"/>
                    <a:pt x="19167" y="15499"/>
                  </a:cubicBezTo>
                  <a:cubicBezTo>
                    <a:pt x="18235" y="15499"/>
                    <a:pt x="17618" y="15754"/>
                    <a:pt x="17417" y="16364"/>
                  </a:cubicBezTo>
                  <a:cubicBezTo>
                    <a:pt x="17113" y="17306"/>
                    <a:pt x="17296" y="18188"/>
                    <a:pt x="18025" y="18978"/>
                  </a:cubicBezTo>
                  <a:cubicBezTo>
                    <a:pt x="20639" y="21896"/>
                    <a:pt x="29150" y="22747"/>
                    <a:pt x="32706" y="22960"/>
                  </a:cubicBezTo>
                  <a:cubicBezTo>
                    <a:pt x="34317" y="23066"/>
                    <a:pt x="35927" y="23118"/>
                    <a:pt x="37493" y="23118"/>
                  </a:cubicBezTo>
                  <a:cubicBezTo>
                    <a:pt x="42194" y="23118"/>
                    <a:pt x="46514" y="22656"/>
                    <a:pt x="49363" y="21835"/>
                  </a:cubicBezTo>
                  <a:lnTo>
                    <a:pt x="49363" y="21835"/>
                  </a:lnTo>
                  <a:cubicBezTo>
                    <a:pt x="48603" y="22534"/>
                    <a:pt x="47813" y="23234"/>
                    <a:pt x="46992" y="23902"/>
                  </a:cubicBezTo>
                  <a:cubicBezTo>
                    <a:pt x="46658" y="24176"/>
                    <a:pt x="46354" y="24449"/>
                    <a:pt x="46020" y="24723"/>
                  </a:cubicBezTo>
                  <a:cubicBezTo>
                    <a:pt x="45989" y="24723"/>
                    <a:pt x="45929" y="24723"/>
                    <a:pt x="45929" y="24753"/>
                  </a:cubicBezTo>
                  <a:cubicBezTo>
                    <a:pt x="45169" y="25331"/>
                    <a:pt x="44622" y="25665"/>
                    <a:pt x="43801" y="26030"/>
                  </a:cubicBezTo>
                  <a:cubicBezTo>
                    <a:pt x="41734" y="26942"/>
                    <a:pt x="39546" y="27914"/>
                    <a:pt x="37235" y="28249"/>
                  </a:cubicBezTo>
                  <a:cubicBezTo>
                    <a:pt x="36480" y="28365"/>
                    <a:pt x="35720" y="28415"/>
                    <a:pt x="34960" y="28415"/>
                  </a:cubicBezTo>
                  <a:cubicBezTo>
                    <a:pt x="32540" y="28415"/>
                    <a:pt x="30111" y="27907"/>
                    <a:pt x="27752" y="27398"/>
                  </a:cubicBezTo>
                  <a:cubicBezTo>
                    <a:pt x="25373" y="26911"/>
                    <a:pt x="22921" y="26400"/>
                    <a:pt x="20484" y="26400"/>
                  </a:cubicBezTo>
                  <a:cubicBezTo>
                    <a:pt x="20181" y="26400"/>
                    <a:pt x="19878" y="26408"/>
                    <a:pt x="19576" y="26425"/>
                  </a:cubicBezTo>
                  <a:cubicBezTo>
                    <a:pt x="18968" y="26455"/>
                    <a:pt x="18329" y="26547"/>
                    <a:pt x="17782" y="26851"/>
                  </a:cubicBezTo>
                  <a:cubicBezTo>
                    <a:pt x="17144" y="27215"/>
                    <a:pt x="16749" y="27854"/>
                    <a:pt x="16749" y="28553"/>
                  </a:cubicBezTo>
                  <a:cubicBezTo>
                    <a:pt x="16810" y="29586"/>
                    <a:pt x="17721" y="30346"/>
                    <a:pt x="19272" y="30680"/>
                  </a:cubicBezTo>
                  <a:cubicBezTo>
                    <a:pt x="21269" y="31132"/>
                    <a:pt x="23459" y="31345"/>
                    <a:pt x="25719" y="31345"/>
                  </a:cubicBezTo>
                  <a:cubicBezTo>
                    <a:pt x="31061" y="31345"/>
                    <a:pt x="36793" y="30156"/>
                    <a:pt x="41278" y="28127"/>
                  </a:cubicBezTo>
                  <a:lnTo>
                    <a:pt x="41278" y="28127"/>
                  </a:lnTo>
                  <a:cubicBezTo>
                    <a:pt x="39515" y="29282"/>
                    <a:pt x="37691" y="30346"/>
                    <a:pt x="35746" y="31349"/>
                  </a:cubicBezTo>
                  <a:cubicBezTo>
                    <a:pt x="35716" y="31349"/>
                    <a:pt x="35716" y="31349"/>
                    <a:pt x="35685" y="31410"/>
                  </a:cubicBezTo>
                  <a:cubicBezTo>
                    <a:pt x="34895" y="31714"/>
                    <a:pt x="33983" y="32170"/>
                    <a:pt x="32980" y="32717"/>
                  </a:cubicBezTo>
                  <a:cubicBezTo>
                    <a:pt x="31126" y="33598"/>
                    <a:pt x="29181" y="34450"/>
                    <a:pt x="27174" y="35209"/>
                  </a:cubicBezTo>
                  <a:lnTo>
                    <a:pt x="27083" y="35209"/>
                  </a:lnTo>
                  <a:cubicBezTo>
                    <a:pt x="27022" y="35209"/>
                    <a:pt x="26992" y="35240"/>
                    <a:pt x="26901" y="35240"/>
                  </a:cubicBezTo>
                  <a:cubicBezTo>
                    <a:pt x="26232" y="35422"/>
                    <a:pt x="25715" y="35513"/>
                    <a:pt x="25047" y="35513"/>
                  </a:cubicBezTo>
                  <a:cubicBezTo>
                    <a:pt x="24575" y="35521"/>
                    <a:pt x="24101" y="35528"/>
                    <a:pt x="23626" y="35528"/>
                  </a:cubicBezTo>
                  <a:cubicBezTo>
                    <a:pt x="22143" y="35528"/>
                    <a:pt x="20647" y="35456"/>
                    <a:pt x="19150" y="35088"/>
                  </a:cubicBezTo>
                  <a:cubicBezTo>
                    <a:pt x="17326" y="34632"/>
                    <a:pt x="14895" y="33598"/>
                    <a:pt x="12493" y="32626"/>
                  </a:cubicBezTo>
                  <a:cubicBezTo>
                    <a:pt x="9324" y="31282"/>
                    <a:pt x="6515" y="30108"/>
                    <a:pt x="4982" y="30108"/>
                  </a:cubicBezTo>
                  <a:cubicBezTo>
                    <a:pt x="4677" y="30108"/>
                    <a:pt x="4422" y="30154"/>
                    <a:pt x="4226" y="30255"/>
                  </a:cubicBezTo>
                  <a:cubicBezTo>
                    <a:pt x="4043" y="30346"/>
                    <a:pt x="3891" y="30528"/>
                    <a:pt x="3800" y="30741"/>
                  </a:cubicBezTo>
                  <a:cubicBezTo>
                    <a:pt x="3587" y="31562"/>
                    <a:pt x="3800" y="32322"/>
                    <a:pt x="4438" y="33021"/>
                  </a:cubicBezTo>
                  <a:cubicBezTo>
                    <a:pt x="6566" y="35270"/>
                    <a:pt x="12554" y="36061"/>
                    <a:pt x="15016" y="36304"/>
                  </a:cubicBezTo>
                  <a:cubicBezTo>
                    <a:pt x="16561" y="36448"/>
                    <a:pt x="18106" y="36517"/>
                    <a:pt x="19573" y="36517"/>
                  </a:cubicBezTo>
                  <a:cubicBezTo>
                    <a:pt x="21194" y="36517"/>
                    <a:pt x="22719" y="36433"/>
                    <a:pt x="24044" y="36273"/>
                  </a:cubicBezTo>
                  <a:lnTo>
                    <a:pt x="24044" y="36273"/>
                  </a:lnTo>
                  <a:cubicBezTo>
                    <a:pt x="23284" y="36516"/>
                    <a:pt x="22494" y="36790"/>
                    <a:pt x="21703" y="37033"/>
                  </a:cubicBezTo>
                  <a:cubicBezTo>
                    <a:pt x="21156" y="37185"/>
                    <a:pt x="20639" y="37368"/>
                    <a:pt x="20062" y="37519"/>
                  </a:cubicBezTo>
                  <a:lnTo>
                    <a:pt x="20001" y="37519"/>
                  </a:lnTo>
                  <a:cubicBezTo>
                    <a:pt x="18724" y="37854"/>
                    <a:pt x="17448" y="38158"/>
                    <a:pt x="16110" y="38340"/>
                  </a:cubicBezTo>
                  <a:lnTo>
                    <a:pt x="15958" y="38340"/>
                  </a:lnTo>
                  <a:cubicBezTo>
                    <a:pt x="15530" y="38359"/>
                    <a:pt x="15114" y="38375"/>
                    <a:pt x="14673" y="38375"/>
                  </a:cubicBezTo>
                  <a:cubicBezTo>
                    <a:pt x="13709" y="38375"/>
                    <a:pt x="12630" y="38298"/>
                    <a:pt x="11065" y="38006"/>
                  </a:cubicBezTo>
                  <a:cubicBezTo>
                    <a:pt x="9515" y="37732"/>
                    <a:pt x="7478" y="36912"/>
                    <a:pt x="5715" y="36212"/>
                  </a:cubicBezTo>
                  <a:cubicBezTo>
                    <a:pt x="3658" y="35410"/>
                    <a:pt x="1994" y="34752"/>
                    <a:pt x="1014" y="34752"/>
                  </a:cubicBezTo>
                  <a:cubicBezTo>
                    <a:pt x="807" y="34752"/>
                    <a:pt x="630" y="34781"/>
                    <a:pt x="487" y="34845"/>
                  </a:cubicBezTo>
                  <a:cubicBezTo>
                    <a:pt x="305" y="34936"/>
                    <a:pt x="244" y="35088"/>
                    <a:pt x="153" y="35270"/>
                  </a:cubicBezTo>
                  <a:cubicBezTo>
                    <a:pt x="1" y="35848"/>
                    <a:pt x="122" y="36425"/>
                    <a:pt x="548" y="36912"/>
                  </a:cubicBezTo>
                  <a:cubicBezTo>
                    <a:pt x="1889" y="38541"/>
                    <a:pt x="6409" y="39247"/>
                    <a:pt x="10676" y="39247"/>
                  </a:cubicBezTo>
                  <a:cubicBezTo>
                    <a:pt x="12696" y="39247"/>
                    <a:pt x="14659" y="39089"/>
                    <a:pt x="16202" y="38796"/>
                  </a:cubicBezTo>
                  <a:cubicBezTo>
                    <a:pt x="16840" y="38735"/>
                    <a:pt x="17478" y="38614"/>
                    <a:pt x="18086" y="38462"/>
                  </a:cubicBezTo>
                  <a:lnTo>
                    <a:pt x="18086" y="38462"/>
                  </a:lnTo>
                  <a:cubicBezTo>
                    <a:pt x="12919" y="41380"/>
                    <a:pt x="4864" y="49039"/>
                    <a:pt x="4560" y="52991"/>
                  </a:cubicBezTo>
                  <a:cubicBezTo>
                    <a:pt x="4499" y="53812"/>
                    <a:pt x="4803" y="54450"/>
                    <a:pt x="5411" y="54875"/>
                  </a:cubicBezTo>
                  <a:cubicBezTo>
                    <a:pt x="5550" y="54968"/>
                    <a:pt x="5708" y="55008"/>
                    <a:pt x="5882" y="55008"/>
                  </a:cubicBezTo>
                  <a:cubicBezTo>
                    <a:pt x="5936" y="55008"/>
                    <a:pt x="5992" y="55004"/>
                    <a:pt x="6049" y="54997"/>
                  </a:cubicBezTo>
                  <a:cubicBezTo>
                    <a:pt x="7265" y="54723"/>
                    <a:pt x="8937" y="51805"/>
                    <a:pt x="10822" y="48371"/>
                  </a:cubicBezTo>
                  <a:cubicBezTo>
                    <a:pt x="12007" y="46243"/>
                    <a:pt x="13253" y="44085"/>
                    <a:pt x="14378" y="42687"/>
                  </a:cubicBezTo>
                  <a:cubicBezTo>
                    <a:pt x="15533" y="41167"/>
                    <a:pt x="17022" y="40012"/>
                    <a:pt x="18512" y="38887"/>
                  </a:cubicBezTo>
                  <a:cubicBezTo>
                    <a:pt x="19028" y="38462"/>
                    <a:pt x="19484" y="38249"/>
                    <a:pt x="20183" y="37945"/>
                  </a:cubicBezTo>
                  <a:cubicBezTo>
                    <a:pt x="20761" y="37793"/>
                    <a:pt x="21308" y="37641"/>
                    <a:pt x="21855" y="37428"/>
                  </a:cubicBezTo>
                  <a:cubicBezTo>
                    <a:pt x="24895" y="36486"/>
                    <a:pt x="27813" y="35422"/>
                    <a:pt x="30579" y="34237"/>
                  </a:cubicBezTo>
                  <a:lnTo>
                    <a:pt x="30579" y="34237"/>
                  </a:lnTo>
                  <a:cubicBezTo>
                    <a:pt x="24348" y="38614"/>
                    <a:pt x="16840" y="46273"/>
                    <a:pt x="16536" y="50559"/>
                  </a:cubicBezTo>
                  <a:cubicBezTo>
                    <a:pt x="16445" y="51562"/>
                    <a:pt x="16810" y="52383"/>
                    <a:pt x="17569" y="52900"/>
                  </a:cubicBezTo>
                  <a:cubicBezTo>
                    <a:pt x="17734" y="53018"/>
                    <a:pt x="17936" y="53062"/>
                    <a:pt x="18146" y="53062"/>
                  </a:cubicBezTo>
                  <a:cubicBezTo>
                    <a:pt x="18206" y="53062"/>
                    <a:pt x="18268" y="53059"/>
                    <a:pt x="18329" y="53052"/>
                  </a:cubicBezTo>
                  <a:cubicBezTo>
                    <a:pt x="19849" y="52717"/>
                    <a:pt x="22007" y="48887"/>
                    <a:pt x="24317" y="44814"/>
                  </a:cubicBezTo>
                  <a:cubicBezTo>
                    <a:pt x="25807" y="42140"/>
                    <a:pt x="27357" y="39404"/>
                    <a:pt x="28725" y="37671"/>
                  </a:cubicBezTo>
                  <a:cubicBezTo>
                    <a:pt x="30214" y="35757"/>
                    <a:pt x="32099" y="34328"/>
                    <a:pt x="33922" y="32930"/>
                  </a:cubicBezTo>
                  <a:cubicBezTo>
                    <a:pt x="34226" y="32687"/>
                    <a:pt x="34500" y="32504"/>
                    <a:pt x="34773" y="32352"/>
                  </a:cubicBezTo>
                  <a:cubicBezTo>
                    <a:pt x="35138" y="32170"/>
                    <a:pt x="35533" y="31957"/>
                    <a:pt x="35898" y="31744"/>
                  </a:cubicBezTo>
                  <a:cubicBezTo>
                    <a:pt x="35959" y="31714"/>
                    <a:pt x="36020" y="31714"/>
                    <a:pt x="36050" y="31653"/>
                  </a:cubicBezTo>
                  <a:cubicBezTo>
                    <a:pt x="36111" y="31653"/>
                    <a:pt x="36111" y="31623"/>
                    <a:pt x="36141" y="31623"/>
                  </a:cubicBezTo>
                  <a:cubicBezTo>
                    <a:pt x="37418" y="30954"/>
                    <a:pt x="38725" y="30225"/>
                    <a:pt x="39941" y="29465"/>
                  </a:cubicBezTo>
                  <a:lnTo>
                    <a:pt x="39941" y="29465"/>
                  </a:lnTo>
                  <a:cubicBezTo>
                    <a:pt x="34956" y="34510"/>
                    <a:pt x="30548" y="42596"/>
                    <a:pt x="29272" y="49739"/>
                  </a:cubicBezTo>
                  <a:cubicBezTo>
                    <a:pt x="28968" y="51410"/>
                    <a:pt x="29302" y="52626"/>
                    <a:pt x="30184" y="53143"/>
                  </a:cubicBezTo>
                  <a:cubicBezTo>
                    <a:pt x="30387" y="53256"/>
                    <a:pt x="30620" y="53310"/>
                    <a:pt x="30862" y="53310"/>
                  </a:cubicBezTo>
                  <a:cubicBezTo>
                    <a:pt x="31271" y="53310"/>
                    <a:pt x="31705" y="53156"/>
                    <a:pt x="32068" y="52869"/>
                  </a:cubicBezTo>
                  <a:cubicBezTo>
                    <a:pt x="32554" y="52444"/>
                    <a:pt x="32858" y="51836"/>
                    <a:pt x="33132" y="51258"/>
                  </a:cubicBezTo>
                  <a:cubicBezTo>
                    <a:pt x="34317" y="48644"/>
                    <a:pt x="34925" y="45696"/>
                    <a:pt x="35442" y="42839"/>
                  </a:cubicBezTo>
                  <a:cubicBezTo>
                    <a:pt x="36111" y="39495"/>
                    <a:pt x="36779" y="36030"/>
                    <a:pt x="38451" y="33143"/>
                  </a:cubicBezTo>
                  <a:cubicBezTo>
                    <a:pt x="39667" y="31045"/>
                    <a:pt x="41339" y="29313"/>
                    <a:pt x="42980" y="27641"/>
                  </a:cubicBezTo>
                  <a:cubicBezTo>
                    <a:pt x="43163" y="27398"/>
                    <a:pt x="43406" y="27246"/>
                    <a:pt x="43588" y="27063"/>
                  </a:cubicBezTo>
                  <a:cubicBezTo>
                    <a:pt x="44044" y="26759"/>
                    <a:pt x="44470" y="26425"/>
                    <a:pt x="44926" y="26121"/>
                  </a:cubicBezTo>
                  <a:lnTo>
                    <a:pt x="44956" y="26091"/>
                  </a:lnTo>
                  <a:lnTo>
                    <a:pt x="44986" y="26030"/>
                  </a:lnTo>
                  <a:cubicBezTo>
                    <a:pt x="45746" y="25483"/>
                    <a:pt x="46506" y="24875"/>
                    <a:pt x="47266" y="24267"/>
                  </a:cubicBezTo>
                  <a:cubicBezTo>
                    <a:pt x="48147" y="23537"/>
                    <a:pt x="48938" y="22808"/>
                    <a:pt x="49728" y="22048"/>
                  </a:cubicBezTo>
                  <a:lnTo>
                    <a:pt x="49728" y="22048"/>
                  </a:lnTo>
                  <a:cubicBezTo>
                    <a:pt x="47874" y="24601"/>
                    <a:pt x="45868" y="27945"/>
                    <a:pt x="44166" y="31319"/>
                  </a:cubicBezTo>
                  <a:cubicBezTo>
                    <a:pt x="42737" y="34085"/>
                    <a:pt x="39606" y="40833"/>
                    <a:pt x="40549" y="43507"/>
                  </a:cubicBezTo>
                  <a:cubicBezTo>
                    <a:pt x="40761" y="44176"/>
                    <a:pt x="41217" y="44541"/>
                    <a:pt x="41886" y="44632"/>
                  </a:cubicBezTo>
                  <a:cubicBezTo>
                    <a:pt x="41911" y="44635"/>
                    <a:pt x="41936" y="44636"/>
                    <a:pt x="41961" y="44636"/>
                  </a:cubicBezTo>
                  <a:cubicBezTo>
                    <a:pt x="43472" y="44636"/>
                    <a:pt x="44552" y="40139"/>
                    <a:pt x="45837" y="34936"/>
                  </a:cubicBezTo>
                  <a:cubicBezTo>
                    <a:pt x="46506" y="32079"/>
                    <a:pt x="47236" y="29161"/>
                    <a:pt x="48026" y="27063"/>
                  </a:cubicBezTo>
                  <a:cubicBezTo>
                    <a:pt x="48877" y="24875"/>
                    <a:pt x="50154" y="22778"/>
                    <a:pt x="51400" y="20802"/>
                  </a:cubicBezTo>
                  <a:cubicBezTo>
                    <a:pt x="51856" y="20103"/>
                    <a:pt x="52251" y="19616"/>
                    <a:pt x="52828" y="19009"/>
                  </a:cubicBezTo>
                  <a:lnTo>
                    <a:pt x="53011" y="18826"/>
                  </a:lnTo>
                  <a:cubicBezTo>
                    <a:pt x="58026" y="13355"/>
                    <a:pt x="61826" y="7033"/>
                    <a:pt x="64105" y="285"/>
                  </a:cubicBezTo>
                  <a:cubicBezTo>
                    <a:pt x="64136" y="194"/>
                    <a:pt x="64105" y="102"/>
                    <a:pt x="64014" y="42"/>
                  </a:cubicBezTo>
                  <a:cubicBezTo>
                    <a:pt x="64014" y="42"/>
                    <a:pt x="63984" y="11"/>
                    <a:pt x="63953" y="11"/>
                  </a:cubicBezTo>
                  <a:cubicBezTo>
                    <a:pt x="63925" y="4"/>
                    <a:pt x="63896" y="0"/>
                    <a:pt x="638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27"/>
            <p:cNvSpPr/>
            <p:nvPr/>
          </p:nvSpPr>
          <p:spPr>
            <a:xfrm>
              <a:off x="-650562" y="284238"/>
              <a:ext cx="1632425" cy="1564150"/>
            </a:xfrm>
            <a:custGeom>
              <a:avLst/>
              <a:gdLst/>
              <a:ahLst/>
              <a:cxnLst/>
              <a:rect l="l" t="t" r="r" b="b"/>
              <a:pathLst>
                <a:path w="65297" h="62566" extrusionOk="0">
                  <a:moveTo>
                    <a:pt x="48571" y="0"/>
                  </a:moveTo>
                  <a:cubicBezTo>
                    <a:pt x="47091" y="0"/>
                    <a:pt x="46645" y="2248"/>
                    <a:pt x="46451" y="3411"/>
                  </a:cubicBezTo>
                  <a:cubicBezTo>
                    <a:pt x="45995" y="5995"/>
                    <a:pt x="46329" y="8609"/>
                    <a:pt x="46755" y="11193"/>
                  </a:cubicBezTo>
                  <a:cubicBezTo>
                    <a:pt x="46785" y="11345"/>
                    <a:pt x="46937" y="11405"/>
                    <a:pt x="47059" y="11405"/>
                  </a:cubicBezTo>
                  <a:cubicBezTo>
                    <a:pt x="45083" y="12530"/>
                    <a:pt x="43138" y="13655"/>
                    <a:pt x="41253" y="14870"/>
                  </a:cubicBezTo>
                  <a:cubicBezTo>
                    <a:pt x="42500" y="13138"/>
                    <a:pt x="43412" y="11101"/>
                    <a:pt x="43837" y="8974"/>
                  </a:cubicBezTo>
                  <a:cubicBezTo>
                    <a:pt x="44050" y="7971"/>
                    <a:pt x="44962" y="3898"/>
                    <a:pt x="43108" y="3654"/>
                  </a:cubicBezTo>
                  <a:cubicBezTo>
                    <a:pt x="43063" y="3649"/>
                    <a:pt x="43018" y="3646"/>
                    <a:pt x="42974" y="3646"/>
                  </a:cubicBezTo>
                  <a:cubicBezTo>
                    <a:pt x="41322" y="3646"/>
                    <a:pt x="40333" y="7453"/>
                    <a:pt x="40007" y="8579"/>
                  </a:cubicBezTo>
                  <a:cubicBezTo>
                    <a:pt x="39399" y="10919"/>
                    <a:pt x="39369" y="13351"/>
                    <a:pt x="39916" y="15722"/>
                  </a:cubicBezTo>
                  <a:lnTo>
                    <a:pt x="39825" y="15782"/>
                  </a:lnTo>
                  <a:cubicBezTo>
                    <a:pt x="39156" y="16238"/>
                    <a:pt x="38457" y="16694"/>
                    <a:pt x="37788" y="17181"/>
                  </a:cubicBezTo>
                  <a:cubicBezTo>
                    <a:pt x="36694" y="17940"/>
                    <a:pt x="35600" y="18761"/>
                    <a:pt x="34536" y="19521"/>
                  </a:cubicBezTo>
                  <a:cubicBezTo>
                    <a:pt x="35569" y="17545"/>
                    <a:pt x="36451" y="15478"/>
                    <a:pt x="36876" y="13320"/>
                  </a:cubicBezTo>
                  <a:cubicBezTo>
                    <a:pt x="37150" y="11922"/>
                    <a:pt x="37697" y="8335"/>
                    <a:pt x="36025" y="7545"/>
                  </a:cubicBezTo>
                  <a:cubicBezTo>
                    <a:pt x="35793" y="7436"/>
                    <a:pt x="35580" y="7387"/>
                    <a:pt x="35383" y="7387"/>
                  </a:cubicBezTo>
                  <a:cubicBezTo>
                    <a:pt x="33883" y="7387"/>
                    <a:pt x="33380" y="10259"/>
                    <a:pt x="33138" y="11253"/>
                  </a:cubicBezTo>
                  <a:cubicBezTo>
                    <a:pt x="32499" y="14232"/>
                    <a:pt x="32347" y="17241"/>
                    <a:pt x="32712" y="20220"/>
                  </a:cubicBezTo>
                  <a:cubicBezTo>
                    <a:pt x="32758" y="20381"/>
                    <a:pt x="32874" y="20455"/>
                    <a:pt x="32994" y="20455"/>
                  </a:cubicBezTo>
                  <a:cubicBezTo>
                    <a:pt x="33032" y="20455"/>
                    <a:pt x="33070" y="20448"/>
                    <a:pt x="33107" y="20433"/>
                  </a:cubicBezTo>
                  <a:cubicBezTo>
                    <a:pt x="33107" y="20494"/>
                    <a:pt x="33138" y="20524"/>
                    <a:pt x="33229" y="20585"/>
                  </a:cubicBezTo>
                  <a:cubicBezTo>
                    <a:pt x="30828" y="22439"/>
                    <a:pt x="28518" y="24384"/>
                    <a:pt x="26268" y="26390"/>
                  </a:cubicBezTo>
                  <a:cubicBezTo>
                    <a:pt x="27515" y="24172"/>
                    <a:pt x="28305" y="21679"/>
                    <a:pt x="28457" y="19126"/>
                  </a:cubicBezTo>
                  <a:cubicBezTo>
                    <a:pt x="28578" y="17636"/>
                    <a:pt x="28457" y="16177"/>
                    <a:pt x="28214" y="14688"/>
                  </a:cubicBezTo>
                  <a:cubicBezTo>
                    <a:pt x="28062" y="13867"/>
                    <a:pt x="27819" y="12621"/>
                    <a:pt x="26937" y="12287"/>
                  </a:cubicBezTo>
                  <a:cubicBezTo>
                    <a:pt x="26735" y="12204"/>
                    <a:pt x="26549" y="12166"/>
                    <a:pt x="26377" y="12166"/>
                  </a:cubicBezTo>
                  <a:cubicBezTo>
                    <a:pt x="24581" y="12166"/>
                    <a:pt x="24345" y="16311"/>
                    <a:pt x="24262" y="17393"/>
                  </a:cubicBezTo>
                  <a:cubicBezTo>
                    <a:pt x="23897" y="20646"/>
                    <a:pt x="24201" y="23928"/>
                    <a:pt x="25053" y="27059"/>
                  </a:cubicBezTo>
                  <a:cubicBezTo>
                    <a:pt x="25022" y="27181"/>
                    <a:pt x="25053" y="27302"/>
                    <a:pt x="25174" y="27393"/>
                  </a:cubicBezTo>
                  <a:lnTo>
                    <a:pt x="25174" y="27424"/>
                  </a:lnTo>
                  <a:cubicBezTo>
                    <a:pt x="23198" y="29278"/>
                    <a:pt x="21253" y="31193"/>
                    <a:pt x="19429" y="33199"/>
                  </a:cubicBezTo>
                  <a:cubicBezTo>
                    <a:pt x="20554" y="31011"/>
                    <a:pt x="21223" y="28640"/>
                    <a:pt x="21223" y="26147"/>
                  </a:cubicBezTo>
                  <a:cubicBezTo>
                    <a:pt x="21223" y="24749"/>
                    <a:pt x="21223" y="20433"/>
                    <a:pt x="19125" y="20281"/>
                  </a:cubicBezTo>
                  <a:cubicBezTo>
                    <a:pt x="19087" y="20278"/>
                    <a:pt x="19048" y="20277"/>
                    <a:pt x="19011" y="20277"/>
                  </a:cubicBezTo>
                  <a:cubicBezTo>
                    <a:pt x="16893" y="20277"/>
                    <a:pt x="16509" y="24409"/>
                    <a:pt x="16390" y="25813"/>
                  </a:cubicBezTo>
                  <a:cubicBezTo>
                    <a:pt x="16116" y="28731"/>
                    <a:pt x="16724" y="31679"/>
                    <a:pt x="18061" y="34293"/>
                  </a:cubicBezTo>
                  <a:cubicBezTo>
                    <a:pt x="18092" y="34354"/>
                    <a:pt x="18183" y="34415"/>
                    <a:pt x="18244" y="34445"/>
                  </a:cubicBezTo>
                  <a:cubicBezTo>
                    <a:pt x="15934" y="37029"/>
                    <a:pt x="13715" y="39704"/>
                    <a:pt x="11678" y="42470"/>
                  </a:cubicBezTo>
                  <a:cubicBezTo>
                    <a:pt x="12925" y="39947"/>
                    <a:pt x="13624" y="37211"/>
                    <a:pt x="13563" y="34445"/>
                  </a:cubicBezTo>
                  <a:cubicBezTo>
                    <a:pt x="13533" y="32994"/>
                    <a:pt x="13475" y="28630"/>
                    <a:pt x="11168" y="28630"/>
                  </a:cubicBezTo>
                  <a:cubicBezTo>
                    <a:pt x="11107" y="28630"/>
                    <a:pt x="11044" y="28633"/>
                    <a:pt x="10979" y="28640"/>
                  </a:cubicBezTo>
                  <a:cubicBezTo>
                    <a:pt x="8608" y="28852"/>
                    <a:pt x="8821" y="33199"/>
                    <a:pt x="8821" y="34810"/>
                  </a:cubicBezTo>
                  <a:cubicBezTo>
                    <a:pt x="8821" y="37667"/>
                    <a:pt x="9399" y="40464"/>
                    <a:pt x="10371" y="43078"/>
                  </a:cubicBezTo>
                  <a:cubicBezTo>
                    <a:pt x="10189" y="43138"/>
                    <a:pt x="10067" y="43412"/>
                    <a:pt x="10280" y="43534"/>
                  </a:cubicBezTo>
                  <a:cubicBezTo>
                    <a:pt x="10371" y="43594"/>
                    <a:pt x="10523" y="43716"/>
                    <a:pt x="10645" y="43777"/>
                  </a:cubicBezTo>
                  <a:cubicBezTo>
                    <a:pt x="8912" y="46208"/>
                    <a:pt x="7241" y="48731"/>
                    <a:pt x="5660" y="51315"/>
                  </a:cubicBezTo>
                  <a:cubicBezTo>
                    <a:pt x="6511" y="48640"/>
                    <a:pt x="6785" y="45874"/>
                    <a:pt x="6390" y="43108"/>
                  </a:cubicBezTo>
                  <a:cubicBezTo>
                    <a:pt x="6249" y="42041"/>
                    <a:pt x="5797" y="37913"/>
                    <a:pt x="3980" y="37913"/>
                  </a:cubicBezTo>
                  <a:cubicBezTo>
                    <a:pt x="3830" y="37913"/>
                    <a:pt x="3671" y="37941"/>
                    <a:pt x="3502" y="38002"/>
                  </a:cubicBezTo>
                  <a:cubicBezTo>
                    <a:pt x="2985" y="38427"/>
                    <a:pt x="2712" y="39309"/>
                    <a:pt x="2651" y="40008"/>
                  </a:cubicBezTo>
                  <a:cubicBezTo>
                    <a:pt x="2408" y="41315"/>
                    <a:pt x="2438" y="42774"/>
                    <a:pt x="2560" y="44111"/>
                  </a:cubicBezTo>
                  <a:cubicBezTo>
                    <a:pt x="2742" y="47181"/>
                    <a:pt x="3593" y="50129"/>
                    <a:pt x="4870" y="52926"/>
                  </a:cubicBezTo>
                  <a:cubicBezTo>
                    <a:pt x="4870" y="52956"/>
                    <a:pt x="4931" y="52956"/>
                    <a:pt x="4931" y="52987"/>
                  </a:cubicBezTo>
                  <a:cubicBezTo>
                    <a:pt x="3168" y="55996"/>
                    <a:pt x="1526" y="59066"/>
                    <a:pt x="98" y="62227"/>
                  </a:cubicBezTo>
                  <a:cubicBezTo>
                    <a:pt x="1" y="62421"/>
                    <a:pt x="164" y="62565"/>
                    <a:pt x="334" y="62565"/>
                  </a:cubicBezTo>
                  <a:cubicBezTo>
                    <a:pt x="430" y="62565"/>
                    <a:pt x="529" y="62519"/>
                    <a:pt x="584" y="62409"/>
                  </a:cubicBezTo>
                  <a:cubicBezTo>
                    <a:pt x="1982" y="59370"/>
                    <a:pt x="3532" y="56361"/>
                    <a:pt x="5265" y="53443"/>
                  </a:cubicBezTo>
                  <a:cubicBezTo>
                    <a:pt x="5307" y="53485"/>
                    <a:pt x="5379" y="53542"/>
                    <a:pt x="5460" y="53542"/>
                  </a:cubicBezTo>
                  <a:cubicBezTo>
                    <a:pt x="5495" y="53542"/>
                    <a:pt x="5532" y="53531"/>
                    <a:pt x="5569" y="53503"/>
                  </a:cubicBezTo>
                  <a:cubicBezTo>
                    <a:pt x="5660" y="53473"/>
                    <a:pt x="5812" y="53412"/>
                    <a:pt x="5934" y="53382"/>
                  </a:cubicBezTo>
                  <a:cubicBezTo>
                    <a:pt x="8639" y="55205"/>
                    <a:pt x="11526" y="56725"/>
                    <a:pt x="14536" y="57880"/>
                  </a:cubicBezTo>
                  <a:cubicBezTo>
                    <a:pt x="15169" y="58128"/>
                    <a:pt x="16152" y="58426"/>
                    <a:pt x="16995" y="58426"/>
                  </a:cubicBezTo>
                  <a:cubicBezTo>
                    <a:pt x="18013" y="58426"/>
                    <a:pt x="18828" y="57992"/>
                    <a:pt x="18578" y="56513"/>
                  </a:cubicBezTo>
                  <a:cubicBezTo>
                    <a:pt x="18213" y="54324"/>
                    <a:pt x="14779" y="52956"/>
                    <a:pt x="12925" y="52439"/>
                  </a:cubicBezTo>
                  <a:cubicBezTo>
                    <a:pt x="11945" y="52182"/>
                    <a:pt x="10949" y="52055"/>
                    <a:pt x="9957" y="52055"/>
                  </a:cubicBezTo>
                  <a:cubicBezTo>
                    <a:pt x="8610" y="52055"/>
                    <a:pt x="7272" y="52288"/>
                    <a:pt x="5994" y="52743"/>
                  </a:cubicBezTo>
                  <a:cubicBezTo>
                    <a:pt x="5903" y="52683"/>
                    <a:pt x="5782" y="52652"/>
                    <a:pt x="5721" y="52561"/>
                  </a:cubicBezTo>
                  <a:cubicBezTo>
                    <a:pt x="6663" y="50920"/>
                    <a:pt x="7697" y="49339"/>
                    <a:pt x="8700" y="47789"/>
                  </a:cubicBezTo>
                  <a:cubicBezTo>
                    <a:pt x="9520" y="46573"/>
                    <a:pt x="10341" y="45388"/>
                    <a:pt x="11192" y="44202"/>
                  </a:cubicBezTo>
                  <a:cubicBezTo>
                    <a:pt x="13411" y="45874"/>
                    <a:pt x="15812" y="47515"/>
                    <a:pt x="18578" y="48093"/>
                  </a:cubicBezTo>
                  <a:cubicBezTo>
                    <a:pt x="19161" y="48216"/>
                    <a:pt x="20024" y="48339"/>
                    <a:pt x="20912" y="48339"/>
                  </a:cubicBezTo>
                  <a:cubicBezTo>
                    <a:pt x="22434" y="48339"/>
                    <a:pt x="24030" y="47978"/>
                    <a:pt x="24414" y="46634"/>
                  </a:cubicBezTo>
                  <a:cubicBezTo>
                    <a:pt x="25022" y="44476"/>
                    <a:pt x="21162" y="43746"/>
                    <a:pt x="19855" y="43412"/>
                  </a:cubicBezTo>
                  <a:cubicBezTo>
                    <a:pt x="18207" y="43024"/>
                    <a:pt x="16535" y="42834"/>
                    <a:pt x="14862" y="42834"/>
                  </a:cubicBezTo>
                  <a:cubicBezTo>
                    <a:pt x="13911" y="42834"/>
                    <a:pt x="12960" y="42896"/>
                    <a:pt x="12013" y="43017"/>
                  </a:cubicBezTo>
                  <a:cubicBezTo>
                    <a:pt x="14232" y="40068"/>
                    <a:pt x="16572" y="37181"/>
                    <a:pt x="19095" y="34445"/>
                  </a:cubicBezTo>
                  <a:cubicBezTo>
                    <a:pt x="19125" y="34445"/>
                    <a:pt x="19156" y="34445"/>
                    <a:pt x="19156" y="34415"/>
                  </a:cubicBezTo>
                  <a:cubicBezTo>
                    <a:pt x="21679" y="35570"/>
                    <a:pt x="23776" y="37637"/>
                    <a:pt x="26481" y="38245"/>
                  </a:cubicBezTo>
                  <a:cubicBezTo>
                    <a:pt x="26843" y="38328"/>
                    <a:pt x="27294" y="38381"/>
                    <a:pt x="27766" y="38381"/>
                  </a:cubicBezTo>
                  <a:cubicBezTo>
                    <a:pt x="29200" y="38381"/>
                    <a:pt x="30828" y="37892"/>
                    <a:pt x="30736" y="36269"/>
                  </a:cubicBezTo>
                  <a:cubicBezTo>
                    <a:pt x="30615" y="34202"/>
                    <a:pt x="27667" y="33716"/>
                    <a:pt x="26116" y="33442"/>
                  </a:cubicBezTo>
                  <a:cubicBezTo>
                    <a:pt x="25277" y="33298"/>
                    <a:pt x="24433" y="33230"/>
                    <a:pt x="23590" y="33230"/>
                  </a:cubicBezTo>
                  <a:cubicBezTo>
                    <a:pt x="22296" y="33230"/>
                    <a:pt x="21003" y="33391"/>
                    <a:pt x="19733" y="33685"/>
                  </a:cubicBezTo>
                  <a:cubicBezTo>
                    <a:pt x="21679" y="31588"/>
                    <a:pt x="23685" y="29582"/>
                    <a:pt x="25782" y="27606"/>
                  </a:cubicBezTo>
                  <a:cubicBezTo>
                    <a:pt x="27503" y="28769"/>
                    <a:pt x="33762" y="32693"/>
                    <a:pt x="37098" y="32693"/>
                  </a:cubicBezTo>
                  <a:cubicBezTo>
                    <a:pt x="38299" y="32693"/>
                    <a:pt x="39120" y="32185"/>
                    <a:pt x="39217" y="30859"/>
                  </a:cubicBezTo>
                  <a:cubicBezTo>
                    <a:pt x="39399" y="28518"/>
                    <a:pt x="36360" y="27059"/>
                    <a:pt x="34506" y="26573"/>
                  </a:cubicBezTo>
                  <a:cubicBezTo>
                    <a:pt x="33406" y="26278"/>
                    <a:pt x="32288" y="26160"/>
                    <a:pt x="31163" y="26160"/>
                  </a:cubicBezTo>
                  <a:cubicBezTo>
                    <a:pt x="29739" y="26160"/>
                    <a:pt x="28303" y="26348"/>
                    <a:pt x="26876" y="26603"/>
                  </a:cubicBezTo>
                  <a:cubicBezTo>
                    <a:pt x="28882" y="24779"/>
                    <a:pt x="30980" y="23047"/>
                    <a:pt x="33107" y="21406"/>
                  </a:cubicBezTo>
                  <a:cubicBezTo>
                    <a:pt x="34506" y="23320"/>
                    <a:pt x="36360" y="24840"/>
                    <a:pt x="38548" y="25783"/>
                  </a:cubicBezTo>
                  <a:cubicBezTo>
                    <a:pt x="39280" y="26108"/>
                    <a:pt x="40343" y="26494"/>
                    <a:pt x="41303" y="26494"/>
                  </a:cubicBezTo>
                  <a:cubicBezTo>
                    <a:pt x="42137" y="26494"/>
                    <a:pt x="42894" y="26203"/>
                    <a:pt x="43290" y="25327"/>
                  </a:cubicBezTo>
                  <a:cubicBezTo>
                    <a:pt x="43959" y="23776"/>
                    <a:pt x="42226" y="22287"/>
                    <a:pt x="41041" y="21649"/>
                  </a:cubicBezTo>
                  <a:cubicBezTo>
                    <a:pt x="39095" y="20524"/>
                    <a:pt x="36907" y="20281"/>
                    <a:pt x="34749" y="20159"/>
                  </a:cubicBezTo>
                  <a:cubicBezTo>
                    <a:pt x="36420" y="18913"/>
                    <a:pt x="38153" y="17697"/>
                    <a:pt x="39916" y="16512"/>
                  </a:cubicBezTo>
                  <a:cubicBezTo>
                    <a:pt x="41861" y="18396"/>
                    <a:pt x="44141" y="19886"/>
                    <a:pt x="46664" y="20889"/>
                  </a:cubicBezTo>
                  <a:cubicBezTo>
                    <a:pt x="47409" y="21177"/>
                    <a:pt x="48541" y="21597"/>
                    <a:pt x="49550" y="21597"/>
                  </a:cubicBezTo>
                  <a:cubicBezTo>
                    <a:pt x="50352" y="21597"/>
                    <a:pt x="51076" y="21332"/>
                    <a:pt x="51466" y="20524"/>
                  </a:cubicBezTo>
                  <a:cubicBezTo>
                    <a:pt x="52409" y="18548"/>
                    <a:pt x="49977" y="16968"/>
                    <a:pt x="48457" y="16360"/>
                  </a:cubicBezTo>
                  <a:cubicBezTo>
                    <a:pt x="47101" y="15834"/>
                    <a:pt x="45670" y="15659"/>
                    <a:pt x="44232" y="15659"/>
                  </a:cubicBezTo>
                  <a:cubicBezTo>
                    <a:pt x="43090" y="15659"/>
                    <a:pt x="41944" y="15769"/>
                    <a:pt x="40828" y="15904"/>
                  </a:cubicBezTo>
                  <a:cubicBezTo>
                    <a:pt x="44171" y="13685"/>
                    <a:pt x="47667" y="11679"/>
                    <a:pt x="51223" y="9855"/>
                  </a:cubicBezTo>
                  <a:cubicBezTo>
                    <a:pt x="51345" y="9855"/>
                    <a:pt x="51497" y="9825"/>
                    <a:pt x="51618" y="9825"/>
                  </a:cubicBezTo>
                  <a:cubicBezTo>
                    <a:pt x="51527" y="9886"/>
                    <a:pt x="51497" y="10007"/>
                    <a:pt x="51406" y="10098"/>
                  </a:cubicBezTo>
                  <a:cubicBezTo>
                    <a:pt x="51277" y="10313"/>
                    <a:pt x="51467" y="10528"/>
                    <a:pt x="51643" y="10528"/>
                  </a:cubicBezTo>
                  <a:cubicBezTo>
                    <a:pt x="51716" y="10528"/>
                    <a:pt x="51787" y="10491"/>
                    <a:pt x="51831" y="10402"/>
                  </a:cubicBezTo>
                  <a:cubicBezTo>
                    <a:pt x="51983" y="10159"/>
                    <a:pt x="52135" y="9946"/>
                    <a:pt x="52287" y="9673"/>
                  </a:cubicBezTo>
                  <a:cubicBezTo>
                    <a:pt x="55175" y="9247"/>
                    <a:pt x="58093" y="8670"/>
                    <a:pt x="60646" y="7211"/>
                  </a:cubicBezTo>
                  <a:cubicBezTo>
                    <a:pt x="61862" y="6512"/>
                    <a:pt x="65296" y="4262"/>
                    <a:pt x="63837" y="2439"/>
                  </a:cubicBezTo>
                  <a:cubicBezTo>
                    <a:pt x="63469" y="1959"/>
                    <a:pt x="62950" y="1771"/>
                    <a:pt x="62360" y="1771"/>
                  </a:cubicBezTo>
                  <a:cubicBezTo>
                    <a:pt x="60709" y="1771"/>
                    <a:pt x="58509" y="3240"/>
                    <a:pt x="57546" y="3867"/>
                  </a:cubicBezTo>
                  <a:cubicBezTo>
                    <a:pt x="55479" y="5144"/>
                    <a:pt x="53746" y="6785"/>
                    <a:pt x="52287" y="8731"/>
                  </a:cubicBezTo>
                  <a:cubicBezTo>
                    <a:pt x="52257" y="8731"/>
                    <a:pt x="52226" y="8731"/>
                    <a:pt x="52196" y="8761"/>
                  </a:cubicBezTo>
                  <a:cubicBezTo>
                    <a:pt x="50919" y="9369"/>
                    <a:pt x="49643" y="10007"/>
                    <a:pt x="48427" y="10706"/>
                  </a:cubicBezTo>
                  <a:cubicBezTo>
                    <a:pt x="49795" y="8974"/>
                    <a:pt x="50615" y="6937"/>
                    <a:pt x="50767" y="4779"/>
                  </a:cubicBezTo>
                  <a:cubicBezTo>
                    <a:pt x="50889" y="3290"/>
                    <a:pt x="50889" y="554"/>
                    <a:pt x="49035" y="68"/>
                  </a:cubicBezTo>
                  <a:cubicBezTo>
                    <a:pt x="48870" y="22"/>
                    <a:pt x="48715" y="0"/>
                    <a:pt x="485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27"/>
            <p:cNvSpPr/>
            <p:nvPr/>
          </p:nvSpPr>
          <p:spPr>
            <a:xfrm rot="-2700000">
              <a:off x="3752435" y="4094986"/>
              <a:ext cx="998466" cy="2030015"/>
            </a:xfrm>
            <a:custGeom>
              <a:avLst/>
              <a:gdLst/>
              <a:ahLst/>
              <a:cxnLst/>
              <a:rect l="l" t="t" r="r" b="b"/>
              <a:pathLst>
                <a:path w="31116" h="63263" extrusionOk="0">
                  <a:moveTo>
                    <a:pt x="3326" y="1"/>
                  </a:moveTo>
                  <a:cubicBezTo>
                    <a:pt x="3258" y="1"/>
                    <a:pt x="3191" y="82"/>
                    <a:pt x="3231" y="163"/>
                  </a:cubicBezTo>
                  <a:cubicBezTo>
                    <a:pt x="7213" y="8673"/>
                    <a:pt x="8246" y="17853"/>
                    <a:pt x="10253" y="26850"/>
                  </a:cubicBezTo>
                  <a:cubicBezTo>
                    <a:pt x="7304" y="21288"/>
                    <a:pt x="5207" y="15148"/>
                    <a:pt x="222" y="10953"/>
                  </a:cubicBezTo>
                  <a:cubicBezTo>
                    <a:pt x="201" y="10925"/>
                    <a:pt x="176" y="10913"/>
                    <a:pt x="152" y="10913"/>
                  </a:cubicBezTo>
                  <a:cubicBezTo>
                    <a:pt x="73" y="10913"/>
                    <a:pt x="0" y="11042"/>
                    <a:pt x="70" y="11136"/>
                  </a:cubicBezTo>
                  <a:cubicBezTo>
                    <a:pt x="5237" y="15664"/>
                    <a:pt x="7365" y="22382"/>
                    <a:pt x="10617" y="28279"/>
                  </a:cubicBezTo>
                  <a:cubicBezTo>
                    <a:pt x="11104" y="30315"/>
                    <a:pt x="11620" y="32382"/>
                    <a:pt x="12289" y="34388"/>
                  </a:cubicBezTo>
                  <a:cubicBezTo>
                    <a:pt x="13201" y="37154"/>
                    <a:pt x="14295" y="39890"/>
                    <a:pt x="15633" y="42565"/>
                  </a:cubicBezTo>
                  <a:cubicBezTo>
                    <a:pt x="12836" y="39920"/>
                    <a:pt x="10313" y="37306"/>
                    <a:pt x="8429" y="33811"/>
                  </a:cubicBezTo>
                  <a:cubicBezTo>
                    <a:pt x="6544" y="30254"/>
                    <a:pt x="4933" y="26455"/>
                    <a:pt x="2623" y="23051"/>
                  </a:cubicBezTo>
                  <a:cubicBezTo>
                    <a:pt x="2610" y="23031"/>
                    <a:pt x="2593" y="23023"/>
                    <a:pt x="2574" y="23023"/>
                  </a:cubicBezTo>
                  <a:cubicBezTo>
                    <a:pt x="2507" y="23023"/>
                    <a:pt x="2424" y="23131"/>
                    <a:pt x="2471" y="23203"/>
                  </a:cubicBezTo>
                  <a:cubicBezTo>
                    <a:pt x="5055" y="27245"/>
                    <a:pt x="6757" y="31683"/>
                    <a:pt x="9128" y="35817"/>
                  </a:cubicBezTo>
                  <a:cubicBezTo>
                    <a:pt x="11012" y="39160"/>
                    <a:pt x="13687" y="41592"/>
                    <a:pt x="16453" y="44145"/>
                  </a:cubicBezTo>
                  <a:cubicBezTo>
                    <a:pt x="18247" y="47519"/>
                    <a:pt x="20283" y="50802"/>
                    <a:pt x="22624" y="53872"/>
                  </a:cubicBezTo>
                  <a:cubicBezTo>
                    <a:pt x="20587" y="52534"/>
                    <a:pt x="18307" y="51471"/>
                    <a:pt x="16332" y="50407"/>
                  </a:cubicBezTo>
                  <a:cubicBezTo>
                    <a:pt x="11742" y="47945"/>
                    <a:pt x="7943" y="44905"/>
                    <a:pt x="4690" y="40802"/>
                  </a:cubicBezTo>
                  <a:cubicBezTo>
                    <a:pt x="4667" y="40771"/>
                    <a:pt x="4640" y="40758"/>
                    <a:pt x="4613" y="40758"/>
                  </a:cubicBezTo>
                  <a:cubicBezTo>
                    <a:pt x="4533" y="40758"/>
                    <a:pt x="4455" y="40871"/>
                    <a:pt x="4477" y="40984"/>
                  </a:cubicBezTo>
                  <a:cubicBezTo>
                    <a:pt x="7122" y="44784"/>
                    <a:pt x="10617" y="47823"/>
                    <a:pt x="14599" y="50164"/>
                  </a:cubicBezTo>
                  <a:cubicBezTo>
                    <a:pt x="16544" y="51288"/>
                    <a:pt x="18551" y="52291"/>
                    <a:pt x="20496" y="53416"/>
                  </a:cubicBezTo>
                  <a:cubicBezTo>
                    <a:pt x="21894" y="54297"/>
                    <a:pt x="23140" y="55270"/>
                    <a:pt x="24447" y="56273"/>
                  </a:cubicBezTo>
                  <a:cubicBezTo>
                    <a:pt x="26302" y="58583"/>
                    <a:pt x="28308" y="60802"/>
                    <a:pt x="30375" y="62839"/>
                  </a:cubicBezTo>
                  <a:cubicBezTo>
                    <a:pt x="30405" y="62899"/>
                    <a:pt x="30451" y="62922"/>
                    <a:pt x="30496" y="62922"/>
                  </a:cubicBezTo>
                  <a:cubicBezTo>
                    <a:pt x="30542" y="62922"/>
                    <a:pt x="30587" y="62899"/>
                    <a:pt x="30618" y="62869"/>
                  </a:cubicBezTo>
                  <a:cubicBezTo>
                    <a:pt x="30678" y="62960"/>
                    <a:pt x="30739" y="63082"/>
                    <a:pt x="30830" y="63173"/>
                  </a:cubicBezTo>
                  <a:cubicBezTo>
                    <a:pt x="30858" y="63237"/>
                    <a:pt x="30897" y="63263"/>
                    <a:pt x="30936" y="63263"/>
                  </a:cubicBezTo>
                  <a:cubicBezTo>
                    <a:pt x="31025" y="63263"/>
                    <a:pt x="31116" y="63127"/>
                    <a:pt x="31074" y="63021"/>
                  </a:cubicBezTo>
                  <a:cubicBezTo>
                    <a:pt x="30010" y="59586"/>
                    <a:pt x="28247" y="56486"/>
                    <a:pt x="27517" y="52899"/>
                  </a:cubicBezTo>
                  <a:cubicBezTo>
                    <a:pt x="26879" y="49556"/>
                    <a:pt x="26605" y="46212"/>
                    <a:pt x="26362" y="42808"/>
                  </a:cubicBezTo>
                  <a:cubicBezTo>
                    <a:pt x="26350" y="42746"/>
                    <a:pt x="26313" y="42720"/>
                    <a:pt x="26273" y="42720"/>
                  </a:cubicBezTo>
                  <a:cubicBezTo>
                    <a:pt x="26214" y="42720"/>
                    <a:pt x="26150" y="42778"/>
                    <a:pt x="26150" y="42869"/>
                  </a:cubicBezTo>
                  <a:cubicBezTo>
                    <a:pt x="26575" y="48948"/>
                    <a:pt x="26879" y="56091"/>
                    <a:pt x="29858" y="61623"/>
                  </a:cubicBezTo>
                  <a:cubicBezTo>
                    <a:pt x="27517" y="58766"/>
                    <a:pt x="25207" y="55878"/>
                    <a:pt x="23019" y="52930"/>
                  </a:cubicBezTo>
                  <a:cubicBezTo>
                    <a:pt x="21803" y="50194"/>
                    <a:pt x="20709" y="47580"/>
                    <a:pt x="20587" y="44297"/>
                  </a:cubicBezTo>
                  <a:cubicBezTo>
                    <a:pt x="20435" y="40285"/>
                    <a:pt x="21043" y="36242"/>
                    <a:pt x="21256" y="32261"/>
                  </a:cubicBezTo>
                  <a:cubicBezTo>
                    <a:pt x="21256" y="32212"/>
                    <a:pt x="21212" y="32180"/>
                    <a:pt x="21172" y="32180"/>
                  </a:cubicBezTo>
                  <a:cubicBezTo>
                    <a:pt x="21137" y="32180"/>
                    <a:pt x="21104" y="32204"/>
                    <a:pt x="21104" y="32261"/>
                  </a:cubicBezTo>
                  <a:cubicBezTo>
                    <a:pt x="20587" y="37945"/>
                    <a:pt x="19371" y="44480"/>
                    <a:pt x="21013" y="50164"/>
                  </a:cubicBezTo>
                  <a:cubicBezTo>
                    <a:pt x="19797" y="48340"/>
                    <a:pt x="18611" y="46516"/>
                    <a:pt x="17517" y="44601"/>
                  </a:cubicBezTo>
                  <a:cubicBezTo>
                    <a:pt x="17517" y="44540"/>
                    <a:pt x="17487" y="44419"/>
                    <a:pt x="17396" y="44328"/>
                  </a:cubicBezTo>
                  <a:lnTo>
                    <a:pt x="17304" y="44236"/>
                  </a:lnTo>
                  <a:cubicBezTo>
                    <a:pt x="16788" y="43385"/>
                    <a:pt x="16332" y="42504"/>
                    <a:pt x="15876" y="41653"/>
                  </a:cubicBezTo>
                  <a:cubicBezTo>
                    <a:pt x="15177" y="39404"/>
                    <a:pt x="14599" y="37033"/>
                    <a:pt x="14417" y="34723"/>
                  </a:cubicBezTo>
                  <a:cubicBezTo>
                    <a:pt x="14174" y="31683"/>
                    <a:pt x="14721" y="28613"/>
                    <a:pt x="15237" y="25604"/>
                  </a:cubicBezTo>
                  <a:cubicBezTo>
                    <a:pt x="16089" y="20710"/>
                    <a:pt x="16940" y="15695"/>
                    <a:pt x="15085" y="10892"/>
                  </a:cubicBezTo>
                  <a:cubicBezTo>
                    <a:pt x="15075" y="10837"/>
                    <a:pt x="15044" y="10814"/>
                    <a:pt x="15010" y="10814"/>
                  </a:cubicBezTo>
                  <a:cubicBezTo>
                    <a:pt x="14951" y="10814"/>
                    <a:pt x="14884" y="10887"/>
                    <a:pt x="14903" y="10984"/>
                  </a:cubicBezTo>
                  <a:cubicBezTo>
                    <a:pt x="17031" y="16789"/>
                    <a:pt x="15116" y="22838"/>
                    <a:pt x="14295" y="28735"/>
                  </a:cubicBezTo>
                  <a:cubicBezTo>
                    <a:pt x="13809" y="32261"/>
                    <a:pt x="13900" y="35726"/>
                    <a:pt x="14721" y="39100"/>
                  </a:cubicBezTo>
                  <a:cubicBezTo>
                    <a:pt x="13870" y="37276"/>
                    <a:pt x="13140" y="35422"/>
                    <a:pt x="12532" y="33476"/>
                  </a:cubicBezTo>
                  <a:cubicBezTo>
                    <a:pt x="9037" y="22534"/>
                    <a:pt x="9189" y="10224"/>
                    <a:pt x="3414" y="72"/>
                  </a:cubicBezTo>
                  <a:cubicBezTo>
                    <a:pt x="3393" y="21"/>
                    <a:pt x="3360" y="1"/>
                    <a:pt x="33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76" name="Google Shape;2076;p27"/>
            <p:cNvGrpSpPr/>
            <p:nvPr/>
          </p:nvGrpSpPr>
          <p:grpSpPr>
            <a:xfrm>
              <a:off x="7708389" y="2826542"/>
              <a:ext cx="723119" cy="704709"/>
              <a:chOff x="1646075" y="5692400"/>
              <a:chExt cx="829075" cy="807875"/>
            </a:xfrm>
          </p:grpSpPr>
          <p:sp>
            <p:nvSpPr>
              <p:cNvPr id="2077" name="Google Shape;2077;p27"/>
              <p:cNvSpPr/>
              <p:nvPr/>
            </p:nvSpPr>
            <p:spPr>
              <a:xfrm>
                <a:off x="1902925" y="6124025"/>
                <a:ext cx="317650" cy="376250"/>
              </a:xfrm>
              <a:custGeom>
                <a:avLst/>
                <a:gdLst/>
                <a:ahLst/>
                <a:cxnLst/>
                <a:rect l="l" t="t" r="r" b="b"/>
                <a:pathLst>
                  <a:path w="12706" h="15050" extrusionOk="0">
                    <a:moveTo>
                      <a:pt x="8420" y="0"/>
                    </a:moveTo>
                    <a:lnTo>
                      <a:pt x="5745" y="517"/>
                    </a:lnTo>
                    <a:cubicBezTo>
                      <a:pt x="4712" y="2979"/>
                      <a:pt x="3283" y="5319"/>
                      <a:pt x="1460" y="7234"/>
                    </a:cubicBezTo>
                    <a:cubicBezTo>
                      <a:pt x="821" y="7964"/>
                      <a:pt x="61" y="8724"/>
                      <a:pt x="1" y="9727"/>
                    </a:cubicBezTo>
                    <a:cubicBezTo>
                      <a:pt x="1" y="10547"/>
                      <a:pt x="548" y="11277"/>
                      <a:pt x="1095" y="11885"/>
                    </a:cubicBezTo>
                    <a:cubicBezTo>
                      <a:pt x="2098" y="12888"/>
                      <a:pt x="3223" y="13769"/>
                      <a:pt x="4530" y="14408"/>
                    </a:cubicBezTo>
                    <a:cubicBezTo>
                      <a:pt x="5107" y="14742"/>
                      <a:pt x="5745" y="14955"/>
                      <a:pt x="6384" y="15046"/>
                    </a:cubicBezTo>
                    <a:cubicBezTo>
                      <a:pt x="6429" y="15048"/>
                      <a:pt x="6474" y="15049"/>
                      <a:pt x="6520" y="15049"/>
                    </a:cubicBezTo>
                    <a:cubicBezTo>
                      <a:pt x="7123" y="15049"/>
                      <a:pt x="7784" y="14860"/>
                      <a:pt x="8207" y="14408"/>
                    </a:cubicBezTo>
                    <a:cubicBezTo>
                      <a:pt x="8633" y="14012"/>
                      <a:pt x="8815" y="13344"/>
                      <a:pt x="9332" y="13009"/>
                    </a:cubicBezTo>
                    <a:cubicBezTo>
                      <a:pt x="9636" y="12827"/>
                      <a:pt x="10001" y="12766"/>
                      <a:pt x="10305" y="12645"/>
                    </a:cubicBezTo>
                    <a:cubicBezTo>
                      <a:pt x="11855" y="12098"/>
                      <a:pt x="12706" y="10304"/>
                      <a:pt x="12645" y="8693"/>
                    </a:cubicBezTo>
                    <a:cubicBezTo>
                      <a:pt x="12615" y="7052"/>
                      <a:pt x="11825" y="5532"/>
                      <a:pt x="10943" y="4164"/>
                    </a:cubicBezTo>
                    <a:cubicBezTo>
                      <a:pt x="10062" y="2796"/>
                      <a:pt x="9058" y="1459"/>
                      <a:pt x="8420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8" name="Google Shape;2078;p27"/>
              <p:cNvSpPr/>
              <p:nvPr/>
            </p:nvSpPr>
            <p:spPr>
              <a:xfrm>
                <a:off x="1936350" y="6145300"/>
                <a:ext cx="240150" cy="287350"/>
              </a:xfrm>
              <a:custGeom>
                <a:avLst/>
                <a:gdLst/>
                <a:ahLst/>
                <a:cxnLst/>
                <a:rect l="l" t="t" r="r" b="b"/>
                <a:pathLst>
                  <a:path w="9606" h="11494" extrusionOk="0">
                    <a:moveTo>
                      <a:pt x="6354" y="0"/>
                    </a:moveTo>
                    <a:lnTo>
                      <a:pt x="4378" y="426"/>
                    </a:lnTo>
                    <a:cubicBezTo>
                      <a:pt x="3618" y="2341"/>
                      <a:pt x="2463" y="4073"/>
                      <a:pt x="1095" y="5563"/>
                    </a:cubicBezTo>
                    <a:cubicBezTo>
                      <a:pt x="609" y="6079"/>
                      <a:pt x="31" y="6687"/>
                      <a:pt x="1" y="7417"/>
                    </a:cubicBezTo>
                    <a:cubicBezTo>
                      <a:pt x="1" y="8055"/>
                      <a:pt x="427" y="8602"/>
                      <a:pt x="852" y="9088"/>
                    </a:cubicBezTo>
                    <a:cubicBezTo>
                      <a:pt x="1612" y="9879"/>
                      <a:pt x="2463" y="10517"/>
                      <a:pt x="3436" y="11034"/>
                    </a:cubicBezTo>
                    <a:cubicBezTo>
                      <a:pt x="3892" y="11247"/>
                      <a:pt x="4348" y="11459"/>
                      <a:pt x="4834" y="11490"/>
                    </a:cubicBezTo>
                    <a:cubicBezTo>
                      <a:pt x="4874" y="11492"/>
                      <a:pt x="4915" y="11493"/>
                      <a:pt x="4956" y="11493"/>
                    </a:cubicBezTo>
                    <a:cubicBezTo>
                      <a:pt x="5405" y="11493"/>
                      <a:pt x="5867" y="11340"/>
                      <a:pt x="6202" y="11034"/>
                    </a:cubicBezTo>
                    <a:cubicBezTo>
                      <a:pt x="6506" y="10699"/>
                      <a:pt x="6658" y="10213"/>
                      <a:pt x="7022" y="9970"/>
                    </a:cubicBezTo>
                    <a:cubicBezTo>
                      <a:pt x="7266" y="9818"/>
                      <a:pt x="7509" y="9757"/>
                      <a:pt x="7782" y="9666"/>
                    </a:cubicBezTo>
                    <a:cubicBezTo>
                      <a:pt x="8968" y="9240"/>
                      <a:pt x="9606" y="7903"/>
                      <a:pt x="9576" y="6657"/>
                    </a:cubicBezTo>
                    <a:cubicBezTo>
                      <a:pt x="9545" y="5411"/>
                      <a:pt x="8937" y="4256"/>
                      <a:pt x="8269" y="3192"/>
                    </a:cubicBezTo>
                    <a:cubicBezTo>
                      <a:pt x="7600" y="2128"/>
                      <a:pt x="6840" y="1155"/>
                      <a:pt x="6354" y="0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9" name="Google Shape;2079;p27"/>
              <p:cNvSpPr/>
              <p:nvPr/>
            </p:nvSpPr>
            <p:spPr>
              <a:xfrm>
                <a:off x="1693950" y="6120975"/>
                <a:ext cx="350350" cy="295275"/>
              </a:xfrm>
              <a:custGeom>
                <a:avLst/>
                <a:gdLst/>
                <a:ahLst/>
                <a:cxnLst/>
                <a:rect l="l" t="t" r="r" b="b"/>
                <a:pathLst>
                  <a:path w="14014" h="11811" extrusionOk="0">
                    <a:moveTo>
                      <a:pt x="11825" y="0"/>
                    </a:moveTo>
                    <a:cubicBezTo>
                      <a:pt x="9575" y="724"/>
                      <a:pt x="7207" y="1116"/>
                      <a:pt x="4867" y="1116"/>
                    </a:cubicBezTo>
                    <a:cubicBezTo>
                      <a:pt x="4551" y="1116"/>
                      <a:pt x="4236" y="1109"/>
                      <a:pt x="3922" y="1095"/>
                    </a:cubicBezTo>
                    <a:cubicBezTo>
                      <a:pt x="3634" y="1086"/>
                      <a:pt x="3337" y="1071"/>
                      <a:pt x="3040" y="1071"/>
                    </a:cubicBezTo>
                    <a:cubicBezTo>
                      <a:pt x="2332" y="1071"/>
                      <a:pt x="1630" y="1153"/>
                      <a:pt x="1095" y="1581"/>
                    </a:cubicBezTo>
                    <a:cubicBezTo>
                      <a:pt x="457" y="2128"/>
                      <a:pt x="244" y="3010"/>
                      <a:pt x="153" y="3830"/>
                    </a:cubicBezTo>
                    <a:cubicBezTo>
                      <a:pt x="1" y="5229"/>
                      <a:pt x="122" y="6688"/>
                      <a:pt x="457" y="8086"/>
                    </a:cubicBezTo>
                    <a:cubicBezTo>
                      <a:pt x="609" y="8724"/>
                      <a:pt x="852" y="9362"/>
                      <a:pt x="1217" y="9909"/>
                    </a:cubicBezTo>
                    <a:cubicBezTo>
                      <a:pt x="1612" y="10426"/>
                      <a:pt x="2220" y="10852"/>
                      <a:pt x="2858" y="10913"/>
                    </a:cubicBezTo>
                    <a:cubicBezTo>
                      <a:pt x="2891" y="10914"/>
                      <a:pt x="2923" y="10915"/>
                      <a:pt x="2956" y="10915"/>
                    </a:cubicBezTo>
                    <a:cubicBezTo>
                      <a:pt x="3377" y="10915"/>
                      <a:pt x="3797" y="10789"/>
                      <a:pt x="4207" y="10789"/>
                    </a:cubicBezTo>
                    <a:cubicBezTo>
                      <a:pt x="4356" y="10789"/>
                      <a:pt x="4505" y="10805"/>
                      <a:pt x="4651" y="10852"/>
                    </a:cubicBezTo>
                    <a:cubicBezTo>
                      <a:pt x="4986" y="10973"/>
                      <a:pt x="5290" y="11186"/>
                      <a:pt x="5594" y="11399"/>
                    </a:cubicBezTo>
                    <a:cubicBezTo>
                      <a:pt x="6077" y="11683"/>
                      <a:pt x="6623" y="11810"/>
                      <a:pt x="7180" y="11810"/>
                    </a:cubicBezTo>
                    <a:cubicBezTo>
                      <a:pt x="8233" y="11810"/>
                      <a:pt x="9327" y="11355"/>
                      <a:pt x="10123" y="10639"/>
                    </a:cubicBezTo>
                    <a:cubicBezTo>
                      <a:pt x="11338" y="9545"/>
                      <a:pt x="11977" y="7964"/>
                      <a:pt x="12463" y="6384"/>
                    </a:cubicBezTo>
                    <a:cubicBezTo>
                      <a:pt x="12919" y="4803"/>
                      <a:pt x="13253" y="3192"/>
                      <a:pt x="14013" y="1733"/>
                    </a:cubicBezTo>
                    <a:lnTo>
                      <a:pt x="11825" y="0"/>
                    </a:ln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0" name="Google Shape;2080;p27"/>
              <p:cNvSpPr/>
              <p:nvPr/>
            </p:nvSpPr>
            <p:spPr>
              <a:xfrm>
                <a:off x="1693950" y="6120975"/>
                <a:ext cx="350350" cy="295275"/>
              </a:xfrm>
              <a:custGeom>
                <a:avLst/>
                <a:gdLst/>
                <a:ahLst/>
                <a:cxnLst/>
                <a:rect l="l" t="t" r="r" b="b"/>
                <a:pathLst>
                  <a:path w="14014" h="11811" extrusionOk="0">
                    <a:moveTo>
                      <a:pt x="11825" y="0"/>
                    </a:moveTo>
                    <a:cubicBezTo>
                      <a:pt x="9575" y="724"/>
                      <a:pt x="7207" y="1116"/>
                      <a:pt x="4867" y="1116"/>
                    </a:cubicBezTo>
                    <a:cubicBezTo>
                      <a:pt x="4551" y="1116"/>
                      <a:pt x="4236" y="1109"/>
                      <a:pt x="3922" y="1095"/>
                    </a:cubicBezTo>
                    <a:cubicBezTo>
                      <a:pt x="3634" y="1086"/>
                      <a:pt x="3337" y="1071"/>
                      <a:pt x="3040" y="1071"/>
                    </a:cubicBezTo>
                    <a:cubicBezTo>
                      <a:pt x="2332" y="1071"/>
                      <a:pt x="1630" y="1153"/>
                      <a:pt x="1095" y="1581"/>
                    </a:cubicBezTo>
                    <a:cubicBezTo>
                      <a:pt x="457" y="2128"/>
                      <a:pt x="244" y="3010"/>
                      <a:pt x="153" y="3830"/>
                    </a:cubicBezTo>
                    <a:cubicBezTo>
                      <a:pt x="1" y="5229"/>
                      <a:pt x="122" y="6688"/>
                      <a:pt x="457" y="8086"/>
                    </a:cubicBezTo>
                    <a:cubicBezTo>
                      <a:pt x="609" y="8724"/>
                      <a:pt x="852" y="9362"/>
                      <a:pt x="1217" y="9909"/>
                    </a:cubicBezTo>
                    <a:cubicBezTo>
                      <a:pt x="1612" y="10426"/>
                      <a:pt x="2220" y="10852"/>
                      <a:pt x="2858" y="10913"/>
                    </a:cubicBezTo>
                    <a:cubicBezTo>
                      <a:pt x="2891" y="10914"/>
                      <a:pt x="2923" y="10915"/>
                      <a:pt x="2956" y="10915"/>
                    </a:cubicBezTo>
                    <a:cubicBezTo>
                      <a:pt x="3377" y="10915"/>
                      <a:pt x="3797" y="10789"/>
                      <a:pt x="4207" y="10789"/>
                    </a:cubicBezTo>
                    <a:cubicBezTo>
                      <a:pt x="4356" y="10789"/>
                      <a:pt x="4505" y="10805"/>
                      <a:pt x="4651" y="10852"/>
                    </a:cubicBezTo>
                    <a:cubicBezTo>
                      <a:pt x="4986" y="10973"/>
                      <a:pt x="5290" y="11186"/>
                      <a:pt x="5594" y="11399"/>
                    </a:cubicBezTo>
                    <a:cubicBezTo>
                      <a:pt x="6077" y="11683"/>
                      <a:pt x="6623" y="11810"/>
                      <a:pt x="7180" y="11810"/>
                    </a:cubicBezTo>
                    <a:cubicBezTo>
                      <a:pt x="8233" y="11810"/>
                      <a:pt x="9327" y="11355"/>
                      <a:pt x="10123" y="10639"/>
                    </a:cubicBezTo>
                    <a:cubicBezTo>
                      <a:pt x="11338" y="9545"/>
                      <a:pt x="11977" y="7964"/>
                      <a:pt x="12463" y="6384"/>
                    </a:cubicBezTo>
                    <a:cubicBezTo>
                      <a:pt x="12919" y="4803"/>
                      <a:pt x="13253" y="3192"/>
                      <a:pt x="14013" y="1733"/>
                    </a:cubicBezTo>
                    <a:lnTo>
                      <a:pt x="11825" y="0"/>
                    </a:ln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1" name="Google Shape;2081;p27"/>
              <p:cNvSpPr/>
              <p:nvPr/>
            </p:nvSpPr>
            <p:spPr>
              <a:xfrm>
                <a:off x="1783625" y="6120975"/>
                <a:ext cx="259150" cy="217500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8700" extrusionOk="0">
                    <a:moveTo>
                      <a:pt x="8785" y="0"/>
                    </a:moveTo>
                    <a:cubicBezTo>
                      <a:pt x="7149" y="520"/>
                      <a:pt x="5469" y="817"/>
                      <a:pt x="3764" y="817"/>
                    </a:cubicBezTo>
                    <a:cubicBezTo>
                      <a:pt x="3473" y="817"/>
                      <a:pt x="3181" y="809"/>
                      <a:pt x="2888" y="791"/>
                    </a:cubicBezTo>
                    <a:cubicBezTo>
                      <a:pt x="2706" y="783"/>
                      <a:pt x="2519" y="776"/>
                      <a:pt x="2334" y="776"/>
                    </a:cubicBezTo>
                    <a:cubicBezTo>
                      <a:pt x="1777" y="776"/>
                      <a:pt x="1224" y="844"/>
                      <a:pt x="791" y="1186"/>
                    </a:cubicBezTo>
                    <a:cubicBezTo>
                      <a:pt x="304" y="1551"/>
                      <a:pt x="152" y="2250"/>
                      <a:pt x="122" y="2858"/>
                    </a:cubicBezTo>
                    <a:cubicBezTo>
                      <a:pt x="0" y="3922"/>
                      <a:pt x="61" y="4985"/>
                      <a:pt x="335" y="5988"/>
                    </a:cubicBezTo>
                    <a:cubicBezTo>
                      <a:pt x="456" y="6444"/>
                      <a:pt x="608" y="6961"/>
                      <a:pt x="912" y="7326"/>
                    </a:cubicBezTo>
                    <a:cubicBezTo>
                      <a:pt x="1216" y="7721"/>
                      <a:pt x="1642" y="8025"/>
                      <a:pt x="2128" y="8055"/>
                    </a:cubicBezTo>
                    <a:cubicBezTo>
                      <a:pt x="2164" y="8058"/>
                      <a:pt x="2200" y="8059"/>
                      <a:pt x="2236" y="8059"/>
                    </a:cubicBezTo>
                    <a:cubicBezTo>
                      <a:pt x="2539" y="8059"/>
                      <a:pt x="2840" y="7983"/>
                      <a:pt x="3121" y="7983"/>
                    </a:cubicBezTo>
                    <a:cubicBezTo>
                      <a:pt x="3229" y="7983"/>
                      <a:pt x="3334" y="7994"/>
                      <a:pt x="3435" y="8025"/>
                    </a:cubicBezTo>
                    <a:cubicBezTo>
                      <a:pt x="3709" y="8086"/>
                      <a:pt x="3891" y="8268"/>
                      <a:pt x="4134" y="8390"/>
                    </a:cubicBezTo>
                    <a:cubicBezTo>
                      <a:pt x="4507" y="8603"/>
                      <a:pt x="4921" y="8700"/>
                      <a:pt x="5339" y="8700"/>
                    </a:cubicBezTo>
                    <a:cubicBezTo>
                      <a:pt x="6114" y="8700"/>
                      <a:pt x="6905" y="8365"/>
                      <a:pt x="7478" y="7812"/>
                    </a:cubicBezTo>
                    <a:cubicBezTo>
                      <a:pt x="8390" y="7022"/>
                      <a:pt x="8876" y="5836"/>
                      <a:pt x="9241" y="4651"/>
                    </a:cubicBezTo>
                    <a:cubicBezTo>
                      <a:pt x="9575" y="3496"/>
                      <a:pt x="9818" y="2311"/>
                      <a:pt x="10365" y="1216"/>
                    </a:cubicBezTo>
                    <a:lnTo>
                      <a:pt x="8785" y="0"/>
                    </a:ln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2" name="Google Shape;2082;p27"/>
              <p:cNvSpPr/>
              <p:nvPr/>
            </p:nvSpPr>
            <p:spPr>
              <a:xfrm>
                <a:off x="1646075" y="5859800"/>
                <a:ext cx="360975" cy="317475"/>
              </a:xfrm>
              <a:custGeom>
                <a:avLst/>
                <a:gdLst/>
                <a:ahLst/>
                <a:cxnLst/>
                <a:rect l="l" t="t" r="r" b="b"/>
                <a:pathLst>
                  <a:path w="14439" h="12699" extrusionOk="0">
                    <a:moveTo>
                      <a:pt x="6339" y="1"/>
                    </a:moveTo>
                    <a:cubicBezTo>
                      <a:pt x="5718" y="1"/>
                      <a:pt x="5082" y="273"/>
                      <a:pt x="4499" y="599"/>
                    </a:cubicBezTo>
                    <a:cubicBezTo>
                      <a:pt x="3253" y="1268"/>
                      <a:pt x="2159" y="2241"/>
                      <a:pt x="1217" y="3305"/>
                    </a:cubicBezTo>
                    <a:cubicBezTo>
                      <a:pt x="791" y="3791"/>
                      <a:pt x="366" y="4338"/>
                      <a:pt x="183" y="4976"/>
                    </a:cubicBezTo>
                    <a:cubicBezTo>
                      <a:pt x="1" y="5584"/>
                      <a:pt x="1" y="6314"/>
                      <a:pt x="335" y="6861"/>
                    </a:cubicBezTo>
                    <a:cubicBezTo>
                      <a:pt x="639" y="7378"/>
                      <a:pt x="1217" y="7742"/>
                      <a:pt x="1399" y="8259"/>
                    </a:cubicBezTo>
                    <a:cubicBezTo>
                      <a:pt x="1521" y="8624"/>
                      <a:pt x="1460" y="8989"/>
                      <a:pt x="1521" y="9353"/>
                    </a:cubicBezTo>
                    <a:cubicBezTo>
                      <a:pt x="1673" y="10964"/>
                      <a:pt x="3132" y="12241"/>
                      <a:pt x="4743" y="12575"/>
                    </a:cubicBezTo>
                    <a:cubicBezTo>
                      <a:pt x="5148" y="12661"/>
                      <a:pt x="5560" y="12699"/>
                      <a:pt x="5974" y="12699"/>
                    </a:cubicBezTo>
                    <a:cubicBezTo>
                      <a:pt x="7175" y="12699"/>
                      <a:pt x="8400" y="12382"/>
                      <a:pt x="9575" y="11998"/>
                    </a:cubicBezTo>
                    <a:cubicBezTo>
                      <a:pt x="11126" y="11481"/>
                      <a:pt x="12645" y="10812"/>
                      <a:pt x="14226" y="10539"/>
                    </a:cubicBezTo>
                    <a:lnTo>
                      <a:pt x="14439" y="7864"/>
                    </a:lnTo>
                    <a:cubicBezTo>
                      <a:pt x="12250" y="6253"/>
                      <a:pt x="10396" y="4277"/>
                      <a:pt x="8968" y="2028"/>
                    </a:cubicBezTo>
                    <a:cubicBezTo>
                      <a:pt x="8420" y="1238"/>
                      <a:pt x="7843" y="295"/>
                      <a:pt x="6901" y="83"/>
                    </a:cubicBezTo>
                    <a:cubicBezTo>
                      <a:pt x="6716" y="26"/>
                      <a:pt x="6528" y="1"/>
                      <a:pt x="6339" y="1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3" name="Google Shape;2083;p27"/>
              <p:cNvSpPr/>
              <p:nvPr/>
            </p:nvSpPr>
            <p:spPr>
              <a:xfrm>
                <a:off x="1718275" y="5890100"/>
                <a:ext cx="288775" cy="255100"/>
              </a:xfrm>
              <a:custGeom>
                <a:avLst/>
                <a:gdLst/>
                <a:ahLst/>
                <a:cxnLst/>
                <a:rect l="l" t="t" r="r" b="b"/>
                <a:pathLst>
                  <a:path w="11551" h="10204" extrusionOk="0">
                    <a:moveTo>
                      <a:pt x="5095" y="1"/>
                    </a:moveTo>
                    <a:cubicBezTo>
                      <a:pt x="4576" y="1"/>
                      <a:pt x="4044" y="241"/>
                      <a:pt x="3587" y="482"/>
                    </a:cubicBezTo>
                    <a:cubicBezTo>
                      <a:pt x="2614" y="1059"/>
                      <a:pt x="1703" y="1789"/>
                      <a:pt x="973" y="2670"/>
                    </a:cubicBezTo>
                    <a:cubicBezTo>
                      <a:pt x="639" y="3035"/>
                      <a:pt x="335" y="3491"/>
                      <a:pt x="152" y="3977"/>
                    </a:cubicBezTo>
                    <a:cubicBezTo>
                      <a:pt x="0" y="4494"/>
                      <a:pt x="0" y="5041"/>
                      <a:pt x="244" y="5497"/>
                    </a:cubicBezTo>
                    <a:cubicBezTo>
                      <a:pt x="517" y="5922"/>
                      <a:pt x="943" y="6196"/>
                      <a:pt x="1125" y="6652"/>
                    </a:cubicBezTo>
                    <a:cubicBezTo>
                      <a:pt x="1247" y="6925"/>
                      <a:pt x="1216" y="7229"/>
                      <a:pt x="1247" y="7533"/>
                    </a:cubicBezTo>
                    <a:cubicBezTo>
                      <a:pt x="1368" y="8810"/>
                      <a:pt x="2584" y="9843"/>
                      <a:pt x="3830" y="10117"/>
                    </a:cubicBezTo>
                    <a:cubicBezTo>
                      <a:pt x="4147" y="10177"/>
                      <a:pt x="4467" y="10204"/>
                      <a:pt x="4788" y="10204"/>
                    </a:cubicBezTo>
                    <a:cubicBezTo>
                      <a:pt x="5764" y="10204"/>
                      <a:pt x="6753" y="9958"/>
                      <a:pt x="7691" y="9661"/>
                    </a:cubicBezTo>
                    <a:cubicBezTo>
                      <a:pt x="8967" y="9235"/>
                      <a:pt x="10183" y="8688"/>
                      <a:pt x="11460" y="8506"/>
                    </a:cubicBezTo>
                    <a:lnTo>
                      <a:pt x="11551" y="6348"/>
                    </a:lnTo>
                    <a:cubicBezTo>
                      <a:pt x="9818" y="5041"/>
                      <a:pt x="8298" y="3491"/>
                      <a:pt x="7143" y="1667"/>
                    </a:cubicBezTo>
                    <a:cubicBezTo>
                      <a:pt x="6718" y="1029"/>
                      <a:pt x="6262" y="269"/>
                      <a:pt x="5502" y="56"/>
                    </a:cubicBezTo>
                    <a:cubicBezTo>
                      <a:pt x="5368" y="18"/>
                      <a:pt x="5232" y="1"/>
                      <a:pt x="5095" y="1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4" name="Google Shape;2084;p27"/>
              <p:cNvSpPr/>
              <p:nvPr/>
            </p:nvSpPr>
            <p:spPr>
              <a:xfrm>
                <a:off x="2109625" y="6098175"/>
                <a:ext cx="323725" cy="323400"/>
              </a:xfrm>
              <a:custGeom>
                <a:avLst/>
                <a:gdLst/>
                <a:ahLst/>
                <a:cxnLst/>
                <a:rect l="l" t="t" r="r" b="b"/>
                <a:pathLst>
                  <a:path w="12949" h="12936" extrusionOk="0">
                    <a:moveTo>
                      <a:pt x="1094" y="1"/>
                    </a:moveTo>
                    <a:lnTo>
                      <a:pt x="0" y="2493"/>
                    </a:lnTo>
                    <a:cubicBezTo>
                      <a:pt x="1429" y="4773"/>
                      <a:pt x="2432" y="7296"/>
                      <a:pt x="2979" y="9910"/>
                    </a:cubicBezTo>
                    <a:cubicBezTo>
                      <a:pt x="3192" y="10852"/>
                      <a:pt x="3374" y="11916"/>
                      <a:pt x="4164" y="12493"/>
                    </a:cubicBezTo>
                    <a:cubicBezTo>
                      <a:pt x="4652" y="12833"/>
                      <a:pt x="5244" y="12935"/>
                      <a:pt x="5825" y="12935"/>
                    </a:cubicBezTo>
                    <a:cubicBezTo>
                      <a:pt x="6077" y="12935"/>
                      <a:pt x="6327" y="12916"/>
                      <a:pt x="6566" y="12888"/>
                    </a:cubicBezTo>
                    <a:cubicBezTo>
                      <a:pt x="7964" y="12676"/>
                      <a:pt x="9332" y="12220"/>
                      <a:pt x="10578" y="11551"/>
                    </a:cubicBezTo>
                    <a:cubicBezTo>
                      <a:pt x="11155" y="11247"/>
                      <a:pt x="11733" y="10852"/>
                      <a:pt x="12158" y="10366"/>
                    </a:cubicBezTo>
                    <a:cubicBezTo>
                      <a:pt x="12554" y="9879"/>
                      <a:pt x="12827" y="9180"/>
                      <a:pt x="12706" y="8542"/>
                    </a:cubicBezTo>
                    <a:cubicBezTo>
                      <a:pt x="12614" y="7964"/>
                      <a:pt x="12219" y="7448"/>
                      <a:pt x="12219" y="6840"/>
                    </a:cubicBezTo>
                    <a:cubicBezTo>
                      <a:pt x="12219" y="6505"/>
                      <a:pt x="12402" y="6141"/>
                      <a:pt x="12493" y="5806"/>
                    </a:cubicBezTo>
                    <a:cubicBezTo>
                      <a:pt x="12949" y="4256"/>
                      <a:pt x="11976" y="2493"/>
                      <a:pt x="10669" y="1581"/>
                    </a:cubicBezTo>
                    <a:cubicBezTo>
                      <a:pt x="9301" y="669"/>
                      <a:pt x="7630" y="457"/>
                      <a:pt x="5988" y="365"/>
                    </a:cubicBezTo>
                    <a:cubicBezTo>
                      <a:pt x="4347" y="305"/>
                      <a:pt x="2675" y="365"/>
                      <a:pt x="1094" y="1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5" name="Google Shape;2085;p27"/>
              <p:cNvSpPr/>
              <p:nvPr/>
            </p:nvSpPr>
            <p:spPr>
              <a:xfrm>
                <a:off x="2109625" y="6096650"/>
                <a:ext cx="256100" cy="258125"/>
              </a:xfrm>
              <a:custGeom>
                <a:avLst/>
                <a:gdLst/>
                <a:ahLst/>
                <a:cxnLst/>
                <a:rect l="l" t="t" r="r" b="b"/>
                <a:pathLst>
                  <a:path w="10244" h="10325" extrusionOk="0">
                    <a:moveTo>
                      <a:pt x="851" y="1"/>
                    </a:moveTo>
                    <a:lnTo>
                      <a:pt x="0" y="2037"/>
                    </a:lnTo>
                    <a:cubicBezTo>
                      <a:pt x="1125" y="3831"/>
                      <a:pt x="1915" y="5837"/>
                      <a:pt x="2341" y="7934"/>
                    </a:cubicBezTo>
                    <a:cubicBezTo>
                      <a:pt x="2493" y="8694"/>
                      <a:pt x="2645" y="9515"/>
                      <a:pt x="3253" y="9971"/>
                    </a:cubicBezTo>
                    <a:cubicBezTo>
                      <a:pt x="3622" y="10238"/>
                      <a:pt x="4061" y="10324"/>
                      <a:pt x="4513" y="10324"/>
                    </a:cubicBezTo>
                    <a:cubicBezTo>
                      <a:pt x="4730" y="10324"/>
                      <a:pt x="4950" y="10304"/>
                      <a:pt x="5167" y="10275"/>
                    </a:cubicBezTo>
                    <a:cubicBezTo>
                      <a:pt x="6262" y="10123"/>
                      <a:pt x="7356" y="9758"/>
                      <a:pt x="8359" y="9241"/>
                    </a:cubicBezTo>
                    <a:cubicBezTo>
                      <a:pt x="8815" y="9028"/>
                      <a:pt x="9271" y="8724"/>
                      <a:pt x="9605" y="8299"/>
                    </a:cubicBezTo>
                    <a:cubicBezTo>
                      <a:pt x="9940" y="7873"/>
                      <a:pt x="10122" y="7357"/>
                      <a:pt x="10061" y="6870"/>
                    </a:cubicBezTo>
                    <a:cubicBezTo>
                      <a:pt x="9970" y="6414"/>
                      <a:pt x="9666" y="5989"/>
                      <a:pt x="9666" y="5502"/>
                    </a:cubicBezTo>
                    <a:cubicBezTo>
                      <a:pt x="9666" y="5229"/>
                      <a:pt x="9818" y="4955"/>
                      <a:pt x="9909" y="4651"/>
                    </a:cubicBezTo>
                    <a:cubicBezTo>
                      <a:pt x="10244" y="3405"/>
                      <a:pt x="9514" y="2037"/>
                      <a:pt x="8450" y="1308"/>
                    </a:cubicBezTo>
                    <a:cubicBezTo>
                      <a:pt x="7386" y="578"/>
                      <a:pt x="6019" y="396"/>
                      <a:pt x="4742" y="305"/>
                    </a:cubicBezTo>
                    <a:cubicBezTo>
                      <a:pt x="3435" y="244"/>
                      <a:pt x="2098" y="305"/>
                      <a:pt x="851" y="1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6" name="Google Shape;2086;p27"/>
              <p:cNvSpPr/>
              <p:nvPr/>
            </p:nvSpPr>
            <p:spPr>
              <a:xfrm>
                <a:off x="1792750" y="5692400"/>
                <a:ext cx="302450" cy="367800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4712" extrusionOk="0">
                    <a:moveTo>
                      <a:pt x="5563" y="0"/>
                    </a:moveTo>
                    <a:cubicBezTo>
                      <a:pt x="4924" y="0"/>
                      <a:pt x="4225" y="31"/>
                      <a:pt x="3617" y="304"/>
                    </a:cubicBezTo>
                    <a:cubicBezTo>
                      <a:pt x="3009" y="578"/>
                      <a:pt x="2493" y="1034"/>
                      <a:pt x="2249" y="1642"/>
                    </a:cubicBezTo>
                    <a:cubicBezTo>
                      <a:pt x="2067" y="2219"/>
                      <a:pt x="2189" y="2858"/>
                      <a:pt x="1885" y="3374"/>
                    </a:cubicBezTo>
                    <a:cubicBezTo>
                      <a:pt x="1672" y="3678"/>
                      <a:pt x="1368" y="3921"/>
                      <a:pt x="1155" y="4195"/>
                    </a:cubicBezTo>
                    <a:cubicBezTo>
                      <a:pt x="0" y="5350"/>
                      <a:pt x="0" y="7295"/>
                      <a:pt x="760" y="8754"/>
                    </a:cubicBezTo>
                    <a:cubicBezTo>
                      <a:pt x="1520" y="10183"/>
                      <a:pt x="2888" y="11216"/>
                      <a:pt x="4316" y="12037"/>
                    </a:cubicBezTo>
                    <a:cubicBezTo>
                      <a:pt x="5715" y="12888"/>
                      <a:pt x="7204" y="13618"/>
                      <a:pt x="8450" y="14712"/>
                    </a:cubicBezTo>
                    <a:lnTo>
                      <a:pt x="10608" y="13040"/>
                    </a:lnTo>
                    <a:cubicBezTo>
                      <a:pt x="10426" y="10365"/>
                      <a:pt x="10730" y="7660"/>
                      <a:pt x="11490" y="5107"/>
                    </a:cubicBezTo>
                    <a:cubicBezTo>
                      <a:pt x="11763" y="4134"/>
                      <a:pt x="12098" y="3131"/>
                      <a:pt x="11672" y="2250"/>
                    </a:cubicBezTo>
                    <a:cubicBezTo>
                      <a:pt x="11338" y="1490"/>
                      <a:pt x="10487" y="1064"/>
                      <a:pt x="9727" y="760"/>
                    </a:cubicBezTo>
                    <a:cubicBezTo>
                      <a:pt x="8420" y="274"/>
                      <a:pt x="6961" y="0"/>
                      <a:pt x="5563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7" name="Google Shape;2087;p27"/>
              <p:cNvSpPr/>
              <p:nvPr/>
            </p:nvSpPr>
            <p:spPr>
              <a:xfrm>
                <a:off x="1792750" y="5692400"/>
                <a:ext cx="302450" cy="367800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4712" extrusionOk="0">
                    <a:moveTo>
                      <a:pt x="5563" y="0"/>
                    </a:moveTo>
                    <a:cubicBezTo>
                      <a:pt x="4924" y="0"/>
                      <a:pt x="4225" y="31"/>
                      <a:pt x="3617" y="304"/>
                    </a:cubicBezTo>
                    <a:cubicBezTo>
                      <a:pt x="3009" y="578"/>
                      <a:pt x="2493" y="1034"/>
                      <a:pt x="2249" y="1642"/>
                    </a:cubicBezTo>
                    <a:cubicBezTo>
                      <a:pt x="2067" y="2219"/>
                      <a:pt x="2189" y="2858"/>
                      <a:pt x="1885" y="3374"/>
                    </a:cubicBezTo>
                    <a:cubicBezTo>
                      <a:pt x="1672" y="3678"/>
                      <a:pt x="1368" y="3921"/>
                      <a:pt x="1155" y="4195"/>
                    </a:cubicBezTo>
                    <a:cubicBezTo>
                      <a:pt x="0" y="5350"/>
                      <a:pt x="0" y="7295"/>
                      <a:pt x="760" y="8754"/>
                    </a:cubicBezTo>
                    <a:cubicBezTo>
                      <a:pt x="1520" y="10183"/>
                      <a:pt x="2888" y="11216"/>
                      <a:pt x="4316" y="12037"/>
                    </a:cubicBezTo>
                    <a:cubicBezTo>
                      <a:pt x="5715" y="12888"/>
                      <a:pt x="7204" y="13618"/>
                      <a:pt x="8450" y="14712"/>
                    </a:cubicBezTo>
                    <a:lnTo>
                      <a:pt x="10608" y="13040"/>
                    </a:lnTo>
                    <a:cubicBezTo>
                      <a:pt x="10426" y="10365"/>
                      <a:pt x="10730" y="7660"/>
                      <a:pt x="11490" y="5107"/>
                    </a:cubicBezTo>
                    <a:cubicBezTo>
                      <a:pt x="11763" y="4134"/>
                      <a:pt x="12098" y="3131"/>
                      <a:pt x="11672" y="2250"/>
                    </a:cubicBezTo>
                    <a:cubicBezTo>
                      <a:pt x="11338" y="1490"/>
                      <a:pt x="10487" y="1064"/>
                      <a:pt x="9727" y="760"/>
                    </a:cubicBezTo>
                    <a:cubicBezTo>
                      <a:pt x="8420" y="274"/>
                      <a:pt x="6961" y="0"/>
                      <a:pt x="5563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8" name="Google Shape;2088;p27"/>
              <p:cNvSpPr/>
              <p:nvPr/>
            </p:nvSpPr>
            <p:spPr>
              <a:xfrm>
                <a:off x="1819350" y="5758500"/>
                <a:ext cx="248500" cy="301700"/>
              </a:xfrm>
              <a:custGeom>
                <a:avLst/>
                <a:gdLst/>
                <a:ahLst/>
                <a:cxnLst/>
                <a:rect l="l" t="t" r="r" b="b"/>
                <a:pathLst>
                  <a:path w="9940" h="12068" extrusionOk="0">
                    <a:moveTo>
                      <a:pt x="4559" y="1"/>
                    </a:moveTo>
                    <a:cubicBezTo>
                      <a:pt x="4043" y="1"/>
                      <a:pt x="3465" y="62"/>
                      <a:pt x="2979" y="244"/>
                    </a:cubicBezTo>
                    <a:cubicBezTo>
                      <a:pt x="2492" y="426"/>
                      <a:pt x="2037" y="821"/>
                      <a:pt x="1885" y="1338"/>
                    </a:cubicBezTo>
                    <a:cubicBezTo>
                      <a:pt x="1733" y="1794"/>
                      <a:pt x="1793" y="2341"/>
                      <a:pt x="1581" y="2797"/>
                    </a:cubicBezTo>
                    <a:cubicBezTo>
                      <a:pt x="1429" y="3040"/>
                      <a:pt x="1185" y="3223"/>
                      <a:pt x="973" y="3436"/>
                    </a:cubicBezTo>
                    <a:cubicBezTo>
                      <a:pt x="0" y="4378"/>
                      <a:pt x="0" y="5989"/>
                      <a:pt x="669" y="7205"/>
                    </a:cubicBezTo>
                    <a:cubicBezTo>
                      <a:pt x="1307" y="8390"/>
                      <a:pt x="2401" y="9211"/>
                      <a:pt x="3556" y="9910"/>
                    </a:cubicBezTo>
                    <a:cubicBezTo>
                      <a:pt x="4681" y="10578"/>
                      <a:pt x="5897" y="11186"/>
                      <a:pt x="6930" y="12068"/>
                    </a:cubicBezTo>
                    <a:lnTo>
                      <a:pt x="8724" y="10700"/>
                    </a:lnTo>
                    <a:cubicBezTo>
                      <a:pt x="8572" y="8481"/>
                      <a:pt x="8815" y="6293"/>
                      <a:pt x="9423" y="4195"/>
                    </a:cubicBezTo>
                    <a:cubicBezTo>
                      <a:pt x="9666" y="3436"/>
                      <a:pt x="9939" y="2615"/>
                      <a:pt x="9575" y="1885"/>
                    </a:cubicBezTo>
                    <a:cubicBezTo>
                      <a:pt x="9271" y="1277"/>
                      <a:pt x="8632" y="913"/>
                      <a:pt x="7994" y="670"/>
                    </a:cubicBezTo>
                    <a:cubicBezTo>
                      <a:pt x="6900" y="244"/>
                      <a:pt x="5714" y="62"/>
                      <a:pt x="4559" y="1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9" name="Google Shape;2089;p27"/>
              <p:cNvSpPr/>
              <p:nvPr/>
            </p:nvSpPr>
            <p:spPr>
              <a:xfrm>
                <a:off x="2042750" y="5709625"/>
                <a:ext cx="318425" cy="333100"/>
              </a:xfrm>
              <a:custGeom>
                <a:avLst/>
                <a:gdLst/>
                <a:ahLst/>
                <a:cxnLst/>
                <a:rect l="l" t="t" r="r" b="b"/>
                <a:pathLst>
                  <a:path w="12737" h="13324" extrusionOk="0">
                    <a:moveTo>
                      <a:pt x="8101" y="0"/>
                    </a:moveTo>
                    <a:cubicBezTo>
                      <a:pt x="7930" y="0"/>
                      <a:pt x="7760" y="23"/>
                      <a:pt x="7599" y="71"/>
                    </a:cubicBezTo>
                    <a:cubicBezTo>
                      <a:pt x="7022" y="223"/>
                      <a:pt x="6535" y="679"/>
                      <a:pt x="5928" y="710"/>
                    </a:cubicBezTo>
                    <a:cubicBezTo>
                      <a:pt x="5874" y="719"/>
                      <a:pt x="5820" y="724"/>
                      <a:pt x="5764" y="724"/>
                    </a:cubicBezTo>
                    <a:cubicBezTo>
                      <a:pt x="5469" y="724"/>
                      <a:pt x="5145" y="604"/>
                      <a:pt x="4864" y="527"/>
                    </a:cubicBezTo>
                    <a:cubicBezTo>
                      <a:pt x="4681" y="493"/>
                      <a:pt x="4498" y="476"/>
                      <a:pt x="4317" y="476"/>
                    </a:cubicBezTo>
                    <a:cubicBezTo>
                      <a:pt x="2898" y="476"/>
                      <a:pt x="1556" y="1483"/>
                      <a:pt x="882" y="2776"/>
                    </a:cubicBezTo>
                    <a:cubicBezTo>
                      <a:pt x="122" y="4205"/>
                      <a:pt x="0" y="5938"/>
                      <a:pt x="61" y="7549"/>
                    </a:cubicBezTo>
                    <a:cubicBezTo>
                      <a:pt x="152" y="9190"/>
                      <a:pt x="396" y="10831"/>
                      <a:pt x="152" y="12473"/>
                    </a:cubicBezTo>
                    <a:lnTo>
                      <a:pt x="2736" y="13324"/>
                    </a:lnTo>
                    <a:cubicBezTo>
                      <a:pt x="4864" y="11713"/>
                      <a:pt x="7265" y="10436"/>
                      <a:pt x="9849" y="9646"/>
                    </a:cubicBezTo>
                    <a:cubicBezTo>
                      <a:pt x="10760" y="9342"/>
                      <a:pt x="11824" y="9068"/>
                      <a:pt x="12311" y="8248"/>
                    </a:cubicBezTo>
                    <a:cubicBezTo>
                      <a:pt x="12736" y="7518"/>
                      <a:pt x="12645" y="6606"/>
                      <a:pt x="12463" y="5816"/>
                    </a:cubicBezTo>
                    <a:cubicBezTo>
                      <a:pt x="12128" y="4448"/>
                      <a:pt x="11551" y="3111"/>
                      <a:pt x="10791" y="1895"/>
                    </a:cubicBezTo>
                    <a:cubicBezTo>
                      <a:pt x="10457" y="1378"/>
                      <a:pt x="10031" y="831"/>
                      <a:pt x="9453" y="466"/>
                    </a:cubicBezTo>
                    <a:cubicBezTo>
                      <a:pt x="9073" y="176"/>
                      <a:pt x="8578" y="0"/>
                      <a:pt x="8101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0" name="Google Shape;2090;p27"/>
              <p:cNvSpPr/>
              <p:nvPr/>
            </p:nvSpPr>
            <p:spPr>
              <a:xfrm>
                <a:off x="2042750" y="5709625"/>
                <a:ext cx="318425" cy="333100"/>
              </a:xfrm>
              <a:custGeom>
                <a:avLst/>
                <a:gdLst/>
                <a:ahLst/>
                <a:cxnLst/>
                <a:rect l="l" t="t" r="r" b="b"/>
                <a:pathLst>
                  <a:path w="12737" h="13324" extrusionOk="0">
                    <a:moveTo>
                      <a:pt x="8101" y="0"/>
                    </a:moveTo>
                    <a:cubicBezTo>
                      <a:pt x="7930" y="0"/>
                      <a:pt x="7760" y="23"/>
                      <a:pt x="7599" y="71"/>
                    </a:cubicBezTo>
                    <a:cubicBezTo>
                      <a:pt x="7022" y="223"/>
                      <a:pt x="6535" y="679"/>
                      <a:pt x="5928" y="710"/>
                    </a:cubicBezTo>
                    <a:cubicBezTo>
                      <a:pt x="5874" y="719"/>
                      <a:pt x="5820" y="724"/>
                      <a:pt x="5764" y="724"/>
                    </a:cubicBezTo>
                    <a:cubicBezTo>
                      <a:pt x="5469" y="724"/>
                      <a:pt x="5145" y="604"/>
                      <a:pt x="4864" y="527"/>
                    </a:cubicBezTo>
                    <a:cubicBezTo>
                      <a:pt x="4681" y="493"/>
                      <a:pt x="4498" y="476"/>
                      <a:pt x="4317" y="476"/>
                    </a:cubicBezTo>
                    <a:cubicBezTo>
                      <a:pt x="2898" y="476"/>
                      <a:pt x="1556" y="1483"/>
                      <a:pt x="882" y="2776"/>
                    </a:cubicBezTo>
                    <a:cubicBezTo>
                      <a:pt x="122" y="4205"/>
                      <a:pt x="0" y="5938"/>
                      <a:pt x="61" y="7549"/>
                    </a:cubicBezTo>
                    <a:cubicBezTo>
                      <a:pt x="152" y="9190"/>
                      <a:pt x="396" y="10831"/>
                      <a:pt x="152" y="12473"/>
                    </a:cubicBezTo>
                    <a:lnTo>
                      <a:pt x="2736" y="13324"/>
                    </a:lnTo>
                    <a:cubicBezTo>
                      <a:pt x="4864" y="11713"/>
                      <a:pt x="7265" y="10436"/>
                      <a:pt x="9849" y="9646"/>
                    </a:cubicBezTo>
                    <a:cubicBezTo>
                      <a:pt x="10760" y="9342"/>
                      <a:pt x="11824" y="9068"/>
                      <a:pt x="12311" y="8248"/>
                    </a:cubicBezTo>
                    <a:cubicBezTo>
                      <a:pt x="12736" y="7518"/>
                      <a:pt x="12645" y="6606"/>
                      <a:pt x="12463" y="5816"/>
                    </a:cubicBezTo>
                    <a:cubicBezTo>
                      <a:pt x="12128" y="4448"/>
                      <a:pt x="11551" y="3111"/>
                      <a:pt x="10791" y="1895"/>
                    </a:cubicBezTo>
                    <a:cubicBezTo>
                      <a:pt x="10457" y="1378"/>
                      <a:pt x="10031" y="831"/>
                      <a:pt x="9453" y="466"/>
                    </a:cubicBezTo>
                    <a:cubicBezTo>
                      <a:pt x="9073" y="176"/>
                      <a:pt x="8578" y="0"/>
                      <a:pt x="8101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1" name="Google Shape;2091;p27"/>
              <p:cNvSpPr/>
              <p:nvPr/>
            </p:nvSpPr>
            <p:spPr>
              <a:xfrm>
                <a:off x="2041975" y="5757900"/>
                <a:ext cx="272825" cy="284825"/>
              </a:xfrm>
              <a:custGeom>
                <a:avLst/>
                <a:gdLst/>
                <a:ahLst/>
                <a:cxnLst/>
                <a:rect l="l" t="t" r="r" b="b"/>
                <a:pathLst>
                  <a:path w="10913" h="11393" extrusionOk="0">
                    <a:moveTo>
                      <a:pt x="6858" y="1"/>
                    </a:moveTo>
                    <a:cubicBezTo>
                      <a:pt x="6718" y="1"/>
                      <a:pt x="6580" y="18"/>
                      <a:pt x="6445" y="55"/>
                    </a:cubicBezTo>
                    <a:cubicBezTo>
                      <a:pt x="5959" y="207"/>
                      <a:pt x="5533" y="572"/>
                      <a:pt x="5047" y="572"/>
                    </a:cubicBezTo>
                    <a:cubicBezTo>
                      <a:pt x="5006" y="576"/>
                      <a:pt x="4965" y="578"/>
                      <a:pt x="4925" y="578"/>
                    </a:cubicBezTo>
                    <a:cubicBezTo>
                      <a:pt x="4661" y="578"/>
                      <a:pt x="4398" y="499"/>
                      <a:pt x="4135" y="420"/>
                    </a:cubicBezTo>
                    <a:cubicBezTo>
                      <a:pt x="3977" y="388"/>
                      <a:pt x="3820" y="373"/>
                      <a:pt x="3663" y="373"/>
                    </a:cubicBezTo>
                    <a:cubicBezTo>
                      <a:pt x="2455" y="373"/>
                      <a:pt x="1295" y="1259"/>
                      <a:pt x="730" y="2335"/>
                    </a:cubicBezTo>
                    <a:cubicBezTo>
                      <a:pt x="62" y="3551"/>
                      <a:pt x="1" y="5010"/>
                      <a:pt x="31" y="6377"/>
                    </a:cubicBezTo>
                    <a:cubicBezTo>
                      <a:pt x="123" y="7806"/>
                      <a:pt x="305" y="9174"/>
                      <a:pt x="123" y="10572"/>
                    </a:cubicBezTo>
                    <a:lnTo>
                      <a:pt x="2341" y="11393"/>
                    </a:lnTo>
                    <a:cubicBezTo>
                      <a:pt x="4165" y="9995"/>
                      <a:pt x="6232" y="8931"/>
                      <a:pt x="8390" y="8292"/>
                    </a:cubicBezTo>
                    <a:cubicBezTo>
                      <a:pt x="9180" y="8049"/>
                      <a:pt x="10062" y="7806"/>
                      <a:pt x="10518" y="7077"/>
                    </a:cubicBezTo>
                    <a:cubicBezTo>
                      <a:pt x="10913" y="6469"/>
                      <a:pt x="10791" y="5709"/>
                      <a:pt x="10639" y="4979"/>
                    </a:cubicBezTo>
                    <a:cubicBezTo>
                      <a:pt x="10366" y="3794"/>
                      <a:pt x="9880" y="2669"/>
                      <a:pt x="9180" y="1636"/>
                    </a:cubicBezTo>
                    <a:cubicBezTo>
                      <a:pt x="8877" y="1180"/>
                      <a:pt x="8542" y="724"/>
                      <a:pt x="8056" y="390"/>
                    </a:cubicBezTo>
                    <a:cubicBezTo>
                      <a:pt x="7712" y="161"/>
                      <a:pt x="7283" y="1"/>
                      <a:pt x="6858" y="1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2" name="Google Shape;2092;p27"/>
              <p:cNvSpPr/>
              <p:nvPr/>
            </p:nvSpPr>
            <p:spPr>
              <a:xfrm>
                <a:off x="2094425" y="5877225"/>
                <a:ext cx="380725" cy="305750"/>
              </a:xfrm>
              <a:custGeom>
                <a:avLst/>
                <a:gdLst/>
                <a:ahLst/>
                <a:cxnLst/>
                <a:rect l="l" t="t" r="r" b="b"/>
                <a:pathLst>
                  <a:path w="15229" h="12230" extrusionOk="0">
                    <a:moveTo>
                      <a:pt x="8706" y="0"/>
                    </a:moveTo>
                    <a:cubicBezTo>
                      <a:pt x="8280" y="0"/>
                      <a:pt x="7852" y="59"/>
                      <a:pt x="7447" y="176"/>
                    </a:cubicBezTo>
                    <a:cubicBezTo>
                      <a:pt x="5867" y="632"/>
                      <a:pt x="4590" y="1726"/>
                      <a:pt x="3435" y="2942"/>
                    </a:cubicBezTo>
                    <a:cubicBezTo>
                      <a:pt x="2341" y="4127"/>
                      <a:pt x="1307" y="5465"/>
                      <a:pt x="0" y="6437"/>
                    </a:cubicBezTo>
                    <a:lnTo>
                      <a:pt x="1247" y="8869"/>
                    </a:lnTo>
                    <a:cubicBezTo>
                      <a:pt x="3891" y="9264"/>
                      <a:pt x="6475" y="10115"/>
                      <a:pt x="8815" y="11392"/>
                    </a:cubicBezTo>
                    <a:cubicBezTo>
                      <a:pt x="9510" y="11778"/>
                      <a:pt x="10292" y="12229"/>
                      <a:pt x="11106" y="12229"/>
                    </a:cubicBezTo>
                    <a:cubicBezTo>
                      <a:pt x="11253" y="12229"/>
                      <a:pt x="11402" y="12215"/>
                      <a:pt x="11551" y="12182"/>
                    </a:cubicBezTo>
                    <a:cubicBezTo>
                      <a:pt x="12341" y="12000"/>
                      <a:pt x="12949" y="11270"/>
                      <a:pt x="13374" y="10571"/>
                    </a:cubicBezTo>
                    <a:cubicBezTo>
                      <a:pt x="14134" y="9355"/>
                      <a:pt x="14681" y="8048"/>
                      <a:pt x="14985" y="6681"/>
                    </a:cubicBezTo>
                    <a:cubicBezTo>
                      <a:pt x="15137" y="6012"/>
                      <a:pt x="15229" y="5374"/>
                      <a:pt x="15107" y="4735"/>
                    </a:cubicBezTo>
                    <a:cubicBezTo>
                      <a:pt x="14985" y="4097"/>
                      <a:pt x="14651" y="3428"/>
                      <a:pt x="14074" y="3124"/>
                    </a:cubicBezTo>
                    <a:cubicBezTo>
                      <a:pt x="13557" y="2820"/>
                      <a:pt x="12918" y="2790"/>
                      <a:pt x="12463" y="2364"/>
                    </a:cubicBezTo>
                    <a:cubicBezTo>
                      <a:pt x="12189" y="2152"/>
                      <a:pt x="12037" y="1817"/>
                      <a:pt x="11855" y="1513"/>
                    </a:cubicBezTo>
                    <a:cubicBezTo>
                      <a:pt x="11177" y="496"/>
                      <a:pt x="9944" y="0"/>
                      <a:pt x="8706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3" name="Google Shape;2093;p27"/>
              <p:cNvSpPr/>
              <p:nvPr/>
            </p:nvSpPr>
            <p:spPr>
              <a:xfrm>
                <a:off x="2094425" y="5877225"/>
                <a:ext cx="380725" cy="305750"/>
              </a:xfrm>
              <a:custGeom>
                <a:avLst/>
                <a:gdLst/>
                <a:ahLst/>
                <a:cxnLst/>
                <a:rect l="l" t="t" r="r" b="b"/>
                <a:pathLst>
                  <a:path w="15229" h="12230" extrusionOk="0">
                    <a:moveTo>
                      <a:pt x="8706" y="0"/>
                    </a:moveTo>
                    <a:cubicBezTo>
                      <a:pt x="8280" y="0"/>
                      <a:pt x="7852" y="59"/>
                      <a:pt x="7447" y="176"/>
                    </a:cubicBezTo>
                    <a:cubicBezTo>
                      <a:pt x="5867" y="632"/>
                      <a:pt x="4590" y="1726"/>
                      <a:pt x="3435" y="2942"/>
                    </a:cubicBezTo>
                    <a:cubicBezTo>
                      <a:pt x="2341" y="4127"/>
                      <a:pt x="1307" y="5465"/>
                      <a:pt x="0" y="6437"/>
                    </a:cubicBezTo>
                    <a:lnTo>
                      <a:pt x="1247" y="8869"/>
                    </a:lnTo>
                    <a:cubicBezTo>
                      <a:pt x="3891" y="9264"/>
                      <a:pt x="6475" y="10115"/>
                      <a:pt x="8815" y="11392"/>
                    </a:cubicBezTo>
                    <a:cubicBezTo>
                      <a:pt x="9510" y="11778"/>
                      <a:pt x="10292" y="12229"/>
                      <a:pt x="11106" y="12229"/>
                    </a:cubicBezTo>
                    <a:cubicBezTo>
                      <a:pt x="11253" y="12229"/>
                      <a:pt x="11402" y="12215"/>
                      <a:pt x="11551" y="12182"/>
                    </a:cubicBezTo>
                    <a:cubicBezTo>
                      <a:pt x="12341" y="12000"/>
                      <a:pt x="12949" y="11270"/>
                      <a:pt x="13374" y="10571"/>
                    </a:cubicBezTo>
                    <a:cubicBezTo>
                      <a:pt x="14134" y="9355"/>
                      <a:pt x="14681" y="8048"/>
                      <a:pt x="14985" y="6681"/>
                    </a:cubicBezTo>
                    <a:cubicBezTo>
                      <a:pt x="15137" y="6012"/>
                      <a:pt x="15229" y="5374"/>
                      <a:pt x="15107" y="4735"/>
                    </a:cubicBezTo>
                    <a:cubicBezTo>
                      <a:pt x="14985" y="4097"/>
                      <a:pt x="14651" y="3428"/>
                      <a:pt x="14074" y="3124"/>
                    </a:cubicBezTo>
                    <a:cubicBezTo>
                      <a:pt x="13557" y="2820"/>
                      <a:pt x="12918" y="2790"/>
                      <a:pt x="12463" y="2364"/>
                    </a:cubicBezTo>
                    <a:cubicBezTo>
                      <a:pt x="12189" y="2152"/>
                      <a:pt x="12037" y="1817"/>
                      <a:pt x="11855" y="1513"/>
                    </a:cubicBezTo>
                    <a:cubicBezTo>
                      <a:pt x="11177" y="496"/>
                      <a:pt x="9944" y="0"/>
                      <a:pt x="8706" y="0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4" name="Google Shape;2094;p27"/>
              <p:cNvSpPr/>
              <p:nvPr/>
            </p:nvSpPr>
            <p:spPr>
              <a:xfrm>
                <a:off x="2095950" y="5905750"/>
                <a:ext cx="304725" cy="246425"/>
              </a:xfrm>
              <a:custGeom>
                <a:avLst/>
                <a:gdLst/>
                <a:ahLst/>
                <a:cxnLst/>
                <a:rect l="l" t="t" r="r" b="b"/>
                <a:pathLst>
                  <a:path w="12189" h="9857" extrusionOk="0">
                    <a:moveTo>
                      <a:pt x="6966" y="0"/>
                    </a:moveTo>
                    <a:cubicBezTo>
                      <a:pt x="6624" y="0"/>
                      <a:pt x="6282" y="44"/>
                      <a:pt x="5958" y="129"/>
                    </a:cubicBezTo>
                    <a:cubicBezTo>
                      <a:pt x="4711" y="463"/>
                      <a:pt x="3678" y="1375"/>
                      <a:pt x="2766" y="2348"/>
                    </a:cubicBezTo>
                    <a:cubicBezTo>
                      <a:pt x="1854" y="3290"/>
                      <a:pt x="1064" y="4354"/>
                      <a:pt x="0" y="5114"/>
                    </a:cubicBezTo>
                    <a:lnTo>
                      <a:pt x="942" y="7151"/>
                    </a:lnTo>
                    <a:cubicBezTo>
                      <a:pt x="3070" y="7454"/>
                      <a:pt x="5137" y="8154"/>
                      <a:pt x="7021" y="9187"/>
                    </a:cubicBezTo>
                    <a:cubicBezTo>
                      <a:pt x="7621" y="9500"/>
                      <a:pt x="8265" y="9857"/>
                      <a:pt x="8915" y="9857"/>
                    </a:cubicBezTo>
                    <a:cubicBezTo>
                      <a:pt x="9023" y="9857"/>
                      <a:pt x="9132" y="9847"/>
                      <a:pt x="9240" y="9825"/>
                    </a:cubicBezTo>
                    <a:cubicBezTo>
                      <a:pt x="9879" y="9673"/>
                      <a:pt x="10335" y="9096"/>
                      <a:pt x="10730" y="8518"/>
                    </a:cubicBezTo>
                    <a:cubicBezTo>
                      <a:pt x="11338" y="7576"/>
                      <a:pt x="11794" y="6482"/>
                      <a:pt x="12006" y="5388"/>
                    </a:cubicBezTo>
                    <a:cubicBezTo>
                      <a:pt x="12128" y="4840"/>
                      <a:pt x="12189" y="4324"/>
                      <a:pt x="12128" y="3807"/>
                    </a:cubicBezTo>
                    <a:cubicBezTo>
                      <a:pt x="12037" y="3290"/>
                      <a:pt x="11733" y="2804"/>
                      <a:pt x="11277" y="2530"/>
                    </a:cubicBezTo>
                    <a:cubicBezTo>
                      <a:pt x="10882" y="2287"/>
                      <a:pt x="10335" y="2257"/>
                      <a:pt x="10000" y="1922"/>
                    </a:cubicBezTo>
                    <a:cubicBezTo>
                      <a:pt x="9757" y="1710"/>
                      <a:pt x="9666" y="1467"/>
                      <a:pt x="9514" y="1193"/>
                    </a:cubicBezTo>
                    <a:cubicBezTo>
                      <a:pt x="8970" y="377"/>
                      <a:pt x="7969" y="0"/>
                      <a:pt x="6966" y="0"/>
                    </a:cubicBezTo>
                    <a:close/>
                  </a:path>
                </a:pathLst>
              </a:custGeom>
              <a:solidFill>
                <a:srgbClr val="FF78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5" name="Google Shape;2095;p27"/>
              <p:cNvSpPr/>
              <p:nvPr/>
            </p:nvSpPr>
            <p:spPr>
              <a:xfrm>
                <a:off x="2118900" y="6014325"/>
                <a:ext cx="117800" cy="46425"/>
              </a:xfrm>
              <a:custGeom>
                <a:avLst/>
                <a:gdLst/>
                <a:ahLst/>
                <a:cxnLst/>
                <a:rect l="l" t="t" r="r" b="b"/>
                <a:pathLst>
                  <a:path w="4712" h="1857" extrusionOk="0">
                    <a:moveTo>
                      <a:pt x="4363" y="0"/>
                    </a:moveTo>
                    <a:cubicBezTo>
                      <a:pt x="4337" y="0"/>
                      <a:pt x="4309" y="4"/>
                      <a:pt x="4280" y="11"/>
                    </a:cubicBezTo>
                    <a:cubicBezTo>
                      <a:pt x="2882" y="285"/>
                      <a:pt x="1544" y="771"/>
                      <a:pt x="268" y="1379"/>
                    </a:cubicBezTo>
                    <a:cubicBezTo>
                      <a:pt x="1" y="1512"/>
                      <a:pt x="179" y="1856"/>
                      <a:pt x="432" y="1856"/>
                    </a:cubicBezTo>
                    <a:cubicBezTo>
                      <a:pt x="467" y="1856"/>
                      <a:pt x="504" y="1850"/>
                      <a:pt x="541" y="1835"/>
                    </a:cubicBezTo>
                    <a:cubicBezTo>
                      <a:pt x="1787" y="1227"/>
                      <a:pt x="3064" y="771"/>
                      <a:pt x="4432" y="497"/>
                    </a:cubicBezTo>
                    <a:cubicBezTo>
                      <a:pt x="4711" y="442"/>
                      <a:pt x="4657" y="0"/>
                      <a:pt x="4363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6" name="Google Shape;2096;p27"/>
              <p:cNvSpPr/>
              <p:nvPr/>
            </p:nvSpPr>
            <p:spPr>
              <a:xfrm>
                <a:off x="2129475" y="6054300"/>
                <a:ext cx="137425" cy="15150"/>
              </a:xfrm>
              <a:custGeom>
                <a:avLst/>
                <a:gdLst/>
                <a:ahLst/>
                <a:cxnLst/>
                <a:rect l="l" t="t" r="r" b="b"/>
                <a:pathLst>
                  <a:path w="5497" h="606" extrusionOk="0">
                    <a:moveTo>
                      <a:pt x="2747" y="0"/>
                    </a:moveTo>
                    <a:cubicBezTo>
                      <a:pt x="1942" y="0"/>
                      <a:pt x="1136" y="38"/>
                      <a:pt x="331" y="114"/>
                    </a:cubicBezTo>
                    <a:cubicBezTo>
                      <a:pt x="44" y="143"/>
                      <a:pt x="1" y="606"/>
                      <a:pt x="279" y="606"/>
                    </a:cubicBezTo>
                    <a:cubicBezTo>
                      <a:pt x="295" y="606"/>
                      <a:pt x="312" y="604"/>
                      <a:pt x="331" y="601"/>
                    </a:cubicBezTo>
                    <a:cubicBezTo>
                      <a:pt x="1136" y="509"/>
                      <a:pt x="1942" y="464"/>
                      <a:pt x="2747" y="464"/>
                    </a:cubicBezTo>
                    <a:cubicBezTo>
                      <a:pt x="3553" y="464"/>
                      <a:pt x="4358" y="509"/>
                      <a:pt x="5164" y="601"/>
                    </a:cubicBezTo>
                    <a:cubicBezTo>
                      <a:pt x="5182" y="604"/>
                      <a:pt x="5200" y="606"/>
                      <a:pt x="5216" y="606"/>
                    </a:cubicBezTo>
                    <a:cubicBezTo>
                      <a:pt x="5497" y="606"/>
                      <a:pt x="5480" y="143"/>
                      <a:pt x="5164" y="114"/>
                    </a:cubicBezTo>
                    <a:cubicBezTo>
                      <a:pt x="4358" y="38"/>
                      <a:pt x="3553" y="0"/>
                      <a:pt x="2747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7" name="Google Shape;2097;p27"/>
              <p:cNvSpPr/>
              <p:nvPr/>
            </p:nvSpPr>
            <p:spPr>
              <a:xfrm>
                <a:off x="2124250" y="6114125"/>
                <a:ext cx="127025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5081" h="3519" extrusionOk="0">
                    <a:moveTo>
                      <a:pt x="387" y="1"/>
                    </a:moveTo>
                    <a:cubicBezTo>
                      <a:pt x="148" y="1"/>
                      <a:pt x="1" y="357"/>
                      <a:pt x="236" y="487"/>
                    </a:cubicBezTo>
                    <a:cubicBezTo>
                      <a:pt x="1786" y="1308"/>
                      <a:pt x="3215" y="2281"/>
                      <a:pt x="4491" y="3466"/>
                    </a:cubicBezTo>
                    <a:cubicBezTo>
                      <a:pt x="4546" y="3503"/>
                      <a:pt x="4604" y="3518"/>
                      <a:pt x="4661" y="3518"/>
                    </a:cubicBezTo>
                    <a:cubicBezTo>
                      <a:pt x="4886" y="3518"/>
                      <a:pt x="5081" y="3265"/>
                      <a:pt x="4886" y="3071"/>
                    </a:cubicBezTo>
                    <a:cubicBezTo>
                      <a:pt x="3579" y="1855"/>
                      <a:pt x="2090" y="852"/>
                      <a:pt x="509" y="31"/>
                    </a:cubicBezTo>
                    <a:cubicBezTo>
                      <a:pt x="467" y="10"/>
                      <a:pt x="426" y="1"/>
                      <a:pt x="387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8" name="Google Shape;2098;p27"/>
              <p:cNvSpPr/>
              <p:nvPr/>
            </p:nvSpPr>
            <p:spPr>
              <a:xfrm>
                <a:off x="2124675" y="6135225"/>
                <a:ext cx="96000" cy="122100"/>
              </a:xfrm>
              <a:custGeom>
                <a:avLst/>
                <a:gdLst/>
                <a:ahLst/>
                <a:cxnLst/>
                <a:rect l="l" t="t" r="r" b="b"/>
                <a:pathLst>
                  <a:path w="3840" h="4884" extrusionOk="0">
                    <a:moveTo>
                      <a:pt x="364" y="1"/>
                    </a:moveTo>
                    <a:cubicBezTo>
                      <a:pt x="176" y="1"/>
                      <a:pt x="0" y="238"/>
                      <a:pt x="188" y="403"/>
                    </a:cubicBezTo>
                    <a:cubicBezTo>
                      <a:pt x="1344" y="1741"/>
                      <a:pt x="2438" y="3200"/>
                      <a:pt x="3289" y="4750"/>
                    </a:cubicBezTo>
                    <a:cubicBezTo>
                      <a:pt x="3336" y="4844"/>
                      <a:pt x="3413" y="4883"/>
                      <a:pt x="3491" y="4883"/>
                    </a:cubicBezTo>
                    <a:cubicBezTo>
                      <a:pt x="3663" y="4883"/>
                      <a:pt x="3840" y="4695"/>
                      <a:pt x="3714" y="4507"/>
                    </a:cubicBezTo>
                    <a:cubicBezTo>
                      <a:pt x="2803" y="2926"/>
                      <a:pt x="1739" y="1437"/>
                      <a:pt x="523" y="69"/>
                    </a:cubicBezTo>
                    <a:cubicBezTo>
                      <a:pt x="475" y="21"/>
                      <a:pt x="419" y="1"/>
                      <a:pt x="364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9" name="Google Shape;2099;p27"/>
              <p:cNvSpPr/>
              <p:nvPr/>
            </p:nvSpPr>
            <p:spPr>
              <a:xfrm>
                <a:off x="2091975" y="6163725"/>
                <a:ext cx="26775" cy="138325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5533" extrusionOk="0">
                    <a:moveTo>
                      <a:pt x="318" y="1"/>
                    </a:moveTo>
                    <a:cubicBezTo>
                      <a:pt x="163" y="1"/>
                      <a:pt x="1" y="125"/>
                      <a:pt x="38" y="327"/>
                    </a:cubicBezTo>
                    <a:cubicBezTo>
                      <a:pt x="433" y="1968"/>
                      <a:pt x="554" y="3640"/>
                      <a:pt x="433" y="5281"/>
                    </a:cubicBezTo>
                    <a:cubicBezTo>
                      <a:pt x="417" y="5449"/>
                      <a:pt x="539" y="5532"/>
                      <a:pt x="664" y="5532"/>
                    </a:cubicBezTo>
                    <a:cubicBezTo>
                      <a:pt x="790" y="5532"/>
                      <a:pt x="919" y="5449"/>
                      <a:pt x="919" y="5281"/>
                    </a:cubicBezTo>
                    <a:cubicBezTo>
                      <a:pt x="1071" y="3579"/>
                      <a:pt x="919" y="1847"/>
                      <a:pt x="554" y="175"/>
                    </a:cubicBezTo>
                    <a:cubicBezTo>
                      <a:pt x="518" y="55"/>
                      <a:pt x="420" y="1"/>
                      <a:pt x="318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0" name="Google Shape;2100;p27"/>
              <p:cNvSpPr/>
              <p:nvPr/>
            </p:nvSpPr>
            <p:spPr>
              <a:xfrm>
                <a:off x="2038300" y="6176250"/>
                <a:ext cx="37150" cy="131700"/>
              </a:xfrm>
              <a:custGeom>
                <a:avLst/>
                <a:gdLst/>
                <a:ahLst/>
                <a:cxnLst/>
                <a:rect l="l" t="t" r="r" b="b"/>
                <a:pathLst>
                  <a:path w="1486" h="5268" extrusionOk="0">
                    <a:moveTo>
                      <a:pt x="1086" y="1"/>
                    </a:moveTo>
                    <a:cubicBezTo>
                      <a:pt x="961" y="1"/>
                      <a:pt x="847" y="84"/>
                      <a:pt x="877" y="252"/>
                    </a:cubicBezTo>
                    <a:cubicBezTo>
                      <a:pt x="969" y="1863"/>
                      <a:pt x="726" y="3473"/>
                      <a:pt x="57" y="4963"/>
                    </a:cubicBezTo>
                    <a:cubicBezTo>
                      <a:pt x="1" y="5149"/>
                      <a:pt x="162" y="5267"/>
                      <a:pt x="324" y="5267"/>
                    </a:cubicBezTo>
                    <a:cubicBezTo>
                      <a:pt x="425" y="5267"/>
                      <a:pt x="527" y="5221"/>
                      <a:pt x="574" y="5115"/>
                    </a:cubicBezTo>
                    <a:cubicBezTo>
                      <a:pt x="1212" y="3565"/>
                      <a:pt x="1485" y="1923"/>
                      <a:pt x="1364" y="252"/>
                    </a:cubicBezTo>
                    <a:cubicBezTo>
                      <a:pt x="1349" y="84"/>
                      <a:pt x="1212" y="1"/>
                      <a:pt x="1086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1" name="Google Shape;2101;p27"/>
              <p:cNvSpPr/>
              <p:nvPr/>
            </p:nvSpPr>
            <p:spPr>
              <a:xfrm>
                <a:off x="1903375" y="6164500"/>
                <a:ext cx="119275" cy="81250"/>
              </a:xfrm>
              <a:custGeom>
                <a:avLst/>
                <a:gdLst/>
                <a:ahLst/>
                <a:cxnLst/>
                <a:rect l="l" t="t" r="r" b="b"/>
                <a:pathLst>
                  <a:path w="4771" h="3250" extrusionOk="0">
                    <a:moveTo>
                      <a:pt x="4410" y="0"/>
                    </a:moveTo>
                    <a:cubicBezTo>
                      <a:pt x="4335" y="0"/>
                      <a:pt x="4261" y="34"/>
                      <a:pt x="4208" y="114"/>
                    </a:cubicBezTo>
                    <a:cubicBezTo>
                      <a:pt x="3296" y="1451"/>
                      <a:pt x="1898" y="2393"/>
                      <a:pt x="287" y="2728"/>
                    </a:cubicBezTo>
                    <a:cubicBezTo>
                      <a:pt x="0" y="2813"/>
                      <a:pt x="91" y="3250"/>
                      <a:pt x="382" y="3250"/>
                    </a:cubicBezTo>
                    <a:cubicBezTo>
                      <a:pt x="400" y="3250"/>
                      <a:pt x="419" y="3248"/>
                      <a:pt x="439" y="3244"/>
                    </a:cubicBezTo>
                    <a:cubicBezTo>
                      <a:pt x="2171" y="2849"/>
                      <a:pt x="3691" y="1816"/>
                      <a:pt x="4664" y="387"/>
                    </a:cubicBezTo>
                    <a:cubicBezTo>
                      <a:pt x="4771" y="194"/>
                      <a:pt x="4590" y="0"/>
                      <a:pt x="4410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2" name="Google Shape;2102;p27"/>
              <p:cNvSpPr/>
              <p:nvPr/>
            </p:nvSpPr>
            <p:spPr>
              <a:xfrm>
                <a:off x="1894750" y="6153550"/>
                <a:ext cx="108200" cy="56125"/>
              </a:xfrm>
              <a:custGeom>
                <a:avLst/>
                <a:gdLst/>
                <a:ahLst/>
                <a:cxnLst/>
                <a:rect l="l" t="t" r="r" b="b"/>
                <a:pathLst>
                  <a:path w="4328" h="2245" extrusionOk="0">
                    <a:moveTo>
                      <a:pt x="3958" y="1"/>
                    </a:moveTo>
                    <a:cubicBezTo>
                      <a:pt x="3916" y="1"/>
                      <a:pt x="3870" y="11"/>
                      <a:pt x="3823" y="35"/>
                    </a:cubicBezTo>
                    <a:cubicBezTo>
                      <a:pt x="2668" y="582"/>
                      <a:pt x="1452" y="1190"/>
                      <a:pt x="267" y="1767"/>
                    </a:cubicBezTo>
                    <a:cubicBezTo>
                      <a:pt x="0" y="1901"/>
                      <a:pt x="178" y="2245"/>
                      <a:pt x="431" y="2245"/>
                    </a:cubicBezTo>
                    <a:cubicBezTo>
                      <a:pt x="466" y="2245"/>
                      <a:pt x="503" y="2238"/>
                      <a:pt x="540" y="2223"/>
                    </a:cubicBezTo>
                    <a:cubicBezTo>
                      <a:pt x="1695" y="1646"/>
                      <a:pt x="2911" y="1038"/>
                      <a:pt x="4097" y="491"/>
                    </a:cubicBezTo>
                    <a:cubicBezTo>
                      <a:pt x="4328" y="311"/>
                      <a:pt x="4190" y="1"/>
                      <a:pt x="3958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3" name="Google Shape;2103;p27"/>
              <p:cNvSpPr/>
              <p:nvPr/>
            </p:nvSpPr>
            <p:spPr>
              <a:xfrm>
                <a:off x="1796000" y="6079900"/>
                <a:ext cx="190525" cy="30450"/>
              </a:xfrm>
              <a:custGeom>
                <a:avLst/>
                <a:gdLst/>
                <a:ahLst/>
                <a:cxnLst/>
                <a:rect l="l" t="t" r="r" b="b"/>
                <a:pathLst>
                  <a:path w="7621" h="1218" extrusionOk="0">
                    <a:moveTo>
                      <a:pt x="421" y="1"/>
                    </a:moveTo>
                    <a:cubicBezTo>
                      <a:pt x="135" y="1"/>
                      <a:pt x="1" y="459"/>
                      <a:pt x="296" y="488"/>
                    </a:cubicBezTo>
                    <a:cubicBezTo>
                      <a:pt x="2606" y="853"/>
                      <a:pt x="4946" y="1096"/>
                      <a:pt x="7287" y="1218"/>
                    </a:cubicBezTo>
                    <a:cubicBezTo>
                      <a:pt x="7621" y="1218"/>
                      <a:pt x="7621" y="732"/>
                      <a:pt x="7287" y="701"/>
                    </a:cubicBezTo>
                    <a:cubicBezTo>
                      <a:pt x="5007" y="580"/>
                      <a:pt x="2697" y="336"/>
                      <a:pt x="448" y="2"/>
                    </a:cubicBezTo>
                    <a:cubicBezTo>
                      <a:pt x="439" y="1"/>
                      <a:pt x="429" y="1"/>
                      <a:pt x="421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4" name="Google Shape;2104;p27"/>
              <p:cNvSpPr/>
              <p:nvPr/>
            </p:nvSpPr>
            <p:spPr>
              <a:xfrm>
                <a:off x="1853250" y="6028900"/>
                <a:ext cx="14350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2259" extrusionOk="0">
                    <a:moveTo>
                      <a:pt x="383" y="0"/>
                    </a:moveTo>
                    <a:cubicBezTo>
                      <a:pt x="116" y="0"/>
                      <a:pt x="0" y="406"/>
                      <a:pt x="285" y="492"/>
                    </a:cubicBezTo>
                    <a:cubicBezTo>
                      <a:pt x="2048" y="796"/>
                      <a:pt x="3659" y="1373"/>
                      <a:pt x="5240" y="2225"/>
                    </a:cubicBezTo>
                    <a:cubicBezTo>
                      <a:pt x="5287" y="2248"/>
                      <a:pt x="5333" y="2258"/>
                      <a:pt x="5375" y="2258"/>
                    </a:cubicBezTo>
                    <a:cubicBezTo>
                      <a:pt x="5606" y="2258"/>
                      <a:pt x="5740" y="1948"/>
                      <a:pt x="5483" y="1769"/>
                    </a:cubicBezTo>
                    <a:cubicBezTo>
                      <a:pt x="3933" y="917"/>
                      <a:pt x="2231" y="310"/>
                      <a:pt x="437" y="6"/>
                    </a:cubicBezTo>
                    <a:cubicBezTo>
                      <a:pt x="419" y="2"/>
                      <a:pt x="400" y="0"/>
                      <a:pt x="383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5" name="Google Shape;2105;p27"/>
              <p:cNvSpPr/>
              <p:nvPr/>
            </p:nvSpPr>
            <p:spPr>
              <a:xfrm>
                <a:off x="1937525" y="5920775"/>
                <a:ext cx="88925" cy="132425"/>
              </a:xfrm>
              <a:custGeom>
                <a:avLst/>
                <a:gdLst/>
                <a:ahLst/>
                <a:cxnLst/>
                <a:rect l="l" t="t" r="r" b="b"/>
                <a:pathLst>
                  <a:path w="3557" h="5297" extrusionOk="0">
                    <a:moveTo>
                      <a:pt x="317" y="1"/>
                    </a:moveTo>
                    <a:cubicBezTo>
                      <a:pt x="157" y="1"/>
                      <a:pt x="0" y="131"/>
                      <a:pt x="76" y="318"/>
                    </a:cubicBezTo>
                    <a:cubicBezTo>
                      <a:pt x="805" y="2112"/>
                      <a:pt x="1778" y="3784"/>
                      <a:pt x="3024" y="5212"/>
                    </a:cubicBezTo>
                    <a:cubicBezTo>
                      <a:pt x="3083" y="5271"/>
                      <a:pt x="3148" y="5296"/>
                      <a:pt x="3209" y="5296"/>
                    </a:cubicBezTo>
                    <a:cubicBezTo>
                      <a:pt x="3399" y="5296"/>
                      <a:pt x="3557" y="5054"/>
                      <a:pt x="3419" y="4847"/>
                    </a:cubicBezTo>
                    <a:cubicBezTo>
                      <a:pt x="2234" y="3449"/>
                      <a:pt x="1261" y="1838"/>
                      <a:pt x="562" y="166"/>
                    </a:cubicBezTo>
                    <a:cubicBezTo>
                      <a:pt x="515" y="50"/>
                      <a:pt x="416" y="1"/>
                      <a:pt x="317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6" name="Google Shape;2106;p27"/>
              <p:cNvSpPr/>
              <p:nvPr/>
            </p:nvSpPr>
            <p:spPr>
              <a:xfrm>
                <a:off x="1983650" y="5898050"/>
                <a:ext cx="47350" cy="131950"/>
              </a:xfrm>
              <a:custGeom>
                <a:avLst/>
                <a:gdLst/>
                <a:ahLst/>
                <a:cxnLst/>
                <a:rect l="l" t="t" r="r" b="b"/>
                <a:pathLst>
                  <a:path w="1894" h="5278" extrusionOk="0">
                    <a:moveTo>
                      <a:pt x="346" y="1"/>
                    </a:moveTo>
                    <a:cubicBezTo>
                      <a:pt x="178" y="1"/>
                      <a:pt x="1" y="196"/>
                      <a:pt x="85" y="407"/>
                    </a:cubicBezTo>
                    <a:cubicBezTo>
                      <a:pt x="814" y="1835"/>
                      <a:pt x="1240" y="3446"/>
                      <a:pt x="1392" y="5027"/>
                    </a:cubicBezTo>
                    <a:cubicBezTo>
                      <a:pt x="1407" y="5194"/>
                      <a:pt x="1536" y="5278"/>
                      <a:pt x="1658" y="5278"/>
                    </a:cubicBezTo>
                    <a:cubicBezTo>
                      <a:pt x="1779" y="5278"/>
                      <a:pt x="1893" y="5194"/>
                      <a:pt x="1878" y="5027"/>
                    </a:cubicBezTo>
                    <a:cubicBezTo>
                      <a:pt x="1756" y="3325"/>
                      <a:pt x="1301" y="1653"/>
                      <a:pt x="541" y="133"/>
                    </a:cubicBezTo>
                    <a:cubicBezTo>
                      <a:pt x="494" y="40"/>
                      <a:pt x="421" y="1"/>
                      <a:pt x="346" y="1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7" name="Google Shape;2107;p27"/>
              <p:cNvSpPr/>
              <p:nvPr/>
            </p:nvSpPr>
            <p:spPr>
              <a:xfrm>
                <a:off x="2071625" y="5849150"/>
                <a:ext cx="84500" cy="174425"/>
              </a:xfrm>
              <a:custGeom>
                <a:avLst/>
                <a:gdLst/>
                <a:ahLst/>
                <a:cxnLst/>
                <a:rect l="l" t="t" r="r" b="b"/>
                <a:pathLst>
                  <a:path w="3380" h="6977" extrusionOk="0">
                    <a:moveTo>
                      <a:pt x="2142" y="0"/>
                    </a:moveTo>
                    <a:cubicBezTo>
                      <a:pt x="2061" y="0"/>
                      <a:pt x="1978" y="33"/>
                      <a:pt x="1915" y="113"/>
                    </a:cubicBezTo>
                    <a:cubicBezTo>
                      <a:pt x="517" y="2059"/>
                      <a:pt x="0" y="4490"/>
                      <a:pt x="396" y="6800"/>
                    </a:cubicBezTo>
                    <a:cubicBezTo>
                      <a:pt x="420" y="6923"/>
                      <a:pt x="509" y="6977"/>
                      <a:pt x="606" y="6977"/>
                    </a:cubicBezTo>
                    <a:cubicBezTo>
                      <a:pt x="750" y="6977"/>
                      <a:pt x="912" y="6860"/>
                      <a:pt x="912" y="6679"/>
                    </a:cubicBezTo>
                    <a:cubicBezTo>
                      <a:pt x="950" y="6772"/>
                      <a:pt x="1067" y="6854"/>
                      <a:pt x="1181" y="6854"/>
                    </a:cubicBezTo>
                    <a:cubicBezTo>
                      <a:pt x="1252" y="6854"/>
                      <a:pt x="1321" y="6822"/>
                      <a:pt x="1368" y="6740"/>
                    </a:cubicBezTo>
                    <a:cubicBezTo>
                      <a:pt x="2371" y="4825"/>
                      <a:pt x="3040" y="2788"/>
                      <a:pt x="3344" y="661"/>
                    </a:cubicBezTo>
                    <a:cubicBezTo>
                      <a:pt x="3380" y="500"/>
                      <a:pt x="3226" y="391"/>
                      <a:pt x="3087" y="391"/>
                    </a:cubicBezTo>
                    <a:cubicBezTo>
                      <a:pt x="2990" y="391"/>
                      <a:pt x="2901" y="444"/>
                      <a:pt x="2888" y="569"/>
                    </a:cubicBezTo>
                    <a:cubicBezTo>
                      <a:pt x="2584" y="2667"/>
                      <a:pt x="1915" y="4673"/>
                      <a:pt x="943" y="6497"/>
                    </a:cubicBezTo>
                    <a:cubicBezTo>
                      <a:pt x="943" y="6527"/>
                      <a:pt x="943" y="6527"/>
                      <a:pt x="912" y="6588"/>
                    </a:cubicBezTo>
                    <a:cubicBezTo>
                      <a:pt x="548" y="4399"/>
                      <a:pt x="1095" y="2120"/>
                      <a:pt x="2371" y="387"/>
                    </a:cubicBezTo>
                    <a:cubicBezTo>
                      <a:pt x="2522" y="194"/>
                      <a:pt x="2338" y="0"/>
                      <a:pt x="2142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8" name="Google Shape;2108;p27"/>
              <p:cNvSpPr/>
              <p:nvPr/>
            </p:nvSpPr>
            <p:spPr>
              <a:xfrm>
                <a:off x="1966000" y="5998625"/>
                <a:ext cx="199100" cy="199125"/>
              </a:xfrm>
              <a:custGeom>
                <a:avLst/>
                <a:gdLst/>
                <a:ahLst/>
                <a:cxnLst/>
                <a:rect l="l" t="t" r="r" b="b"/>
                <a:pathLst>
                  <a:path w="7964" h="7965" extrusionOk="0">
                    <a:moveTo>
                      <a:pt x="3982" y="1"/>
                    </a:moveTo>
                    <a:cubicBezTo>
                      <a:pt x="1763" y="1"/>
                      <a:pt x="0" y="1764"/>
                      <a:pt x="0" y="3983"/>
                    </a:cubicBezTo>
                    <a:cubicBezTo>
                      <a:pt x="0" y="6171"/>
                      <a:pt x="1763" y="7964"/>
                      <a:pt x="3982" y="7964"/>
                    </a:cubicBezTo>
                    <a:cubicBezTo>
                      <a:pt x="6201" y="7964"/>
                      <a:pt x="7964" y="6171"/>
                      <a:pt x="7964" y="3983"/>
                    </a:cubicBezTo>
                    <a:cubicBezTo>
                      <a:pt x="7964" y="1764"/>
                      <a:pt x="6201" y="1"/>
                      <a:pt x="3982" y="1"/>
                    </a:cubicBezTo>
                    <a:close/>
                  </a:path>
                </a:pathLst>
              </a:custGeom>
              <a:solidFill>
                <a:srgbClr val="FF3D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9" name="Google Shape;2109;p27"/>
              <p:cNvSpPr/>
              <p:nvPr/>
            </p:nvSpPr>
            <p:spPr>
              <a:xfrm>
                <a:off x="1994125" y="6026750"/>
                <a:ext cx="14287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5715" h="5715" extrusionOk="0">
                    <a:moveTo>
                      <a:pt x="2857" y="0"/>
                    </a:moveTo>
                    <a:cubicBezTo>
                      <a:pt x="1307" y="0"/>
                      <a:pt x="0" y="1307"/>
                      <a:pt x="0" y="2858"/>
                    </a:cubicBezTo>
                    <a:cubicBezTo>
                      <a:pt x="0" y="4408"/>
                      <a:pt x="1307" y="5715"/>
                      <a:pt x="2857" y="5715"/>
                    </a:cubicBezTo>
                    <a:cubicBezTo>
                      <a:pt x="4407" y="5715"/>
                      <a:pt x="5714" y="4408"/>
                      <a:pt x="5714" y="2858"/>
                    </a:cubicBezTo>
                    <a:cubicBezTo>
                      <a:pt x="5714" y="1247"/>
                      <a:pt x="4407" y="0"/>
                      <a:pt x="2857" y="0"/>
                    </a:cubicBezTo>
                    <a:close/>
                  </a:path>
                </a:pathLst>
              </a:custGeom>
              <a:solidFill>
                <a:srgbClr val="FFBDB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10" name="Google Shape;2110;p27"/>
            <p:cNvGrpSpPr/>
            <p:nvPr/>
          </p:nvGrpSpPr>
          <p:grpSpPr>
            <a:xfrm>
              <a:off x="2067660" y="3412378"/>
              <a:ext cx="522869" cy="511283"/>
              <a:chOff x="489525" y="5585525"/>
              <a:chExt cx="847300" cy="828525"/>
            </a:xfrm>
          </p:grpSpPr>
          <p:sp>
            <p:nvSpPr>
              <p:cNvPr id="2111" name="Google Shape;2111;p27"/>
              <p:cNvSpPr/>
              <p:nvPr/>
            </p:nvSpPr>
            <p:spPr>
              <a:xfrm>
                <a:off x="901400" y="5661175"/>
                <a:ext cx="376925" cy="334625"/>
              </a:xfrm>
              <a:custGeom>
                <a:avLst/>
                <a:gdLst/>
                <a:ahLst/>
                <a:cxnLst/>
                <a:rect l="l" t="t" r="r" b="b"/>
                <a:pathLst>
                  <a:path w="15077" h="13385" extrusionOk="0">
                    <a:moveTo>
                      <a:pt x="5012" y="0"/>
                    </a:moveTo>
                    <a:cubicBezTo>
                      <a:pt x="4401" y="0"/>
                      <a:pt x="3776" y="238"/>
                      <a:pt x="3283" y="641"/>
                    </a:cubicBezTo>
                    <a:cubicBezTo>
                      <a:pt x="2614" y="1128"/>
                      <a:pt x="2158" y="1857"/>
                      <a:pt x="1763" y="2617"/>
                    </a:cubicBezTo>
                    <a:cubicBezTo>
                      <a:pt x="365" y="5383"/>
                      <a:pt x="0" y="8727"/>
                      <a:pt x="821" y="11736"/>
                    </a:cubicBezTo>
                    <a:lnTo>
                      <a:pt x="2462" y="12678"/>
                    </a:lnTo>
                    <a:cubicBezTo>
                      <a:pt x="4651" y="12861"/>
                      <a:pt x="6869" y="13073"/>
                      <a:pt x="9119" y="13286"/>
                    </a:cubicBezTo>
                    <a:cubicBezTo>
                      <a:pt x="9615" y="13338"/>
                      <a:pt x="10134" y="13385"/>
                      <a:pt x="10651" y="13385"/>
                    </a:cubicBezTo>
                    <a:cubicBezTo>
                      <a:pt x="11337" y="13385"/>
                      <a:pt x="12021" y="13303"/>
                      <a:pt x="12645" y="13043"/>
                    </a:cubicBezTo>
                    <a:cubicBezTo>
                      <a:pt x="14012" y="12465"/>
                      <a:pt x="14924" y="10946"/>
                      <a:pt x="14833" y="9456"/>
                    </a:cubicBezTo>
                    <a:cubicBezTo>
                      <a:pt x="14803" y="8727"/>
                      <a:pt x="14529" y="8058"/>
                      <a:pt x="14620" y="7329"/>
                    </a:cubicBezTo>
                    <a:cubicBezTo>
                      <a:pt x="14681" y="6873"/>
                      <a:pt x="14894" y="6447"/>
                      <a:pt x="14955" y="5991"/>
                    </a:cubicBezTo>
                    <a:cubicBezTo>
                      <a:pt x="15076" y="5231"/>
                      <a:pt x="14833" y="4471"/>
                      <a:pt x="14438" y="3833"/>
                    </a:cubicBezTo>
                    <a:cubicBezTo>
                      <a:pt x="14012" y="3195"/>
                      <a:pt x="13465" y="2648"/>
                      <a:pt x="12949" y="2070"/>
                    </a:cubicBezTo>
                    <a:cubicBezTo>
                      <a:pt x="12462" y="1553"/>
                      <a:pt x="11946" y="1097"/>
                      <a:pt x="11429" y="733"/>
                    </a:cubicBezTo>
                    <a:cubicBezTo>
                      <a:pt x="10917" y="409"/>
                      <a:pt x="10358" y="206"/>
                      <a:pt x="9751" y="206"/>
                    </a:cubicBezTo>
                    <a:cubicBezTo>
                      <a:pt x="9673" y="206"/>
                      <a:pt x="9594" y="209"/>
                      <a:pt x="9514" y="216"/>
                    </a:cubicBezTo>
                    <a:cubicBezTo>
                      <a:pt x="8787" y="300"/>
                      <a:pt x="8086" y="743"/>
                      <a:pt x="7364" y="743"/>
                    </a:cubicBezTo>
                    <a:cubicBezTo>
                      <a:pt x="7300" y="743"/>
                      <a:pt x="7237" y="740"/>
                      <a:pt x="7173" y="733"/>
                    </a:cubicBezTo>
                    <a:cubicBezTo>
                      <a:pt x="6626" y="641"/>
                      <a:pt x="6170" y="277"/>
                      <a:pt x="5654" y="94"/>
                    </a:cubicBezTo>
                    <a:cubicBezTo>
                      <a:pt x="5446" y="30"/>
                      <a:pt x="5230" y="0"/>
                      <a:pt x="5012" y="0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2" name="Google Shape;2112;p27"/>
              <p:cNvSpPr/>
              <p:nvPr/>
            </p:nvSpPr>
            <p:spPr>
              <a:xfrm>
                <a:off x="902150" y="5698675"/>
                <a:ext cx="333625" cy="294750"/>
              </a:xfrm>
              <a:custGeom>
                <a:avLst/>
                <a:gdLst/>
                <a:ahLst/>
                <a:cxnLst/>
                <a:rect l="l" t="t" r="r" b="b"/>
                <a:pathLst>
                  <a:path w="13345" h="11790" extrusionOk="0">
                    <a:moveTo>
                      <a:pt x="4402" y="1"/>
                    </a:moveTo>
                    <a:cubicBezTo>
                      <a:pt x="3864" y="1"/>
                      <a:pt x="3335" y="205"/>
                      <a:pt x="2888" y="540"/>
                    </a:cubicBezTo>
                    <a:cubicBezTo>
                      <a:pt x="2280" y="996"/>
                      <a:pt x="1885" y="1664"/>
                      <a:pt x="1551" y="2303"/>
                    </a:cubicBezTo>
                    <a:cubicBezTo>
                      <a:pt x="304" y="4765"/>
                      <a:pt x="0" y="7683"/>
                      <a:pt x="730" y="10357"/>
                    </a:cubicBezTo>
                    <a:lnTo>
                      <a:pt x="2159" y="11178"/>
                    </a:lnTo>
                    <a:cubicBezTo>
                      <a:pt x="4134" y="11391"/>
                      <a:pt x="6080" y="11543"/>
                      <a:pt x="8055" y="11725"/>
                    </a:cubicBezTo>
                    <a:cubicBezTo>
                      <a:pt x="8515" y="11751"/>
                      <a:pt x="8979" y="11789"/>
                      <a:pt x="9435" y="11789"/>
                    </a:cubicBezTo>
                    <a:cubicBezTo>
                      <a:pt x="10036" y="11789"/>
                      <a:pt x="10620" y="11724"/>
                      <a:pt x="11156" y="11482"/>
                    </a:cubicBezTo>
                    <a:cubicBezTo>
                      <a:pt x="12371" y="10965"/>
                      <a:pt x="13223" y="9628"/>
                      <a:pt x="13101" y="8291"/>
                    </a:cubicBezTo>
                    <a:cubicBezTo>
                      <a:pt x="13071" y="7652"/>
                      <a:pt x="12827" y="7044"/>
                      <a:pt x="12919" y="6406"/>
                    </a:cubicBezTo>
                    <a:cubicBezTo>
                      <a:pt x="12949" y="5980"/>
                      <a:pt x="13131" y="5646"/>
                      <a:pt x="13223" y="5221"/>
                    </a:cubicBezTo>
                    <a:cubicBezTo>
                      <a:pt x="13344" y="4552"/>
                      <a:pt x="13101" y="3853"/>
                      <a:pt x="12767" y="3275"/>
                    </a:cubicBezTo>
                    <a:cubicBezTo>
                      <a:pt x="12432" y="2728"/>
                      <a:pt x="11916" y="2211"/>
                      <a:pt x="11429" y="1755"/>
                    </a:cubicBezTo>
                    <a:cubicBezTo>
                      <a:pt x="11004" y="1391"/>
                      <a:pt x="10609" y="965"/>
                      <a:pt x="10092" y="661"/>
                    </a:cubicBezTo>
                    <a:cubicBezTo>
                      <a:pt x="9641" y="379"/>
                      <a:pt x="9085" y="202"/>
                      <a:pt x="8546" y="202"/>
                    </a:cubicBezTo>
                    <a:cubicBezTo>
                      <a:pt x="8504" y="202"/>
                      <a:pt x="8462" y="203"/>
                      <a:pt x="8420" y="205"/>
                    </a:cubicBezTo>
                    <a:cubicBezTo>
                      <a:pt x="7802" y="286"/>
                      <a:pt x="7208" y="651"/>
                      <a:pt x="6596" y="651"/>
                    </a:cubicBezTo>
                    <a:cubicBezTo>
                      <a:pt x="6515" y="651"/>
                      <a:pt x="6434" y="645"/>
                      <a:pt x="6353" y="631"/>
                    </a:cubicBezTo>
                    <a:cubicBezTo>
                      <a:pt x="5836" y="540"/>
                      <a:pt x="5472" y="205"/>
                      <a:pt x="4985" y="84"/>
                    </a:cubicBezTo>
                    <a:cubicBezTo>
                      <a:pt x="4792" y="27"/>
                      <a:pt x="4596" y="1"/>
                      <a:pt x="4402" y="1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3" name="Google Shape;2113;p27"/>
              <p:cNvSpPr/>
              <p:nvPr/>
            </p:nvSpPr>
            <p:spPr>
              <a:xfrm>
                <a:off x="583750" y="6009375"/>
                <a:ext cx="356425" cy="372725"/>
              </a:xfrm>
              <a:custGeom>
                <a:avLst/>
                <a:gdLst/>
                <a:ahLst/>
                <a:cxnLst/>
                <a:rect l="l" t="t" r="r" b="b"/>
                <a:pathLst>
                  <a:path w="14257" h="14909" extrusionOk="0">
                    <a:moveTo>
                      <a:pt x="9457" y="0"/>
                    </a:moveTo>
                    <a:cubicBezTo>
                      <a:pt x="6967" y="0"/>
                      <a:pt x="4482" y="739"/>
                      <a:pt x="2402" y="2094"/>
                    </a:cubicBezTo>
                    <a:cubicBezTo>
                      <a:pt x="1703" y="2550"/>
                      <a:pt x="1034" y="3097"/>
                      <a:pt x="609" y="3796"/>
                    </a:cubicBezTo>
                    <a:cubicBezTo>
                      <a:pt x="153" y="4525"/>
                      <a:pt x="1" y="5437"/>
                      <a:pt x="335" y="6197"/>
                    </a:cubicBezTo>
                    <a:cubicBezTo>
                      <a:pt x="578" y="6714"/>
                      <a:pt x="1004" y="7109"/>
                      <a:pt x="1156" y="7656"/>
                    </a:cubicBezTo>
                    <a:cubicBezTo>
                      <a:pt x="1368" y="8416"/>
                      <a:pt x="913" y="9237"/>
                      <a:pt x="913" y="10057"/>
                    </a:cubicBezTo>
                    <a:cubicBezTo>
                      <a:pt x="913" y="10726"/>
                      <a:pt x="1216" y="11334"/>
                      <a:pt x="1642" y="11881"/>
                    </a:cubicBezTo>
                    <a:cubicBezTo>
                      <a:pt x="2068" y="12398"/>
                      <a:pt x="2554" y="12823"/>
                      <a:pt x="3010" y="13279"/>
                    </a:cubicBezTo>
                    <a:cubicBezTo>
                      <a:pt x="3618" y="13766"/>
                      <a:pt x="4165" y="14252"/>
                      <a:pt x="4894" y="14556"/>
                    </a:cubicBezTo>
                    <a:cubicBezTo>
                      <a:pt x="5407" y="14770"/>
                      <a:pt x="5950" y="14908"/>
                      <a:pt x="6481" y="14908"/>
                    </a:cubicBezTo>
                    <a:cubicBezTo>
                      <a:pt x="6705" y="14908"/>
                      <a:pt x="6927" y="14884"/>
                      <a:pt x="7144" y="14829"/>
                    </a:cubicBezTo>
                    <a:cubicBezTo>
                      <a:pt x="7600" y="14677"/>
                      <a:pt x="7995" y="14434"/>
                      <a:pt x="8420" y="14343"/>
                    </a:cubicBezTo>
                    <a:cubicBezTo>
                      <a:pt x="8631" y="14297"/>
                      <a:pt x="8845" y="14282"/>
                      <a:pt x="9060" y="14282"/>
                    </a:cubicBezTo>
                    <a:cubicBezTo>
                      <a:pt x="9500" y="14282"/>
                      <a:pt x="9945" y="14347"/>
                      <a:pt x="10381" y="14347"/>
                    </a:cubicBezTo>
                    <a:cubicBezTo>
                      <a:pt x="10437" y="14347"/>
                      <a:pt x="10492" y="14345"/>
                      <a:pt x="10548" y="14343"/>
                    </a:cubicBezTo>
                    <a:cubicBezTo>
                      <a:pt x="12068" y="14252"/>
                      <a:pt x="13496" y="13188"/>
                      <a:pt x="13922" y="11759"/>
                    </a:cubicBezTo>
                    <a:cubicBezTo>
                      <a:pt x="14256" y="10604"/>
                      <a:pt x="14013" y="9389"/>
                      <a:pt x="13800" y="8203"/>
                    </a:cubicBezTo>
                    <a:cubicBezTo>
                      <a:pt x="13375" y="6045"/>
                      <a:pt x="12919" y="3857"/>
                      <a:pt x="12493" y="1668"/>
                    </a:cubicBezTo>
                    <a:lnTo>
                      <a:pt x="11369" y="148"/>
                    </a:lnTo>
                    <a:cubicBezTo>
                      <a:pt x="10736" y="49"/>
                      <a:pt x="10096" y="0"/>
                      <a:pt x="9457" y="0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4" name="Google Shape;2114;p27"/>
              <p:cNvSpPr/>
              <p:nvPr/>
            </p:nvSpPr>
            <p:spPr>
              <a:xfrm>
                <a:off x="616425" y="6010225"/>
                <a:ext cx="322975" cy="336900"/>
              </a:xfrm>
              <a:custGeom>
                <a:avLst/>
                <a:gdLst/>
                <a:ahLst/>
                <a:cxnLst/>
                <a:rect l="l" t="t" r="r" b="b"/>
                <a:pathLst>
                  <a:path w="12919" h="13476" extrusionOk="0">
                    <a:moveTo>
                      <a:pt x="8478" y="1"/>
                    </a:moveTo>
                    <a:cubicBezTo>
                      <a:pt x="6243" y="1"/>
                      <a:pt x="4003" y="656"/>
                      <a:pt x="2159" y="1877"/>
                    </a:cubicBezTo>
                    <a:cubicBezTo>
                      <a:pt x="1520" y="2303"/>
                      <a:pt x="913" y="2789"/>
                      <a:pt x="517" y="3427"/>
                    </a:cubicBezTo>
                    <a:cubicBezTo>
                      <a:pt x="153" y="4096"/>
                      <a:pt x="1" y="4917"/>
                      <a:pt x="305" y="5616"/>
                    </a:cubicBezTo>
                    <a:cubicBezTo>
                      <a:pt x="517" y="6072"/>
                      <a:pt x="913" y="6437"/>
                      <a:pt x="1004" y="6923"/>
                    </a:cubicBezTo>
                    <a:cubicBezTo>
                      <a:pt x="1216" y="7622"/>
                      <a:pt x="821" y="8382"/>
                      <a:pt x="821" y="9111"/>
                    </a:cubicBezTo>
                    <a:cubicBezTo>
                      <a:pt x="821" y="9659"/>
                      <a:pt x="1095" y="10266"/>
                      <a:pt x="1460" y="10722"/>
                    </a:cubicBezTo>
                    <a:cubicBezTo>
                      <a:pt x="1855" y="11239"/>
                      <a:pt x="2311" y="11604"/>
                      <a:pt x="2736" y="11938"/>
                    </a:cubicBezTo>
                    <a:cubicBezTo>
                      <a:pt x="3253" y="12394"/>
                      <a:pt x="3831" y="12820"/>
                      <a:pt x="4438" y="13124"/>
                    </a:cubicBezTo>
                    <a:cubicBezTo>
                      <a:pt x="4866" y="13337"/>
                      <a:pt x="5354" y="13476"/>
                      <a:pt x="5838" y="13476"/>
                    </a:cubicBezTo>
                    <a:cubicBezTo>
                      <a:pt x="6042" y="13476"/>
                      <a:pt x="6246" y="13451"/>
                      <a:pt x="6445" y="13397"/>
                    </a:cubicBezTo>
                    <a:cubicBezTo>
                      <a:pt x="6870" y="13276"/>
                      <a:pt x="7204" y="13093"/>
                      <a:pt x="7630" y="12972"/>
                    </a:cubicBezTo>
                    <a:cubicBezTo>
                      <a:pt x="7823" y="12926"/>
                      <a:pt x="8015" y="12910"/>
                      <a:pt x="8209" y="12910"/>
                    </a:cubicBezTo>
                    <a:cubicBezTo>
                      <a:pt x="8605" y="12910"/>
                      <a:pt x="9005" y="12975"/>
                      <a:pt x="9416" y="12975"/>
                    </a:cubicBezTo>
                    <a:cubicBezTo>
                      <a:pt x="9469" y="12975"/>
                      <a:pt x="9522" y="12974"/>
                      <a:pt x="9575" y="12972"/>
                    </a:cubicBezTo>
                    <a:cubicBezTo>
                      <a:pt x="10943" y="12941"/>
                      <a:pt x="12220" y="11938"/>
                      <a:pt x="12615" y="10662"/>
                    </a:cubicBezTo>
                    <a:cubicBezTo>
                      <a:pt x="12919" y="9598"/>
                      <a:pt x="12706" y="8504"/>
                      <a:pt x="12493" y="7440"/>
                    </a:cubicBezTo>
                    <a:cubicBezTo>
                      <a:pt x="12098" y="5464"/>
                      <a:pt x="11703" y="3488"/>
                      <a:pt x="11308" y="1513"/>
                    </a:cubicBezTo>
                    <a:lnTo>
                      <a:pt x="10274" y="145"/>
                    </a:lnTo>
                    <a:cubicBezTo>
                      <a:pt x="9681" y="48"/>
                      <a:pt x="9080" y="1"/>
                      <a:pt x="8478" y="1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5" name="Google Shape;2115;p27"/>
              <p:cNvSpPr/>
              <p:nvPr/>
            </p:nvSpPr>
            <p:spPr>
              <a:xfrm>
                <a:off x="538925" y="5615350"/>
                <a:ext cx="395150" cy="410625"/>
              </a:xfrm>
              <a:custGeom>
                <a:avLst/>
                <a:gdLst/>
                <a:ahLst/>
                <a:cxnLst/>
                <a:rect l="l" t="t" r="r" b="b"/>
                <a:pathLst>
                  <a:path w="15806" h="16425" extrusionOk="0">
                    <a:moveTo>
                      <a:pt x="9337" y="0"/>
                    </a:moveTo>
                    <a:cubicBezTo>
                      <a:pt x="8578" y="0"/>
                      <a:pt x="7825" y="240"/>
                      <a:pt x="7113" y="560"/>
                    </a:cubicBezTo>
                    <a:cubicBezTo>
                      <a:pt x="4833" y="1563"/>
                      <a:pt x="2888" y="3569"/>
                      <a:pt x="2523" y="6031"/>
                    </a:cubicBezTo>
                    <a:cubicBezTo>
                      <a:pt x="2432" y="6456"/>
                      <a:pt x="2432" y="6882"/>
                      <a:pt x="2584" y="7247"/>
                    </a:cubicBezTo>
                    <a:cubicBezTo>
                      <a:pt x="2709" y="7571"/>
                      <a:pt x="2977" y="7854"/>
                      <a:pt x="3288" y="7946"/>
                    </a:cubicBezTo>
                    <a:lnTo>
                      <a:pt x="3288" y="7946"/>
                    </a:lnTo>
                    <a:cubicBezTo>
                      <a:pt x="3215" y="7938"/>
                      <a:pt x="3142" y="7935"/>
                      <a:pt x="3069" y="7935"/>
                    </a:cubicBezTo>
                    <a:cubicBezTo>
                      <a:pt x="1823" y="7935"/>
                      <a:pt x="662" y="8970"/>
                      <a:pt x="335" y="10225"/>
                    </a:cubicBezTo>
                    <a:cubicBezTo>
                      <a:pt x="0" y="11593"/>
                      <a:pt x="608" y="13083"/>
                      <a:pt x="1642" y="14055"/>
                    </a:cubicBezTo>
                    <a:cubicBezTo>
                      <a:pt x="2675" y="15058"/>
                      <a:pt x="3982" y="15605"/>
                      <a:pt x="5411" y="15970"/>
                    </a:cubicBezTo>
                    <a:cubicBezTo>
                      <a:pt x="6628" y="16271"/>
                      <a:pt x="7876" y="16424"/>
                      <a:pt x="9124" y="16424"/>
                    </a:cubicBezTo>
                    <a:cubicBezTo>
                      <a:pt x="10650" y="16424"/>
                      <a:pt x="12177" y="16195"/>
                      <a:pt x="13648" y="15727"/>
                    </a:cubicBezTo>
                    <a:lnTo>
                      <a:pt x="15806" y="13751"/>
                    </a:lnTo>
                    <a:cubicBezTo>
                      <a:pt x="15168" y="11593"/>
                      <a:pt x="15168" y="9313"/>
                      <a:pt x="14833" y="7064"/>
                    </a:cubicBezTo>
                    <a:cubicBezTo>
                      <a:pt x="14529" y="4815"/>
                      <a:pt x="13770" y="2505"/>
                      <a:pt x="12037" y="1076"/>
                    </a:cubicBezTo>
                    <a:cubicBezTo>
                      <a:pt x="11399" y="590"/>
                      <a:pt x="10639" y="164"/>
                      <a:pt x="9879" y="43"/>
                    </a:cubicBezTo>
                    <a:cubicBezTo>
                      <a:pt x="9698" y="14"/>
                      <a:pt x="9518" y="0"/>
                      <a:pt x="9337" y="0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6" name="Google Shape;2116;p27"/>
              <p:cNvSpPr/>
              <p:nvPr/>
            </p:nvSpPr>
            <p:spPr>
              <a:xfrm>
                <a:off x="584525" y="5664250"/>
                <a:ext cx="348800" cy="362250"/>
              </a:xfrm>
              <a:custGeom>
                <a:avLst/>
                <a:gdLst/>
                <a:ahLst/>
                <a:cxnLst/>
                <a:rect l="l" t="t" r="r" b="b"/>
                <a:pathLst>
                  <a:path w="13952" h="14490" extrusionOk="0">
                    <a:moveTo>
                      <a:pt x="8298" y="0"/>
                    </a:moveTo>
                    <a:cubicBezTo>
                      <a:pt x="7602" y="0"/>
                      <a:pt x="6916" y="213"/>
                      <a:pt x="6292" y="488"/>
                    </a:cubicBezTo>
                    <a:cubicBezTo>
                      <a:pt x="4255" y="1370"/>
                      <a:pt x="2553" y="3132"/>
                      <a:pt x="2219" y="5291"/>
                    </a:cubicBezTo>
                    <a:cubicBezTo>
                      <a:pt x="2189" y="5655"/>
                      <a:pt x="2128" y="6020"/>
                      <a:pt x="2280" y="6385"/>
                    </a:cubicBezTo>
                    <a:cubicBezTo>
                      <a:pt x="2387" y="6679"/>
                      <a:pt x="2658" y="6926"/>
                      <a:pt x="2970" y="7002"/>
                    </a:cubicBezTo>
                    <a:lnTo>
                      <a:pt x="2970" y="7002"/>
                    </a:lnTo>
                    <a:cubicBezTo>
                      <a:pt x="2889" y="6992"/>
                      <a:pt x="2809" y="6987"/>
                      <a:pt x="2728" y="6987"/>
                    </a:cubicBezTo>
                    <a:cubicBezTo>
                      <a:pt x="1635" y="6987"/>
                      <a:pt x="577" y="7907"/>
                      <a:pt x="304" y="8999"/>
                    </a:cubicBezTo>
                    <a:cubicBezTo>
                      <a:pt x="0" y="10215"/>
                      <a:pt x="547" y="11522"/>
                      <a:pt x="1459" y="12403"/>
                    </a:cubicBezTo>
                    <a:cubicBezTo>
                      <a:pt x="2371" y="13285"/>
                      <a:pt x="3556" y="13771"/>
                      <a:pt x="4772" y="14075"/>
                    </a:cubicBezTo>
                    <a:cubicBezTo>
                      <a:pt x="5850" y="14351"/>
                      <a:pt x="6965" y="14489"/>
                      <a:pt x="8081" y="14489"/>
                    </a:cubicBezTo>
                    <a:cubicBezTo>
                      <a:pt x="9420" y="14489"/>
                      <a:pt x="10760" y="14290"/>
                      <a:pt x="12037" y="13893"/>
                    </a:cubicBezTo>
                    <a:lnTo>
                      <a:pt x="13952" y="12130"/>
                    </a:lnTo>
                    <a:cubicBezTo>
                      <a:pt x="13374" y="10245"/>
                      <a:pt x="13374" y="8178"/>
                      <a:pt x="13070" y="6263"/>
                    </a:cubicBezTo>
                    <a:cubicBezTo>
                      <a:pt x="12797" y="4288"/>
                      <a:pt x="12158" y="2221"/>
                      <a:pt x="10608" y="944"/>
                    </a:cubicBezTo>
                    <a:cubicBezTo>
                      <a:pt x="10091" y="458"/>
                      <a:pt x="9423" y="93"/>
                      <a:pt x="8754" y="32"/>
                    </a:cubicBezTo>
                    <a:cubicBezTo>
                      <a:pt x="8602" y="10"/>
                      <a:pt x="8450" y="0"/>
                      <a:pt x="8298" y="0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7" name="Google Shape;2117;p27"/>
              <p:cNvSpPr/>
              <p:nvPr/>
            </p:nvSpPr>
            <p:spPr>
              <a:xfrm>
                <a:off x="905200" y="5959175"/>
                <a:ext cx="395150" cy="410625"/>
              </a:xfrm>
              <a:custGeom>
                <a:avLst/>
                <a:gdLst/>
                <a:ahLst/>
                <a:cxnLst/>
                <a:rect l="l" t="t" r="r" b="b"/>
                <a:pathLst>
                  <a:path w="15806" h="16425" extrusionOk="0">
                    <a:moveTo>
                      <a:pt x="6672" y="0"/>
                    </a:moveTo>
                    <a:cubicBezTo>
                      <a:pt x="5141" y="0"/>
                      <a:pt x="3613" y="229"/>
                      <a:pt x="2158" y="697"/>
                    </a:cubicBezTo>
                    <a:lnTo>
                      <a:pt x="0" y="2673"/>
                    </a:lnTo>
                    <a:cubicBezTo>
                      <a:pt x="638" y="4831"/>
                      <a:pt x="638" y="7111"/>
                      <a:pt x="973" y="9360"/>
                    </a:cubicBezTo>
                    <a:cubicBezTo>
                      <a:pt x="1277" y="11609"/>
                      <a:pt x="2037" y="13919"/>
                      <a:pt x="3739" y="15348"/>
                    </a:cubicBezTo>
                    <a:cubicBezTo>
                      <a:pt x="4407" y="15895"/>
                      <a:pt x="5106" y="16260"/>
                      <a:pt x="5927" y="16381"/>
                    </a:cubicBezTo>
                    <a:cubicBezTo>
                      <a:pt x="6108" y="16411"/>
                      <a:pt x="6288" y="16424"/>
                      <a:pt x="6469" y="16424"/>
                    </a:cubicBezTo>
                    <a:cubicBezTo>
                      <a:pt x="7228" y="16424"/>
                      <a:pt x="7981" y="16184"/>
                      <a:pt x="8693" y="15865"/>
                    </a:cubicBezTo>
                    <a:cubicBezTo>
                      <a:pt x="10973" y="14862"/>
                      <a:pt x="12918" y="12856"/>
                      <a:pt x="13283" y="10394"/>
                    </a:cubicBezTo>
                    <a:cubicBezTo>
                      <a:pt x="13374" y="9968"/>
                      <a:pt x="13374" y="9542"/>
                      <a:pt x="13222" y="9178"/>
                    </a:cubicBezTo>
                    <a:cubicBezTo>
                      <a:pt x="13097" y="8853"/>
                      <a:pt x="12829" y="8570"/>
                      <a:pt x="12518" y="8479"/>
                    </a:cubicBezTo>
                    <a:lnTo>
                      <a:pt x="12518" y="8479"/>
                    </a:lnTo>
                    <a:cubicBezTo>
                      <a:pt x="12591" y="8486"/>
                      <a:pt x="12664" y="8489"/>
                      <a:pt x="12737" y="8489"/>
                    </a:cubicBezTo>
                    <a:cubicBezTo>
                      <a:pt x="13983" y="8489"/>
                      <a:pt x="15141" y="7454"/>
                      <a:pt x="15441" y="6199"/>
                    </a:cubicBezTo>
                    <a:cubicBezTo>
                      <a:pt x="15806" y="4831"/>
                      <a:pt x="15198" y="3342"/>
                      <a:pt x="14164" y="2369"/>
                    </a:cubicBezTo>
                    <a:cubicBezTo>
                      <a:pt x="13131" y="1366"/>
                      <a:pt x="11794" y="819"/>
                      <a:pt x="10395" y="454"/>
                    </a:cubicBezTo>
                    <a:cubicBezTo>
                      <a:pt x="9178" y="153"/>
                      <a:pt x="7924" y="0"/>
                      <a:pt x="6672" y="0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8" name="Google Shape;2118;p27"/>
              <p:cNvSpPr/>
              <p:nvPr/>
            </p:nvSpPr>
            <p:spPr>
              <a:xfrm>
                <a:off x="905950" y="5958825"/>
                <a:ext cx="362500" cy="379525"/>
              </a:xfrm>
              <a:custGeom>
                <a:avLst/>
                <a:gdLst/>
                <a:ahLst/>
                <a:cxnLst/>
                <a:rect l="l" t="t" r="r" b="b"/>
                <a:pathLst>
                  <a:path w="14500" h="15181" extrusionOk="0">
                    <a:moveTo>
                      <a:pt x="6100" y="1"/>
                    </a:moveTo>
                    <a:cubicBezTo>
                      <a:pt x="4700" y="1"/>
                      <a:pt x="3298" y="207"/>
                      <a:pt x="1976" y="620"/>
                    </a:cubicBezTo>
                    <a:lnTo>
                      <a:pt x="0" y="2444"/>
                    </a:lnTo>
                    <a:cubicBezTo>
                      <a:pt x="608" y="4420"/>
                      <a:pt x="608" y="6547"/>
                      <a:pt x="912" y="8614"/>
                    </a:cubicBezTo>
                    <a:cubicBezTo>
                      <a:pt x="1216" y="10651"/>
                      <a:pt x="1885" y="12778"/>
                      <a:pt x="3496" y="14146"/>
                    </a:cubicBezTo>
                    <a:cubicBezTo>
                      <a:pt x="4013" y="14693"/>
                      <a:pt x="4712" y="15028"/>
                      <a:pt x="5441" y="15149"/>
                    </a:cubicBezTo>
                    <a:cubicBezTo>
                      <a:pt x="5592" y="15171"/>
                      <a:pt x="5744" y="15181"/>
                      <a:pt x="5896" y="15181"/>
                    </a:cubicBezTo>
                    <a:cubicBezTo>
                      <a:pt x="6604" y="15181"/>
                      <a:pt x="7325" y="14963"/>
                      <a:pt x="8025" y="14663"/>
                    </a:cubicBezTo>
                    <a:cubicBezTo>
                      <a:pt x="10092" y="13751"/>
                      <a:pt x="11885" y="11867"/>
                      <a:pt x="12219" y="9587"/>
                    </a:cubicBezTo>
                    <a:cubicBezTo>
                      <a:pt x="12280" y="9222"/>
                      <a:pt x="12311" y="8827"/>
                      <a:pt x="12159" y="8493"/>
                    </a:cubicBezTo>
                    <a:cubicBezTo>
                      <a:pt x="12023" y="8195"/>
                      <a:pt x="11767" y="7921"/>
                      <a:pt x="11434" y="7843"/>
                    </a:cubicBezTo>
                    <a:lnTo>
                      <a:pt x="11434" y="7843"/>
                    </a:lnTo>
                    <a:cubicBezTo>
                      <a:pt x="11519" y="7854"/>
                      <a:pt x="11603" y="7859"/>
                      <a:pt x="11687" y="7859"/>
                    </a:cubicBezTo>
                    <a:cubicBezTo>
                      <a:pt x="12853" y="7859"/>
                      <a:pt x="13921" y="6882"/>
                      <a:pt x="14195" y="5757"/>
                    </a:cubicBezTo>
                    <a:cubicBezTo>
                      <a:pt x="14499" y="4511"/>
                      <a:pt x="13952" y="3143"/>
                      <a:pt x="13040" y="2201"/>
                    </a:cubicBezTo>
                    <a:cubicBezTo>
                      <a:pt x="12068" y="1289"/>
                      <a:pt x="10821" y="742"/>
                      <a:pt x="9575" y="438"/>
                    </a:cubicBezTo>
                    <a:cubicBezTo>
                      <a:pt x="8451" y="146"/>
                      <a:pt x="7276" y="1"/>
                      <a:pt x="6100" y="1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9" name="Google Shape;2119;p27"/>
              <p:cNvSpPr/>
              <p:nvPr/>
            </p:nvSpPr>
            <p:spPr>
              <a:xfrm>
                <a:off x="953050" y="5834150"/>
                <a:ext cx="383775" cy="390675"/>
              </a:xfrm>
              <a:custGeom>
                <a:avLst/>
                <a:gdLst/>
                <a:ahLst/>
                <a:cxnLst/>
                <a:rect l="l" t="t" r="r" b="b"/>
                <a:pathLst>
                  <a:path w="15351" h="15627" extrusionOk="0">
                    <a:moveTo>
                      <a:pt x="9052" y="1"/>
                    </a:moveTo>
                    <a:cubicBezTo>
                      <a:pt x="8498" y="1"/>
                      <a:pt x="7944" y="95"/>
                      <a:pt x="7418" y="258"/>
                    </a:cubicBezTo>
                    <a:cubicBezTo>
                      <a:pt x="4378" y="1048"/>
                      <a:pt x="1673" y="2993"/>
                      <a:pt x="1" y="5638"/>
                    </a:cubicBezTo>
                    <a:lnTo>
                      <a:pt x="396" y="7522"/>
                    </a:lnTo>
                    <a:cubicBezTo>
                      <a:pt x="1734" y="9285"/>
                      <a:pt x="3041" y="11078"/>
                      <a:pt x="4378" y="12841"/>
                    </a:cubicBezTo>
                    <a:cubicBezTo>
                      <a:pt x="5107" y="13784"/>
                      <a:pt x="5867" y="14756"/>
                      <a:pt x="6931" y="15303"/>
                    </a:cubicBezTo>
                    <a:cubicBezTo>
                      <a:pt x="7400" y="15522"/>
                      <a:pt x="7908" y="15627"/>
                      <a:pt x="8417" y="15627"/>
                    </a:cubicBezTo>
                    <a:cubicBezTo>
                      <a:pt x="9391" y="15627"/>
                      <a:pt x="10366" y="15243"/>
                      <a:pt x="11065" y="14543"/>
                    </a:cubicBezTo>
                    <a:cubicBezTo>
                      <a:pt x="11551" y="13996"/>
                      <a:pt x="11886" y="13358"/>
                      <a:pt x="12524" y="12932"/>
                    </a:cubicBezTo>
                    <a:cubicBezTo>
                      <a:pt x="12889" y="12689"/>
                      <a:pt x="13345" y="12568"/>
                      <a:pt x="13740" y="12294"/>
                    </a:cubicBezTo>
                    <a:cubicBezTo>
                      <a:pt x="14378" y="11869"/>
                      <a:pt x="14804" y="11200"/>
                      <a:pt x="15016" y="10470"/>
                    </a:cubicBezTo>
                    <a:cubicBezTo>
                      <a:pt x="15260" y="9741"/>
                      <a:pt x="15290" y="8951"/>
                      <a:pt x="15320" y="8191"/>
                    </a:cubicBezTo>
                    <a:cubicBezTo>
                      <a:pt x="15320" y="7522"/>
                      <a:pt x="15351" y="6884"/>
                      <a:pt x="15260" y="6215"/>
                    </a:cubicBezTo>
                    <a:cubicBezTo>
                      <a:pt x="15138" y="5577"/>
                      <a:pt x="14864" y="4938"/>
                      <a:pt x="14378" y="4483"/>
                    </a:cubicBezTo>
                    <a:cubicBezTo>
                      <a:pt x="13770" y="3935"/>
                      <a:pt x="12889" y="3723"/>
                      <a:pt x="12433" y="3024"/>
                    </a:cubicBezTo>
                    <a:cubicBezTo>
                      <a:pt x="12129" y="2568"/>
                      <a:pt x="12098" y="1960"/>
                      <a:pt x="11855" y="1473"/>
                    </a:cubicBezTo>
                    <a:cubicBezTo>
                      <a:pt x="11521" y="713"/>
                      <a:pt x="10731" y="227"/>
                      <a:pt x="9880" y="75"/>
                    </a:cubicBezTo>
                    <a:cubicBezTo>
                      <a:pt x="9606" y="24"/>
                      <a:pt x="9329" y="1"/>
                      <a:pt x="9052" y="1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0" name="Google Shape;2120;p27"/>
              <p:cNvSpPr/>
              <p:nvPr/>
            </p:nvSpPr>
            <p:spPr>
              <a:xfrm>
                <a:off x="952300" y="5872125"/>
                <a:ext cx="307775" cy="311900"/>
              </a:xfrm>
              <a:custGeom>
                <a:avLst/>
                <a:gdLst/>
                <a:ahLst/>
                <a:cxnLst/>
                <a:rect l="l" t="t" r="r" b="b"/>
                <a:pathLst>
                  <a:path w="12311" h="12476" extrusionOk="0">
                    <a:moveTo>
                      <a:pt x="7233" y="0"/>
                    </a:moveTo>
                    <a:cubicBezTo>
                      <a:pt x="6794" y="0"/>
                      <a:pt x="6348" y="88"/>
                      <a:pt x="5928" y="228"/>
                    </a:cubicBezTo>
                    <a:cubicBezTo>
                      <a:pt x="3496" y="866"/>
                      <a:pt x="1368" y="2416"/>
                      <a:pt x="1" y="4514"/>
                    </a:cubicBezTo>
                    <a:lnTo>
                      <a:pt x="305" y="6003"/>
                    </a:lnTo>
                    <a:cubicBezTo>
                      <a:pt x="1368" y="7401"/>
                      <a:pt x="2432" y="8860"/>
                      <a:pt x="3496" y="10258"/>
                    </a:cubicBezTo>
                    <a:cubicBezTo>
                      <a:pt x="4074" y="11018"/>
                      <a:pt x="4681" y="11809"/>
                      <a:pt x="5563" y="12234"/>
                    </a:cubicBezTo>
                    <a:cubicBezTo>
                      <a:pt x="5930" y="12397"/>
                      <a:pt x="6329" y="12475"/>
                      <a:pt x="6727" y="12475"/>
                    </a:cubicBezTo>
                    <a:cubicBezTo>
                      <a:pt x="7514" y="12475"/>
                      <a:pt x="8301" y="12171"/>
                      <a:pt x="8846" y="11626"/>
                    </a:cubicBezTo>
                    <a:cubicBezTo>
                      <a:pt x="9241" y="11201"/>
                      <a:pt x="9545" y="10654"/>
                      <a:pt x="10001" y="10350"/>
                    </a:cubicBezTo>
                    <a:cubicBezTo>
                      <a:pt x="10305" y="10167"/>
                      <a:pt x="10639" y="10046"/>
                      <a:pt x="10943" y="9863"/>
                    </a:cubicBezTo>
                    <a:cubicBezTo>
                      <a:pt x="11490" y="9529"/>
                      <a:pt x="11794" y="8982"/>
                      <a:pt x="11976" y="8374"/>
                    </a:cubicBezTo>
                    <a:cubicBezTo>
                      <a:pt x="12159" y="7827"/>
                      <a:pt x="12159" y="7158"/>
                      <a:pt x="12189" y="6550"/>
                    </a:cubicBezTo>
                    <a:cubicBezTo>
                      <a:pt x="12280" y="6064"/>
                      <a:pt x="12311" y="5547"/>
                      <a:pt x="12189" y="5000"/>
                    </a:cubicBezTo>
                    <a:cubicBezTo>
                      <a:pt x="12128" y="4483"/>
                      <a:pt x="11885" y="3997"/>
                      <a:pt x="11490" y="3602"/>
                    </a:cubicBezTo>
                    <a:cubicBezTo>
                      <a:pt x="10973" y="3176"/>
                      <a:pt x="10274" y="2994"/>
                      <a:pt x="9910" y="2477"/>
                    </a:cubicBezTo>
                    <a:cubicBezTo>
                      <a:pt x="9697" y="2082"/>
                      <a:pt x="9666" y="1626"/>
                      <a:pt x="9454" y="1201"/>
                    </a:cubicBezTo>
                    <a:cubicBezTo>
                      <a:pt x="9210" y="593"/>
                      <a:pt x="8542" y="228"/>
                      <a:pt x="7903" y="76"/>
                    </a:cubicBezTo>
                    <a:cubicBezTo>
                      <a:pt x="7685" y="24"/>
                      <a:pt x="7460" y="0"/>
                      <a:pt x="7233" y="0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1" name="Google Shape;2121;p27"/>
              <p:cNvSpPr/>
              <p:nvPr/>
            </p:nvSpPr>
            <p:spPr>
              <a:xfrm>
                <a:off x="489525" y="5834150"/>
                <a:ext cx="383775" cy="390675"/>
              </a:xfrm>
              <a:custGeom>
                <a:avLst/>
                <a:gdLst/>
                <a:ahLst/>
                <a:cxnLst/>
                <a:rect l="l" t="t" r="r" b="b"/>
                <a:pathLst>
                  <a:path w="15351" h="15627" extrusionOk="0">
                    <a:moveTo>
                      <a:pt x="6314" y="1"/>
                    </a:moveTo>
                    <a:cubicBezTo>
                      <a:pt x="6036" y="1"/>
                      <a:pt x="5755" y="24"/>
                      <a:pt x="5472" y="75"/>
                    </a:cubicBezTo>
                    <a:cubicBezTo>
                      <a:pt x="4651" y="227"/>
                      <a:pt x="3861" y="713"/>
                      <a:pt x="3496" y="1473"/>
                    </a:cubicBezTo>
                    <a:cubicBezTo>
                      <a:pt x="3283" y="1960"/>
                      <a:pt x="3253" y="2568"/>
                      <a:pt x="2949" y="3024"/>
                    </a:cubicBezTo>
                    <a:cubicBezTo>
                      <a:pt x="2493" y="3723"/>
                      <a:pt x="1612" y="3935"/>
                      <a:pt x="1004" y="4483"/>
                    </a:cubicBezTo>
                    <a:cubicBezTo>
                      <a:pt x="517" y="4938"/>
                      <a:pt x="244" y="5577"/>
                      <a:pt x="122" y="6215"/>
                    </a:cubicBezTo>
                    <a:cubicBezTo>
                      <a:pt x="1" y="6884"/>
                      <a:pt x="61" y="7522"/>
                      <a:pt x="31" y="8191"/>
                    </a:cubicBezTo>
                    <a:cubicBezTo>
                      <a:pt x="92" y="8951"/>
                      <a:pt x="122" y="9741"/>
                      <a:pt x="365" y="10470"/>
                    </a:cubicBezTo>
                    <a:cubicBezTo>
                      <a:pt x="578" y="11200"/>
                      <a:pt x="1004" y="11869"/>
                      <a:pt x="1642" y="12294"/>
                    </a:cubicBezTo>
                    <a:cubicBezTo>
                      <a:pt x="2037" y="12568"/>
                      <a:pt x="2493" y="12689"/>
                      <a:pt x="2858" y="12932"/>
                    </a:cubicBezTo>
                    <a:cubicBezTo>
                      <a:pt x="3466" y="13358"/>
                      <a:pt x="3800" y="13996"/>
                      <a:pt x="4317" y="14543"/>
                    </a:cubicBezTo>
                    <a:cubicBezTo>
                      <a:pt x="5016" y="15243"/>
                      <a:pt x="5991" y="15627"/>
                      <a:pt x="6965" y="15627"/>
                    </a:cubicBezTo>
                    <a:cubicBezTo>
                      <a:pt x="7473" y="15627"/>
                      <a:pt x="7982" y="15522"/>
                      <a:pt x="8451" y="15303"/>
                    </a:cubicBezTo>
                    <a:cubicBezTo>
                      <a:pt x="9514" y="14756"/>
                      <a:pt x="10274" y="13784"/>
                      <a:pt x="11004" y="12841"/>
                    </a:cubicBezTo>
                    <a:cubicBezTo>
                      <a:pt x="12311" y="11078"/>
                      <a:pt x="13648" y="9285"/>
                      <a:pt x="14986" y="7522"/>
                    </a:cubicBezTo>
                    <a:lnTo>
                      <a:pt x="15350" y="5638"/>
                    </a:lnTo>
                    <a:cubicBezTo>
                      <a:pt x="13679" y="2993"/>
                      <a:pt x="11004" y="1048"/>
                      <a:pt x="7964" y="258"/>
                    </a:cubicBezTo>
                    <a:cubicBezTo>
                      <a:pt x="7417" y="95"/>
                      <a:pt x="6870" y="1"/>
                      <a:pt x="6314" y="1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2" name="Google Shape;2122;p27"/>
              <p:cNvSpPr/>
              <p:nvPr/>
            </p:nvSpPr>
            <p:spPr>
              <a:xfrm>
                <a:off x="561725" y="5870350"/>
                <a:ext cx="311575" cy="316625"/>
              </a:xfrm>
              <a:custGeom>
                <a:avLst/>
                <a:gdLst/>
                <a:ahLst/>
                <a:cxnLst/>
                <a:rect l="l" t="t" r="r" b="b"/>
                <a:pathLst>
                  <a:path w="12463" h="12665" extrusionOk="0">
                    <a:moveTo>
                      <a:pt x="5088" y="0"/>
                    </a:moveTo>
                    <a:cubicBezTo>
                      <a:pt x="4874" y="0"/>
                      <a:pt x="4657" y="18"/>
                      <a:pt x="4438" y="56"/>
                    </a:cubicBezTo>
                    <a:cubicBezTo>
                      <a:pt x="3769" y="177"/>
                      <a:pt x="3131" y="603"/>
                      <a:pt x="2857" y="1211"/>
                    </a:cubicBezTo>
                    <a:cubicBezTo>
                      <a:pt x="2675" y="1606"/>
                      <a:pt x="2645" y="2062"/>
                      <a:pt x="2401" y="2457"/>
                    </a:cubicBezTo>
                    <a:cubicBezTo>
                      <a:pt x="2067" y="3035"/>
                      <a:pt x="1338" y="3186"/>
                      <a:pt x="851" y="3642"/>
                    </a:cubicBezTo>
                    <a:cubicBezTo>
                      <a:pt x="426" y="3977"/>
                      <a:pt x="183" y="4524"/>
                      <a:pt x="122" y="5041"/>
                    </a:cubicBezTo>
                    <a:cubicBezTo>
                      <a:pt x="0" y="5588"/>
                      <a:pt x="61" y="6135"/>
                      <a:pt x="91" y="6682"/>
                    </a:cubicBezTo>
                    <a:cubicBezTo>
                      <a:pt x="91" y="7290"/>
                      <a:pt x="122" y="7898"/>
                      <a:pt x="304" y="8506"/>
                    </a:cubicBezTo>
                    <a:cubicBezTo>
                      <a:pt x="456" y="9053"/>
                      <a:pt x="790" y="9630"/>
                      <a:pt x="1338" y="9965"/>
                    </a:cubicBezTo>
                    <a:cubicBezTo>
                      <a:pt x="1642" y="10208"/>
                      <a:pt x="2006" y="10329"/>
                      <a:pt x="2310" y="10512"/>
                    </a:cubicBezTo>
                    <a:cubicBezTo>
                      <a:pt x="2827" y="10846"/>
                      <a:pt x="3070" y="11393"/>
                      <a:pt x="3496" y="11788"/>
                    </a:cubicBezTo>
                    <a:cubicBezTo>
                      <a:pt x="4049" y="12362"/>
                      <a:pt x="4834" y="12665"/>
                      <a:pt x="5616" y="12665"/>
                    </a:cubicBezTo>
                    <a:cubicBezTo>
                      <a:pt x="6036" y="12665"/>
                      <a:pt x="6456" y="12577"/>
                      <a:pt x="6839" y="12396"/>
                    </a:cubicBezTo>
                    <a:cubicBezTo>
                      <a:pt x="7751" y="12032"/>
                      <a:pt x="8359" y="11181"/>
                      <a:pt x="8936" y="10421"/>
                    </a:cubicBezTo>
                    <a:cubicBezTo>
                      <a:pt x="10000" y="8992"/>
                      <a:pt x="11095" y="7533"/>
                      <a:pt x="12158" y="6104"/>
                    </a:cubicBezTo>
                    <a:lnTo>
                      <a:pt x="12462" y="4585"/>
                    </a:lnTo>
                    <a:cubicBezTo>
                      <a:pt x="11095" y="2457"/>
                      <a:pt x="8906" y="846"/>
                      <a:pt x="6474" y="208"/>
                    </a:cubicBezTo>
                    <a:cubicBezTo>
                      <a:pt x="6016" y="83"/>
                      <a:pt x="5557" y="0"/>
                      <a:pt x="5088" y="0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3" name="Google Shape;2123;p27"/>
              <p:cNvSpPr/>
              <p:nvPr/>
            </p:nvSpPr>
            <p:spPr>
              <a:xfrm>
                <a:off x="712925" y="5585525"/>
                <a:ext cx="419500" cy="401725"/>
              </a:xfrm>
              <a:custGeom>
                <a:avLst/>
                <a:gdLst/>
                <a:ahLst/>
                <a:cxnLst/>
                <a:rect l="l" t="t" r="r" b="b"/>
                <a:pathLst>
                  <a:path w="16780" h="16069" extrusionOk="0">
                    <a:moveTo>
                      <a:pt x="10237" y="0"/>
                    </a:moveTo>
                    <a:cubicBezTo>
                      <a:pt x="8954" y="0"/>
                      <a:pt x="7693" y="317"/>
                      <a:pt x="6627" y="1023"/>
                    </a:cubicBezTo>
                    <a:cubicBezTo>
                      <a:pt x="6262" y="1236"/>
                      <a:pt x="5928" y="1509"/>
                      <a:pt x="5776" y="1874"/>
                    </a:cubicBezTo>
                    <a:cubicBezTo>
                      <a:pt x="5629" y="2194"/>
                      <a:pt x="5600" y="2553"/>
                      <a:pt x="5740" y="2840"/>
                    </a:cubicBezTo>
                    <a:lnTo>
                      <a:pt x="5740" y="2840"/>
                    </a:lnTo>
                    <a:cubicBezTo>
                      <a:pt x="5237" y="2172"/>
                      <a:pt x="4385" y="1831"/>
                      <a:pt x="3528" y="1831"/>
                    </a:cubicBezTo>
                    <a:cubicBezTo>
                      <a:pt x="3030" y="1831"/>
                      <a:pt x="2531" y="1946"/>
                      <a:pt x="2098" y="2178"/>
                    </a:cubicBezTo>
                    <a:cubicBezTo>
                      <a:pt x="822" y="2877"/>
                      <a:pt x="153" y="4306"/>
                      <a:pt x="62" y="5734"/>
                    </a:cubicBezTo>
                    <a:cubicBezTo>
                      <a:pt x="1" y="7133"/>
                      <a:pt x="487" y="8531"/>
                      <a:pt x="1186" y="9777"/>
                    </a:cubicBezTo>
                    <a:cubicBezTo>
                      <a:pt x="2463" y="12269"/>
                      <a:pt x="4439" y="14336"/>
                      <a:pt x="6840" y="15795"/>
                    </a:cubicBezTo>
                    <a:lnTo>
                      <a:pt x="9758" y="16069"/>
                    </a:lnTo>
                    <a:cubicBezTo>
                      <a:pt x="10943" y="14124"/>
                      <a:pt x="12646" y="12604"/>
                      <a:pt x="14105" y="10902"/>
                    </a:cubicBezTo>
                    <a:cubicBezTo>
                      <a:pt x="15533" y="9139"/>
                      <a:pt x="16779" y="7041"/>
                      <a:pt x="16719" y="4823"/>
                    </a:cubicBezTo>
                    <a:cubicBezTo>
                      <a:pt x="16658" y="4002"/>
                      <a:pt x="16445" y="3212"/>
                      <a:pt x="15989" y="2543"/>
                    </a:cubicBezTo>
                    <a:cubicBezTo>
                      <a:pt x="15472" y="1722"/>
                      <a:pt x="14621" y="1205"/>
                      <a:pt x="13770" y="780"/>
                    </a:cubicBezTo>
                    <a:cubicBezTo>
                      <a:pt x="12667" y="280"/>
                      <a:pt x="11442" y="0"/>
                      <a:pt x="10237" y="0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4" name="Google Shape;2124;p27"/>
              <p:cNvSpPr/>
              <p:nvPr/>
            </p:nvSpPr>
            <p:spPr>
              <a:xfrm>
                <a:off x="756250" y="5671575"/>
                <a:ext cx="329825" cy="314925"/>
              </a:xfrm>
              <a:custGeom>
                <a:avLst/>
                <a:gdLst/>
                <a:ahLst/>
                <a:cxnLst/>
                <a:rect l="l" t="t" r="r" b="b"/>
                <a:pathLst>
                  <a:path w="13193" h="12597" extrusionOk="0">
                    <a:moveTo>
                      <a:pt x="8134" y="0"/>
                    </a:moveTo>
                    <a:cubicBezTo>
                      <a:pt x="7116" y="0"/>
                      <a:pt x="6113" y="249"/>
                      <a:pt x="5259" y="803"/>
                    </a:cubicBezTo>
                    <a:cubicBezTo>
                      <a:pt x="4985" y="985"/>
                      <a:pt x="4742" y="1168"/>
                      <a:pt x="4560" y="1472"/>
                    </a:cubicBezTo>
                    <a:cubicBezTo>
                      <a:pt x="4427" y="1737"/>
                      <a:pt x="4410" y="2027"/>
                      <a:pt x="4550" y="2278"/>
                    </a:cubicBezTo>
                    <a:lnTo>
                      <a:pt x="4550" y="2278"/>
                    </a:lnTo>
                    <a:cubicBezTo>
                      <a:pt x="4156" y="1728"/>
                      <a:pt x="3467" y="1435"/>
                      <a:pt x="2769" y="1435"/>
                    </a:cubicBezTo>
                    <a:cubicBezTo>
                      <a:pt x="2379" y="1435"/>
                      <a:pt x="1987" y="1526"/>
                      <a:pt x="1642" y="1715"/>
                    </a:cubicBezTo>
                    <a:cubicBezTo>
                      <a:pt x="669" y="2232"/>
                      <a:pt x="122" y="3387"/>
                      <a:pt x="61" y="4481"/>
                    </a:cubicBezTo>
                    <a:cubicBezTo>
                      <a:pt x="0" y="5575"/>
                      <a:pt x="396" y="6669"/>
                      <a:pt x="882" y="7672"/>
                    </a:cubicBezTo>
                    <a:cubicBezTo>
                      <a:pt x="1915" y="9618"/>
                      <a:pt x="3466" y="11289"/>
                      <a:pt x="5320" y="12384"/>
                    </a:cubicBezTo>
                    <a:lnTo>
                      <a:pt x="7660" y="12596"/>
                    </a:lnTo>
                    <a:cubicBezTo>
                      <a:pt x="8572" y="11077"/>
                      <a:pt x="9940" y="9861"/>
                      <a:pt x="11064" y="8493"/>
                    </a:cubicBezTo>
                    <a:cubicBezTo>
                      <a:pt x="12220" y="7125"/>
                      <a:pt x="13192" y="5514"/>
                      <a:pt x="13131" y="3721"/>
                    </a:cubicBezTo>
                    <a:cubicBezTo>
                      <a:pt x="13162" y="3113"/>
                      <a:pt x="13010" y="2475"/>
                      <a:pt x="12675" y="1958"/>
                    </a:cubicBezTo>
                    <a:cubicBezTo>
                      <a:pt x="12250" y="1320"/>
                      <a:pt x="11581" y="894"/>
                      <a:pt x="10882" y="590"/>
                    </a:cubicBezTo>
                    <a:cubicBezTo>
                      <a:pt x="10022" y="211"/>
                      <a:pt x="9072" y="0"/>
                      <a:pt x="8134" y="0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5" name="Google Shape;2125;p27"/>
              <p:cNvSpPr/>
              <p:nvPr/>
            </p:nvSpPr>
            <p:spPr>
              <a:xfrm>
                <a:off x="712175" y="6012300"/>
                <a:ext cx="419475" cy="401750"/>
              </a:xfrm>
              <a:custGeom>
                <a:avLst/>
                <a:gdLst/>
                <a:ahLst/>
                <a:cxnLst/>
                <a:rect l="l" t="t" r="r" b="b"/>
                <a:pathLst>
                  <a:path w="16779" h="16070" extrusionOk="0">
                    <a:moveTo>
                      <a:pt x="7022" y="1"/>
                    </a:moveTo>
                    <a:cubicBezTo>
                      <a:pt x="5836" y="1946"/>
                      <a:pt x="4134" y="3466"/>
                      <a:pt x="2706" y="5168"/>
                    </a:cubicBezTo>
                    <a:cubicBezTo>
                      <a:pt x="1247" y="6931"/>
                      <a:pt x="1" y="9028"/>
                      <a:pt x="61" y="11247"/>
                    </a:cubicBezTo>
                    <a:cubicBezTo>
                      <a:pt x="152" y="12068"/>
                      <a:pt x="335" y="12858"/>
                      <a:pt x="791" y="13527"/>
                    </a:cubicBezTo>
                    <a:cubicBezTo>
                      <a:pt x="1338" y="14348"/>
                      <a:pt x="2159" y="14864"/>
                      <a:pt x="3040" y="15290"/>
                    </a:cubicBezTo>
                    <a:cubicBezTo>
                      <a:pt x="4144" y="15790"/>
                      <a:pt x="5361" y="16070"/>
                      <a:pt x="6562" y="16070"/>
                    </a:cubicBezTo>
                    <a:cubicBezTo>
                      <a:pt x="7841" y="16070"/>
                      <a:pt x="9101" y="15752"/>
                      <a:pt x="10183" y="15047"/>
                    </a:cubicBezTo>
                    <a:cubicBezTo>
                      <a:pt x="10517" y="14834"/>
                      <a:pt x="10852" y="14560"/>
                      <a:pt x="11004" y="14196"/>
                    </a:cubicBezTo>
                    <a:cubicBezTo>
                      <a:pt x="11176" y="13876"/>
                      <a:pt x="11209" y="13517"/>
                      <a:pt x="11070" y="13230"/>
                    </a:cubicBezTo>
                    <a:lnTo>
                      <a:pt x="11070" y="13230"/>
                    </a:lnTo>
                    <a:cubicBezTo>
                      <a:pt x="11571" y="13898"/>
                      <a:pt x="12412" y="14239"/>
                      <a:pt x="13269" y="14239"/>
                    </a:cubicBezTo>
                    <a:cubicBezTo>
                      <a:pt x="13766" y="14239"/>
                      <a:pt x="14268" y="14124"/>
                      <a:pt x="14712" y="13892"/>
                    </a:cubicBezTo>
                    <a:cubicBezTo>
                      <a:pt x="15958" y="13193"/>
                      <a:pt x="16627" y="11734"/>
                      <a:pt x="16718" y="10335"/>
                    </a:cubicBezTo>
                    <a:cubicBezTo>
                      <a:pt x="16779" y="8937"/>
                      <a:pt x="16293" y="7539"/>
                      <a:pt x="15624" y="6293"/>
                    </a:cubicBezTo>
                    <a:cubicBezTo>
                      <a:pt x="14317" y="3800"/>
                      <a:pt x="12341" y="1733"/>
                      <a:pt x="9940" y="274"/>
                    </a:cubicBezTo>
                    <a:lnTo>
                      <a:pt x="7022" y="1"/>
                    </a:ln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6" name="Google Shape;2126;p27"/>
              <p:cNvSpPr/>
              <p:nvPr/>
            </p:nvSpPr>
            <p:spPr>
              <a:xfrm>
                <a:off x="769925" y="6013825"/>
                <a:ext cx="303975" cy="289375"/>
              </a:xfrm>
              <a:custGeom>
                <a:avLst/>
                <a:gdLst/>
                <a:ahLst/>
                <a:cxnLst/>
                <a:rect l="l" t="t" r="r" b="b"/>
                <a:pathLst>
                  <a:path w="12159" h="11575" extrusionOk="0">
                    <a:moveTo>
                      <a:pt x="5107" y="1"/>
                    </a:moveTo>
                    <a:cubicBezTo>
                      <a:pt x="4256" y="1399"/>
                      <a:pt x="3010" y="2493"/>
                      <a:pt x="1946" y="3739"/>
                    </a:cubicBezTo>
                    <a:cubicBezTo>
                      <a:pt x="882" y="5016"/>
                      <a:pt x="1" y="6536"/>
                      <a:pt x="31" y="8147"/>
                    </a:cubicBezTo>
                    <a:cubicBezTo>
                      <a:pt x="92" y="8694"/>
                      <a:pt x="244" y="9271"/>
                      <a:pt x="578" y="9758"/>
                    </a:cubicBezTo>
                    <a:cubicBezTo>
                      <a:pt x="943" y="10335"/>
                      <a:pt x="1551" y="10730"/>
                      <a:pt x="2219" y="11004"/>
                    </a:cubicBezTo>
                    <a:cubicBezTo>
                      <a:pt x="3011" y="11362"/>
                      <a:pt x="3913" y="11574"/>
                      <a:pt x="4802" y="11574"/>
                    </a:cubicBezTo>
                    <a:cubicBezTo>
                      <a:pt x="5722" y="11574"/>
                      <a:pt x="6629" y="11347"/>
                      <a:pt x="7387" y="10822"/>
                    </a:cubicBezTo>
                    <a:cubicBezTo>
                      <a:pt x="7630" y="10670"/>
                      <a:pt x="7873" y="10487"/>
                      <a:pt x="7995" y="10214"/>
                    </a:cubicBezTo>
                    <a:cubicBezTo>
                      <a:pt x="8072" y="9981"/>
                      <a:pt x="8128" y="9704"/>
                      <a:pt x="8012" y="9477"/>
                    </a:cubicBezTo>
                    <a:lnTo>
                      <a:pt x="8012" y="9477"/>
                    </a:lnTo>
                    <a:cubicBezTo>
                      <a:pt x="8381" y="9974"/>
                      <a:pt x="8999" y="10225"/>
                      <a:pt x="9623" y="10225"/>
                    </a:cubicBezTo>
                    <a:cubicBezTo>
                      <a:pt x="9985" y="10225"/>
                      <a:pt x="10350" y="10141"/>
                      <a:pt x="10669" y="9970"/>
                    </a:cubicBezTo>
                    <a:cubicBezTo>
                      <a:pt x="11581" y="9484"/>
                      <a:pt x="12098" y="8451"/>
                      <a:pt x="12128" y="7448"/>
                    </a:cubicBezTo>
                    <a:cubicBezTo>
                      <a:pt x="12159" y="6414"/>
                      <a:pt x="11825" y="5381"/>
                      <a:pt x="11338" y="4499"/>
                    </a:cubicBezTo>
                    <a:cubicBezTo>
                      <a:pt x="10366" y="2736"/>
                      <a:pt x="8937" y="1217"/>
                      <a:pt x="7235" y="183"/>
                    </a:cubicBezTo>
                    <a:lnTo>
                      <a:pt x="5107" y="1"/>
                    </a:ln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7" name="Google Shape;2127;p27"/>
              <p:cNvSpPr/>
              <p:nvPr/>
            </p:nvSpPr>
            <p:spPr>
              <a:xfrm>
                <a:off x="927225" y="5720150"/>
                <a:ext cx="45775" cy="273100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10924" extrusionOk="0">
                    <a:moveTo>
                      <a:pt x="1605" y="0"/>
                    </a:moveTo>
                    <a:cubicBezTo>
                      <a:pt x="1535" y="0"/>
                      <a:pt x="1471" y="34"/>
                      <a:pt x="1459" y="106"/>
                    </a:cubicBezTo>
                    <a:cubicBezTo>
                      <a:pt x="760" y="3602"/>
                      <a:pt x="335" y="7128"/>
                      <a:pt x="0" y="10714"/>
                    </a:cubicBezTo>
                    <a:cubicBezTo>
                      <a:pt x="32" y="10855"/>
                      <a:pt x="136" y="10923"/>
                      <a:pt x="229" y="10923"/>
                    </a:cubicBezTo>
                    <a:cubicBezTo>
                      <a:pt x="317" y="10923"/>
                      <a:pt x="396" y="10863"/>
                      <a:pt x="396" y="10745"/>
                    </a:cubicBezTo>
                    <a:cubicBezTo>
                      <a:pt x="669" y="7219"/>
                      <a:pt x="1156" y="3723"/>
                      <a:pt x="1794" y="228"/>
                    </a:cubicBezTo>
                    <a:cubicBezTo>
                      <a:pt x="1831" y="81"/>
                      <a:pt x="1711" y="0"/>
                      <a:pt x="1605" y="0"/>
                    </a:cubicBezTo>
                    <a:close/>
                  </a:path>
                </a:pathLst>
              </a:custGeom>
              <a:solidFill>
                <a:srgbClr val="FFE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8" name="Google Shape;2128;p27"/>
              <p:cNvSpPr/>
              <p:nvPr/>
            </p:nvSpPr>
            <p:spPr>
              <a:xfrm>
                <a:off x="588350" y="5683275"/>
                <a:ext cx="723125" cy="642125"/>
              </a:xfrm>
              <a:custGeom>
                <a:avLst/>
                <a:gdLst/>
                <a:ahLst/>
                <a:cxnLst/>
                <a:rect l="l" t="t" r="r" b="b"/>
                <a:pathLst>
                  <a:path w="28925" h="25685" extrusionOk="0">
                    <a:moveTo>
                      <a:pt x="12537" y="1"/>
                    </a:moveTo>
                    <a:cubicBezTo>
                      <a:pt x="12454" y="1"/>
                      <a:pt x="12370" y="61"/>
                      <a:pt x="12370" y="183"/>
                    </a:cubicBezTo>
                    <a:cubicBezTo>
                      <a:pt x="12309" y="3527"/>
                      <a:pt x="12522" y="6809"/>
                      <a:pt x="12917" y="10183"/>
                    </a:cubicBezTo>
                    <a:cubicBezTo>
                      <a:pt x="13008" y="10943"/>
                      <a:pt x="13130" y="11703"/>
                      <a:pt x="13221" y="12402"/>
                    </a:cubicBezTo>
                    <a:cubicBezTo>
                      <a:pt x="12005" y="9332"/>
                      <a:pt x="11093" y="6171"/>
                      <a:pt x="10546" y="2919"/>
                    </a:cubicBezTo>
                    <a:cubicBezTo>
                      <a:pt x="10523" y="2824"/>
                      <a:pt x="10457" y="2784"/>
                      <a:pt x="10388" y="2784"/>
                    </a:cubicBezTo>
                    <a:cubicBezTo>
                      <a:pt x="10280" y="2784"/>
                      <a:pt x="10163" y="2880"/>
                      <a:pt x="10182" y="3010"/>
                    </a:cubicBezTo>
                    <a:cubicBezTo>
                      <a:pt x="10729" y="6049"/>
                      <a:pt x="11549" y="9028"/>
                      <a:pt x="12674" y="11916"/>
                    </a:cubicBezTo>
                    <a:cubicBezTo>
                      <a:pt x="12674" y="11916"/>
                      <a:pt x="12613" y="11916"/>
                      <a:pt x="12613" y="11885"/>
                    </a:cubicBezTo>
                    <a:cubicBezTo>
                      <a:pt x="11033" y="9849"/>
                      <a:pt x="9726" y="7630"/>
                      <a:pt x="8783" y="5259"/>
                    </a:cubicBezTo>
                    <a:cubicBezTo>
                      <a:pt x="8479" y="4530"/>
                      <a:pt x="8267" y="3830"/>
                      <a:pt x="7993" y="3101"/>
                    </a:cubicBezTo>
                    <a:cubicBezTo>
                      <a:pt x="7958" y="3008"/>
                      <a:pt x="7888" y="2968"/>
                      <a:pt x="7819" y="2968"/>
                    </a:cubicBezTo>
                    <a:cubicBezTo>
                      <a:pt x="7709" y="2968"/>
                      <a:pt x="7602" y="3072"/>
                      <a:pt x="7659" y="3223"/>
                    </a:cubicBezTo>
                    <a:cubicBezTo>
                      <a:pt x="8479" y="5837"/>
                      <a:pt x="9665" y="8329"/>
                      <a:pt x="11215" y="10609"/>
                    </a:cubicBezTo>
                    <a:cubicBezTo>
                      <a:pt x="11367" y="10852"/>
                      <a:pt x="11549" y="11125"/>
                      <a:pt x="11762" y="11338"/>
                    </a:cubicBezTo>
                    <a:cubicBezTo>
                      <a:pt x="9543" y="10001"/>
                      <a:pt x="7051" y="9211"/>
                      <a:pt x="4467" y="8998"/>
                    </a:cubicBezTo>
                    <a:cubicBezTo>
                      <a:pt x="3908" y="8940"/>
                      <a:pt x="3362" y="8919"/>
                      <a:pt x="2820" y="8919"/>
                    </a:cubicBezTo>
                    <a:cubicBezTo>
                      <a:pt x="2507" y="8919"/>
                      <a:pt x="2195" y="8926"/>
                      <a:pt x="1884" y="8937"/>
                    </a:cubicBezTo>
                    <a:cubicBezTo>
                      <a:pt x="1649" y="8937"/>
                      <a:pt x="1641" y="9303"/>
                      <a:pt x="1858" y="9303"/>
                    </a:cubicBezTo>
                    <a:cubicBezTo>
                      <a:pt x="1866" y="9303"/>
                      <a:pt x="1875" y="9303"/>
                      <a:pt x="1884" y="9302"/>
                    </a:cubicBezTo>
                    <a:cubicBezTo>
                      <a:pt x="2249" y="9276"/>
                      <a:pt x="2616" y="9263"/>
                      <a:pt x="2983" y="9263"/>
                    </a:cubicBezTo>
                    <a:cubicBezTo>
                      <a:pt x="5603" y="9263"/>
                      <a:pt x="8230" y="9918"/>
                      <a:pt x="10577" y="11065"/>
                    </a:cubicBezTo>
                    <a:cubicBezTo>
                      <a:pt x="11154" y="11369"/>
                      <a:pt x="11701" y="11733"/>
                      <a:pt x="12279" y="12068"/>
                    </a:cubicBezTo>
                    <a:cubicBezTo>
                      <a:pt x="12248" y="12068"/>
                      <a:pt x="12248" y="12068"/>
                      <a:pt x="12218" y="12098"/>
                    </a:cubicBezTo>
                    <a:cubicBezTo>
                      <a:pt x="12218" y="12098"/>
                      <a:pt x="12157" y="12098"/>
                      <a:pt x="12157" y="12159"/>
                    </a:cubicBezTo>
                    <a:cubicBezTo>
                      <a:pt x="9391" y="11338"/>
                      <a:pt x="6595" y="10761"/>
                      <a:pt x="3738" y="10548"/>
                    </a:cubicBezTo>
                    <a:cubicBezTo>
                      <a:pt x="2856" y="10487"/>
                      <a:pt x="1944" y="10426"/>
                      <a:pt x="1063" y="10396"/>
                    </a:cubicBezTo>
                    <a:cubicBezTo>
                      <a:pt x="850" y="10396"/>
                      <a:pt x="850" y="10730"/>
                      <a:pt x="1063" y="10730"/>
                    </a:cubicBezTo>
                    <a:cubicBezTo>
                      <a:pt x="4163" y="10821"/>
                      <a:pt x="7233" y="11247"/>
                      <a:pt x="10242" y="12007"/>
                    </a:cubicBezTo>
                    <a:cubicBezTo>
                      <a:pt x="10759" y="12098"/>
                      <a:pt x="11306" y="12250"/>
                      <a:pt x="11823" y="12402"/>
                    </a:cubicBezTo>
                    <a:cubicBezTo>
                      <a:pt x="8905" y="12463"/>
                      <a:pt x="5987" y="12615"/>
                      <a:pt x="3039" y="12858"/>
                    </a:cubicBezTo>
                    <a:cubicBezTo>
                      <a:pt x="2096" y="12949"/>
                      <a:pt x="1154" y="13010"/>
                      <a:pt x="242" y="13132"/>
                    </a:cubicBezTo>
                    <a:cubicBezTo>
                      <a:pt x="18" y="13160"/>
                      <a:pt x="0" y="13473"/>
                      <a:pt x="191" y="13473"/>
                    </a:cubicBezTo>
                    <a:cubicBezTo>
                      <a:pt x="206" y="13473"/>
                      <a:pt x="224" y="13471"/>
                      <a:pt x="242" y="13466"/>
                    </a:cubicBezTo>
                    <a:cubicBezTo>
                      <a:pt x="3555" y="13132"/>
                      <a:pt x="6838" y="12919"/>
                      <a:pt x="10151" y="12797"/>
                    </a:cubicBezTo>
                    <a:cubicBezTo>
                      <a:pt x="10577" y="12797"/>
                      <a:pt x="11002" y="12797"/>
                      <a:pt x="11367" y="12736"/>
                    </a:cubicBezTo>
                    <a:lnTo>
                      <a:pt x="11367" y="12736"/>
                    </a:lnTo>
                    <a:cubicBezTo>
                      <a:pt x="8662" y="13496"/>
                      <a:pt x="6169" y="14894"/>
                      <a:pt x="3555" y="15898"/>
                    </a:cubicBezTo>
                    <a:cubicBezTo>
                      <a:pt x="2674" y="16232"/>
                      <a:pt x="1762" y="16536"/>
                      <a:pt x="850" y="16749"/>
                    </a:cubicBezTo>
                    <a:cubicBezTo>
                      <a:pt x="632" y="16776"/>
                      <a:pt x="707" y="17097"/>
                      <a:pt x="901" y="17097"/>
                    </a:cubicBezTo>
                    <a:cubicBezTo>
                      <a:pt x="923" y="17097"/>
                      <a:pt x="947" y="17092"/>
                      <a:pt x="972" y="17083"/>
                    </a:cubicBezTo>
                    <a:cubicBezTo>
                      <a:pt x="4194" y="16293"/>
                      <a:pt x="7081" y="14560"/>
                      <a:pt x="10182" y="13466"/>
                    </a:cubicBezTo>
                    <a:cubicBezTo>
                      <a:pt x="10394" y="13405"/>
                      <a:pt x="10577" y="13344"/>
                      <a:pt x="10759" y="13284"/>
                    </a:cubicBezTo>
                    <a:lnTo>
                      <a:pt x="10759" y="13284"/>
                    </a:lnTo>
                    <a:cubicBezTo>
                      <a:pt x="9057" y="14712"/>
                      <a:pt x="7264" y="16080"/>
                      <a:pt x="5440" y="17357"/>
                    </a:cubicBezTo>
                    <a:cubicBezTo>
                      <a:pt x="4802" y="17812"/>
                      <a:pt x="4102" y="18268"/>
                      <a:pt x="3434" y="18724"/>
                    </a:cubicBezTo>
                    <a:cubicBezTo>
                      <a:pt x="3282" y="18800"/>
                      <a:pt x="3383" y="19065"/>
                      <a:pt x="3525" y="19065"/>
                    </a:cubicBezTo>
                    <a:cubicBezTo>
                      <a:pt x="3555" y="19065"/>
                      <a:pt x="3585" y="19054"/>
                      <a:pt x="3616" y="19028"/>
                    </a:cubicBezTo>
                    <a:cubicBezTo>
                      <a:pt x="6017" y="17417"/>
                      <a:pt x="8327" y="15715"/>
                      <a:pt x="10577" y="13891"/>
                    </a:cubicBezTo>
                    <a:cubicBezTo>
                      <a:pt x="10911" y="13587"/>
                      <a:pt x="11245" y="13314"/>
                      <a:pt x="11610" y="13010"/>
                    </a:cubicBezTo>
                    <a:cubicBezTo>
                      <a:pt x="11975" y="12888"/>
                      <a:pt x="12370" y="12828"/>
                      <a:pt x="12735" y="12736"/>
                    </a:cubicBezTo>
                    <a:lnTo>
                      <a:pt x="12735" y="12736"/>
                    </a:lnTo>
                    <a:cubicBezTo>
                      <a:pt x="11063" y="15898"/>
                      <a:pt x="9391" y="19089"/>
                      <a:pt x="8571" y="22585"/>
                    </a:cubicBezTo>
                    <a:cubicBezTo>
                      <a:pt x="8327" y="23527"/>
                      <a:pt x="8175" y="24530"/>
                      <a:pt x="8115" y="25503"/>
                    </a:cubicBezTo>
                    <a:cubicBezTo>
                      <a:pt x="8084" y="25624"/>
                      <a:pt x="8168" y="25685"/>
                      <a:pt x="8259" y="25685"/>
                    </a:cubicBezTo>
                    <a:cubicBezTo>
                      <a:pt x="8350" y="25685"/>
                      <a:pt x="8449" y="25624"/>
                      <a:pt x="8449" y="25503"/>
                    </a:cubicBezTo>
                    <a:cubicBezTo>
                      <a:pt x="8753" y="21977"/>
                      <a:pt x="10121" y="18664"/>
                      <a:pt x="11671" y="15563"/>
                    </a:cubicBezTo>
                    <a:lnTo>
                      <a:pt x="13039" y="12949"/>
                    </a:lnTo>
                    <a:lnTo>
                      <a:pt x="13039" y="12949"/>
                    </a:lnTo>
                    <a:cubicBezTo>
                      <a:pt x="12583" y="16536"/>
                      <a:pt x="12127" y="20153"/>
                      <a:pt x="11671" y="23800"/>
                    </a:cubicBezTo>
                    <a:cubicBezTo>
                      <a:pt x="11656" y="23922"/>
                      <a:pt x="11739" y="23983"/>
                      <a:pt x="11827" y="23983"/>
                    </a:cubicBezTo>
                    <a:cubicBezTo>
                      <a:pt x="11914" y="23983"/>
                      <a:pt x="12005" y="23922"/>
                      <a:pt x="12005" y="23800"/>
                    </a:cubicBezTo>
                    <a:cubicBezTo>
                      <a:pt x="12461" y="20214"/>
                      <a:pt x="12917" y="16627"/>
                      <a:pt x="13343" y="13010"/>
                    </a:cubicBezTo>
                    <a:lnTo>
                      <a:pt x="13464" y="13010"/>
                    </a:lnTo>
                    <a:cubicBezTo>
                      <a:pt x="13525" y="16262"/>
                      <a:pt x="13434" y="19515"/>
                      <a:pt x="13130" y="22737"/>
                    </a:cubicBezTo>
                    <a:cubicBezTo>
                      <a:pt x="13100" y="22858"/>
                      <a:pt x="13183" y="22919"/>
                      <a:pt x="13274" y="22919"/>
                    </a:cubicBezTo>
                    <a:cubicBezTo>
                      <a:pt x="13366" y="22919"/>
                      <a:pt x="13464" y="22858"/>
                      <a:pt x="13464" y="22737"/>
                    </a:cubicBezTo>
                    <a:cubicBezTo>
                      <a:pt x="13768" y="19606"/>
                      <a:pt x="13890" y="16414"/>
                      <a:pt x="13799" y="13253"/>
                    </a:cubicBezTo>
                    <a:lnTo>
                      <a:pt x="13799" y="13253"/>
                    </a:lnTo>
                    <a:cubicBezTo>
                      <a:pt x="14650" y="15989"/>
                      <a:pt x="15258" y="18755"/>
                      <a:pt x="15592" y="21582"/>
                    </a:cubicBezTo>
                    <a:cubicBezTo>
                      <a:pt x="15714" y="22402"/>
                      <a:pt x="15774" y="23253"/>
                      <a:pt x="15866" y="24074"/>
                    </a:cubicBezTo>
                    <a:cubicBezTo>
                      <a:pt x="15866" y="24196"/>
                      <a:pt x="15957" y="24256"/>
                      <a:pt x="16044" y="24256"/>
                    </a:cubicBezTo>
                    <a:cubicBezTo>
                      <a:pt x="16132" y="24256"/>
                      <a:pt x="16215" y="24196"/>
                      <a:pt x="16200" y="24074"/>
                    </a:cubicBezTo>
                    <a:cubicBezTo>
                      <a:pt x="15926" y="21065"/>
                      <a:pt x="15440" y="18086"/>
                      <a:pt x="14680" y="15138"/>
                    </a:cubicBezTo>
                    <a:cubicBezTo>
                      <a:pt x="14528" y="14591"/>
                      <a:pt x="14376" y="14043"/>
                      <a:pt x="14224" y="13466"/>
                    </a:cubicBezTo>
                    <a:lnTo>
                      <a:pt x="14224" y="13466"/>
                    </a:lnTo>
                    <a:cubicBezTo>
                      <a:pt x="16078" y="16323"/>
                      <a:pt x="17446" y="19484"/>
                      <a:pt x="18236" y="22797"/>
                    </a:cubicBezTo>
                    <a:cubicBezTo>
                      <a:pt x="18259" y="22875"/>
                      <a:pt x="18322" y="22909"/>
                      <a:pt x="18390" y="22909"/>
                    </a:cubicBezTo>
                    <a:cubicBezTo>
                      <a:pt x="18508" y="22909"/>
                      <a:pt x="18640" y="22810"/>
                      <a:pt x="18601" y="22676"/>
                    </a:cubicBezTo>
                    <a:cubicBezTo>
                      <a:pt x="17932" y="20062"/>
                      <a:pt x="16960" y="17539"/>
                      <a:pt x="15653" y="15198"/>
                    </a:cubicBezTo>
                    <a:cubicBezTo>
                      <a:pt x="15440" y="14773"/>
                      <a:pt x="15166" y="14317"/>
                      <a:pt x="14893" y="13891"/>
                    </a:cubicBezTo>
                    <a:lnTo>
                      <a:pt x="14893" y="13891"/>
                    </a:lnTo>
                    <a:cubicBezTo>
                      <a:pt x="16990" y="15381"/>
                      <a:pt x="19209" y="16657"/>
                      <a:pt x="21519" y="17812"/>
                    </a:cubicBezTo>
                    <a:cubicBezTo>
                      <a:pt x="21549" y="17832"/>
                      <a:pt x="21578" y="17841"/>
                      <a:pt x="21606" y="17841"/>
                    </a:cubicBezTo>
                    <a:cubicBezTo>
                      <a:pt x="21751" y="17841"/>
                      <a:pt x="21854" y="17610"/>
                      <a:pt x="21702" y="17508"/>
                    </a:cubicBezTo>
                    <a:cubicBezTo>
                      <a:pt x="19361" y="16323"/>
                      <a:pt x="17112" y="14986"/>
                      <a:pt x="14954" y="13527"/>
                    </a:cubicBezTo>
                    <a:lnTo>
                      <a:pt x="14954" y="13527"/>
                    </a:lnTo>
                    <a:cubicBezTo>
                      <a:pt x="17780" y="14469"/>
                      <a:pt x="20607" y="15381"/>
                      <a:pt x="23464" y="16323"/>
                    </a:cubicBezTo>
                    <a:cubicBezTo>
                      <a:pt x="23488" y="16333"/>
                      <a:pt x="23510" y="16338"/>
                      <a:pt x="23530" y="16338"/>
                    </a:cubicBezTo>
                    <a:cubicBezTo>
                      <a:pt x="23694" y="16338"/>
                      <a:pt x="23745" y="16043"/>
                      <a:pt x="23556" y="15989"/>
                    </a:cubicBezTo>
                    <a:cubicBezTo>
                      <a:pt x="20638" y="15046"/>
                      <a:pt x="17720" y="14043"/>
                      <a:pt x="14802" y="13101"/>
                    </a:cubicBezTo>
                    <a:cubicBezTo>
                      <a:pt x="14914" y="13093"/>
                      <a:pt x="15026" y="13089"/>
                      <a:pt x="15139" y="13089"/>
                    </a:cubicBezTo>
                    <a:cubicBezTo>
                      <a:pt x="16313" y="13089"/>
                      <a:pt x="17525" y="13498"/>
                      <a:pt x="18662" y="13831"/>
                    </a:cubicBezTo>
                    <a:cubicBezTo>
                      <a:pt x="20151" y="14226"/>
                      <a:pt x="21580" y="14682"/>
                      <a:pt x="23039" y="15229"/>
                    </a:cubicBezTo>
                    <a:cubicBezTo>
                      <a:pt x="23057" y="15234"/>
                      <a:pt x="23073" y="15236"/>
                      <a:pt x="23089" y="15236"/>
                    </a:cubicBezTo>
                    <a:cubicBezTo>
                      <a:pt x="23265" y="15236"/>
                      <a:pt x="23328" y="14950"/>
                      <a:pt x="23161" y="14894"/>
                    </a:cubicBezTo>
                    <a:cubicBezTo>
                      <a:pt x="21641" y="14347"/>
                      <a:pt x="20151" y="13861"/>
                      <a:pt x="18601" y="13435"/>
                    </a:cubicBezTo>
                    <a:cubicBezTo>
                      <a:pt x="17629" y="13162"/>
                      <a:pt x="16625" y="12858"/>
                      <a:pt x="15592" y="12767"/>
                    </a:cubicBezTo>
                    <a:cubicBezTo>
                      <a:pt x="17433" y="12350"/>
                      <a:pt x="19314" y="12142"/>
                      <a:pt x="21200" y="12142"/>
                    </a:cubicBezTo>
                    <a:cubicBezTo>
                      <a:pt x="22615" y="12142"/>
                      <a:pt x="24033" y="12259"/>
                      <a:pt x="25440" y="12493"/>
                    </a:cubicBezTo>
                    <a:cubicBezTo>
                      <a:pt x="26504" y="12676"/>
                      <a:pt x="27568" y="12919"/>
                      <a:pt x="28571" y="13223"/>
                    </a:cubicBezTo>
                    <a:cubicBezTo>
                      <a:pt x="28623" y="13249"/>
                      <a:pt x="28668" y="13259"/>
                      <a:pt x="28707" y="13259"/>
                    </a:cubicBezTo>
                    <a:cubicBezTo>
                      <a:pt x="28896" y="13259"/>
                      <a:pt x="28925" y="13000"/>
                      <a:pt x="28723" y="12949"/>
                    </a:cubicBezTo>
                    <a:cubicBezTo>
                      <a:pt x="26301" y="12228"/>
                      <a:pt x="23773" y="11864"/>
                      <a:pt x="21244" y="11864"/>
                    </a:cubicBezTo>
                    <a:cubicBezTo>
                      <a:pt x="19933" y="11864"/>
                      <a:pt x="18622" y="11962"/>
                      <a:pt x="17325" y="12159"/>
                    </a:cubicBezTo>
                    <a:cubicBezTo>
                      <a:pt x="16565" y="12250"/>
                      <a:pt x="15805" y="12402"/>
                      <a:pt x="15045" y="12615"/>
                    </a:cubicBezTo>
                    <a:cubicBezTo>
                      <a:pt x="17446" y="11521"/>
                      <a:pt x="20030" y="10882"/>
                      <a:pt x="22644" y="10700"/>
                    </a:cubicBezTo>
                    <a:cubicBezTo>
                      <a:pt x="22870" y="10700"/>
                      <a:pt x="22886" y="10359"/>
                      <a:pt x="22692" y="10359"/>
                    </a:cubicBezTo>
                    <a:cubicBezTo>
                      <a:pt x="22677" y="10359"/>
                      <a:pt x="22661" y="10361"/>
                      <a:pt x="22644" y="10366"/>
                    </a:cubicBezTo>
                    <a:cubicBezTo>
                      <a:pt x="20182" y="10548"/>
                      <a:pt x="17750" y="11125"/>
                      <a:pt x="15470" y="12068"/>
                    </a:cubicBezTo>
                    <a:cubicBezTo>
                      <a:pt x="17446" y="10730"/>
                      <a:pt x="19604" y="9727"/>
                      <a:pt x="21854" y="9028"/>
                    </a:cubicBezTo>
                    <a:cubicBezTo>
                      <a:pt x="22070" y="8974"/>
                      <a:pt x="21997" y="8679"/>
                      <a:pt x="21808" y="8679"/>
                    </a:cubicBezTo>
                    <a:cubicBezTo>
                      <a:pt x="21784" y="8679"/>
                      <a:pt x="21759" y="8684"/>
                      <a:pt x="21732" y="8694"/>
                    </a:cubicBezTo>
                    <a:cubicBezTo>
                      <a:pt x="19057" y="9514"/>
                      <a:pt x="16534" y="10821"/>
                      <a:pt x="14255" y="12463"/>
                    </a:cubicBezTo>
                    <a:cubicBezTo>
                      <a:pt x="14802" y="9849"/>
                      <a:pt x="15562" y="7356"/>
                      <a:pt x="16625" y="4955"/>
                    </a:cubicBezTo>
                    <a:cubicBezTo>
                      <a:pt x="16929" y="4195"/>
                      <a:pt x="17294" y="3496"/>
                      <a:pt x="17629" y="2767"/>
                    </a:cubicBezTo>
                    <a:cubicBezTo>
                      <a:pt x="17714" y="2639"/>
                      <a:pt x="17589" y="2495"/>
                      <a:pt x="17465" y="2495"/>
                    </a:cubicBezTo>
                    <a:cubicBezTo>
                      <a:pt x="17413" y="2495"/>
                      <a:pt x="17361" y="2521"/>
                      <a:pt x="17325" y="2584"/>
                    </a:cubicBezTo>
                    <a:cubicBezTo>
                      <a:pt x="16048" y="5107"/>
                      <a:pt x="15014" y="7812"/>
                      <a:pt x="14315" y="10548"/>
                    </a:cubicBezTo>
                    <a:cubicBezTo>
                      <a:pt x="14133" y="11247"/>
                      <a:pt x="13981" y="11916"/>
                      <a:pt x="13890" y="12615"/>
                    </a:cubicBezTo>
                    <a:cubicBezTo>
                      <a:pt x="13768" y="12615"/>
                      <a:pt x="13677" y="12676"/>
                      <a:pt x="13677" y="12797"/>
                    </a:cubicBezTo>
                    <a:lnTo>
                      <a:pt x="13647" y="12797"/>
                    </a:lnTo>
                    <a:cubicBezTo>
                      <a:pt x="13160" y="9545"/>
                      <a:pt x="12856" y="6293"/>
                      <a:pt x="12735" y="2979"/>
                    </a:cubicBezTo>
                    <a:cubicBezTo>
                      <a:pt x="12704" y="2037"/>
                      <a:pt x="12704" y="1125"/>
                      <a:pt x="12704" y="183"/>
                    </a:cubicBezTo>
                    <a:cubicBezTo>
                      <a:pt x="12704" y="61"/>
                      <a:pt x="12621" y="1"/>
                      <a:pt x="12537" y="1"/>
                    </a:cubicBezTo>
                    <a:close/>
                  </a:path>
                </a:pathLst>
              </a:custGeom>
              <a:solidFill>
                <a:srgbClr val="FFE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27"/>
              <p:cNvSpPr/>
              <p:nvPr/>
            </p:nvSpPr>
            <p:spPr>
              <a:xfrm>
                <a:off x="852750" y="5940125"/>
                <a:ext cx="142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5685" h="5715" extrusionOk="0">
                    <a:moveTo>
                      <a:pt x="2858" y="0"/>
                    </a:moveTo>
                    <a:cubicBezTo>
                      <a:pt x="1277" y="0"/>
                      <a:pt x="1" y="1277"/>
                      <a:pt x="1" y="2858"/>
                    </a:cubicBezTo>
                    <a:cubicBezTo>
                      <a:pt x="1" y="4438"/>
                      <a:pt x="1277" y="5715"/>
                      <a:pt x="2858" y="5715"/>
                    </a:cubicBezTo>
                    <a:cubicBezTo>
                      <a:pt x="4408" y="5715"/>
                      <a:pt x="5685" y="4438"/>
                      <a:pt x="5685" y="2858"/>
                    </a:cubicBezTo>
                    <a:cubicBezTo>
                      <a:pt x="5685" y="1277"/>
                      <a:pt x="4408" y="0"/>
                      <a:pt x="2858" y="0"/>
                    </a:cubicBezTo>
                    <a:close/>
                  </a:path>
                </a:pathLst>
              </a:custGeom>
              <a:solidFill>
                <a:srgbClr val="FFE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0" name="Google Shape;2130;p27"/>
              <p:cNvSpPr/>
              <p:nvPr/>
            </p:nvSpPr>
            <p:spPr>
              <a:xfrm>
                <a:off x="867950" y="5955325"/>
                <a:ext cx="111725" cy="112475"/>
              </a:xfrm>
              <a:custGeom>
                <a:avLst/>
                <a:gdLst/>
                <a:ahLst/>
                <a:cxnLst/>
                <a:rect l="l" t="t" r="r" b="b"/>
                <a:pathLst>
                  <a:path w="4469" h="4499" extrusionOk="0">
                    <a:moveTo>
                      <a:pt x="2250" y="0"/>
                    </a:moveTo>
                    <a:cubicBezTo>
                      <a:pt x="1004" y="0"/>
                      <a:pt x="1" y="1003"/>
                      <a:pt x="1" y="2250"/>
                    </a:cubicBezTo>
                    <a:cubicBezTo>
                      <a:pt x="1" y="3496"/>
                      <a:pt x="1004" y="4499"/>
                      <a:pt x="2250" y="4499"/>
                    </a:cubicBezTo>
                    <a:cubicBezTo>
                      <a:pt x="3466" y="4499"/>
                      <a:pt x="4469" y="3496"/>
                      <a:pt x="4469" y="2250"/>
                    </a:cubicBezTo>
                    <a:cubicBezTo>
                      <a:pt x="4469" y="1003"/>
                      <a:pt x="3466" y="0"/>
                      <a:pt x="2250" y="0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31" name="Google Shape;2131;p27"/>
            <p:cNvGrpSpPr/>
            <p:nvPr/>
          </p:nvGrpSpPr>
          <p:grpSpPr>
            <a:xfrm>
              <a:off x="7663847" y="1014175"/>
              <a:ext cx="595271" cy="573686"/>
              <a:chOff x="5582325" y="5643000"/>
              <a:chExt cx="825275" cy="795350"/>
            </a:xfrm>
          </p:grpSpPr>
          <p:sp>
            <p:nvSpPr>
              <p:cNvPr id="2132" name="Google Shape;2132;p27"/>
              <p:cNvSpPr/>
              <p:nvPr/>
            </p:nvSpPr>
            <p:spPr>
              <a:xfrm>
                <a:off x="5634750" y="6061700"/>
                <a:ext cx="348825" cy="293750"/>
              </a:xfrm>
              <a:custGeom>
                <a:avLst/>
                <a:gdLst/>
                <a:ahLst/>
                <a:cxnLst/>
                <a:rect l="l" t="t" r="r" b="b"/>
                <a:pathLst>
                  <a:path w="13953" h="11750" extrusionOk="0">
                    <a:moveTo>
                      <a:pt x="11825" y="1"/>
                    </a:moveTo>
                    <a:cubicBezTo>
                      <a:pt x="9553" y="767"/>
                      <a:pt x="7159" y="1139"/>
                      <a:pt x="4730" y="1139"/>
                    </a:cubicBezTo>
                    <a:cubicBezTo>
                      <a:pt x="4461" y="1139"/>
                      <a:pt x="4192" y="1134"/>
                      <a:pt x="3922" y="1125"/>
                    </a:cubicBezTo>
                    <a:cubicBezTo>
                      <a:pt x="3629" y="1107"/>
                      <a:pt x="3327" y="1089"/>
                      <a:pt x="3028" y="1089"/>
                    </a:cubicBezTo>
                    <a:cubicBezTo>
                      <a:pt x="2335" y="1089"/>
                      <a:pt x="1656" y="1187"/>
                      <a:pt x="1126" y="1612"/>
                    </a:cubicBezTo>
                    <a:cubicBezTo>
                      <a:pt x="487" y="2128"/>
                      <a:pt x="274" y="3010"/>
                      <a:pt x="153" y="3861"/>
                    </a:cubicBezTo>
                    <a:cubicBezTo>
                      <a:pt x="1" y="5259"/>
                      <a:pt x="122" y="6688"/>
                      <a:pt x="426" y="8055"/>
                    </a:cubicBezTo>
                    <a:cubicBezTo>
                      <a:pt x="578" y="8724"/>
                      <a:pt x="822" y="9362"/>
                      <a:pt x="1186" y="9849"/>
                    </a:cubicBezTo>
                    <a:cubicBezTo>
                      <a:pt x="1581" y="10396"/>
                      <a:pt x="2189" y="10791"/>
                      <a:pt x="2828" y="10852"/>
                    </a:cubicBezTo>
                    <a:cubicBezTo>
                      <a:pt x="2860" y="10853"/>
                      <a:pt x="2893" y="10854"/>
                      <a:pt x="2925" y="10854"/>
                    </a:cubicBezTo>
                    <a:cubicBezTo>
                      <a:pt x="3347" y="10854"/>
                      <a:pt x="3767" y="10728"/>
                      <a:pt x="4176" y="10728"/>
                    </a:cubicBezTo>
                    <a:cubicBezTo>
                      <a:pt x="4326" y="10728"/>
                      <a:pt x="4475" y="10745"/>
                      <a:pt x="4621" y="10791"/>
                    </a:cubicBezTo>
                    <a:cubicBezTo>
                      <a:pt x="4955" y="10913"/>
                      <a:pt x="5259" y="11156"/>
                      <a:pt x="5563" y="11338"/>
                    </a:cubicBezTo>
                    <a:cubicBezTo>
                      <a:pt x="6047" y="11622"/>
                      <a:pt x="6593" y="11750"/>
                      <a:pt x="7150" y="11750"/>
                    </a:cubicBezTo>
                    <a:cubicBezTo>
                      <a:pt x="8203" y="11750"/>
                      <a:pt x="9297" y="11294"/>
                      <a:pt x="10092" y="10578"/>
                    </a:cubicBezTo>
                    <a:cubicBezTo>
                      <a:pt x="11308" y="9484"/>
                      <a:pt x="11946" y="7903"/>
                      <a:pt x="12402" y="6353"/>
                    </a:cubicBezTo>
                    <a:cubicBezTo>
                      <a:pt x="12858" y="4803"/>
                      <a:pt x="13193" y="3162"/>
                      <a:pt x="13953" y="1703"/>
                    </a:cubicBezTo>
                    <a:lnTo>
                      <a:pt x="11825" y="1"/>
                    </a:ln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3" name="Google Shape;2133;p27"/>
              <p:cNvSpPr/>
              <p:nvPr/>
            </p:nvSpPr>
            <p:spPr>
              <a:xfrm>
                <a:off x="5700100" y="6061700"/>
                <a:ext cx="282700" cy="239775"/>
              </a:xfrm>
              <a:custGeom>
                <a:avLst/>
                <a:gdLst/>
                <a:ahLst/>
                <a:cxnLst/>
                <a:rect l="l" t="t" r="r" b="b"/>
                <a:pathLst>
                  <a:path w="11308" h="9591" extrusionOk="0">
                    <a:moveTo>
                      <a:pt x="9606" y="1"/>
                    </a:moveTo>
                    <a:cubicBezTo>
                      <a:pt x="7810" y="599"/>
                      <a:pt x="5947" y="908"/>
                      <a:pt x="4074" y="908"/>
                    </a:cubicBezTo>
                    <a:cubicBezTo>
                      <a:pt x="3760" y="908"/>
                      <a:pt x="3446" y="900"/>
                      <a:pt x="3132" y="882"/>
                    </a:cubicBezTo>
                    <a:cubicBezTo>
                      <a:pt x="2940" y="875"/>
                      <a:pt x="2743" y="867"/>
                      <a:pt x="2546" y="867"/>
                    </a:cubicBezTo>
                    <a:cubicBezTo>
                      <a:pt x="1930" y="867"/>
                      <a:pt x="1312" y="939"/>
                      <a:pt x="852" y="1308"/>
                    </a:cubicBezTo>
                    <a:cubicBezTo>
                      <a:pt x="335" y="1733"/>
                      <a:pt x="183" y="2432"/>
                      <a:pt x="92" y="3131"/>
                    </a:cubicBezTo>
                    <a:cubicBezTo>
                      <a:pt x="1" y="4256"/>
                      <a:pt x="62" y="5441"/>
                      <a:pt x="335" y="6596"/>
                    </a:cubicBezTo>
                    <a:cubicBezTo>
                      <a:pt x="457" y="7113"/>
                      <a:pt x="639" y="7600"/>
                      <a:pt x="943" y="8055"/>
                    </a:cubicBezTo>
                    <a:cubicBezTo>
                      <a:pt x="1247" y="8481"/>
                      <a:pt x="1733" y="8815"/>
                      <a:pt x="2281" y="8876"/>
                    </a:cubicBezTo>
                    <a:cubicBezTo>
                      <a:pt x="2310" y="8878"/>
                      <a:pt x="2339" y="8879"/>
                      <a:pt x="2368" y="8879"/>
                    </a:cubicBezTo>
                    <a:cubicBezTo>
                      <a:pt x="2708" y="8879"/>
                      <a:pt x="3046" y="8765"/>
                      <a:pt x="3374" y="8765"/>
                    </a:cubicBezTo>
                    <a:cubicBezTo>
                      <a:pt x="3487" y="8765"/>
                      <a:pt x="3599" y="8779"/>
                      <a:pt x="3709" y="8815"/>
                    </a:cubicBezTo>
                    <a:cubicBezTo>
                      <a:pt x="3983" y="8907"/>
                      <a:pt x="4256" y="9089"/>
                      <a:pt x="4469" y="9241"/>
                    </a:cubicBezTo>
                    <a:cubicBezTo>
                      <a:pt x="4869" y="9483"/>
                      <a:pt x="5317" y="9590"/>
                      <a:pt x="5772" y="9590"/>
                    </a:cubicBezTo>
                    <a:cubicBezTo>
                      <a:pt x="6629" y="9590"/>
                      <a:pt x="7511" y="9209"/>
                      <a:pt x="8147" y="8633"/>
                    </a:cubicBezTo>
                    <a:cubicBezTo>
                      <a:pt x="9150" y="7721"/>
                      <a:pt x="9667" y="6445"/>
                      <a:pt x="10062" y="5168"/>
                    </a:cubicBezTo>
                    <a:cubicBezTo>
                      <a:pt x="10427" y="3891"/>
                      <a:pt x="10700" y="2554"/>
                      <a:pt x="11308" y="1368"/>
                    </a:cubicBezTo>
                    <a:lnTo>
                      <a:pt x="9606" y="1"/>
                    </a:ln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4" name="Google Shape;2134;p27"/>
              <p:cNvSpPr/>
              <p:nvPr/>
            </p:nvSpPr>
            <p:spPr>
              <a:xfrm>
                <a:off x="5808775" y="6070825"/>
                <a:ext cx="323725" cy="367525"/>
              </a:xfrm>
              <a:custGeom>
                <a:avLst/>
                <a:gdLst/>
                <a:ahLst/>
                <a:cxnLst/>
                <a:rect l="l" t="t" r="r" b="b"/>
                <a:pathLst>
                  <a:path w="12949" h="14701" extrusionOk="0">
                    <a:moveTo>
                      <a:pt x="9697" y="0"/>
                    </a:moveTo>
                    <a:lnTo>
                      <a:pt x="6931" y="183"/>
                    </a:lnTo>
                    <a:cubicBezTo>
                      <a:pt x="5624" y="2493"/>
                      <a:pt x="3891" y="4590"/>
                      <a:pt x="1824" y="6323"/>
                    </a:cubicBezTo>
                    <a:cubicBezTo>
                      <a:pt x="1064" y="6931"/>
                      <a:pt x="244" y="7630"/>
                      <a:pt x="122" y="8602"/>
                    </a:cubicBezTo>
                    <a:cubicBezTo>
                      <a:pt x="0" y="9453"/>
                      <a:pt x="456" y="10244"/>
                      <a:pt x="973" y="10882"/>
                    </a:cubicBezTo>
                    <a:cubicBezTo>
                      <a:pt x="1794" y="12037"/>
                      <a:pt x="2858" y="13010"/>
                      <a:pt x="4043" y="13830"/>
                    </a:cubicBezTo>
                    <a:cubicBezTo>
                      <a:pt x="4560" y="14195"/>
                      <a:pt x="5168" y="14499"/>
                      <a:pt x="5806" y="14651"/>
                    </a:cubicBezTo>
                    <a:cubicBezTo>
                      <a:pt x="5984" y="14683"/>
                      <a:pt x="6163" y="14701"/>
                      <a:pt x="6341" y="14701"/>
                    </a:cubicBezTo>
                    <a:cubicBezTo>
                      <a:pt x="6833" y="14701"/>
                      <a:pt x="7311" y="14568"/>
                      <a:pt x="7691" y="14256"/>
                    </a:cubicBezTo>
                    <a:cubicBezTo>
                      <a:pt x="8147" y="13891"/>
                      <a:pt x="8450" y="13283"/>
                      <a:pt x="8967" y="13010"/>
                    </a:cubicBezTo>
                    <a:cubicBezTo>
                      <a:pt x="9271" y="12858"/>
                      <a:pt x="9666" y="12827"/>
                      <a:pt x="10001" y="12736"/>
                    </a:cubicBezTo>
                    <a:cubicBezTo>
                      <a:pt x="11581" y="12402"/>
                      <a:pt x="12645" y="10791"/>
                      <a:pt x="12797" y="9149"/>
                    </a:cubicBezTo>
                    <a:cubicBezTo>
                      <a:pt x="12949" y="7508"/>
                      <a:pt x="12402" y="5897"/>
                      <a:pt x="11672" y="4438"/>
                    </a:cubicBezTo>
                    <a:cubicBezTo>
                      <a:pt x="10943" y="2949"/>
                      <a:pt x="10122" y="1551"/>
                      <a:pt x="9697" y="0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5" name="Google Shape;2135;p27"/>
              <p:cNvSpPr/>
              <p:nvPr/>
            </p:nvSpPr>
            <p:spPr>
              <a:xfrm>
                <a:off x="5808775" y="6070825"/>
                <a:ext cx="323725" cy="367525"/>
              </a:xfrm>
              <a:custGeom>
                <a:avLst/>
                <a:gdLst/>
                <a:ahLst/>
                <a:cxnLst/>
                <a:rect l="l" t="t" r="r" b="b"/>
                <a:pathLst>
                  <a:path w="12949" h="14701" extrusionOk="0">
                    <a:moveTo>
                      <a:pt x="9697" y="0"/>
                    </a:moveTo>
                    <a:lnTo>
                      <a:pt x="6931" y="183"/>
                    </a:lnTo>
                    <a:cubicBezTo>
                      <a:pt x="5624" y="2493"/>
                      <a:pt x="3891" y="4590"/>
                      <a:pt x="1824" y="6323"/>
                    </a:cubicBezTo>
                    <a:cubicBezTo>
                      <a:pt x="1064" y="6931"/>
                      <a:pt x="244" y="7630"/>
                      <a:pt x="122" y="8602"/>
                    </a:cubicBezTo>
                    <a:cubicBezTo>
                      <a:pt x="0" y="9453"/>
                      <a:pt x="456" y="10244"/>
                      <a:pt x="973" y="10882"/>
                    </a:cubicBezTo>
                    <a:cubicBezTo>
                      <a:pt x="1794" y="12037"/>
                      <a:pt x="2858" y="13010"/>
                      <a:pt x="4043" y="13830"/>
                    </a:cubicBezTo>
                    <a:cubicBezTo>
                      <a:pt x="4560" y="14195"/>
                      <a:pt x="5168" y="14499"/>
                      <a:pt x="5806" y="14651"/>
                    </a:cubicBezTo>
                    <a:cubicBezTo>
                      <a:pt x="5984" y="14683"/>
                      <a:pt x="6163" y="14701"/>
                      <a:pt x="6341" y="14701"/>
                    </a:cubicBezTo>
                    <a:cubicBezTo>
                      <a:pt x="6833" y="14701"/>
                      <a:pt x="7311" y="14568"/>
                      <a:pt x="7691" y="14256"/>
                    </a:cubicBezTo>
                    <a:cubicBezTo>
                      <a:pt x="8147" y="13891"/>
                      <a:pt x="8450" y="13283"/>
                      <a:pt x="8967" y="13010"/>
                    </a:cubicBezTo>
                    <a:cubicBezTo>
                      <a:pt x="9271" y="12858"/>
                      <a:pt x="9666" y="12827"/>
                      <a:pt x="10001" y="12736"/>
                    </a:cubicBezTo>
                    <a:cubicBezTo>
                      <a:pt x="11581" y="12402"/>
                      <a:pt x="12645" y="10791"/>
                      <a:pt x="12797" y="9149"/>
                    </a:cubicBezTo>
                    <a:cubicBezTo>
                      <a:pt x="12949" y="7508"/>
                      <a:pt x="12402" y="5897"/>
                      <a:pt x="11672" y="4438"/>
                    </a:cubicBezTo>
                    <a:cubicBezTo>
                      <a:pt x="10943" y="2949"/>
                      <a:pt x="10122" y="1551"/>
                      <a:pt x="9697" y="0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6" name="Google Shape;2136;p27"/>
              <p:cNvSpPr/>
              <p:nvPr/>
            </p:nvSpPr>
            <p:spPr>
              <a:xfrm>
                <a:off x="5842200" y="6070825"/>
                <a:ext cx="256875" cy="290825"/>
              </a:xfrm>
              <a:custGeom>
                <a:avLst/>
                <a:gdLst/>
                <a:ahLst/>
                <a:cxnLst/>
                <a:rect l="l" t="t" r="r" b="b"/>
                <a:pathLst>
                  <a:path w="10275" h="11633" extrusionOk="0">
                    <a:moveTo>
                      <a:pt x="7630" y="0"/>
                    </a:moveTo>
                    <a:lnTo>
                      <a:pt x="5472" y="152"/>
                    </a:lnTo>
                    <a:cubicBezTo>
                      <a:pt x="4439" y="2006"/>
                      <a:pt x="3071" y="3648"/>
                      <a:pt x="1460" y="5016"/>
                    </a:cubicBezTo>
                    <a:cubicBezTo>
                      <a:pt x="852" y="5502"/>
                      <a:pt x="183" y="6019"/>
                      <a:pt x="92" y="6779"/>
                    </a:cubicBezTo>
                    <a:cubicBezTo>
                      <a:pt x="1" y="7447"/>
                      <a:pt x="335" y="8086"/>
                      <a:pt x="730" y="8602"/>
                    </a:cubicBezTo>
                    <a:cubicBezTo>
                      <a:pt x="1399" y="9514"/>
                      <a:pt x="2220" y="10335"/>
                      <a:pt x="3162" y="10943"/>
                    </a:cubicBezTo>
                    <a:cubicBezTo>
                      <a:pt x="3588" y="11247"/>
                      <a:pt x="4074" y="11460"/>
                      <a:pt x="4560" y="11581"/>
                    </a:cubicBezTo>
                    <a:cubicBezTo>
                      <a:pt x="4696" y="11615"/>
                      <a:pt x="4840" y="11633"/>
                      <a:pt x="4985" y="11633"/>
                    </a:cubicBezTo>
                    <a:cubicBezTo>
                      <a:pt x="5358" y="11633"/>
                      <a:pt x="5743" y="11518"/>
                      <a:pt x="6050" y="11277"/>
                    </a:cubicBezTo>
                    <a:cubicBezTo>
                      <a:pt x="6414" y="10973"/>
                      <a:pt x="6658" y="10517"/>
                      <a:pt x="7053" y="10274"/>
                    </a:cubicBezTo>
                    <a:cubicBezTo>
                      <a:pt x="7326" y="10183"/>
                      <a:pt x="7600" y="10122"/>
                      <a:pt x="7904" y="10092"/>
                    </a:cubicBezTo>
                    <a:cubicBezTo>
                      <a:pt x="9150" y="9818"/>
                      <a:pt x="10031" y="8542"/>
                      <a:pt x="10153" y="7235"/>
                    </a:cubicBezTo>
                    <a:cubicBezTo>
                      <a:pt x="10275" y="5958"/>
                      <a:pt x="9788" y="4712"/>
                      <a:pt x="9241" y="3526"/>
                    </a:cubicBezTo>
                    <a:cubicBezTo>
                      <a:pt x="8664" y="2341"/>
                      <a:pt x="7965" y="1247"/>
                      <a:pt x="7630" y="0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7" name="Google Shape;2137;p27"/>
              <p:cNvSpPr/>
              <p:nvPr/>
            </p:nvSpPr>
            <p:spPr>
              <a:xfrm>
                <a:off x="5582325" y="5810400"/>
                <a:ext cx="357925" cy="317500"/>
              </a:xfrm>
              <a:custGeom>
                <a:avLst/>
                <a:gdLst/>
                <a:ahLst/>
                <a:cxnLst/>
                <a:rect l="l" t="t" r="r" b="b"/>
                <a:pathLst>
                  <a:path w="14317" h="12700" extrusionOk="0">
                    <a:moveTo>
                      <a:pt x="6252" y="1"/>
                    </a:moveTo>
                    <a:cubicBezTo>
                      <a:pt x="5641" y="1"/>
                      <a:pt x="5028" y="273"/>
                      <a:pt x="4469" y="600"/>
                    </a:cubicBezTo>
                    <a:cubicBezTo>
                      <a:pt x="3223" y="1299"/>
                      <a:pt x="2128" y="2180"/>
                      <a:pt x="1216" y="3305"/>
                    </a:cubicBezTo>
                    <a:cubicBezTo>
                      <a:pt x="791" y="3791"/>
                      <a:pt x="365" y="4338"/>
                      <a:pt x="183" y="4977"/>
                    </a:cubicBezTo>
                    <a:cubicBezTo>
                      <a:pt x="1" y="5615"/>
                      <a:pt x="1" y="6314"/>
                      <a:pt x="335" y="6861"/>
                    </a:cubicBezTo>
                    <a:cubicBezTo>
                      <a:pt x="639" y="7378"/>
                      <a:pt x="1216" y="7743"/>
                      <a:pt x="1399" y="8290"/>
                    </a:cubicBezTo>
                    <a:cubicBezTo>
                      <a:pt x="1520" y="8624"/>
                      <a:pt x="1460" y="8989"/>
                      <a:pt x="1520" y="9354"/>
                    </a:cubicBezTo>
                    <a:cubicBezTo>
                      <a:pt x="1672" y="10965"/>
                      <a:pt x="3131" y="12241"/>
                      <a:pt x="4742" y="12575"/>
                    </a:cubicBezTo>
                    <a:cubicBezTo>
                      <a:pt x="5148" y="12661"/>
                      <a:pt x="5559" y="12699"/>
                      <a:pt x="5973" y="12699"/>
                    </a:cubicBezTo>
                    <a:cubicBezTo>
                      <a:pt x="7171" y="12699"/>
                      <a:pt x="8385" y="12382"/>
                      <a:pt x="9514" y="11998"/>
                    </a:cubicBezTo>
                    <a:cubicBezTo>
                      <a:pt x="11034" y="11481"/>
                      <a:pt x="12554" y="10813"/>
                      <a:pt x="14195" y="10569"/>
                    </a:cubicBezTo>
                    <a:lnTo>
                      <a:pt x="14317" y="7834"/>
                    </a:lnTo>
                    <a:cubicBezTo>
                      <a:pt x="12159" y="6223"/>
                      <a:pt x="10274" y="4247"/>
                      <a:pt x="8846" y="2059"/>
                    </a:cubicBezTo>
                    <a:cubicBezTo>
                      <a:pt x="8299" y="1238"/>
                      <a:pt x="7751" y="296"/>
                      <a:pt x="6809" y="83"/>
                    </a:cubicBezTo>
                    <a:cubicBezTo>
                      <a:pt x="6625" y="26"/>
                      <a:pt x="6439" y="1"/>
                      <a:pt x="6252" y="1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8" name="Google Shape;2138;p27"/>
              <p:cNvSpPr/>
              <p:nvPr/>
            </p:nvSpPr>
            <p:spPr>
              <a:xfrm>
                <a:off x="5582325" y="5810400"/>
                <a:ext cx="357925" cy="317500"/>
              </a:xfrm>
              <a:custGeom>
                <a:avLst/>
                <a:gdLst/>
                <a:ahLst/>
                <a:cxnLst/>
                <a:rect l="l" t="t" r="r" b="b"/>
                <a:pathLst>
                  <a:path w="14317" h="12700" extrusionOk="0">
                    <a:moveTo>
                      <a:pt x="6252" y="1"/>
                    </a:moveTo>
                    <a:cubicBezTo>
                      <a:pt x="5641" y="1"/>
                      <a:pt x="5028" y="273"/>
                      <a:pt x="4469" y="600"/>
                    </a:cubicBezTo>
                    <a:cubicBezTo>
                      <a:pt x="3223" y="1299"/>
                      <a:pt x="2128" y="2180"/>
                      <a:pt x="1216" y="3305"/>
                    </a:cubicBezTo>
                    <a:cubicBezTo>
                      <a:pt x="791" y="3791"/>
                      <a:pt x="365" y="4338"/>
                      <a:pt x="183" y="4977"/>
                    </a:cubicBezTo>
                    <a:cubicBezTo>
                      <a:pt x="1" y="5615"/>
                      <a:pt x="1" y="6314"/>
                      <a:pt x="335" y="6861"/>
                    </a:cubicBezTo>
                    <a:cubicBezTo>
                      <a:pt x="639" y="7378"/>
                      <a:pt x="1216" y="7743"/>
                      <a:pt x="1399" y="8290"/>
                    </a:cubicBezTo>
                    <a:cubicBezTo>
                      <a:pt x="1520" y="8624"/>
                      <a:pt x="1460" y="8989"/>
                      <a:pt x="1520" y="9354"/>
                    </a:cubicBezTo>
                    <a:cubicBezTo>
                      <a:pt x="1672" y="10965"/>
                      <a:pt x="3131" y="12241"/>
                      <a:pt x="4742" y="12575"/>
                    </a:cubicBezTo>
                    <a:cubicBezTo>
                      <a:pt x="5148" y="12661"/>
                      <a:pt x="5559" y="12699"/>
                      <a:pt x="5973" y="12699"/>
                    </a:cubicBezTo>
                    <a:cubicBezTo>
                      <a:pt x="7171" y="12699"/>
                      <a:pt x="8385" y="12382"/>
                      <a:pt x="9514" y="11998"/>
                    </a:cubicBezTo>
                    <a:cubicBezTo>
                      <a:pt x="11034" y="11481"/>
                      <a:pt x="12554" y="10813"/>
                      <a:pt x="14195" y="10569"/>
                    </a:cubicBezTo>
                    <a:lnTo>
                      <a:pt x="14317" y="7834"/>
                    </a:lnTo>
                    <a:cubicBezTo>
                      <a:pt x="12159" y="6223"/>
                      <a:pt x="10274" y="4247"/>
                      <a:pt x="8846" y="2059"/>
                    </a:cubicBezTo>
                    <a:cubicBezTo>
                      <a:pt x="8299" y="1238"/>
                      <a:pt x="7751" y="296"/>
                      <a:pt x="6809" y="83"/>
                    </a:cubicBezTo>
                    <a:cubicBezTo>
                      <a:pt x="6625" y="26"/>
                      <a:pt x="6439" y="1"/>
                      <a:pt x="6252" y="1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9" name="Google Shape;2139;p27"/>
              <p:cNvSpPr/>
              <p:nvPr/>
            </p:nvSpPr>
            <p:spPr>
              <a:xfrm>
                <a:off x="5651475" y="5839950"/>
                <a:ext cx="288775" cy="254775"/>
              </a:xfrm>
              <a:custGeom>
                <a:avLst/>
                <a:gdLst/>
                <a:ahLst/>
                <a:cxnLst/>
                <a:rect l="l" t="t" r="r" b="b"/>
                <a:pathLst>
                  <a:path w="11551" h="10191" extrusionOk="0">
                    <a:moveTo>
                      <a:pt x="5095" y="1"/>
                    </a:moveTo>
                    <a:cubicBezTo>
                      <a:pt x="4578" y="1"/>
                      <a:pt x="4050" y="241"/>
                      <a:pt x="3618" y="481"/>
                    </a:cubicBezTo>
                    <a:cubicBezTo>
                      <a:pt x="2615" y="1059"/>
                      <a:pt x="1703" y="1788"/>
                      <a:pt x="973" y="2640"/>
                    </a:cubicBezTo>
                    <a:cubicBezTo>
                      <a:pt x="639" y="3035"/>
                      <a:pt x="335" y="3491"/>
                      <a:pt x="153" y="3977"/>
                    </a:cubicBezTo>
                    <a:cubicBezTo>
                      <a:pt x="1" y="4463"/>
                      <a:pt x="1" y="5041"/>
                      <a:pt x="274" y="5497"/>
                    </a:cubicBezTo>
                    <a:cubicBezTo>
                      <a:pt x="517" y="5922"/>
                      <a:pt x="943" y="6196"/>
                      <a:pt x="1125" y="6652"/>
                    </a:cubicBezTo>
                    <a:cubicBezTo>
                      <a:pt x="1247" y="6895"/>
                      <a:pt x="1216" y="7199"/>
                      <a:pt x="1247" y="7503"/>
                    </a:cubicBezTo>
                    <a:cubicBezTo>
                      <a:pt x="1368" y="8810"/>
                      <a:pt x="2584" y="9843"/>
                      <a:pt x="3830" y="10086"/>
                    </a:cubicBezTo>
                    <a:cubicBezTo>
                      <a:pt x="4176" y="10159"/>
                      <a:pt x="4522" y="10191"/>
                      <a:pt x="4867" y="10191"/>
                    </a:cubicBezTo>
                    <a:cubicBezTo>
                      <a:pt x="5827" y="10191"/>
                      <a:pt x="6782" y="9944"/>
                      <a:pt x="7721" y="9631"/>
                    </a:cubicBezTo>
                    <a:cubicBezTo>
                      <a:pt x="8967" y="9235"/>
                      <a:pt x="10183" y="8688"/>
                      <a:pt x="11460" y="8506"/>
                    </a:cubicBezTo>
                    <a:lnTo>
                      <a:pt x="11551" y="6348"/>
                    </a:lnTo>
                    <a:cubicBezTo>
                      <a:pt x="9849" y="5041"/>
                      <a:pt x="8329" y="3491"/>
                      <a:pt x="7144" y="1667"/>
                    </a:cubicBezTo>
                    <a:cubicBezTo>
                      <a:pt x="6718" y="1029"/>
                      <a:pt x="6262" y="269"/>
                      <a:pt x="5502" y="56"/>
                    </a:cubicBezTo>
                    <a:cubicBezTo>
                      <a:pt x="5369" y="18"/>
                      <a:pt x="5232" y="1"/>
                      <a:pt x="5095" y="1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0" name="Google Shape;2140;p27"/>
              <p:cNvSpPr/>
              <p:nvPr/>
            </p:nvSpPr>
            <p:spPr>
              <a:xfrm>
                <a:off x="6042050" y="6047275"/>
                <a:ext cx="323750" cy="323125"/>
              </a:xfrm>
              <a:custGeom>
                <a:avLst/>
                <a:gdLst/>
                <a:ahLst/>
                <a:cxnLst/>
                <a:rect l="l" t="t" r="r" b="b"/>
                <a:pathLst>
                  <a:path w="12950" h="12925" extrusionOk="0">
                    <a:moveTo>
                      <a:pt x="1126" y="0"/>
                    </a:moveTo>
                    <a:lnTo>
                      <a:pt x="1" y="2523"/>
                    </a:lnTo>
                    <a:cubicBezTo>
                      <a:pt x="1430" y="4772"/>
                      <a:pt x="2433" y="7325"/>
                      <a:pt x="2980" y="9879"/>
                    </a:cubicBezTo>
                    <a:cubicBezTo>
                      <a:pt x="3193" y="10851"/>
                      <a:pt x="3375" y="11915"/>
                      <a:pt x="4165" y="12493"/>
                    </a:cubicBezTo>
                    <a:cubicBezTo>
                      <a:pt x="4631" y="12817"/>
                      <a:pt x="5192" y="12925"/>
                      <a:pt x="5748" y="12925"/>
                    </a:cubicBezTo>
                    <a:cubicBezTo>
                      <a:pt x="6026" y="12925"/>
                      <a:pt x="6303" y="12898"/>
                      <a:pt x="6566" y="12857"/>
                    </a:cubicBezTo>
                    <a:cubicBezTo>
                      <a:pt x="7965" y="12675"/>
                      <a:pt x="9332" y="12219"/>
                      <a:pt x="10579" y="11520"/>
                    </a:cubicBezTo>
                    <a:cubicBezTo>
                      <a:pt x="11156" y="11216"/>
                      <a:pt x="11734" y="10851"/>
                      <a:pt x="12159" y="10335"/>
                    </a:cubicBezTo>
                    <a:cubicBezTo>
                      <a:pt x="12554" y="9848"/>
                      <a:pt x="12828" y="9180"/>
                      <a:pt x="12706" y="8511"/>
                    </a:cubicBezTo>
                    <a:cubicBezTo>
                      <a:pt x="12615" y="7964"/>
                      <a:pt x="12220" y="7417"/>
                      <a:pt x="12220" y="6809"/>
                    </a:cubicBezTo>
                    <a:cubicBezTo>
                      <a:pt x="12220" y="6474"/>
                      <a:pt x="12402" y="6140"/>
                      <a:pt x="12494" y="5775"/>
                    </a:cubicBezTo>
                    <a:cubicBezTo>
                      <a:pt x="12950" y="4225"/>
                      <a:pt x="11977" y="2523"/>
                      <a:pt x="10670" y="1611"/>
                    </a:cubicBezTo>
                    <a:cubicBezTo>
                      <a:pt x="9302" y="699"/>
                      <a:pt x="7630" y="456"/>
                      <a:pt x="5989" y="395"/>
                    </a:cubicBezTo>
                    <a:cubicBezTo>
                      <a:pt x="4348" y="334"/>
                      <a:pt x="2706" y="395"/>
                      <a:pt x="1126" y="0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1" name="Google Shape;2141;p27"/>
              <p:cNvSpPr/>
              <p:nvPr/>
            </p:nvSpPr>
            <p:spPr>
              <a:xfrm>
                <a:off x="6042050" y="6047275"/>
                <a:ext cx="323750" cy="323125"/>
              </a:xfrm>
              <a:custGeom>
                <a:avLst/>
                <a:gdLst/>
                <a:ahLst/>
                <a:cxnLst/>
                <a:rect l="l" t="t" r="r" b="b"/>
                <a:pathLst>
                  <a:path w="12950" h="12925" extrusionOk="0">
                    <a:moveTo>
                      <a:pt x="1126" y="0"/>
                    </a:moveTo>
                    <a:lnTo>
                      <a:pt x="1" y="2523"/>
                    </a:lnTo>
                    <a:cubicBezTo>
                      <a:pt x="1430" y="4772"/>
                      <a:pt x="2433" y="7325"/>
                      <a:pt x="2980" y="9879"/>
                    </a:cubicBezTo>
                    <a:cubicBezTo>
                      <a:pt x="3193" y="10851"/>
                      <a:pt x="3375" y="11915"/>
                      <a:pt x="4165" y="12493"/>
                    </a:cubicBezTo>
                    <a:cubicBezTo>
                      <a:pt x="4631" y="12817"/>
                      <a:pt x="5192" y="12925"/>
                      <a:pt x="5748" y="12925"/>
                    </a:cubicBezTo>
                    <a:cubicBezTo>
                      <a:pt x="6026" y="12925"/>
                      <a:pt x="6303" y="12898"/>
                      <a:pt x="6566" y="12857"/>
                    </a:cubicBezTo>
                    <a:cubicBezTo>
                      <a:pt x="7965" y="12675"/>
                      <a:pt x="9332" y="12219"/>
                      <a:pt x="10579" y="11520"/>
                    </a:cubicBezTo>
                    <a:cubicBezTo>
                      <a:pt x="11156" y="11216"/>
                      <a:pt x="11734" y="10851"/>
                      <a:pt x="12159" y="10335"/>
                    </a:cubicBezTo>
                    <a:cubicBezTo>
                      <a:pt x="12554" y="9848"/>
                      <a:pt x="12828" y="9180"/>
                      <a:pt x="12706" y="8511"/>
                    </a:cubicBezTo>
                    <a:cubicBezTo>
                      <a:pt x="12615" y="7964"/>
                      <a:pt x="12220" y="7417"/>
                      <a:pt x="12220" y="6809"/>
                    </a:cubicBezTo>
                    <a:cubicBezTo>
                      <a:pt x="12220" y="6474"/>
                      <a:pt x="12402" y="6140"/>
                      <a:pt x="12494" y="5775"/>
                    </a:cubicBezTo>
                    <a:cubicBezTo>
                      <a:pt x="12950" y="4225"/>
                      <a:pt x="11977" y="2523"/>
                      <a:pt x="10670" y="1611"/>
                    </a:cubicBezTo>
                    <a:cubicBezTo>
                      <a:pt x="9302" y="699"/>
                      <a:pt x="7630" y="456"/>
                      <a:pt x="5989" y="395"/>
                    </a:cubicBezTo>
                    <a:cubicBezTo>
                      <a:pt x="4348" y="334"/>
                      <a:pt x="2706" y="395"/>
                      <a:pt x="1126" y="0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2" name="Google Shape;2142;p27"/>
              <p:cNvSpPr/>
              <p:nvPr/>
            </p:nvSpPr>
            <p:spPr>
              <a:xfrm>
                <a:off x="6042050" y="6045750"/>
                <a:ext cx="259150" cy="258375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10335" extrusionOk="0">
                    <a:moveTo>
                      <a:pt x="943" y="0"/>
                    </a:moveTo>
                    <a:lnTo>
                      <a:pt x="1" y="2067"/>
                    </a:lnTo>
                    <a:cubicBezTo>
                      <a:pt x="1126" y="3830"/>
                      <a:pt x="1916" y="5867"/>
                      <a:pt x="2372" y="7934"/>
                    </a:cubicBezTo>
                    <a:cubicBezTo>
                      <a:pt x="2524" y="8693"/>
                      <a:pt x="2676" y="9545"/>
                      <a:pt x="3344" y="10000"/>
                    </a:cubicBezTo>
                    <a:cubicBezTo>
                      <a:pt x="3711" y="10259"/>
                      <a:pt x="4186" y="10335"/>
                      <a:pt x="4658" y="10335"/>
                    </a:cubicBezTo>
                    <a:cubicBezTo>
                      <a:pt x="4851" y="10335"/>
                      <a:pt x="5044" y="10322"/>
                      <a:pt x="5229" y="10304"/>
                    </a:cubicBezTo>
                    <a:cubicBezTo>
                      <a:pt x="6384" y="10152"/>
                      <a:pt x="7448" y="9757"/>
                      <a:pt x="8451" y="9241"/>
                    </a:cubicBezTo>
                    <a:cubicBezTo>
                      <a:pt x="8907" y="8997"/>
                      <a:pt x="9363" y="8693"/>
                      <a:pt x="9728" y="8298"/>
                    </a:cubicBezTo>
                    <a:cubicBezTo>
                      <a:pt x="10062" y="7873"/>
                      <a:pt x="10244" y="7326"/>
                      <a:pt x="10184" y="6839"/>
                    </a:cubicBezTo>
                    <a:cubicBezTo>
                      <a:pt x="10092" y="6383"/>
                      <a:pt x="9788" y="5958"/>
                      <a:pt x="9788" y="5472"/>
                    </a:cubicBezTo>
                    <a:cubicBezTo>
                      <a:pt x="9788" y="5168"/>
                      <a:pt x="9940" y="4894"/>
                      <a:pt x="10032" y="4620"/>
                    </a:cubicBezTo>
                    <a:cubicBezTo>
                      <a:pt x="10366" y="3374"/>
                      <a:pt x="9636" y="2006"/>
                      <a:pt x="8542" y="1277"/>
                    </a:cubicBezTo>
                    <a:cubicBezTo>
                      <a:pt x="7478" y="578"/>
                      <a:pt x="6111" y="395"/>
                      <a:pt x="4803" y="304"/>
                    </a:cubicBezTo>
                    <a:cubicBezTo>
                      <a:pt x="3527" y="213"/>
                      <a:pt x="2189" y="304"/>
                      <a:pt x="943" y="0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3" name="Google Shape;2143;p27"/>
              <p:cNvSpPr/>
              <p:nvPr/>
            </p:nvSpPr>
            <p:spPr>
              <a:xfrm>
                <a:off x="5725175" y="5643000"/>
                <a:ext cx="302475" cy="367050"/>
              </a:xfrm>
              <a:custGeom>
                <a:avLst/>
                <a:gdLst/>
                <a:ahLst/>
                <a:cxnLst/>
                <a:rect l="l" t="t" r="r" b="b"/>
                <a:pathLst>
                  <a:path w="12099" h="14682" extrusionOk="0">
                    <a:moveTo>
                      <a:pt x="5563" y="1"/>
                    </a:moveTo>
                    <a:cubicBezTo>
                      <a:pt x="4925" y="1"/>
                      <a:pt x="4226" y="31"/>
                      <a:pt x="3618" y="305"/>
                    </a:cubicBezTo>
                    <a:cubicBezTo>
                      <a:pt x="3010" y="548"/>
                      <a:pt x="2493" y="1034"/>
                      <a:pt x="2250" y="1642"/>
                    </a:cubicBezTo>
                    <a:cubicBezTo>
                      <a:pt x="2068" y="2220"/>
                      <a:pt x="2189" y="2858"/>
                      <a:pt x="1885" y="3375"/>
                    </a:cubicBezTo>
                    <a:cubicBezTo>
                      <a:pt x="1673" y="3679"/>
                      <a:pt x="1369" y="3922"/>
                      <a:pt x="1156" y="4195"/>
                    </a:cubicBezTo>
                    <a:cubicBezTo>
                      <a:pt x="1" y="5350"/>
                      <a:pt x="1" y="7296"/>
                      <a:pt x="761" y="8755"/>
                    </a:cubicBezTo>
                    <a:cubicBezTo>
                      <a:pt x="1521" y="10183"/>
                      <a:pt x="2889" y="11217"/>
                      <a:pt x="4317" y="12037"/>
                    </a:cubicBezTo>
                    <a:cubicBezTo>
                      <a:pt x="5715" y="12888"/>
                      <a:pt x="7205" y="13618"/>
                      <a:pt x="8421" y="14682"/>
                    </a:cubicBezTo>
                    <a:lnTo>
                      <a:pt x="10609" y="13010"/>
                    </a:lnTo>
                    <a:cubicBezTo>
                      <a:pt x="10427" y="10335"/>
                      <a:pt x="10731" y="7630"/>
                      <a:pt x="11491" y="5077"/>
                    </a:cubicBezTo>
                    <a:cubicBezTo>
                      <a:pt x="11764" y="4195"/>
                      <a:pt x="12098" y="3162"/>
                      <a:pt x="11673" y="2250"/>
                    </a:cubicBezTo>
                    <a:cubicBezTo>
                      <a:pt x="11339" y="1490"/>
                      <a:pt x="10487" y="1065"/>
                      <a:pt x="9728" y="761"/>
                    </a:cubicBezTo>
                    <a:cubicBezTo>
                      <a:pt x="8421" y="274"/>
                      <a:pt x="6992" y="1"/>
                      <a:pt x="5563" y="1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4" name="Google Shape;2144;p27"/>
              <p:cNvSpPr/>
              <p:nvPr/>
            </p:nvSpPr>
            <p:spPr>
              <a:xfrm>
                <a:off x="5768500" y="5703025"/>
                <a:ext cx="241675" cy="294125"/>
              </a:xfrm>
              <a:custGeom>
                <a:avLst/>
                <a:gdLst/>
                <a:ahLst/>
                <a:cxnLst/>
                <a:rect l="l" t="t" r="r" b="b"/>
                <a:pathLst>
                  <a:path w="9667" h="11765" extrusionOk="0">
                    <a:moveTo>
                      <a:pt x="4438" y="1"/>
                    </a:moveTo>
                    <a:cubicBezTo>
                      <a:pt x="3891" y="1"/>
                      <a:pt x="3374" y="31"/>
                      <a:pt x="2888" y="214"/>
                    </a:cubicBezTo>
                    <a:cubicBezTo>
                      <a:pt x="2371" y="396"/>
                      <a:pt x="1976" y="791"/>
                      <a:pt x="1763" y="1278"/>
                    </a:cubicBezTo>
                    <a:cubicBezTo>
                      <a:pt x="1611" y="1733"/>
                      <a:pt x="1703" y="2281"/>
                      <a:pt x="1460" y="2676"/>
                    </a:cubicBezTo>
                    <a:cubicBezTo>
                      <a:pt x="1308" y="2949"/>
                      <a:pt x="1095" y="3101"/>
                      <a:pt x="912" y="3344"/>
                    </a:cubicBezTo>
                    <a:cubicBezTo>
                      <a:pt x="1" y="4287"/>
                      <a:pt x="1" y="5837"/>
                      <a:pt x="608" y="6992"/>
                    </a:cubicBezTo>
                    <a:cubicBezTo>
                      <a:pt x="1216" y="8117"/>
                      <a:pt x="2311" y="8968"/>
                      <a:pt x="3435" y="9636"/>
                    </a:cubicBezTo>
                    <a:cubicBezTo>
                      <a:pt x="4590" y="10335"/>
                      <a:pt x="5776" y="10913"/>
                      <a:pt x="6748" y="11764"/>
                    </a:cubicBezTo>
                    <a:lnTo>
                      <a:pt x="8451" y="10396"/>
                    </a:lnTo>
                    <a:cubicBezTo>
                      <a:pt x="8299" y="8269"/>
                      <a:pt x="8542" y="6110"/>
                      <a:pt x="9180" y="4074"/>
                    </a:cubicBezTo>
                    <a:cubicBezTo>
                      <a:pt x="9423" y="3314"/>
                      <a:pt x="9666" y="2493"/>
                      <a:pt x="9332" y="1794"/>
                    </a:cubicBezTo>
                    <a:cubicBezTo>
                      <a:pt x="9058" y="1156"/>
                      <a:pt x="8390" y="822"/>
                      <a:pt x="7782" y="609"/>
                    </a:cubicBezTo>
                    <a:cubicBezTo>
                      <a:pt x="6718" y="214"/>
                      <a:pt x="5563" y="1"/>
                      <a:pt x="4438" y="1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5" name="Google Shape;2145;p27"/>
              <p:cNvSpPr/>
              <p:nvPr/>
            </p:nvSpPr>
            <p:spPr>
              <a:xfrm>
                <a:off x="5974425" y="5660225"/>
                <a:ext cx="318425" cy="332350"/>
              </a:xfrm>
              <a:custGeom>
                <a:avLst/>
                <a:gdLst/>
                <a:ahLst/>
                <a:cxnLst/>
                <a:rect l="l" t="t" r="r" b="b"/>
                <a:pathLst>
                  <a:path w="12737" h="13294" extrusionOk="0">
                    <a:moveTo>
                      <a:pt x="8102" y="1"/>
                    </a:moveTo>
                    <a:cubicBezTo>
                      <a:pt x="7930" y="1"/>
                      <a:pt x="7761" y="23"/>
                      <a:pt x="7600" y="72"/>
                    </a:cubicBezTo>
                    <a:cubicBezTo>
                      <a:pt x="7022" y="224"/>
                      <a:pt x="6536" y="679"/>
                      <a:pt x="5928" y="710"/>
                    </a:cubicBezTo>
                    <a:cubicBezTo>
                      <a:pt x="5870" y="720"/>
                      <a:pt x="5812" y="724"/>
                      <a:pt x="5754" y="724"/>
                    </a:cubicBezTo>
                    <a:cubicBezTo>
                      <a:pt x="5448" y="724"/>
                      <a:pt x="5145" y="604"/>
                      <a:pt x="4864" y="528"/>
                    </a:cubicBezTo>
                    <a:cubicBezTo>
                      <a:pt x="4681" y="493"/>
                      <a:pt x="4498" y="476"/>
                      <a:pt x="4315" y="476"/>
                    </a:cubicBezTo>
                    <a:cubicBezTo>
                      <a:pt x="2892" y="476"/>
                      <a:pt x="1525" y="1480"/>
                      <a:pt x="852" y="2746"/>
                    </a:cubicBezTo>
                    <a:cubicBezTo>
                      <a:pt x="92" y="4175"/>
                      <a:pt x="1" y="5877"/>
                      <a:pt x="62" y="7488"/>
                    </a:cubicBezTo>
                    <a:cubicBezTo>
                      <a:pt x="153" y="9069"/>
                      <a:pt x="366" y="10740"/>
                      <a:pt x="153" y="12382"/>
                    </a:cubicBezTo>
                    <a:lnTo>
                      <a:pt x="2767" y="13294"/>
                    </a:lnTo>
                    <a:cubicBezTo>
                      <a:pt x="4894" y="11652"/>
                      <a:pt x="7296" y="10406"/>
                      <a:pt x="9849" y="9616"/>
                    </a:cubicBezTo>
                    <a:cubicBezTo>
                      <a:pt x="10761" y="9312"/>
                      <a:pt x="11825" y="9038"/>
                      <a:pt x="12311" y="8218"/>
                    </a:cubicBezTo>
                    <a:cubicBezTo>
                      <a:pt x="12737" y="7488"/>
                      <a:pt x="12645" y="6576"/>
                      <a:pt x="12463" y="5786"/>
                    </a:cubicBezTo>
                    <a:cubicBezTo>
                      <a:pt x="12129" y="4418"/>
                      <a:pt x="11551" y="3081"/>
                      <a:pt x="10791" y="1895"/>
                    </a:cubicBezTo>
                    <a:cubicBezTo>
                      <a:pt x="10457" y="1379"/>
                      <a:pt x="10031" y="831"/>
                      <a:pt x="9454" y="467"/>
                    </a:cubicBezTo>
                    <a:cubicBezTo>
                      <a:pt x="9074" y="176"/>
                      <a:pt x="8579" y="1"/>
                      <a:pt x="8102" y="1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6" name="Google Shape;2146;p27"/>
              <p:cNvSpPr/>
              <p:nvPr/>
            </p:nvSpPr>
            <p:spPr>
              <a:xfrm>
                <a:off x="5974425" y="5660225"/>
                <a:ext cx="318425" cy="332350"/>
              </a:xfrm>
              <a:custGeom>
                <a:avLst/>
                <a:gdLst/>
                <a:ahLst/>
                <a:cxnLst/>
                <a:rect l="l" t="t" r="r" b="b"/>
                <a:pathLst>
                  <a:path w="12737" h="13294" extrusionOk="0">
                    <a:moveTo>
                      <a:pt x="8102" y="1"/>
                    </a:moveTo>
                    <a:cubicBezTo>
                      <a:pt x="7930" y="1"/>
                      <a:pt x="7761" y="23"/>
                      <a:pt x="7600" y="72"/>
                    </a:cubicBezTo>
                    <a:cubicBezTo>
                      <a:pt x="7022" y="224"/>
                      <a:pt x="6536" y="679"/>
                      <a:pt x="5928" y="710"/>
                    </a:cubicBezTo>
                    <a:cubicBezTo>
                      <a:pt x="5870" y="720"/>
                      <a:pt x="5812" y="724"/>
                      <a:pt x="5754" y="724"/>
                    </a:cubicBezTo>
                    <a:cubicBezTo>
                      <a:pt x="5448" y="724"/>
                      <a:pt x="5145" y="604"/>
                      <a:pt x="4864" y="528"/>
                    </a:cubicBezTo>
                    <a:cubicBezTo>
                      <a:pt x="4681" y="493"/>
                      <a:pt x="4498" y="476"/>
                      <a:pt x="4315" y="476"/>
                    </a:cubicBezTo>
                    <a:cubicBezTo>
                      <a:pt x="2892" y="476"/>
                      <a:pt x="1525" y="1480"/>
                      <a:pt x="852" y="2746"/>
                    </a:cubicBezTo>
                    <a:cubicBezTo>
                      <a:pt x="92" y="4175"/>
                      <a:pt x="1" y="5877"/>
                      <a:pt x="62" y="7488"/>
                    </a:cubicBezTo>
                    <a:cubicBezTo>
                      <a:pt x="153" y="9069"/>
                      <a:pt x="366" y="10740"/>
                      <a:pt x="153" y="12382"/>
                    </a:cubicBezTo>
                    <a:lnTo>
                      <a:pt x="2767" y="13294"/>
                    </a:lnTo>
                    <a:cubicBezTo>
                      <a:pt x="4894" y="11652"/>
                      <a:pt x="7296" y="10406"/>
                      <a:pt x="9849" y="9616"/>
                    </a:cubicBezTo>
                    <a:cubicBezTo>
                      <a:pt x="10761" y="9312"/>
                      <a:pt x="11825" y="9038"/>
                      <a:pt x="12311" y="8218"/>
                    </a:cubicBezTo>
                    <a:cubicBezTo>
                      <a:pt x="12737" y="7488"/>
                      <a:pt x="12645" y="6576"/>
                      <a:pt x="12463" y="5786"/>
                    </a:cubicBezTo>
                    <a:cubicBezTo>
                      <a:pt x="12129" y="4418"/>
                      <a:pt x="11551" y="3081"/>
                      <a:pt x="10791" y="1895"/>
                    </a:cubicBezTo>
                    <a:cubicBezTo>
                      <a:pt x="10457" y="1379"/>
                      <a:pt x="10031" y="831"/>
                      <a:pt x="9454" y="467"/>
                    </a:cubicBezTo>
                    <a:cubicBezTo>
                      <a:pt x="9074" y="176"/>
                      <a:pt x="8579" y="1"/>
                      <a:pt x="8102" y="1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7" name="Google Shape;2147;p27"/>
              <p:cNvSpPr/>
              <p:nvPr/>
            </p:nvSpPr>
            <p:spPr>
              <a:xfrm>
                <a:off x="5975200" y="5721300"/>
                <a:ext cx="260650" cy="271275"/>
              </a:xfrm>
              <a:custGeom>
                <a:avLst/>
                <a:gdLst/>
                <a:ahLst/>
                <a:cxnLst/>
                <a:rect l="l" t="t" r="r" b="b"/>
                <a:pathLst>
                  <a:path w="10426" h="10851" extrusionOk="0">
                    <a:moveTo>
                      <a:pt x="6638" y="1"/>
                    </a:moveTo>
                    <a:cubicBezTo>
                      <a:pt x="6498" y="1"/>
                      <a:pt x="6362" y="19"/>
                      <a:pt x="6231" y="60"/>
                    </a:cubicBezTo>
                    <a:cubicBezTo>
                      <a:pt x="5775" y="182"/>
                      <a:pt x="5350" y="547"/>
                      <a:pt x="4863" y="607"/>
                    </a:cubicBezTo>
                    <a:cubicBezTo>
                      <a:pt x="4560" y="607"/>
                      <a:pt x="4286" y="516"/>
                      <a:pt x="3982" y="455"/>
                    </a:cubicBezTo>
                    <a:cubicBezTo>
                      <a:pt x="3835" y="428"/>
                      <a:pt x="3687" y="415"/>
                      <a:pt x="3540" y="415"/>
                    </a:cubicBezTo>
                    <a:cubicBezTo>
                      <a:pt x="2383" y="415"/>
                      <a:pt x="1269" y="1227"/>
                      <a:pt x="730" y="2279"/>
                    </a:cubicBezTo>
                    <a:cubicBezTo>
                      <a:pt x="122" y="3434"/>
                      <a:pt x="0" y="4863"/>
                      <a:pt x="91" y="6170"/>
                    </a:cubicBezTo>
                    <a:cubicBezTo>
                      <a:pt x="152" y="7507"/>
                      <a:pt x="335" y="8845"/>
                      <a:pt x="152" y="10182"/>
                    </a:cubicBezTo>
                    <a:lnTo>
                      <a:pt x="2249" y="10851"/>
                    </a:lnTo>
                    <a:cubicBezTo>
                      <a:pt x="3982" y="9513"/>
                      <a:pt x="5958" y="8510"/>
                      <a:pt x="8055" y="7841"/>
                    </a:cubicBezTo>
                    <a:cubicBezTo>
                      <a:pt x="8815" y="7629"/>
                      <a:pt x="9666" y="7386"/>
                      <a:pt x="10061" y="6717"/>
                    </a:cubicBezTo>
                    <a:cubicBezTo>
                      <a:pt x="10426" y="6139"/>
                      <a:pt x="10335" y="5379"/>
                      <a:pt x="10183" y="4741"/>
                    </a:cubicBezTo>
                    <a:cubicBezTo>
                      <a:pt x="9909" y="3586"/>
                      <a:pt x="9423" y="2522"/>
                      <a:pt x="8815" y="1550"/>
                    </a:cubicBezTo>
                    <a:cubicBezTo>
                      <a:pt x="8511" y="1094"/>
                      <a:pt x="8177" y="668"/>
                      <a:pt x="7751" y="364"/>
                    </a:cubicBezTo>
                    <a:cubicBezTo>
                      <a:pt x="7417" y="142"/>
                      <a:pt x="7018" y="1"/>
                      <a:pt x="6638" y="1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8" name="Google Shape;2148;p27"/>
              <p:cNvSpPr/>
              <p:nvPr/>
            </p:nvSpPr>
            <p:spPr>
              <a:xfrm>
                <a:off x="6029150" y="5827250"/>
                <a:ext cx="378450" cy="305525"/>
              </a:xfrm>
              <a:custGeom>
                <a:avLst/>
                <a:gdLst/>
                <a:ahLst/>
                <a:cxnLst/>
                <a:rect l="l" t="t" r="r" b="b"/>
                <a:pathLst>
                  <a:path w="15138" h="12221" extrusionOk="0">
                    <a:moveTo>
                      <a:pt x="8646" y="1"/>
                    </a:moveTo>
                    <a:cubicBezTo>
                      <a:pt x="8218" y="1"/>
                      <a:pt x="7790" y="58"/>
                      <a:pt x="7386" y="169"/>
                    </a:cubicBezTo>
                    <a:cubicBezTo>
                      <a:pt x="5836" y="564"/>
                      <a:pt x="4529" y="1719"/>
                      <a:pt x="3435" y="2935"/>
                    </a:cubicBezTo>
                    <a:cubicBezTo>
                      <a:pt x="2341" y="4120"/>
                      <a:pt x="1307" y="5427"/>
                      <a:pt x="0" y="6400"/>
                    </a:cubicBezTo>
                    <a:lnTo>
                      <a:pt x="1155" y="8862"/>
                    </a:lnTo>
                    <a:cubicBezTo>
                      <a:pt x="3800" y="9227"/>
                      <a:pt x="6353" y="10078"/>
                      <a:pt x="8724" y="11354"/>
                    </a:cubicBezTo>
                    <a:cubicBezTo>
                      <a:pt x="9424" y="11743"/>
                      <a:pt x="10212" y="12221"/>
                      <a:pt x="11032" y="12221"/>
                    </a:cubicBezTo>
                    <a:cubicBezTo>
                      <a:pt x="11174" y="12221"/>
                      <a:pt x="11316" y="12206"/>
                      <a:pt x="11459" y="12175"/>
                    </a:cubicBezTo>
                    <a:cubicBezTo>
                      <a:pt x="12250" y="11962"/>
                      <a:pt x="12858" y="11294"/>
                      <a:pt x="13283" y="10564"/>
                    </a:cubicBezTo>
                    <a:cubicBezTo>
                      <a:pt x="14043" y="9348"/>
                      <a:pt x="14560" y="8011"/>
                      <a:pt x="14894" y="6643"/>
                    </a:cubicBezTo>
                    <a:cubicBezTo>
                      <a:pt x="15046" y="6005"/>
                      <a:pt x="15137" y="5366"/>
                      <a:pt x="15016" y="4728"/>
                    </a:cubicBezTo>
                    <a:cubicBezTo>
                      <a:pt x="14894" y="4059"/>
                      <a:pt x="14560" y="3421"/>
                      <a:pt x="13982" y="3117"/>
                    </a:cubicBezTo>
                    <a:cubicBezTo>
                      <a:pt x="13466" y="2813"/>
                      <a:pt x="12827" y="2783"/>
                      <a:pt x="12371" y="2357"/>
                    </a:cubicBezTo>
                    <a:cubicBezTo>
                      <a:pt x="12098" y="2144"/>
                      <a:pt x="11946" y="1780"/>
                      <a:pt x="11763" y="1476"/>
                    </a:cubicBezTo>
                    <a:cubicBezTo>
                      <a:pt x="11089" y="464"/>
                      <a:pt x="9865" y="1"/>
                      <a:pt x="8646" y="1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9" name="Google Shape;2149;p27"/>
              <p:cNvSpPr/>
              <p:nvPr/>
            </p:nvSpPr>
            <p:spPr>
              <a:xfrm>
                <a:off x="6026875" y="5857975"/>
                <a:ext cx="302450" cy="244050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9762" extrusionOk="0">
                    <a:moveTo>
                      <a:pt x="6842" y="1"/>
                    </a:moveTo>
                    <a:cubicBezTo>
                      <a:pt x="6513" y="1"/>
                      <a:pt x="6182" y="43"/>
                      <a:pt x="5866" y="125"/>
                    </a:cubicBezTo>
                    <a:cubicBezTo>
                      <a:pt x="4620" y="490"/>
                      <a:pt x="3587" y="1402"/>
                      <a:pt x="2736" y="2344"/>
                    </a:cubicBezTo>
                    <a:cubicBezTo>
                      <a:pt x="1854" y="3286"/>
                      <a:pt x="1003" y="4320"/>
                      <a:pt x="0" y="5110"/>
                    </a:cubicBezTo>
                    <a:lnTo>
                      <a:pt x="1003" y="7055"/>
                    </a:lnTo>
                    <a:cubicBezTo>
                      <a:pt x="3100" y="7359"/>
                      <a:pt x="5167" y="8058"/>
                      <a:pt x="7021" y="9062"/>
                    </a:cubicBezTo>
                    <a:cubicBezTo>
                      <a:pt x="7595" y="9400"/>
                      <a:pt x="8213" y="9762"/>
                      <a:pt x="8857" y="9762"/>
                    </a:cubicBezTo>
                    <a:cubicBezTo>
                      <a:pt x="8964" y="9762"/>
                      <a:pt x="9071" y="9752"/>
                      <a:pt x="9180" y="9730"/>
                    </a:cubicBezTo>
                    <a:cubicBezTo>
                      <a:pt x="9818" y="9578"/>
                      <a:pt x="10274" y="9001"/>
                      <a:pt x="10639" y="8454"/>
                    </a:cubicBezTo>
                    <a:cubicBezTo>
                      <a:pt x="11246" y="7511"/>
                      <a:pt x="11642" y="6447"/>
                      <a:pt x="11915" y="5353"/>
                    </a:cubicBezTo>
                    <a:cubicBezTo>
                      <a:pt x="12037" y="4867"/>
                      <a:pt x="12098" y="4320"/>
                      <a:pt x="12006" y="3773"/>
                    </a:cubicBezTo>
                    <a:cubicBezTo>
                      <a:pt x="11915" y="3256"/>
                      <a:pt x="11611" y="2770"/>
                      <a:pt x="11155" y="2496"/>
                    </a:cubicBezTo>
                    <a:cubicBezTo>
                      <a:pt x="10730" y="2253"/>
                      <a:pt x="10213" y="2223"/>
                      <a:pt x="9879" y="1888"/>
                    </a:cubicBezTo>
                    <a:cubicBezTo>
                      <a:pt x="9635" y="1706"/>
                      <a:pt x="9514" y="1432"/>
                      <a:pt x="9362" y="1189"/>
                    </a:cubicBezTo>
                    <a:cubicBezTo>
                      <a:pt x="8836" y="388"/>
                      <a:pt x="7844" y="1"/>
                      <a:pt x="6842" y="1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0" name="Google Shape;2150;p27"/>
              <p:cNvSpPr/>
              <p:nvPr/>
            </p:nvSpPr>
            <p:spPr>
              <a:xfrm>
                <a:off x="5859625" y="5826850"/>
                <a:ext cx="117875" cy="128500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5140" extrusionOk="0">
                    <a:moveTo>
                      <a:pt x="362" y="0"/>
                    </a:moveTo>
                    <a:cubicBezTo>
                      <a:pt x="184" y="0"/>
                      <a:pt x="1" y="267"/>
                      <a:pt x="185" y="428"/>
                    </a:cubicBezTo>
                    <a:cubicBezTo>
                      <a:pt x="1432" y="2039"/>
                      <a:pt x="2769" y="3498"/>
                      <a:pt x="4198" y="4957"/>
                    </a:cubicBezTo>
                    <a:cubicBezTo>
                      <a:pt x="4240" y="5085"/>
                      <a:pt x="4337" y="5140"/>
                      <a:pt x="4436" y="5140"/>
                    </a:cubicBezTo>
                    <a:cubicBezTo>
                      <a:pt x="4549" y="5140"/>
                      <a:pt x="4666" y="5070"/>
                      <a:pt x="4714" y="4957"/>
                    </a:cubicBezTo>
                    <a:cubicBezTo>
                      <a:pt x="4714" y="4926"/>
                      <a:pt x="4714" y="4805"/>
                      <a:pt x="4623" y="4683"/>
                    </a:cubicBezTo>
                    <a:cubicBezTo>
                      <a:pt x="4137" y="3224"/>
                      <a:pt x="3681" y="1705"/>
                      <a:pt x="3225" y="215"/>
                    </a:cubicBezTo>
                    <a:cubicBezTo>
                      <a:pt x="3175" y="90"/>
                      <a:pt x="3069" y="32"/>
                      <a:pt x="2967" y="32"/>
                    </a:cubicBezTo>
                    <a:cubicBezTo>
                      <a:pt x="2821" y="32"/>
                      <a:pt x="2685" y="152"/>
                      <a:pt x="2739" y="367"/>
                    </a:cubicBezTo>
                    <a:cubicBezTo>
                      <a:pt x="3103" y="1522"/>
                      <a:pt x="3499" y="2708"/>
                      <a:pt x="3833" y="3893"/>
                    </a:cubicBezTo>
                    <a:cubicBezTo>
                      <a:pt x="2647" y="2677"/>
                      <a:pt x="1553" y="1431"/>
                      <a:pt x="520" y="94"/>
                    </a:cubicBezTo>
                    <a:cubicBezTo>
                      <a:pt x="476" y="27"/>
                      <a:pt x="419" y="0"/>
                      <a:pt x="362" y="0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1" name="Google Shape;2151;p27"/>
              <p:cNvSpPr/>
              <p:nvPr/>
            </p:nvSpPr>
            <p:spPr>
              <a:xfrm>
                <a:off x="6024400" y="5819125"/>
                <a:ext cx="105475" cy="166000"/>
              </a:xfrm>
              <a:custGeom>
                <a:avLst/>
                <a:gdLst/>
                <a:ahLst/>
                <a:cxnLst/>
                <a:rect l="l" t="t" r="r" b="b"/>
                <a:pathLst>
                  <a:path w="4219" h="6640" extrusionOk="0">
                    <a:moveTo>
                      <a:pt x="2219" y="1"/>
                    </a:moveTo>
                    <a:cubicBezTo>
                      <a:pt x="2119" y="1"/>
                      <a:pt x="2020" y="57"/>
                      <a:pt x="1984" y="190"/>
                    </a:cubicBezTo>
                    <a:cubicBezTo>
                      <a:pt x="1558" y="1801"/>
                      <a:pt x="1315" y="3442"/>
                      <a:pt x="1224" y="5114"/>
                    </a:cubicBezTo>
                    <a:cubicBezTo>
                      <a:pt x="889" y="5509"/>
                      <a:pt x="555" y="5843"/>
                      <a:pt x="160" y="6208"/>
                    </a:cubicBezTo>
                    <a:cubicBezTo>
                      <a:pt x="1" y="6390"/>
                      <a:pt x="148" y="6640"/>
                      <a:pt x="321" y="6640"/>
                    </a:cubicBezTo>
                    <a:cubicBezTo>
                      <a:pt x="379" y="6640"/>
                      <a:pt x="441" y="6611"/>
                      <a:pt x="494" y="6543"/>
                    </a:cubicBezTo>
                    <a:lnTo>
                      <a:pt x="1315" y="5752"/>
                    </a:lnTo>
                    <a:cubicBezTo>
                      <a:pt x="1355" y="5776"/>
                      <a:pt x="1398" y="5787"/>
                      <a:pt x="1442" y="5787"/>
                    </a:cubicBezTo>
                    <a:cubicBezTo>
                      <a:pt x="1564" y="5787"/>
                      <a:pt x="1680" y="5697"/>
                      <a:pt x="1680" y="5539"/>
                    </a:cubicBezTo>
                    <a:lnTo>
                      <a:pt x="1680" y="5296"/>
                    </a:lnTo>
                    <a:cubicBezTo>
                      <a:pt x="2470" y="4415"/>
                      <a:pt x="3291" y="3503"/>
                      <a:pt x="3990" y="2561"/>
                    </a:cubicBezTo>
                    <a:cubicBezTo>
                      <a:pt x="4218" y="2401"/>
                      <a:pt x="4069" y="2172"/>
                      <a:pt x="3903" y="2172"/>
                    </a:cubicBezTo>
                    <a:cubicBezTo>
                      <a:pt x="3848" y="2172"/>
                      <a:pt x="3792" y="2197"/>
                      <a:pt x="3747" y="2257"/>
                    </a:cubicBezTo>
                    <a:cubicBezTo>
                      <a:pt x="3139" y="3077"/>
                      <a:pt x="2470" y="3837"/>
                      <a:pt x="1801" y="4536"/>
                    </a:cubicBezTo>
                    <a:cubicBezTo>
                      <a:pt x="1923" y="3108"/>
                      <a:pt x="2136" y="1710"/>
                      <a:pt x="2470" y="311"/>
                    </a:cubicBezTo>
                    <a:cubicBezTo>
                      <a:pt x="2525" y="129"/>
                      <a:pt x="2371" y="1"/>
                      <a:pt x="2219" y="1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2" name="Google Shape;2152;p27"/>
              <p:cNvSpPr/>
              <p:nvPr/>
            </p:nvSpPr>
            <p:spPr>
              <a:xfrm>
                <a:off x="6108925" y="5946925"/>
                <a:ext cx="176100" cy="71600"/>
              </a:xfrm>
              <a:custGeom>
                <a:avLst/>
                <a:gdLst/>
                <a:ahLst/>
                <a:cxnLst/>
                <a:rect l="l" t="t" r="r" b="b"/>
                <a:pathLst>
                  <a:path w="7044" h="2864" extrusionOk="0">
                    <a:moveTo>
                      <a:pt x="6504" y="1"/>
                    </a:moveTo>
                    <a:cubicBezTo>
                      <a:pt x="6495" y="1"/>
                      <a:pt x="6485" y="1"/>
                      <a:pt x="6475" y="2"/>
                    </a:cubicBezTo>
                    <a:cubicBezTo>
                      <a:pt x="4195" y="184"/>
                      <a:pt x="2037" y="1005"/>
                      <a:pt x="153" y="2251"/>
                    </a:cubicBezTo>
                    <a:cubicBezTo>
                      <a:pt x="1" y="2312"/>
                      <a:pt x="1" y="2494"/>
                      <a:pt x="92" y="2616"/>
                    </a:cubicBezTo>
                    <a:cubicBezTo>
                      <a:pt x="92" y="2727"/>
                      <a:pt x="143" y="2863"/>
                      <a:pt x="267" y="2863"/>
                    </a:cubicBezTo>
                    <a:cubicBezTo>
                      <a:pt x="279" y="2863"/>
                      <a:pt x="291" y="2862"/>
                      <a:pt x="305" y="2859"/>
                    </a:cubicBezTo>
                    <a:cubicBezTo>
                      <a:pt x="2493" y="2738"/>
                      <a:pt x="4621" y="2525"/>
                      <a:pt x="6749" y="2130"/>
                    </a:cubicBezTo>
                    <a:cubicBezTo>
                      <a:pt x="7043" y="2100"/>
                      <a:pt x="6909" y="1642"/>
                      <a:pt x="6624" y="1642"/>
                    </a:cubicBezTo>
                    <a:cubicBezTo>
                      <a:pt x="6615" y="1642"/>
                      <a:pt x="6606" y="1642"/>
                      <a:pt x="6597" y="1643"/>
                    </a:cubicBezTo>
                    <a:cubicBezTo>
                      <a:pt x="4712" y="1947"/>
                      <a:pt x="2858" y="2160"/>
                      <a:pt x="1004" y="2282"/>
                    </a:cubicBezTo>
                    <a:cubicBezTo>
                      <a:pt x="2676" y="1309"/>
                      <a:pt x="4530" y="701"/>
                      <a:pt x="6475" y="488"/>
                    </a:cubicBezTo>
                    <a:cubicBezTo>
                      <a:pt x="6770" y="459"/>
                      <a:pt x="6807" y="1"/>
                      <a:pt x="6504" y="1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3" name="Google Shape;2153;p27"/>
              <p:cNvSpPr/>
              <p:nvPr/>
            </p:nvSpPr>
            <p:spPr>
              <a:xfrm>
                <a:off x="6083325" y="6088875"/>
                <a:ext cx="174325" cy="142775"/>
              </a:xfrm>
              <a:custGeom>
                <a:avLst/>
                <a:gdLst/>
                <a:ahLst/>
                <a:cxnLst/>
                <a:rect l="l" t="t" r="r" b="b"/>
                <a:pathLst>
                  <a:path w="6973" h="5711" extrusionOk="0">
                    <a:moveTo>
                      <a:pt x="342" y="1"/>
                    </a:moveTo>
                    <a:cubicBezTo>
                      <a:pt x="171" y="1"/>
                      <a:pt x="0" y="170"/>
                      <a:pt x="113" y="373"/>
                    </a:cubicBezTo>
                    <a:cubicBezTo>
                      <a:pt x="1481" y="2804"/>
                      <a:pt x="3700" y="4689"/>
                      <a:pt x="6314" y="5692"/>
                    </a:cubicBezTo>
                    <a:cubicBezTo>
                      <a:pt x="6345" y="5705"/>
                      <a:pt x="6375" y="5710"/>
                      <a:pt x="6403" y="5710"/>
                    </a:cubicBezTo>
                    <a:cubicBezTo>
                      <a:pt x="6644" y="5710"/>
                      <a:pt x="6738" y="5287"/>
                      <a:pt x="6466" y="5206"/>
                    </a:cubicBezTo>
                    <a:cubicBezTo>
                      <a:pt x="4338" y="4385"/>
                      <a:pt x="2484" y="2926"/>
                      <a:pt x="1177" y="1041"/>
                    </a:cubicBezTo>
                    <a:lnTo>
                      <a:pt x="1177" y="1041"/>
                    </a:lnTo>
                    <a:cubicBezTo>
                      <a:pt x="2818" y="2105"/>
                      <a:pt x="4672" y="2652"/>
                      <a:pt x="6557" y="3139"/>
                    </a:cubicBezTo>
                    <a:cubicBezTo>
                      <a:pt x="6590" y="3152"/>
                      <a:pt x="6622" y="3158"/>
                      <a:pt x="6651" y="3158"/>
                    </a:cubicBezTo>
                    <a:cubicBezTo>
                      <a:pt x="6888" y="3158"/>
                      <a:pt x="6973" y="2764"/>
                      <a:pt x="6648" y="2683"/>
                    </a:cubicBezTo>
                    <a:cubicBezTo>
                      <a:pt x="4581" y="2105"/>
                      <a:pt x="2393" y="1558"/>
                      <a:pt x="690" y="129"/>
                    </a:cubicBezTo>
                    <a:cubicBezTo>
                      <a:pt x="630" y="99"/>
                      <a:pt x="538" y="69"/>
                      <a:pt x="508" y="69"/>
                    </a:cubicBezTo>
                    <a:cubicBezTo>
                      <a:pt x="461" y="21"/>
                      <a:pt x="401" y="1"/>
                      <a:pt x="342" y="1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4" name="Google Shape;2154;p27"/>
              <p:cNvSpPr/>
              <p:nvPr/>
            </p:nvSpPr>
            <p:spPr>
              <a:xfrm>
                <a:off x="5944800" y="6098325"/>
                <a:ext cx="70675" cy="221000"/>
              </a:xfrm>
              <a:custGeom>
                <a:avLst/>
                <a:gdLst/>
                <a:ahLst/>
                <a:cxnLst/>
                <a:rect l="l" t="t" r="r" b="b"/>
                <a:pathLst>
                  <a:path w="2827" h="8840" extrusionOk="0">
                    <a:moveTo>
                      <a:pt x="2449" y="1"/>
                    </a:moveTo>
                    <a:cubicBezTo>
                      <a:pt x="2372" y="1"/>
                      <a:pt x="2295" y="43"/>
                      <a:pt x="2250" y="147"/>
                    </a:cubicBezTo>
                    <a:cubicBezTo>
                      <a:pt x="912" y="2761"/>
                      <a:pt x="152" y="5618"/>
                      <a:pt x="0" y="8566"/>
                    </a:cubicBezTo>
                    <a:cubicBezTo>
                      <a:pt x="0" y="8749"/>
                      <a:pt x="122" y="8840"/>
                      <a:pt x="243" y="8840"/>
                    </a:cubicBezTo>
                    <a:cubicBezTo>
                      <a:pt x="365" y="8840"/>
                      <a:pt x="487" y="8749"/>
                      <a:pt x="487" y="8566"/>
                    </a:cubicBezTo>
                    <a:cubicBezTo>
                      <a:pt x="639" y="6074"/>
                      <a:pt x="1247" y="3612"/>
                      <a:pt x="2250" y="1332"/>
                    </a:cubicBezTo>
                    <a:lnTo>
                      <a:pt x="2250" y="1332"/>
                    </a:lnTo>
                    <a:cubicBezTo>
                      <a:pt x="2128" y="3490"/>
                      <a:pt x="2098" y="5618"/>
                      <a:pt x="2128" y="7776"/>
                    </a:cubicBezTo>
                    <a:cubicBezTo>
                      <a:pt x="2128" y="7943"/>
                      <a:pt x="2265" y="8027"/>
                      <a:pt x="2394" y="8027"/>
                    </a:cubicBezTo>
                    <a:cubicBezTo>
                      <a:pt x="2523" y="8027"/>
                      <a:pt x="2645" y="7943"/>
                      <a:pt x="2614" y="7776"/>
                    </a:cubicBezTo>
                    <a:cubicBezTo>
                      <a:pt x="2614" y="5314"/>
                      <a:pt x="2675" y="2882"/>
                      <a:pt x="2827" y="451"/>
                    </a:cubicBezTo>
                    <a:cubicBezTo>
                      <a:pt x="2827" y="329"/>
                      <a:pt x="2766" y="299"/>
                      <a:pt x="2706" y="268"/>
                    </a:cubicBezTo>
                    <a:cubicBezTo>
                      <a:pt x="2706" y="117"/>
                      <a:pt x="2576" y="1"/>
                      <a:pt x="2449" y="1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5" name="Google Shape;2155;p27"/>
              <p:cNvSpPr/>
              <p:nvPr/>
            </p:nvSpPr>
            <p:spPr>
              <a:xfrm>
                <a:off x="5765975" y="6059650"/>
                <a:ext cx="167275" cy="187575"/>
              </a:xfrm>
              <a:custGeom>
                <a:avLst/>
                <a:gdLst/>
                <a:ahLst/>
                <a:cxnLst/>
                <a:rect l="l" t="t" r="r" b="b"/>
                <a:pathLst>
                  <a:path w="6691" h="7503" extrusionOk="0">
                    <a:moveTo>
                      <a:pt x="6289" y="0"/>
                    </a:moveTo>
                    <a:cubicBezTo>
                      <a:pt x="6254" y="0"/>
                      <a:pt x="6218" y="7"/>
                      <a:pt x="6181" y="22"/>
                    </a:cubicBezTo>
                    <a:cubicBezTo>
                      <a:pt x="3931" y="1086"/>
                      <a:pt x="1925" y="2514"/>
                      <a:pt x="162" y="4277"/>
                    </a:cubicBezTo>
                    <a:cubicBezTo>
                      <a:pt x="1" y="4439"/>
                      <a:pt x="154" y="4705"/>
                      <a:pt x="330" y="4705"/>
                    </a:cubicBezTo>
                    <a:cubicBezTo>
                      <a:pt x="387" y="4705"/>
                      <a:pt x="445" y="4678"/>
                      <a:pt x="497" y="4612"/>
                    </a:cubicBezTo>
                    <a:cubicBezTo>
                      <a:pt x="2077" y="3031"/>
                      <a:pt x="3901" y="1694"/>
                      <a:pt x="5877" y="691"/>
                    </a:cubicBezTo>
                    <a:lnTo>
                      <a:pt x="5877" y="691"/>
                    </a:lnTo>
                    <a:cubicBezTo>
                      <a:pt x="4387" y="2727"/>
                      <a:pt x="3080" y="4885"/>
                      <a:pt x="1986" y="7104"/>
                    </a:cubicBezTo>
                    <a:cubicBezTo>
                      <a:pt x="1883" y="7332"/>
                      <a:pt x="2061" y="7503"/>
                      <a:pt x="2233" y="7503"/>
                    </a:cubicBezTo>
                    <a:cubicBezTo>
                      <a:pt x="2314" y="7503"/>
                      <a:pt x="2393" y="7465"/>
                      <a:pt x="2442" y="7378"/>
                    </a:cubicBezTo>
                    <a:cubicBezTo>
                      <a:pt x="3597" y="5068"/>
                      <a:pt x="4904" y="2818"/>
                      <a:pt x="6485" y="721"/>
                    </a:cubicBezTo>
                    <a:cubicBezTo>
                      <a:pt x="6576" y="660"/>
                      <a:pt x="6545" y="539"/>
                      <a:pt x="6424" y="478"/>
                    </a:cubicBezTo>
                    <a:cubicBezTo>
                      <a:pt x="6691" y="344"/>
                      <a:pt x="6536" y="0"/>
                      <a:pt x="6289" y="0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6" name="Google Shape;2156;p27"/>
              <p:cNvSpPr/>
              <p:nvPr/>
            </p:nvSpPr>
            <p:spPr>
              <a:xfrm>
                <a:off x="5697075" y="5900875"/>
                <a:ext cx="201975" cy="99375"/>
              </a:xfrm>
              <a:custGeom>
                <a:avLst/>
                <a:gdLst/>
                <a:ahLst/>
                <a:cxnLst/>
                <a:rect l="l" t="t" r="r" b="b"/>
                <a:pathLst>
                  <a:path w="8079" h="3975" extrusionOk="0">
                    <a:moveTo>
                      <a:pt x="1487" y="1"/>
                    </a:moveTo>
                    <a:cubicBezTo>
                      <a:pt x="1249" y="1"/>
                      <a:pt x="1158" y="398"/>
                      <a:pt x="1429" y="507"/>
                    </a:cubicBezTo>
                    <a:cubicBezTo>
                      <a:pt x="3374" y="1206"/>
                      <a:pt x="5198" y="2117"/>
                      <a:pt x="6900" y="3303"/>
                    </a:cubicBezTo>
                    <a:cubicBezTo>
                      <a:pt x="4742" y="2847"/>
                      <a:pt x="2554" y="2604"/>
                      <a:pt x="335" y="2573"/>
                    </a:cubicBezTo>
                    <a:cubicBezTo>
                      <a:pt x="0" y="2573"/>
                      <a:pt x="0" y="3060"/>
                      <a:pt x="335" y="3060"/>
                    </a:cubicBezTo>
                    <a:cubicBezTo>
                      <a:pt x="2797" y="3090"/>
                      <a:pt x="5228" y="3394"/>
                      <a:pt x="7630" y="3972"/>
                    </a:cubicBezTo>
                    <a:cubicBezTo>
                      <a:pt x="7647" y="3973"/>
                      <a:pt x="7664" y="3974"/>
                      <a:pt x="7680" y="3974"/>
                    </a:cubicBezTo>
                    <a:cubicBezTo>
                      <a:pt x="7950" y="3974"/>
                      <a:pt x="8079" y="3747"/>
                      <a:pt x="7964" y="3546"/>
                    </a:cubicBezTo>
                    <a:cubicBezTo>
                      <a:pt x="7964" y="3485"/>
                      <a:pt x="7964" y="3364"/>
                      <a:pt x="7873" y="3303"/>
                    </a:cubicBezTo>
                    <a:cubicBezTo>
                      <a:pt x="5958" y="1874"/>
                      <a:pt x="3830" y="780"/>
                      <a:pt x="1581" y="20"/>
                    </a:cubicBezTo>
                    <a:cubicBezTo>
                      <a:pt x="1548" y="7"/>
                      <a:pt x="1516" y="1"/>
                      <a:pt x="1487" y="1"/>
                    </a:cubicBezTo>
                    <a:close/>
                  </a:path>
                </a:pathLst>
              </a:custGeom>
              <a:solidFill>
                <a:srgbClr val="6C4F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7" name="Google Shape;2157;p27"/>
              <p:cNvSpPr/>
              <p:nvPr/>
            </p:nvSpPr>
            <p:spPr>
              <a:xfrm>
                <a:off x="5858175" y="5908200"/>
                <a:ext cx="279650" cy="278900"/>
              </a:xfrm>
              <a:custGeom>
                <a:avLst/>
                <a:gdLst/>
                <a:ahLst/>
                <a:cxnLst/>
                <a:rect l="l" t="t" r="r" b="b"/>
                <a:pathLst>
                  <a:path w="11186" h="11156" extrusionOk="0">
                    <a:moveTo>
                      <a:pt x="5593" y="1"/>
                    </a:moveTo>
                    <a:cubicBezTo>
                      <a:pt x="2523" y="1"/>
                      <a:pt x="0" y="2493"/>
                      <a:pt x="0" y="5594"/>
                    </a:cubicBezTo>
                    <a:cubicBezTo>
                      <a:pt x="0" y="8663"/>
                      <a:pt x="2523" y="11156"/>
                      <a:pt x="5593" y="11156"/>
                    </a:cubicBezTo>
                    <a:cubicBezTo>
                      <a:pt x="8663" y="11156"/>
                      <a:pt x="11186" y="8663"/>
                      <a:pt x="11186" y="5594"/>
                    </a:cubicBezTo>
                    <a:cubicBezTo>
                      <a:pt x="11186" y="2493"/>
                      <a:pt x="8663" y="1"/>
                      <a:pt x="5593" y="1"/>
                    </a:cubicBezTo>
                    <a:close/>
                  </a:path>
                </a:pathLst>
              </a:custGeom>
              <a:solidFill>
                <a:srgbClr val="FFE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8" name="Google Shape;2158;p27"/>
              <p:cNvSpPr/>
              <p:nvPr/>
            </p:nvSpPr>
            <p:spPr>
              <a:xfrm>
                <a:off x="5910600" y="5960650"/>
                <a:ext cx="174800" cy="174775"/>
              </a:xfrm>
              <a:custGeom>
                <a:avLst/>
                <a:gdLst/>
                <a:ahLst/>
                <a:cxnLst/>
                <a:rect l="l" t="t" r="r" b="b"/>
                <a:pathLst>
                  <a:path w="6992" h="6991" extrusionOk="0">
                    <a:moveTo>
                      <a:pt x="3496" y="0"/>
                    </a:moveTo>
                    <a:cubicBezTo>
                      <a:pt x="1551" y="0"/>
                      <a:pt x="1" y="1550"/>
                      <a:pt x="1" y="3496"/>
                    </a:cubicBezTo>
                    <a:cubicBezTo>
                      <a:pt x="1" y="5410"/>
                      <a:pt x="1551" y="6991"/>
                      <a:pt x="3496" y="6991"/>
                    </a:cubicBezTo>
                    <a:cubicBezTo>
                      <a:pt x="5441" y="6991"/>
                      <a:pt x="6992" y="5410"/>
                      <a:pt x="6992" y="3496"/>
                    </a:cubicBezTo>
                    <a:cubicBezTo>
                      <a:pt x="6992" y="1550"/>
                      <a:pt x="5441" y="0"/>
                      <a:pt x="3496" y="0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59" name="Google Shape;2159;p27"/>
            <p:cNvGrpSpPr/>
            <p:nvPr/>
          </p:nvGrpSpPr>
          <p:grpSpPr>
            <a:xfrm>
              <a:off x="1026400" y="3790275"/>
              <a:ext cx="847300" cy="828525"/>
              <a:chOff x="489525" y="5585525"/>
              <a:chExt cx="847300" cy="828525"/>
            </a:xfrm>
          </p:grpSpPr>
          <p:sp>
            <p:nvSpPr>
              <p:cNvPr id="2160" name="Google Shape;2160;p27"/>
              <p:cNvSpPr/>
              <p:nvPr/>
            </p:nvSpPr>
            <p:spPr>
              <a:xfrm>
                <a:off x="901400" y="5661175"/>
                <a:ext cx="376925" cy="334625"/>
              </a:xfrm>
              <a:custGeom>
                <a:avLst/>
                <a:gdLst/>
                <a:ahLst/>
                <a:cxnLst/>
                <a:rect l="l" t="t" r="r" b="b"/>
                <a:pathLst>
                  <a:path w="15077" h="13385" extrusionOk="0">
                    <a:moveTo>
                      <a:pt x="5012" y="0"/>
                    </a:moveTo>
                    <a:cubicBezTo>
                      <a:pt x="4401" y="0"/>
                      <a:pt x="3776" y="238"/>
                      <a:pt x="3283" y="641"/>
                    </a:cubicBezTo>
                    <a:cubicBezTo>
                      <a:pt x="2614" y="1128"/>
                      <a:pt x="2158" y="1857"/>
                      <a:pt x="1763" y="2617"/>
                    </a:cubicBezTo>
                    <a:cubicBezTo>
                      <a:pt x="365" y="5383"/>
                      <a:pt x="0" y="8727"/>
                      <a:pt x="821" y="11736"/>
                    </a:cubicBezTo>
                    <a:lnTo>
                      <a:pt x="2462" y="12678"/>
                    </a:lnTo>
                    <a:cubicBezTo>
                      <a:pt x="4651" y="12861"/>
                      <a:pt x="6869" y="13073"/>
                      <a:pt x="9119" y="13286"/>
                    </a:cubicBezTo>
                    <a:cubicBezTo>
                      <a:pt x="9615" y="13338"/>
                      <a:pt x="10134" y="13385"/>
                      <a:pt x="10651" y="13385"/>
                    </a:cubicBezTo>
                    <a:cubicBezTo>
                      <a:pt x="11337" y="13385"/>
                      <a:pt x="12021" y="13303"/>
                      <a:pt x="12645" y="13043"/>
                    </a:cubicBezTo>
                    <a:cubicBezTo>
                      <a:pt x="14012" y="12465"/>
                      <a:pt x="14924" y="10946"/>
                      <a:pt x="14833" y="9456"/>
                    </a:cubicBezTo>
                    <a:cubicBezTo>
                      <a:pt x="14803" y="8727"/>
                      <a:pt x="14529" y="8058"/>
                      <a:pt x="14620" y="7329"/>
                    </a:cubicBezTo>
                    <a:cubicBezTo>
                      <a:pt x="14681" y="6873"/>
                      <a:pt x="14894" y="6447"/>
                      <a:pt x="14955" y="5991"/>
                    </a:cubicBezTo>
                    <a:cubicBezTo>
                      <a:pt x="15076" y="5231"/>
                      <a:pt x="14833" y="4471"/>
                      <a:pt x="14438" y="3833"/>
                    </a:cubicBezTo>
                    <a:cubicBezTo>
                      <a:pt x="14012" y="3195"/>
                      <a:pt x="13465" y="2648"/>
                      <a:pt x="12949" y="2070"/>
                    </a:cubicBezTo>
                    <a:cubicBezTo>
                      <a:pt x="12462" y="1553"/>
                      <a:pt x="11946" y="1097"/>
                      <a:pt x="11429" y="733"/>
                    </a:cubicBezTo>
                    <a:cubicBezTo>
                      <a:pt x="10917" y="409"/>
                      <a:pt x="10358" y="206"/>
                      <a:pt x="9751" y="206"/>
                    </a:cubicBezTo>
                    <a:cubicBezTo>
                      <a:pt x="9673" y="206"/>
                      <a:pt x="9594" y="209"/>
                      <a:pt x="9514" y="216"/>
                    </a:cubicBezTo>
                    <a:cubicBezTo>
                      <a:pt x="8787" y="300"/>
                      <a:pt x="8086" y="743"/>
                      <a:pt x="7364" y="743"/>
                    </a:cubicBezTo>
                    <a:cubicBezTo>
                      <a:pt x="7300" y="743"/>
                      <a:pt x="7237" y="740"/>
                      <a:pt x="7173" y="733"/>
                    </a:cubicBezTo>
                    <a:cubicBezTo>
                      <a:pt x="6626" y="641"/>
                      <a:pt x="6170" y="277"/>
                      <a:pt x="5654" y="94"/>
                    </a:cubicBezTo>
                    <a:cubicBezTo>
                      <a:pt x="5446" y="30"/>
                      <a:pt x="5230" y="0"/>
                      <a:pt x="5012" y="0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1" name="Google Shape;2161;p27"/>
              <p:cNvSpPr/>
              <p:nvPr/>
            </p:nvSpPr>
            <p:spPr>
              <a:xfrm>
                <a:off x="902150" y="5698675"/>
                <a:ext cx="333625" cy="294750"/>
              </a:xfrm>
              <a:custGeom>
                <a:avLst/>
                <a:gdLst/>
                <a:ahLst/>
                <a:cxnLst/>
                <a:rect l="l" t="t" r="r" b="b"/>
                <a:pathLst>
                  <a:path w="13345" h="11790" extrusionOk="0">
                    <a:moveTo>
                      <a:pt x="4402" y="1"/>
                    </a:moveTo>
                    <a:cubicBezTo>
                      <a:pt x="3864" y="1"/>
                      <a:pt x="3335" y="205"/>
                      <a:pt x="2888" y="540"/>
                    </a:cubicBezTo>
                    <a:cubicBezTo>
                      <a:pt x="2280" y="996"/>
                      <a:pt x="1885" y="1664"/>
                      <a:pt x="1551" y="2303"/>
                    </a:cubicBezTo>
                    <a:cubicBezTo>
                      <a:pt x="304" y="4765"/>
                      <a:pt x="0" y="7683"/>
                      <a:pt x="730" y="10357"/>
                    </a:cubicBezTo>
                    <a:lnTo>
                      <a:pt x="2159" y="11178"/>
                    </a:lnTo>
                    <a:cubicBezTo>
                      <a:pt x="4134" y="11391"/>
                      <a:pt x="6080" y="11543"/>
                      <a:pt x="8055" y="11725"/>
                    </a:cubicBezTo>
                    <a:cubicBezTo>
                      <a:pt x="8515" y="11751"/>
                      <a:pt x="8979" y="11789"/>
                      <a:pt x="9435" y="11789"/>
                    </a:cubicBezTo>
                    <a:cubicBezTo>
                      <a:pt x="10036" y="11789"/>
                      <a:pt x="10620" y="11724"/>
                      <a:pt x="11156" y="11482"/>
                    </a:cubicBezTo>
                    <a:cubicBezTo>
                      <a:pt x="12371" y="10965"/>
                      <a:pt x="13223" y="9628"/>
                      <a:pt x="13101" y="8291"/>
                    </a:cubicBezTo>
                    <a:cubicBezTo>
                      <a:pt x="13071" y="7652"/>
                      <a:pt x="12827" y="7044"/>
                      <a:pt x="12919" y="6406"/>
                    </a:cubicBezTo>
                    <a:cubicBezTo>
                      <a:pt x="12949" y="5980"/>
                      <a:pt x="13131" y="5646"/>
                      <a:pt x="13223" y="5221"/>
                    </a:cubicBezTo>
                    <a:cubicBezTo>
                      <a:pt x="13344" y="4552"/>
                      <a:pt x="13101" y="3853"/>
                      <a:pt x="12767" y="3275"/>
                    </a:cubicBezTo>
                    <a:cubicBezTo>
                      <a:pt x="12432" y="2728"/>
                      <a:pt x="11916" y="2211"/>
                      <a:pt x="11429" y="1755"/>
                    </a:cubicBezTo>
                    <a:cubicBezTo>
                      <a:pt x="11004" y="1391"/>
                      <a:pt x="10609" y="965"/>
                      <a:pt x="10092" y="661"/>
                    </a:cubicBezTo>
                    <a:cubicBezTo>
                      <a:pt x="9641" y="379"/>
                      <a:pt x="9085" y="202"/>
                      <a:pt x="8546" y="202"/>
                    </a:cubicBezTo>
                    <a:cubicBezTo>
                      <a:pt x="8504" y="202"/>
                      <a:pt x="8462" y="203"/>
                      <a:pt x="8420" y="205"/>
                    </a:cubicBezTo>
                    <a:cubicBezTo>
                      <a:pt x="7802" y="286"/>
                      <a:pt x="7208" y="651"/>
                      <a:pt x="6596" y="651"/>
                    </a:cubicBezTo>
                    <a:cubicBezTo>
                      <a:pt x="6515" y="651"/>
                      <a:pt x="6434" y="645"/>
                      <a:pt x="6353" y="631"/>
                    </a:cubicBezTo>
                    <a:cubicBezTo>
                      <a:pt x="5836" y="540"/>
                      <a:pt x="5472" y="205"/>
                      <a:pt x="4985" y="84"/>
                    </a:cubicBezTo>
                    <a:cubicBezTo>
                      <a:pt x="4792" y="27"/>
                      <a:pt x="4596" y="1"/>
                      <a:pt x="4402" y="1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2" name="Google Shape;2162;p27"/>
              <p:cNvSpPr/>
              <p:nvPr/>
            </p:nvSpPr>
            <p:spPr>
              <a:xfrm>
                <a:off x="583750" y="6009375"/>
                <a:ext cx="356425" cy="372725"/>
              </a:xfrm>
              <a:custGeom>
                <a:avLst/>
                <a:gdLst/>
                <a:ahLst/>
                <a:cxnLst/>
                <a:rect l="l" t="t" r="r" b="b"/>
                <a:pathLst>
                  <a:path w="14257" h="14909" extrusionOk="0">
                    <a:moveTo>
                      <a:pt x="9457" y="0"/>
                    </a:moveTo>
                    <a:cubicBezTo>
                      <a:pt x="6967" y="0"/>
                      <a:pt x="4482" y="739"/>
                      <a:pt x="2402" y="2094"/>
                    </a:cubicBezTo>
                    <a:cubicBezTo>
                      <a:pt x="1703" y="2550"/>
                      <a:pt x="1034" y="3097"/>
                      <a:pt x="609" y="3796"/>
                    </a:cubicBezTo>
                    <a:cubicBezTo>
                      <a:pt x="153" y="4525"/>
                      <a:pt x="1" y="5437"/>
                      <a:pt x="335" y="6197"/>
                    </a:cubicBezTo>
                    <a:cubicBezTo>
                      <a:pt x="578" y="6714"/>
                      <a:pt x="1004" y="7109"/>
                      <a:pt x="1156" y="7656"/>
                    </a:cubicBezTo>
                    <a:cubicBezTo>
                      <a:pt x="1368" y="8416"/>
                      <a:pt x="913" y="9237"/>
                      <a:pt x="913" y="10057"/>
                    </a:cubicBezTo>
                    <a:cubicBezTo>
                      <a:pt x="913" y="10726"/>
                      <a:pt x="1216" y="11334"/>
                      <a:pt x="1642" y="11881"/>
                    </a:cubicBezTo>
                    <a:cubicBezTo>
                      <a:pt x="2068" y="12398"/>
                      <a:pt x="2554" y="12823"/>
                      <a:pt x="3010" y="13279"/>
                    </a:cubicBezTo>
                    <a:cubicBezTo>
                      <a:pt x="3618" y="13766"/>
                      <a:pt x="4165" y="14252"/>
                      <a:pt x="4894" y="14556"/>
                    </a:cubicBezTo>
                    <a:cubicBezTo>
                      <a:pt x="5407" y="14770"/>
                      <a:pt x="5950" y="14908"/>
                      <a:pt x="6481" y="14908"/>
                    </a:cubicBezTo>
                    <a:cubicBezTo>
                      <a:pt x="6705" y="14908"/>
                      <a:pt x="6927" y="14884"/>
                      <a:pt x="7144" y="14829"/>
                    </a:cubicBezTo>
                    <a:cubicBezTo>
                      <a:pt x="7600" y="14677"/>
                      <a:pt x="7995" y="14434"/>
                      <a:pt x="8420" y="14343"/>
                    </a:cubicBezTo>
                    <a:cubicBezTo>
                      <a:pt x="8631" y="14297"/>
                      <a:pt x="8845" y="14282"/>
                      <a:pt x="9060" y="14282"/>
                    </a:cubicBezTo>
                    <a:cubicBezTo>
                      <a:pt x="9500" y="14282"/>
                      <a:pt x="9945" y="14347"/>
                      <a:pt x="10381" y="14347"/>
                    </a:cubicBezTo>
                    <a:cubicBezTo>
                      <a:pt x="10437" y="14347"/>
                      <a:pt x="10492" y="14345"/>
                      <a:pt x="10548" y="14343"/>
                    </a:cubicBezTo>
                    <a:cubicBezTo>
                      <a:pt x="12068" y="14252"/>
                      <a:pt x="13496" y="13188"/>
                      <a:pt x="13922" y="11759"/>
                    </a:cubicBezTo>
                    <a:cubicBezTo>
                      <a:pt x="14256" y="10604"/>
                      <a:pt x="14013" y="9389"/>
                      <a:pt x="13800" y="8203"/>
                    </a:cubicBezTo>
                    <a:cubicBezTo>
                      <a:pt x="13375" y="6045"/>
                      <a:pt x="12919" y="3857"/>
                      <a:pt x="12493" y="1668"/>
                    </a:cubicBezTo>
                    <a:lnTo>
                      <a:pt x="11369" y="148"/>
                    </a:lnTo>
                    <a:cubicBezTo>
                      <a:pt x="10736" y="49"/>
                      <a:pt x="10096" y="0"/>
                      <a:pt x="9457" y="0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3" name="Google Shape;2163;p27"/>
              <p:cNvSpPr/>
              <p:nvPr/>
            </p:nvSpPr>
            <p:spPr>
              <a:xfrm>
                <a:off x="616425" y="6010225"/>
                <a:ext cx="322975" cy="336900"/>
              </a:xfrm>
              <a:custGeom>
                <a:avLst/>
                <a:gdLst/>
                <a:ahLst/>
                <a:cxnLst/>
                <a:rect l="l" t="t" r="r" b="b"/>
                <a:pathLst>
                  <a:path w="12919" h="13476" extrusionOk="0">
                    <a:moveTo>
                      <a:pt x="8478" y="1"/>
                    </a:moveTo>
                    <a:cubicBezTo>
                      <a:pt x="6243" y="1"/>
                      <a:pt x="4003" y="656"/>
                      <a:pt x="2159" y="1877"/>
                    </a:cubicBezTo>
                    <a:cubicBezTo>
                      <a:pt x="1520" y="2303"/>
                      <a:pt x="913" y="2789"/>
                      <a:pt x="517" y="3427"/>
                    </a:cubicBezTo>
                    <a:cubicBezTo>
                      <a:pt x="153" y="4096"/>
                      <a:pt x="1" y="4917"/>
                      <a:pt x="305" y="5616"/>
                    </a:cubicBezTo>
                    <a:cubicBezTo>
                      <a:pt x="517" y="6072"/>
                      <a:pt x="913" y="6437"/>
                      <a:pt x="1004" y="6923"/>
                    </a:cubicBezTo>
                    <a:cubicBezTo>
                      <a:pt x="1216" y="7622"/>
                      <a:pt x="821" y="8382"/>
                      <a:pt x="821" y="9111"/>
                    </a:cubicBezTo>
                    <a:cubicBezTo>
                      <a:pt x="821" y="9659"/>
                      <a:pt x="1095" y="10266"/>
                      <a:pt x="1460" y="10722"/>
                    </a:cubicBezTo>
                    <a:cubicBezTo>
                      <a:pt x="1855" y="11239"/>
                      <a:pt x="2311" y="11604"/>
                      <a:pt x="2736" y="11938"/>
                    </a:cubicBezTo>
                    <a:cubicBezTo>
                      <a:pt x="3253" y="12394"/>
                      <a:pt x="3831" y="12820"/>
                      <a:pt x="4438" y="13124"/>
                    </a:cubicBezTo>
                    <a:cubicBezTo>
                      <a:pt x="4866" y="13337"/>
                      <a:pt x="5354" y="13476"/>
                      <a:pt x="5838" y="13476"/>
                    </a:cubicBezTo>
                    <a:cubicBezTo>
                      <a:pt x="6042" y="13476"/>
                      <a:pt x="6246" y="13451"/>
                      <a:pt x="6445" y="13397"/>
                    </a:cubicBezTo>
                    <a:cubicBezTo>
                      <a:pt x="6870" y="13276"/>
                      <a:pt x="7204" y="13093"/>
                      <a:pt x="7630" y="12972"/>
                    </a:cubicBezTo>
                    <a:cubicBezTo>
                      <a:pt x="7823" y="12926"/>
                      <a:pt x="8015" y="12910"/>
                      <a:pt x="8209" y="12910"/>
                    </a:cubicBezTo>
                    <a:cubicBezTo>
                      <a:pt x="8605" y="12910"/>
                      <a:pt x="9005" y="12975"/>
                      <a:pt x="9416" y="12975"/>
                    </a:cubicBezTo>
                    <a:cubicBezTo>
                      <a:pt x="9469" y="12975"/>
                      <a:pt x="9522" y="12974"/>
                      <a:pt x="9575" y="12972"/>
                    </a:cubicBezTo>
                    <a:cubicBezTo>
                      <a:pt x="10943" y="12941"/>
                      <a:pt x="12220" y="11938"/>
                      <a:pt x="12615" y="10662"/>
                    </a:cubicBezTo>
                    <a:cubicBezTo>
                      <a:pt x="12919" y="9598"/>
                      <a:pt x="12706" y="8504"/>
                      <a:pt x="12493" y="7440"/>
                    </a:cubicBezTo>
                    <a:cubicBezTo>
                      <a:pt x="12098" y="5464"/>
                      <a:pt x="11703" y="3488"/>
                      <a:pt x="11308" y="1513"/>
                    </a:cubicBezTo>
                    <a:lnTo>
                      <a:pt x="10274" y="145"/>
                    </a:lnTo>
                    <a:cubicBezTo>
                      <a:pt x="9681" y="48"/>
                      <a:pt x="9080" y="1"/>
                      <a:pt x="8478" y="1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4" name="Google Shape;2164;p27"/>
              <p:cNvSpPr/>
              <p:nvPr/>
            </p:nvSpPr>
            <p:spPr>
              <a:xfrm>
                <a:off x="538925" y="5615350"/>
                <a:ext cx="395150" cy="410625"/>
              </a:xfrm>
              <a:custGeom>
                <a:avLst/>
                <a:gdLst/>
                <a:ahLst/>
                <a:cxnLst/>
                <a:rect l="l" t="t" r="r" b="b"/>
                <a:pathLst>
                  <a:path w="15806" h="16425" extrusionOk="0">
                    <a:moveTo>
                      <a:pt x="9337" y="0"/>
                    </a:moveTo>
                    <a:cubicBezTo>
                      <a:pt x="8578" y="0"/>
                      <a:pt x="7825" y="240"/>
                      <a:pt x="7113" y="560"/>
                    </a:cubicBezTo>
                    <a:cubicBezTo>
                      <a:pt x="4833" y="1563"/>
                      <a:pt x="2888" y="3569"/>
                      <a:pt x="2523" y="6031"/>
                    </a:cubicBezTo>
                    <a:cubicBezTo>
                      <a:pt x="2432" y="6456"/>
                      <a:pt x="2432" y="6882"/>
                      <a:pt x="2584" y="7247"/>
                    </a:cubicBezTo>
                    <a:cubicBezTo>
                      <a:pt x="2709" y="7571"/>
                      <a:pt x="2977" y="7854"/>
                      <a:pt x="3288" y="7946"/>
                    </a:cubicBezTo>
                    <a:lnTo>
                      <a:pt x="3288" y="7946"/>
                    </a:lnTo>
                    <a:cubicBezTo>
                      <a:pt x="3215" y="7938"/>
                      <a:pt x="3142" y="7935"/>
                      <a:pt x="3069" y="7935"/>
                    </a:cubicBezTo>
                    <a:cubicBezTo>
                      <a:pt x="1823" y="7935"/>
                      <a:pt x="662" y="8970"/>
                      <a:pt x="335" y="10225"/>
                    </a:cubicBezTo>
                    <a:cubicBezTo>
                      <a:pt x="0" y="11593"/>
                      <a:pt x="608" y="13083"/>
                      <a:pt x="1642" y="14055"/>
                    </a:cubicBezTo>
                    <a:cubicBezTo>
                      <a:pt x="2675" y="15058"/>
                      <a:pt x="3982" y="15605"/>
                      <a:pt x="5411" y="15970"/>
                    </a:cubicBezTo>
                    <a:cubicBezTo>
                      <a:pt x="6628" y="16271"/>
                      <a:pt x="7876" y="16424"/>
                      <a:pt x="9124" y="16424"/>
                    </a:cubicBezTo>
                    <a:cubicBezTo>
                      <a:pt x="10650" y="16424"/>
                      <a:pt x="12177" y="16195"/>
                      <a:pt x="13648" y="15727"/>
                    </a:cubicBezTo>
                    <a:lnTo>
                      <a:pt x="15806" y="13751"/>
                    </a:lnTo>
                    <a:cubicBezTo>
                      <a:pt x="15168" y="11593"/>
                      <a:pt x="15168" y="9313"/>
                      <a:pt x="14833" y="7064"/>
                    </a:cubicBezTo>
                    <a:cubicBezTo>
                      <a:pt x="14529" y="4815"/>
                      <a:pt x="13770" y="2505"/>
                      <a:pt x="12037" y="1076"/>
                    </a:cubicBezTo>
                    <a:cubicBezTo>
                      <a:pt x="11399" y="590"/>
                      <a:pt x="10639" y="164"/>
                      <a:pt x="9879" y="43"/>
                    </a:cubicBezTo>
                    <a:cubicBezTo>
                      <a:pt x="9698" y="14"/>
                      <a:pt x="9518" y="0"/>
                      <a:pt x="9337" y="0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5" name="Google Shape;2165;p27"/>
              <p:cNvSpPr/>
              <p:nvPr/>
            </p:nvSpPr>
            <p:spPr>
              <a:xfrm>
                <a:off x="584525" y="5664250"/>
                <a:ext cx="348800" cy="362250"/>
              </a:xfrm>
              <a:custGeom>
                <a:avLst/>
                <a:gdLst/>
                <a:ahLst/>
                <a:cxnLst/>
                <a:rect l="l" t="t" r="r" b="b"/>
                <a:pathLst>
                  <a:path w="13952" h="14490" extrusionOk="0">
                    <a:moveTo>
                      <a:pt x="8298" y="0"/>
                    </a:moveTo>
                    <a:cubicBezTo>
                      <a:pt x="7602" y="0"/>
                      <a:pt x="6916" y="213"/>
                      <a:pt x="6292" y="488"/>
                    </a:cubicBezTo>
                    <a:cubicBezTo>
                      <a:pt x="4255" y="1370"/>
                      <a:pt x="2553" y="3132"/>
                      <a:pt x="2219" y="5291"/>
                    </a:cubicBezTo>
                    <a:cubicBezTo>
                      <a:pt x="2189" y="5655"/>
                      <a:pt x="2128" y="6020"/>
                      <a:pt x="2280" y="6385"/>
                    </a:cubicBezTo>
                    <a:cubicBezTo>
                      <a:pt x="2387" y="6679"/>
                      <a:pt x="2658" y="6926"/>
                      <a:pt x="2970" y="7002"/>
                    </a:cubicBezTo>
                    <a:lnTo>
                      <a:pt x="2970" y="7002"/>
                    </a:lnTo>
                    <a:cubicBezTo>
                      <a:pt x="2889" y="6992"/>
                      <a:pt x="2809" y="6987"/>
                      <a:pt x="2728" y="6987"/>
                    </a:cubicBezTo>
                    <a:cubicBezTo>
                      <a:pt x="1635" y="6987"/>
                      <a:pt x="577" y="7907"/>
                      <a:pt x="304" y="8999"/>
                    </a:cubicBezTo>
                    <a:cubicBezTo>
                      <a:pt x="0" y="10215"/>
                      <a:pt x="547" y="11522"/>
                      <a:pt x="1459" y="12403"/>
                    </a:cubicBezTo>
                    <a:cubicBezTo>
                      <a:pt x="2371" y="13285"/>
                      <a:pt x="3556" y="13771"/>
                      <a:pt x="4772" y="14075"/>
                    </a:cubicBezTo>
                    <a:cubicBezTo>
                      <a:pt x="5850" y="14351"/>
                      <a:pt x="6965" y="14489"/>
                      <a:pt x="8081" y="14489"/>
                    </a:cubicBezTo>
                    <a:cubicBezTo>
                      <a:pt x="9420" y="14489"/>
                      <a:pt x="10760" y="14290"/>
                      <a:pt x="12037" y="13893"/>
                    </a:cubicBezTo>
                    <a:lnTo>
                      <a:pt x="13952" y="12130"/>
                    </a:lnTo>
                    <a:cubicBezTo>
                      <a:pt x="13374" y="10245"/>
                      <a:pt x="13374" y="8178"/>
                      <a:pt x="13070" y="6263"/>
                    </a:cubicBezTo>
                    <a:cubicBezTo>
                      <a:pt x="12797" y="4288"/>
                      <a:pt x="12158" y="2221"/>
                      <a:pt x="10608" y="944"/>
                    </a:cubicBezTo>
                    <a:cubicBezTo>
                      <a:pt x="10091" y="458"/>
                      <a:pt x="9423" y="93"/>
                      <a:pt x="8754" y="32"/>
                    </a:cubicBezTo>
                    <a:cubicBezTo>
                      <a:pt x="8602" y="10"/>
                      <a:pt x="8450" y="0"/>
                      <a:pt x="8298" y="0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6" name="Google Shape;2166;p27"/>
              <p:cNvSpPr/>
              <p:nvPr/>
            </p:nvSpPr>
            <p:spPr>
              <a:xfrm>
                <a:off x="905200" y="5959175"/>
                <a:ext cx="395150" cy="410625"/>
              </a:xfrm>
              <a:custGeom>
                <a:avLst/>
                <a:gdLst/>
                <a:ahLst/>
                <a:cxnLst/>
                <a:rect l="l" t="t" r="r" b="b"/>
                <a:pathLst>
                  <a:path w="15806" h="16425" extrusionOk="0">
                    <a:moveTo>
                      <a:pt x="6672" y="0"/>
                    </a:moveTo>
                    <a:cubicBezTo>
                      <a:pt x="5141" y="0"/>
                      <a:pt x="3613" y="229"/>
                      <a:pt x="2158" y="697"/>
                    </a:cubicBezTo>
                    <a:lnTo>
                      <a:pt x="0" y="2673"/>
                    </a:lnTo>
                    <a:cubicBezTo>
                      <a:pt x="638" y="4831"/>
                      <a:pt x="638" y="7111"/>
                      <a:pt x="973" y="9360"/>
                    </a:cubicBezTo>
                    <a:cubicBezTo>
                      <a:pt x="1277" y="11609"/>
                      <a:pt x="2037" y="13919"/>
                      <a:pt x="3739" y="15348"/>
                    </a:cubicBezTo>
                    <a:cubicBezTo>
                      <a:pt x="4407" y="15895"/>
                      <a:pt x="5106" y="16260"/>
                      <a:pt x="5927" y="16381"/>
                    </a:cubicBezTo>
                    <a:cubicBezTo>
                      <a:pt x="6108" y="16411"/>
                      <a:pt x="6288" y="16424"/>
                      <a:pt x="6469" y="16424"/>
                    </a:cubicBezTo>
                    <a:cubicBezTo>
                      <a:pt x="7228" y="16424"/>
                      <a:pt x="7981" y="16184"/>
                      <a:pt x="8693" y="15865"/>
                    </a:cubicBezTo>
                    <a:cubicBezTo>
                      <a:pt x="10973" y="14862"/>
                      <a:pt x="12918" y="12856"/>
                      <a:pt x="13283" y="10394"/>
                    </a:cubicBezTo>
                    <a:cubicBezTo>
                      <a:pt x="13374" y="9968"/>
                      <a:pt x="13374" y="9542"/>
                      <a:pt x="13222" y="9178"/>
                    </a:cubicBezTo>
                    <a:cubicBezTo>
                      <a:pt x="13097" y="8853"/>
                      <a:pt x="12829" y="8570"/>
                      <a:pt x="12518" y="8479"/>
                    </a:cubicBezTo>
                    <a:lnTo>
                      <a:pt x="12518" y="8479"/>
                    </a:lnTo>
                    <a:cubicBezTo>
                      <a:pt x="12591" y="8486"/>
                      <a:pt x="12664" y="8489"/>
                      <a:pt x="12737" y="8489"/>
                    </a:cubicBezTo>
                    <a:cubicBezTo>
                      <a:pt x="13983" y="8489"/>
                      <a:pt x="15141" y="7454"/>
                      <a:pt x="15441" y="6199"/>
                    </a:cubicBezTo>
                    <a:cubicBezTo>
                      <a:pt x="15806" y="4831"/>
                      <a:pt x="15198" y="3342"/>
                      <a:pt x="14164" y="2369"/>
                    </a:cubicBezTo>
                    <a:cubicBezTo>
                      <a:pt x="13131" y="1366"/>
                      <a:pt x="11794" y="819"/>
                      <a:pt x="10395" y="454"/>
                    </a:cubicBezTo>
                    <a:cubicBezTo>
                      <a:pt x="9178" y="153"/>
                      <a:pt x="7924" y="0"/>
                      <a:pt x="6672" y="0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7" name="Google Shape;2167;p27"/>
              <p:cNvSpPr/>
              <p:nvPr/>
            </p:nvSpPr>
            <p:spPr>
              <a:xfrm>
                <a:off x="905950" y="5958825"/>
                <a:ext cx="362500" cy="379525"/>
              </a:xfrm>
              <a:custGeom>
                <a:avLst/>
                <a:gdLst/>
                <a:ahLst/>
                <a:cxnLst/>
                <a:rect l="l" t="t" r="r" b="b"/>
                <a:pathLst>
                  <a:path w="14500" h="15181" extrusionOk="0">
                    <a:moveTo>
                      <a:pt x="6100" y="1"/>
                    </a:moveTo>
                    <a:cubicBezTo>
                      <a:pt x="4700" y="1"/>
                      <a:pt x="3298" y="207"/>
                      <a:pt x="1976" y="620"/>
                    </a:cubicBezTo>
                    <a:lnTo>
                      <a:pt x="0" y="2444"/>
                    </a:lnTo>
                    <a:cubicBezTo>
                      <a:pt x="608" y="4420"/>
                      <a:pt x="608" y="6547"/>
                      <a:pt x="912" y="8614"/>
                    </a:cubicBezTo>
                    <a:cubicBezTo>
                      <a:pt x="1216" y="10651"/>
                      <a:pt x="1885" y="12778"/>
                      <a:pt x="3496" y="14146"/>
                    </a:cubicBezTo>
                    <a:cubicBezTo>
                      <a:pt x="4013" y="14693"/>
                      <a:pt x="4712" y="15028"/>
                      <a:pt x="5441" y="15149"/>
                    </a:cubicBezTo>
                    <a:cubicBezTo>
                      <a:pt x="5592" y="15171"/>
                      <a:pt x="5744" y="15181"/>
                      <a:pt x="5896" y="15181"/>
                    </a:cubicBezTo>
                    <a:cubicBezTo>
                      <a:pt x="6604" y="15181"/>
                      <a:pt x="7325" y="14963"/>
                      <a:pt x="8025" y="14663"/>
                    </a:cubicBezTo>
                    <a:cubicBezTo>
                      <a:pt x="10092" y="13751"/>
                      <a:pt x="11885" y="11867"/>
                      <a:pt x="12219" y="9587"/>
                    </a:cubicBezTo>
                    <a:cubicBezTo>
                      <a:pt x="12280" y="9222"/>
                      <a:pt x="12311" y="8827"/>
                      <a:pt x="12159" y="8493"/>
                    </a:cubicBezTo>
                    <a:cubicBezTo>
                      <a:pt x="12023" y="8195"/>
                      <a:pt x="11767" y="7921"/>
                      <a:pt x="11434" y="7843"/>
                    </a:cubicBezTo>
                    <a:lnTo>
                      <a:pt x="11434" y="7843"/>
                    </a:lnTo>
                    <a:cubicBezTo>
                      <a:pt x="11519" y="7854"/>
                      <a:pt x="11603" y="7859"/>
                      <a:pt x="11687" y="7859"/>
                    </a:cubicBezTo>
                    <a:cubicBezTo>
                      <a:pt x="12853" y="7859"/>
                      <a:pt x="13921" y="6882"/>
                      <a:pt x="14195" y="5757"/>
                    </a:cubicBezTo>
                    <a:cubicBezTo>
                      <a:pt x="14499" y="4511"/>
                      <a:pt x="13952" y="3143"/>
                      <a:pt x="13040" y="2201"/>
                    </a:cubicBezTo>
                    <a:cubicBezTo>
                      <a:pt x="12068" y="1289"/>
                      <a:pt x="10821" y="742"/>
                      <a:pt x="9575" y="438"/>
                    </a:cubicBezTo>
                    <a:cubicBezTo>
                      <a:pt x="8451" y="146"/>
                      <a:pt x="7276" y="1"/>
                      <a:pt x="6100" y="1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8" name="Google Shape;2168;p27"/>
              <p:cNvSpPr/>
              <p:nvPr/>
            </p:nvSpPr>
            <p:spPr>
              <a:xfrm>
                <a:off x="953050" y="5834150"/>
                <a:ext cx="383775" cy="390675"/>
              </a:xfrm>
              <a:custGeom>
                <a:avLst/>
                <a:gdLst/>
                <a:ahLst/>
                <a:cxnLst/>
                <a:rect l="l" t="t" r="r" b="b"/>
                <a:pathLst>
                  <a:path w="15351" h="15627" extrusionOk="0">
                    <a:moveTo>
                      <a:pt x="9052" y="1"/>
                    </a:moveTo>
                    <a:cubicBezTo>
                      <a:pt x="8498" y="1"/>
                      <a:pt x="7944" y="95"/>
                      <a:pt x="7418" y="258"/>
                    </a:cubicBezTo>
                    <a:cubicBezTo>
                      <a:pt x="4378" y="1048"/>
                      <a:pt x="1673" y="2993"/>
                      <a:pt x="1" y="5638"/>
                    </a:cubicBezTo>
                    <a:lnTo>
                      <a:pt x="396" y="7522"/>
                    </a:lnTo>
                    <a:cubicBezTo>
                      <a:pt x="1734" y="9285"/>
                      <a:pt x="3041" y="11078"/>
                      <a:pt x="4378" y="12841"/>
                    </a:cubicBezTo>
                    <a:cubicBezTo>
                      <a:pt x="5107" y="13784"/>
                      <a:pt x="5867" y="14756"/>
                      <a:pt x="6931" y="15303"/>
                    </a:cubicBezTo>
                    <a:cubicBezTo>
                      <a:pt x="7400" y="15522"/>
                      <a:pt x="7908" y="15627"/>
                      <a:pt x="8417" y="15627"/>
                    </a:cubicBezTo>
                    <a:cubicBezTo>
                      <a:pt x="9391" y="15627"/>
                      <a:pt x="10366" y="15243"/>
                      <a:pt x="11065" y="14543"/>
                    </a:cubicBezTo>
                    <a:cubicBezTo>
                      <a:pt x="11551" y="13996"/>
                      <a:pt x="11886" y="13358"/>
                      <a:pt x="12524" y="12932"/>
                    </a:cubicBezTo>
                    <a:cubicBezTo>
                      <a:pt x="12889" y="12689"/>
                      <a:pt x="13345" y="12568"/>
                      <a:pt x="13740" y="12294"/>
                    </a:cubicBezTo>
                    <a:cubicBezTo>
                      <a:pt x="14378" y="11869"/>
                      <a:pt x="14804" y="11200"/>
                      <a:pt x="15016" y="10470"/>
                    </a:cubicBezTo>
                    <a:cubicBezTo>
                      <a:pt x="15260" y="9741"/>
                      <a:pt x="15290" y="8951"/>
                      <a:pt x="15320" y="8191"/>
                    </a:cubicBezTo>
                    <a:cubicBezTo>
                      <a:pt x="15320" y="7522"/>
                      <a:pt x="15351" y="6884"/>
                      <a:pt x="15260" y="6215"/>
                    </a:cubicBezTo>
                    <a:cubicBezTo>
                      <a:pt x="15138" y="5577"/>
                      <a:pt x="14864" y="4938"/>
                      <a:pt x="14378" y="4483"/>
                    </a:cubicBezTo>
                    <a:cubicBezTo>
                      <a:pt x="13770" y="3935"/>
                      <a:pt x="12889" y="3723"/>
                      <a:pt x="12433" y="3024"/>
                    </a:cubicBezTo>
                    <a:cubicBezTo>
                      <a:pt x="12129" y="2568"/>
                      <a:pt x="12098" y="1960"/>
                      <a:pt x="11855" y="1473"/>
                    </a:cubicBezTo>
                    <a:cubicBezTo>
                      <a:pt x="11521" y="713"/>
                      <a:pt x="10731" y="227"/>
                      <a:pt x="9880" y="75"/>
                    </a:cubicBezTo>
                    <a:cubicBezTo>
                      <a:pt x="9606" y="24"/>
                      <a:pt x="9329" y="1"/>
                      <a:pt x="9052" y="1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9" name="Google Shape;2169;p27"/>
              <p:cNvSpPr/>
              <p:nvPr/>
            </p:nvSpPr>
            <p:spPr>
              <a:xfrm>
                <a:off x="952300" y="5872125"/>
                <a:ext cx="307775" cy="311900"/>
              </a:xfrm>
              <a:custGeom>
                <a:avLst/>
                <a:gdLst/>
                <a:ahLst/>
                <a:cxnLst/>
                <a:rect l="l" t="t" r="r" b="b"/>
                <a:pathLst>
                  <a:path w="12311" h="12476" extrusionOk="0">
                    <a:moveTo>
                      <a:pt x="7233" y="0"/>
                    </a:moveTo>
                    <a:cubicBezTo>
                      <a:pt x="6794" y="0"/>
                      <a:pt x="6348" y="88"/>
                      <a:pt x="5928" y="228"/>
                    </a:cubicBezTo>
                    <a:cubicBezTo>
                      <a:pt x="3496" y="866"/>
                      <a:pt x="1368" y="2416"/>
                      <a:pt x="1" y="4514"/>
                    </a:cubicBezTo>
                    <a:lnTo>
                      <a:pt x="305" y="6003"/>
                    </a:lnTo>
                    <a:cubicBezTo>
                      <a:pt x="1368" y="7401"/>
                      <a:pt x="2432" y="8860"/>
                      <a:pt x="3496" y="10258"/>
                    </a:cubicBezTo>
                    <a:cubicBezTo>
                      <a:pt x="4074" y="11018"/>
                      <a:pt x="4681" y="11809"/>
                      <a:pt x="5563" y="12234"/>
                    </a:cubicBezTo>
                    <a:cubicBezTo>
                      <a:pt x="5930" y="12397"/>
                      <a:pt x="6329" y="12475"/>
                      <a:pt x="6727" y="12475"/>
                    </a:cubicBezTo>
                    <a:cubicBezTo>
                      <a:pt x="7514" y="12475"/>
                      <a:pt x="8301" y="12171"/>
                      <a:pt x="8846" y="11626"/>
                    </a:cubicBezTo>
                    <a:cubicBezTo>
                      <a:pt x="9241" y="11201"/>
                      <a:pt x="9545" y="10654"/>
                      <a:pt x="10001" y="10350"/>
                    </a:cubicBezTo>
                    <a:cubicBezTo>
                      <a:pt x="10305" y="10167"/>
                      <a:pt x="10639" y="10046"/>
                      <a:pt x="10943" y="9863"/>
                    </a:cubicBezTo>
                    <a:cubicBezTo>
                      <a:pt x="11490" y="9529"/>
                      <a:pt x="11794" y="8982"/>
                      <a:pt x="11976" y="8374"/>
                    </a:cubicBezTo>
                    <a:cubicBezTo>
                      <a:pt x="12159" y="7827"/>
                      <a:pt x="12159" y="7158"/>
                      <a:pt x="12189" y="6550"/>
                    </a:cubicBezTo>
                    <a:cubicBezTo>
                      <a:pt x="12280" y="6064"/>
                      <a:pt x="12311" y="5547"/>
                      <a:pt x="12189" y="5000"/>
                    </a:cubicBezTo>
                    <a:cubicBezTo>
                      <a:pt x="12128" y="4483"/>
                      <a:pt x="11885" y="3997"/>
                      <a:pt x="11490" y="3602"/>
                    </a:cubicBezTo>
                    <a:cubicBezTo>
                      <a:pt x="10973" y="3176"/>
                      <a:pt x="10274" y="2994"/>
                      <a:pt x="9910" y="2477"/>
                    </a:cubicBezTo>
                    <a:cubicBezTo>
                      <a:pt x="9697" y="2082"/>
                      <a:pt x="9666" y="1626"/>
                      <a:pt x="9454" y="1201"/>
                    </a:cubicBezTo>
                    <a:cubicBezTo>
                      <a:pt x="9210" y="593"/>
                      <a:pt x="8542" y="228"/>
                      <a:pt x="7903" y="76"/>
                    </a:cubicBezTo>
                    <a:cubicBezTo>
                      <a:pt x="7685" y="24"/>
                      <a:pt x="7460" y="0"/>
                      <a:pt x="7233" y="0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0" name="Google Shape;2170;p27"/>
              <p:cNvSpPr/>
              <p:nvPr/>
            </p:nvSpPr>
            <p:spPr>
              <a:xfrm>
                <a:off x="489525" y="5834150"/>
                <a:ext cx="383775" cy="390675"/>
              </a:xfrm>
              <a:custGeom>
                <a:avLst/>
                <a:gdLst/>
                <a:ahLst/>
                <a:cxnLst/>
                <a:rect l="l" t="t" r="r" b="b"/>
                <a:pathLst>
                  <a:path w="15351" h="15627" extrusionOk="0">
                    <a:moveTo>
                      <a:pt x="6314" y="1"/>
                    </a:moveTo>
                    <a:cubicBezTo>
                      <a:pt x="6036" y="1"/>
                      <a:pt x="5755" y="24"/>
                      <a:pt x="5472" y="75"/>
                    </a:cubicBezTo>
                    <a:cubicBezTo>
                      <a:pt x="4651" y="227"/>
                      <a:pt x="3861" y="713"/>
                      <a:pt x="3496" y="1473"/>
                    </a:cubicBezTo>
                    <a:cubicBezTo>
                      <a:pt x="3283" y="1960"/>
                      <a:pt x="3253" y="2568"/>
                      <a:pt x="2949" y="3024"/>
                    </a:cubicBezTo>
                    <a:cubicBezTo>
                      <a:pt x="2493" y="3723"/>
                      <a:pt x="1612" y="3935"/>
                      <a:pt x="1004" y="4483"/>
                    </a:cubicBezTo>
                    <a:cubicBezTo>
                      <a:pt x="517" y="4938"/>
                      <a:pt x="244" y="5577"/>
                      <a:pt x="122" y="6215"/>
                    </a:cubicBezTo>
                    <a:cubicBezTo>
                      <a:pt x="1" y="6884"/>
                      <a:pt x="61" y="7522"/>
                      <a:pt x="31" y="8191"/>
                    </a:cubicBezTo>
                    <a:cubicBezTo>
                      <a:pt x="92" y="8951"/>
                      <a:pt x="122" y="9741"/>
                      <a:pt x="365" y="10470"/>
                    </a:cubicBezTo>
                    <a:cubicBezTo>
                      <a:pt x="578" y="11200"/>
                      <a:pt x="1004" y="11869"/>
                      <a:pt x="1642" y="12294"/>
                    </a:cubicBezTo>
                    <a:cubicBezTo>
                      <a:pt x="2037" y="12568"/>
                      <a:pt x="2493" y="12689"/>
                      <a:pt x="2858" y="12932"/>
                    </a:cubicBezTo>
                    <a:cubicBezTo>
                      <a:pt x="3466" y="13358"/>
                      <a:pt x="3800" y="13996"/>
                      <a:pt x="4317" y="14543"/>
                    </a:cubicBezTo>
                    <a:cubicBezTo>
                      <a:pt x="5016" y="15243"/>
                      <a:pt x="5991" y="15627"/>
                      <a:pt x="6965" y="15627"/>
                    </a:cubicBezTo>
                    <a:cubicBezTo>
                      <a:pt x="7473" y="15627"/>
                      <a:pt x="7982" y="15522"/>
                      <a:pt x="8451" y="15303"/>
                    </a:cubicBezTo>
                    <a:cubicBezTo>
                      <a:pt x="9514" y="14756"/>
                      <a:pt x="10274" y="13784"/>
                      <a:pt x="11004" y="12841"/>
                    </a:cubicBezTo>
                    <a:cubicBezTo>
                      <a:pt x="12311" y="11078"/>
                      <a:pt x="13648" y="9285"/>
                      <a:pt x="14986" y="7522"/>
                    </a:cubicBezTo>
                    <a:lnTo>
                      <a:pt x="15350" y="5638"/>
                    </a:lnTo>
                    <a:cubicBezTo>
                      <a:pt x="13679" y="2993"/>
                      <a:pt x="11004" y="1048"/>
                      <a:pt x="7964" y="258"/>
                    </a:cubicBezTo>
                    <a:cubicBezTo>
                      <a:pt x="7417" y="95"/>
                      <a:pt x="6870" y="1"/>
                      <a:pt x="6314" y="1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1" name="Google Shape;2171;p27"/>
              <p:cNvSpPr/>
              <p:nvPr/>
            </p:nvSpPr>
            <p:spPr>
              <a:xfrm>
                <a:off x="561725" y="5870350"/>
                <a:ext cx="311575" cy="316625"/>
              </a:xfrm>
              <a:custGeom>
                <a:avLst/>
                <a:gdLst/>
                <a:ahLst/>
                <a:cxnLst/>
                <a:rect l="l" t="t" r="r" b="b"/>
                <a:pathLst>
                  <a:path w="12463" h="12665" extrusionOk="0">
                    <a:moveTo>
                      <a:pt x="5088" y="0"/>
                    </a:moveTo>
                    <a:cubicBezTo>
                      <a:pt x="4874" y="0"/>
                      <a:pt x="4657" y="18"/>
                      <a:pt x="4438" y="56"/>
                    </a:cubicBezTo>
                    <a:cubicBezTo>
                      <a:pt x="3769" y="177"/>
                      <a:pt x="3131" y="603"/>
                      <a:pt x="2857" y="1211"/>
                    </a:cubicBezTo>
                    <a:cubicBezTo>
                      <a:pt x="2675" y="1606"/>
                      <a:pt x="2645" y="2062"/>
                      <a:pt x="2401" y="2457"/>
                    </a:cubicBezTo>
                    <a:cubicBezTo>
                      <a:pt x="2067" y="3035"/>
                      <a:pt x="1338" y="3186"/>
                      <a:pt x="851" y="3642"/>
                    </a:cubicBezTo>
                    <a:cubicBezTo>
                      <a:pt x="426" y="3977"/>
                      <a:pt x="183" y="4524"/>
                      <a:pt x="122" y="5041"/>
                    </a:cubicBezTo>
                    <a:cubicBezTo>
                      <a:pt x="0" y="5588"/>
                      <a:pt x="61" y="6135"/>
                      <a:pt x="91" y="6682"/>
                    </a:cubicBezTo>
                    <a:cubicBezTo>
                      <a:pt x="91" y="7290"/>
                      <a:pt x="122" y="7898"/>
                      <a:pt x="304" y="8506"/>
                    </a:cubicBezTo>
                    <a:cubicBezTo>
                      <a:pt x="456" y="9053"/>
                      <a:pt x="790" y="9630"/>
                      <a:pt x="1338" y="9965"/>
                    </a:cubicBezTo>
                    <a:cubicBezTo>
                      <a:pt x="1642" y="10208"/>
                      <a:pt x="2006" y="10329"/>
                      <a:pt x="2310" y="10512"/>
                    </a:cubicBezTo>
                    <a:cubicBezTo>
                      <a:pt x="2827" y="10846"/>
                      <a:pt x="3070" y="11393"/>
                      <a:pt x="3496" y="11788"/>
                    </a:cubicBezTo>
                    <a:cubicBezTo>
                      <a:pt x="4049" y="12362"/>
                      <a:pt x="4834" y="12665"/>
                      <a:pt x="5616" y="12665"/>
                    </a:cubicBezTo>
                    <a:cubicBezTo>
                      <a:pt x="6036" y="12665"/>
                      <a:pt x="6456" y="12577"/>
                      <a:pt x="6839" y="12396"/>
                    </a:cubicBezTo>
                    <a:cubicBezTo>
                      <a:pt x="7751" y="12032"/>
                      <a:pt x="8359" y="11181"/>
                      <a:pt x="8936" y="10421"/>
                    </a:cubicBezTo>
                    <a:cubicBezTo>
                      <a:pt x="10000" y="8992"/>
                      <a:pt x="11095" y="7533"/>
                      <a:pt x="12158" y="6104"/>
                    </a:cubicBezTo>
                    <a:lnTo>
                      <a:pt x="12462" y="4585"/>
                    </a:lnTo>
                    <a:cubicBezTo>
                      <a:pt x="11095" y="2457"/>
                      <a:pt x="8906" y="846"/>
                      <a:pt x="6474" y="208"/>
                    </a:cubicBezTo>
                    <a:cubicBezTo>
                      <a:pt x="6016" y="83"/>
                      <a:pt x="5557" y="0"/>
                      <a:pt x="5088" y="0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2" name="Google Shape;2172;p27"/>
              <p:cNvSpPr/>
              <p:nvPr/>
            </p:nvSpPr>
            <p:spPr>
              <a:xfrm>
                <a:off x="712925" y="5585525"/>
                <a:ext cx="419500" cy="401725"/>
              </a:xfrm>
              <a:custGeom>
                <a:avLst/>
                <a:gdLst/>
                <a:ahLst/>
                <a:cxnLst/>
                <a:rect l="l" t="t" r="r" b="b"/>
                <a:pathLst>
                  <a:path w="16780" h="16069" extrusionOk="0">
                    <a:moveTo>
                      <a:pt x="10237" y="0"/>
                    </a:moveTo>
                    <a:cubicBezTo>
                      <a:pt x="8954" y="0"/>
                      <a:pt x="7693" y="317"/>
                      <a:pt x="6627" y="1023"/>
                    </a:cubicBezTo>
                    <a:cubicBezTo>
                      <a:pt x="6262" y="1236"/>
                      <a:pt x="5928" y="1509"/>
                      <a:pt x="5776" y="1874"/>
                    </a:cubicBezTo>
                    <a:cubicBezTo>
                      <a:pt x="5629" y="2194"/>
                      <a:pt x="5600" y="2553"/>
                      <a:pt x="5740" y="2840"/>
                    </a:cubicBezTo>
                    <a:lnTo>
                      <a:pt x="5740" y="2840"/>
                    </a:lnTo>
                    <a:cubicBezTo>
                      <a:pt x="5237" y="2172"/>
                      <a:pt x="4385" y="1831"/>
                      <a:pt x="3528" y="1831"/>
                    </a:cubicBezTo>
                    <a:cubicBezTo>
                      <a:pt x="3030" y="1831"/>
                      <a:pt x="2531" y="1946"/>
                      <a:pt x="2098" y="2178"/>
                    </a:cubicBezTo>
                    <a:cubicBezTo>
                      <a:pt x="822" y="2877"/>
                      <a:pt x="153" y="4306"/>
                      <a:pt x="62" y="5734"/>
                    </a:cubicBezTo>
                    <a:cubicBezTo>
                      <a:pt x="1" y="7133"/>
                      <a:pt x="487" y="8531"/>
                      <a:pt x="1186" y="9777"/>
                    </a:cubicBezTo>
                    <a:cubicBezTo>
                      <a:pt x="2463" y="12269"/>
                      <a:pt x="4439" y="14336"/>
                      <a:pt x="6840" y="15795"/>
                    </a:cubicBezTo>
                    <a:lnTo>
                      <a:pt x="9758" y="16069"/>
                    </a:lnTo>
                    <a:cubicBezTo>
                      <a:pt x="10943" y="14124"/>
                      <a:pt x="12646" y="12604"/>
                      <a:pt x="14105" y="10902"/>
                    </a:cubicBezTo>
                    <a:cubicBezTo>
                      <a:pt x="15533" y="9139"/>
                      <a:pt x="16779" y="7041"/>
                      <a:pt x="16719" y="4823"/>
                    </a:cubicBezTo>
                    <a:cubicBezTo>
                      <a:pt x="16658" y="4002"/>
                      <a:pt x="16445" y="3212"/>
                      <a:pt x="15989" y="2543"/>
                    </a:cubicBezTo>
                    <a:cubicBezTo>
                      <a:pt x="15472" y="1722"/>
                      <a:pt x="14621" y="1205"/>
                      <a:pt x="13770" y="780"/>
                    </a:cubicBezTo>
                    <a:cubicBezTo>
                      <a:pt x="12667" y="280"/>
                      <a:pt x="11442" y="0"/>
                      <a:pt x="10237" y="0"/>
                    </a:cubicBez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3" name="Google Shape;2173;p27"/>
              <p:cNvSpPr/>
              <p:nvPr/>
            </p:nvSpPr>
            <p:spPr>
              <a:xfrm>
                <a:off x="756250" y="5671575"/>
                <a:ext cx="329825" cy="314925"/>
              </a:xfrm>
              <a:custGeom>
                <a:avLst/>
                <a:gdLst/>
                <a:ahLst/>
                <a:cxnLst/>
                <a:rect l="l" t="t" r="r" b="b"/>
                <a:pathLst>
                  <a:path w="13193" h="12597" extrusionOk="0">
                    <a:moveTo>
                      <a:pt x="8134" y="0"/>
                    </a:moveTo>
                    <a:cubicBezTo>
                      <a:pt x="7116" y="0"/>
                      <a:pt x="6113" y="249"/>
                      <a:pt x="5259" y="803"/>
                    </a:cubicBezTo>
                    <a:cubicBezTo>
                      <a:pt x="4985" y="985"/>
                      <a:pt x="4742" y="1168"/>
                      <a:pt x="4560" y="1472"/>
                    </a:cubicBezTo>
                    <a:cubicBezTo>
                      <a:pt x="4427" y="1737"/>
                      <a:pt x="4410" y="2027"/>
                      <a:pt x="4550" y="2278"/>
                    </a:cubicBezTo>
                    <a:lnTo>
                      <a:pt x="4550" y="2278"/>
                    </a:lnTo>
                    <a:cubicBezTo>
                      <a:pt x="4156" y="1728"/>
                      <a:pt x="3467" y="1435"/>
                      <a:pt x="2769" y="1435"/>
                    </a:cubicBezTo>
                    <a:cubicBezTo>
                      <a:pt x="2379" y="1435"/>
                      <a:pt x="1987" y="1526"/>
                      <a:pt x="1642" y="1715"/>
                    </a:cubicBezTo>
                    <a:cubicBezTo>
                      <a:pt x="669" y="2232"/>
                      <a:pt x="122" y="3387"/>
                      <a:pt x="61" y="4481"/>
                    </a:cubicBezTo>
                    <a:cubicBezTo>
                      <a:pt x="0" y="5575"/>
                      <a:pt x="396" y="6669"/>
                      <a:pt x="882" y="7672"/>
                    </a:cubicBezTo>
                    <a:cubicBezTo>
                      <a:pt x="1915" y="9618"/>
                      <a:pt x="3466" y="11289"/>
                      <a:pt x="5320" y="12384"/>
                    </a:cubicBezTo>
                    <a:lnTo>
                      <a:pt x="7660" y="12596"/>
                    </a:lnTo>
                    <a:cubicBezTo>
                      <a:pt x="8572" y="11077"/>
                      <a:pt x="9940" y="9861"/>
                      <a:pt x="11064" y="8493"/>
                    </a:cubicBezTo>
                    <a:cubicBezTo>
                      <a:pt x="12220" y="7125"/>
                      <a:pt x="13192" y="5514"/>
                      <a:pt x="13131" y="3721"/>
                    </a:cubicBezTo>
                    <a:cubicBezTo>
                      <a:pt x="13162" y="3113"/>
                      <a:pt x="13010" y="2475"/>
                      <a:pt x="12675" y="1958"/>
                    </a:cubicBezTo>
                    <a:cubicBezTo>
                      <a:pt x="12250" y="1320"/>
                      <a:pt x="11581" y="894"/>
                      <a:pt x="10882" y="590"/>
                    </a:cubicBezTo>
                    <a:cubicBezTo>
                      <a:pt x="10022" y="211"/>
                      <a:pt x="9072" y="0"/>
                      <a:pt x="8134" y="0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4" name="Google Shape;2174;p27"/>
              <p:cNvSpPr/>
              <p:nvPr/>
            </p:nvSpPr>
            <p:spPr>
              <a:xfrm>
                <a:off x="712175" y="6012300"/>
                <a:ext cx="419475" cy="401750"/>
              </a:xfrm>
              <a:custGeom>
                <a:avLst/>
                <a:gdLst/>
                <a:ahLst/>
                <a:cxnLst/>
                <a:rect l="l" t="t" r="r" b="b"/>
                <a:pathLst>
                  <a:path w="16779" h="16070" extrusionOk="0">
                    <a:moveTo>
                      <a:pt x="7022" y="1"/>
                    </a:moveTo>
                    <a:cubicBezTo>
                      <a:pt x="5836" y="1946"/>
                      <a:pt x="4134" y="3466"/>
                      <a:pt x="2706" y="5168"/>
                    </a:cubicBezTo>
                    <a:cubicBezTo>
                      <a:pt x="1247" y="6931"/>
                      <a:pt x="1" y="9028"/>
                      <a:pt x="61" y="11247"/>
                    </a:cubicBezTo>
                    <a:cubicBezTo>
                      <a:pt x="152" y="12068"/>
                      <a:pt x="335" y="12858"/>
                      <a:pt x="791" y="13527"/>
                    </a:cubicBezTo>
                    <a:cubicBezTo>
                      <a:pt x="1338" y="14348"/>
                      <a:pt x="2159" y="14864"/>
                      <a:pt x="3040" y="15290"/>
                    </a:cubicBezTo>
                    <a:cubicBezTo>
                      <a:pt x="4144" y="15790"/>
                      <a:pt x="5361" y="16070"/>
                      <a:pt x="6562" y="16070"/>
                    </a:cubicBezTo>
                    <a:cubicBezTo>
                      <a:pt x="7841" y="16070"/>
                      <a:pt x="9101" y="15752"/>
                      <a:pt x="10183" y="15047"/>
                    </a:cubicBezTo>
                    <a:cubicBezTo>
                      <a:pt x="10517" y="14834"/>
                      <a:pt x="10852" y="14560"/>
                      <a:pt x="11004" y="14196"/>
                    </a:cubicBezTo>
                    <a:cubicBezTo>
                      <a:pt x="11176" y="13876"/>
                      <a:pt x="11209" y="13517"/>
                      <a:pt x="11070" y="13230"/>
                    </a:cubicBezTo>
                    <a:lnTo>
                      <a:pt x="11070" y="13230"/>
                    </a:lnTo>
                    <a:cubicBezTo>
                      <a:pt x="11571" y="13898"/>
                      <a:pt x="12412" y="14239"/>
                      <a:pt x="13269" y="14239"/>
                    </a:cubicBezTo>
                    <a:cubicBezTo>
                      <a:pt x="13766" y="14239"/>
                      <a:pt x="14268" y="14124"/>
                      <a:pt x="14712" y="13892"/>
                    </a:cubicBezTo>
                    <a:cubicBezTo>
                      <a:pt x="15958" y="13193"/>
                      <a:pt x="16627" y="11734"/>
                      <a:pt x="16718" y="10335"/>
                    </a:cubicBezTo>
                    <a:cubicBezTo>
                      <a:pt x="16779" y="8937"/>
                      <a:pt x="16293" y="7539"/>
                      <a:pt x="15624" y="6293"/>
                    </a:cubicBezTo>
                    <a:cubicBezTo>
                      <a:pt x="14317" y="3800"/>
                      <a:pt x="12341" y="1733"/>
                      <a:pt x="9940" y="274"/>
                    </a:cubicBezTo>
                    <a:lnTo>
                      <a:pt x="7022" y="1"/>
                    </a:lnTo>
                    <a:close/>
                  </a:path>
                </a:pathLst>
              </a:custGeom>
              <a:solidFill>
                <a:srgbClr val="FFA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5" name="Google Shape;2175;p27"/>
              <p:cNvSpPr/>
              <p:nvPr/>
            </p:nvSpPr>
            <p:spPr>
              <a:xfrm>
                <a:off x="769925" y="6013825"/>
                <a:ext cx="303975" cy="289375"/>
              </a:xfrm>
              <a:custGeom>
                <a:avLst/>
                <a:gdLst/>
                <a:ahLst/>
                <a:cxnLst/>
                <a:rect l="l" t="t" r="r" b="b"/>
                <a:pathLst>
                  <a:path w="12159" h="11575" extrusionOk="0">
                    <a:moveTo>
                      <a:pt x="5107" y="1"/>
                    </a:moveTo>
                    <a:cubicBezTo>
                      <a:pt x="4256" y="1399"/>
                      <a:pt x="3010" y="2493"/>
                      <a:pt x="1946" y="3739"/>
                    </a:cubicBezTo>
                    <a:cubicBezTo>
                      <a:pt x="882" y="5016"/>
                      <a:pt x="1" y="6536"/>
                      <a:pt x="31" y="8147"/>
                    </a:cubicBezTo>
                    <a:cubicBezTo>
                      <a:pt x="92" y="8694"/>
                      <a:pt x="244" y="9271"/>
                      <a:pt x="578" y="9758"/>
                    </a:cubicBezTo>
                    <a:cubicBezTo>
                      <a:pt x="943" y="10335"/>
                      <a:pt x="1551" y="10730"/>
                      <a:pt x="2219" y="11004"/>
                    </a:cubicBezTo>
                    <a:cubicBezTo>
                      <a:pt x="3011" y="11362"/>
                      <a:pt x="3913" y="11574"/>
                      <a:pt x="4802" y="11574"/>
                    </a:cubicBezTo>
                    <a:cubicBezTo>
                      <a:pt x="5722" y="11574"/>
                      <a:pt x="6629" y="11347"/>
                      <a:pt x="7387" y="10822"/>
                    </a:cubicBezTo>
                    <a:cubicBezTo>
                      <a:pt x="7630" y="10670"/>
                      <a:pt x="7873" y="10487"/>
                      <a:pt x="7995" y="10214"/>
                    </a:cubicBezTo>
                    <a:cubicBezTo>
                      <a:pt x="8072" y="9981"/>
                      <a:pt x="8128" y="9704"/>
                      <a:pt x="8012" y="9477"/>
                    </a:cubicBezTo>
                    <a:lnTo>
                      <a:pt x="8012" y="9477"/>
                    </a:lnTo>
                    <a:cubicBezTo>
                      <a:pt x="8381" y="9974"/>
                      <a:pt x="8999" y="10225"/>
                      <a:pt x="9623" y="10225"/>
                    </a:cubicBezTo>
                    <a:cubicBezTo>
                      <a:pt x="9985" y="10225"/>
                      <a:pt x="10350" y="10141"/>
                      <a:pt x="10669" y="9970"/>
                    </a:cubicBezTo>
                    <a:cubicBezTo>
                      <a:pt x="11581" y="9484"/>
                      <a:pt x="12098" y="8451"/>
                      <a:pt x="12128" y="7448"/>
                    </a:cubicBezTo>
                    <a:cubicBezTo>
                      <a:pt x="12159" y="6414"/>
                      <a:pt x="11825" y="5381"/>
                      <a:pt x="11338" y="4499"/>
                    </a:cubicBezTo>
                    <a:cubicBezTo>
                      <a:pt x="10366" y="2736"/>
                      <a:pt x="8937" y="1217"/>
                      <a:pt x="7235" y="183"/>
                    </a:cubicBezTo>
                    <a:lnTo>
                      <a:pt x="5107" y="1"/>
                    </a:ln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6" name="Google Shape;2176;p27"/>
              <p:cNvSpPr/>
              <p:nvPr/>
            </p:nvSpPr>
            <p:spPr>
              <a:xfrm>
                <a:off x="927225" y="5720150"/>
                <a:ext cx="45775" cy="273100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10924" extrusionOk="0">
                    <a:moveTo>
                      <a:pt x="1605" y="0"/>
                    </a:moveTo>
                    <a:cubicBezTo>
                      <a:pt x="1535" y="0"/>
                      <a:pt x="1471" y="34"/>
                      <a:pt x="1459" y="106"/>
                    </a:cubicBezTo>
                    <a:cubicBezTo>
                      <a:pt x="760" y="3602"/>
                      <a:pt x="335" y="7128"/>
                      <a:pt x="0" y="10714"/>
                    </a:cubicBezTo>
                    <a:cubicBezTo>
                      <a:pt x="32" y="10855"/>
                      <a:pt x="136" y="10923"/>
                      <a:pt x="229" y="10923"/>
                    </a:cubicBezTo>
                    <a:cubicBezTo>
                      <a:pt x="317" y="10923"/>
                      <a:pt x="396" y="10863"/>
                      <a:pt x="396" y="10745"/>
                    </a:cubicBezTo>
                    <a:cubicBezTo>
                      <a:pt x="669" y="7219"/>
                      <a:pt x="1156" y="3723"/>
                      <a:pt x="1794" y="228"/>
                    </a:cubicBezTo>
                    <a:cubicBezTo>
                      <a:pt x="1831" y="81"/>
                      <a:pt x="1711" y="0"/>
                      <a:pt x="1605" y="0"/>
                    </a:cubicBezTo>
                    <a:close/>
                  </a:path>
                </a:pathLst>
              </a:custGeom>
              <a:solidFill>
                <a:srgbClr val="FFE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7" name="Google Shape;2177;p27"/>
              <p:cNvSpPr/>
              <p:nvPr/>
            </p:nvSpPr>
            <p:spPr>
              <a:xfrm>
                <a:off x="588350" y="5683275"/>
                <a:ext cx="723125" cy="642125"/>
              </a:xfrm>
              <a:custGeom>
                <a:avLst/>
                <a:gdLst/>
                <a:ahLst/>
                <a:cxnLst/>
                <a:rect l="l" t="t" r="r" b="b"/>
                <a:pathLst>
                  <a:path w="28925" h="25685" extrusionOk="0">
                    <a:moveTo>
                      <a:pt x="12537" y="1"/>
                    </a:moveTo>
                    <a:cubicBezTo>
                      <a:pt x="12454" y="1"/>
                      <a:pt x="12370" y="61"/>
                      <a:pt x="12370" y="183"/>
                    </a:cubicBezTo>
                    <a:cubicBezTo>
                      <a:pt x="12309" y="3527"/>
                      <a:pt x="12522" y="6809"/>
                      <a:pt x="12917" y="10183"/>
                    </a:cubicBezTo>
                    <a:cubicBezTo>
                      <a:pt x="13008" y="10943"/>
                      <a:pt x="13130" y="11703"/>
                      <a:pt x="13221" y="12402"/>
                    </a:cubicBezTo>
                    <a:cubicBezTo>
                      <a:pt x="12005" y="9332"/>
                      <a:pt x="11093" y="6171"/>
                      <a:pt x="10546" y="2919"/>
                    </a:cubicBezTo>
                    <a:cubicBezTo>
                      <a:pt x="10523" y="2824"/>
                      <a:pt x="10457" y="2784"/>
                      <a:pt x="10388" y="2784"/>
                    </a:cubicBezTo>
                    <a:cubicBezTo>
                      <a:pt x="10280" y="2784"/>
                      <a:pt x="10163" y="2880"/>
                      <a:pt x="10182" y="3010"/>
                    </a:cubicBezTo>
                    <a:cubicBezTo>
                      <a:pt x="10729" y="6049"/>
                      <a:pt x="11549" y="9028"/>
                      <a:pt x="12674" y="11916"/>
                    </a:cubicBezTo>
                    <a:cubicBezTo>
                      <a:pt x="12674" y="11916"/>
                      <a:pt x="12613" y="11916"/>
                      <a:pt x="12613" y="11885"/>
                    </a:cubicBezTo>
                    <a:cubicBezTo>
                      <a:pt x="11033" y="9849"/>
                      <a:pt x="9726" y="7630"/>
                      <a:pt x="8783" y="5259"/>
                    </a:cubicBezTo>
                    <a:cubicBezTo>
                      <a:pt x="8479" y="4530"/>
                      <a:pt x="8267" y="3830"/>
                      <a:pt x="7993" y="3101"/>
                    </a:cubicBezTo>
                    <a:cubicBezTo>
                      <a:pt x="7958" y="3008"/>
                      <a:pt x="7888" y="2968"/>
                      <a:pt x="7819" y="2968"/>
                    </a:cubicBezTo>
                    <a:cubicBezTo>
                      <a:pt x="7709" y="2968"/>
                      <a:pt x="7602" y="3072"/>
                      <a:pt x="7659" y="3223"/>
                    </a:cubicBezTo>
                    <a:cubicBezTo>
                      <a:pt x="8479" y="5837"/>
                      <a:pt x="9665" y="8329"/>
                      <a:pt x="11215" y="10609"/>
                    </a:cubicBezTo>
                    <a:cubicBezTo>
                      <a:pt x="11367" y="10852"/>
                      <a:pt x="11549" y="11125"/>
                      <a:pt x="11762" y="11338"/>
                    </a:cubicBezTo>
                    <a:cubicBezTo>
                      <a:pt x="9543" y="10001"/>
                      <a:pt x="7051" y="9211"/>
                      <a:pt x="4467" y="8998"/>
                    </a:cubicBezTo>
                    <a:cubicBezTo>
                      <a:pt x="3908" y="8940"/>
                      <a:pt x="3362" y="8919"/>
                      <a:pt x="2820" y="8919"/>
                    </a:cubicBezTo>
                    <a:cubicBezTo>
                      <a:pt x="2507" y="8919"/>
                      <a:pt x="2195" y="8926"/>
                      <a:pt x="1884" y="8937"/>
                    </a:cubicBezTo>
                    <a:cubicBezTo>
                      <a:pt x="1649" y="8937"/>
                      <a:pt x="1641" y="9303"/>
                      <a:pt x="1858" y="9303"/>
                    </a:cubicBezTo>
                    <a:cubicBezTo>
                      <a:pt x="1866" y="9303"/>
                      <a:pt x="1875" y="9303"/>
                      <a:pt x="1884" y="9302"/>
                    </a:cubicBezTo>
                    <a:cubicBezTo>
                      <a:pt x="2249" y="9276"/>
                      <a:pt x="2616" y="9263"/>
                      <a:pt x="2983" y="9263"/>
                    </a:cubicBezTo>
                    <a:cubicBezTo>
                      <a:pt x="5603" y="9263"/>
                      <a:pt x="8230" y="9918"/>
                      <a:pt x="10577" y="11065"/>
                    </a:cubicBezTo>
                    <a:cubicBezTo>
                      <a:pt x="11154" y="11369"/>
                      <a:pt x="11701" y="11733"/>
                      <a:pt x="12279" y="12068"/>
                    </a:cubicBezTo>
                    <a:cubicBezTo>
                      <a:pt x="12248" y="12068"/>
                      <a:pt x="12248" y="12068"/>
                      <a:pt x="12218" y="12098"/>
                    </a:cubicBezTo>
                    <a:cubicBezTo>
                      <a:pt x="12218" y="12098"/>
                      <a:pt x="12157" y="12098"/>
                      <a:pt x="12157" y="12159"/>
                    </a:cubicBezTo>
                    <a:cubicBezTo>
                      <a:pt x="9391" y="11338"/>
                      <a:pt x="6595" y="10761"/>
                      <a:pt x="3738" y="10548"/>
                    </a:cubicBezTo>
                    <a:cubicBezTo>
                      <a:pt x="2856" y="10487"/>
                      <a:pt x="1944" y="10426"/>
                      <a:pt x="1063" y="10396"/>
                    </a:cubicBezTo>
                    <a:cubicBezTo>
                      <a:pt x="850" y="10396"/>
                      <a:pt x="850" y="10730"/>
                      <a:pt x="1063" y="10730"/>
                    </a:cubicBezTo>
                    <a:cubicBezTo>
                      <a:pt x="4163" y="10821"/>
                      <a:pt x="7233" y="11247"/>
                      <a:pt x="10242" y="12007"/>
                    </a:cubicBezTo>
                    <a:cubicBezTo>
                      <a:pt x="10759" y="12098"/>
                      <a:pt x="11306" y="12250"/>
                      <a:pt x="11823" y="12402"/>
                    </a:cubicBezTo>
                    <a:cubicBezTo>
                      <a:pt x="8905" y="12463"/>
                      <a:pt x="5987" y="12615"/>
                      <a:pt x="3039" y="12858"/>
                    </a:cubicBezTo>
                    <a:cubicBezTo>
                      <a:pt x="2096" y="12949"/>
                      <a:pt x="1154" y="13010"/>
                      <a:pt x="242" y="13132"/>
                    </a:cubicBezTo>
                    <a:cubicBezTo>
                      <a:pt x="18" y="13160"/>
                      <a:pt x="0" y="13473"/>
                      <a:pt x="191" y="13473"/>
                    </a:cubicBezTo>
                    <a:cubicBezTo>
                      <a:pt x="206" y="13473"/>
                      <a:pt x="224" y="13471"/>
                      <a:pt x="242" y="13466"/>
                    </a:cubicBezTo>
                    <a:cubicBezTo>
                      <a:pt x="3555" y="13132"/>
                      <a:pt x="6838" y="12919"/>
                      <a:pt x="10151" y="12797"/>
                    </a:cubicBezTo>
                    <a:cubicBezTo>
                      <a:pt x="10577" y="12797"/>
                      <a:pt x="11002" y="12797"/>
                      <a:pt x="11367" y="12736"/>
                    </a:cubicBezTo>
                    <a:lnTo>
                      <a:pt x="11367" y="12736"/>
                    </a:lnTo>
                    <a:cubicBezTo>
                      <a:pt x="8662" y="13496"/>
                      <a:pt x="6169" y="14894"/>
                      <a:pt x="3555" y="15898"/>
                    </a:cubicBezTo>
                    <a:cubicBezTo>
                      <a:pt x="2674" y="16232"/>
                      <a:pt x="1762" y="16536"/>
                      <a:pt x="850" y="16749"/>
                    </a:cubicBezTo>
                    <a:cubicBezTo>
                      <a:pt x="632" y="16776"/>
                      <a:pt x="707" y="17097"/>
                      <a:pt x="901" y="17097"/>
                    </a:cubicBezTo>
                    <a:cubicBezTo>
                      <a:pt x="923" y="17097"/>
                      <a:pt x="947" y="17092"/>
                      <a:pt x="972" y="17083"/>
                    </a:cubicBezTo>
                    <a:cubicBezTo>
                      <a:pt x="4194" y="16293"/>
                      <a:pt x="7081" y="14560"/>
                      <a:pt x="10182" y="13466"/>
                    </a:cubicBezTo>
                    <a:cubicBezTo>
                      <a:pt x="10394" y="13405"/>
                      <a:pt x="10577" y="13344"/>
                      <a:pt x="10759" y="13284"/>
                    </a:cubicBezTo>
                    <a:lnTo>
                      <a:pt x="10759" y="13284"/>
                    </a:lnTo>
                    <a:cubicBezTo>
                      <a:pt x="9057" y="14712"/>
                      <a:pt x="7264" y="16080"/>
                      <a:pt x="5440" y="17357"/>
                    </a:cubicBezTo>
                    <a:cubicBezTo>
                      <a:pt x="4802" y="17812"/>
                      <a:pt x="4102" y="18268"/>
                      <a:pt x="3434" y="18724"/>
                    </a:cubicBezTo>
                    <a:cubicBezTo>
                      <a:pt x="3282" y="18800"/>
                      <a:pt x="3383" y="19065"/>
                      <a:pt x="3525" y="19065"/>
                    </a:cubicBezTo>
                    <a:cubicBezTo>
                      <a:pt x="3555" y="19065"/>
                      <a:pt x="3585" y="19054"/>
                      <a:pt x="3616" y="19028"/>
                    </a:cubicBezTo>
                    <a:cubicBezTo>
                      <a:pt x="6017" y="17417"/>
                      <a:pt x="8327" y="15715"/>
                      <a:pt x="10577" y="13891"/>
                    </a:cubicBezTo>
                    <a:cubicBezTo>
                      <a:pt x="10911" y="13587"/>
                      <a:pt x="11245" y="13314"/>
                      <a:pt x="11610" y="13010"/>
                    </a:cubicBezTo>
                    <a:cubicBezTo>
                      <a:pt x="11975" y="12888"/>
                      <a:pt x="12370" y="12828"/>
                      <a:pt x="12735" y="12736"/>
                    </a:cubicBezTo>
                    <a:lnTo>
                      <a:pt x="12735" y="12736"/>
                    </a:lnTo>
                    <a:cubicBezTo>
                      <a:pt x="11063" y="15898"/>
                      <a:pt x="9391" y="19089"/>
                      <a:pt x="8571" y="22585"/>
                    </a:cubicBezTo>
                    <a:cubicBezTo>
                      <a:pt x="8327" y="23527"/>
                      <a:pt x="8175" y="24530"/>
                      <a:pt x="8115" y="25503"/>
                    </a:cubicBezTo>
                    <a:cubicBezTo>
                      <a:pt x="8084" y="25624"/>
                      <a:pt x="8168" y="25685"/>
                      <a:pt x="8259" y="25685"/>
                    </a:cubicBezTo>
                    <a:cubicBezTo>
                      <a:pt x="8350" y="25685"/>
                      <a:pt x="8449" y="25624"/>
                      <a:pt x="8449" y="25503"/>
                    </a:cubicBezTo>
                    <a:cubicBezTo>
                      <a:pt x="8753" y="21977"/>
                      <a:pt x="10121" y="18664"/>
                      <a:pt x="11671" y="15563"/>
                    </a:cubicBezTo>
                    <a:lnTo>
                      <a:pt x="13039" y="12949"/>
                    </a:lnTo>
                    <a:lnTo>
                      <a:pt x="13039" y="12949"/>
                    </a:lnTo>
                    <a:cubicBezTo>
                      <a:pt x="12583" y="16536"/>
                      <a:pt x="12127" y="20153"/>
                      <a:pt x="11671" y="23800"/>
                    </a:cubicBezTo>
                    <a:cubicBezTo>
                      <a:pt x="11656" y="23922"/>
                      <a:pt x="11739" y="23983"/>
                      <a:pt x="11827" y="23983"/>
                    </a:cubicBezTo>
                    <a:cubicBezTo>
                      <a:pt x="11914" y="23983"/>
                      <a:pt x="12005" y="23922"/>
                      <a:pt x="12005" y="23800"/>
                    </a:cubicBezTo>
                    <a:cubicBezTo>
                      <a:pt x="12461" y="20214"/>
                      <a:pt x="12917" y="16627"/>
                      <a:pt x="13343" y="13010"/>
                    </a:cubicBezTo>
                    <a:lnTo>
                      <a:pt x="13464" y="13010"/>
                    </a:lnTo>
                    <a:cubicBezTo>
                      <a:pt x="13525" y="16262"/>
                      <a:pt x="13434" y="19515"/>
                      <a:pt x="13130" y="22737"/>
                    </a:cubicBezTo>
                    <a:cubicBezTo>
                      <a:pt x="13100" y="22858"/>
                      <a:pt x="13183" y="22919"/>
                      <a:pt x="13274" y="22919"/>
                    </a:cubicBezTo>
                    <a:cubicBezTo>
                      <a:pt x="13366" y="22919"/>
                      <a:pt x="13464" y="22858"/>
                      <a:pt x="13464" y="22737"/>
                    </a:cubicBezTo>
                    <a:cubicBezTo>
                      <a:pt x="13768" y="19606"/>
                      <a:pt x="13890" y="16414"/>
                      <a:pt x="13799" y="13253"/>
                    </a:cubicBezTo>
                    <a:lnTo>
                      <a:pt x="13799" y="13253"/>
                    </a:lnTo>
                    <a:cubicBezTo>
                      <a:pt x="14650" y="15989"/>
                      <a:pt x="15258" y="18755"/>
                      <a:pt x="15592" y="21582"/>
                    </a:cubicBezTo>
                    <a:cubicBezTo>
                      <a:pt x="15714" y="22402"/>
                      <a:pt x="15774" y="23253"/>
                      <a:pt x="15866" y="24074"/>
                    </a:cubicBezTo>
                    <a:cubicBezTo>
                      <a:pt x="15866" y="24196"/>
                      <a:pt x="15957" y="24256"/>
                      <a:pt x="16044" y="24256"/>
                    </a:cubicBezTo>
                    <a:cubicBezTo>
                      <a:pt x="16132" y="24256"/>
                      <a:pt x="16215" y="24196"/>
                      <a:pt x="16200" y="24074"/>
                    </a:cubicBezTo>
                    <a:cubicBezTo>
                      <a:pt x="15926" y="21065"/>
                      <a:pt x="15440" y="18086"/>
                      <a:pt x="14680" y="15138"/>
                    </a:cubicBezTo>
                    <a:cubicBezTo>
                      <a:pt x="14528" y="14591"/>
                      <a:pt x="14376" y="14043"/>
                      <a:pt x="14224" y="13466"/>
                    </a:cubicBezTo>
                    <a:lnTo>
                      <a:pt x="14224" y="13466"/>
                    </a:lnTo>
                    <a:cubicBezTo>
                      <a:pt x="16078" y="16323"/>
                      <a:pt x="17446" y="19484"/>
                      <a:pt x="18236" y="22797"/>
                    </a:cubicBezTo>
                    <a:cubicBezTo>
                      <a:pt x="18259" y="22875"/>
                      <a:pt x="18322" y="22909"/>
                      <a:pt x="18390" y="22909"/>
                    </a:cubicBezTo>
                    <a:cubicBezTo>
                      <a:pt x="18508" y="22909"/>
                      <a:pt x="18640" y="22810"/>
                      <a:pt x="18601" y="22676"/>
                    </a:cubicBezTo>
                    <a:cubicBezTo>
                      <a:pt x="17932" y="20062"/>
                      <a:pt x="16960" y="17539"/>
                      <a:pt x="15653" y="15198"/>
                    </a:cubicBezTo>
                    <a:cubicBezTo>
                      <a:pt x="15440" y="14773"/>
                      <a:pt x="15166" y="14317"/>
                      <a:pt x="14893" y="13891"/>
                    </a:cubicBezTo>
                    <a:lnTo>
                      <a:pt x="14893" y="13891"/>
                    </a:lnTo>
                    <a:cubicBezTo>
                      <a:pt x="16990" y="15381"/>
                      <a:pt x="19209" y="16657"/>
                      <a:pt x="21519" y="17812"/>
                    </a:cubicBezTo>
                    <a:cubicBezTo>
                      <a:pt x="21549" y="17832"/>
                      <a:pt x="21578" y="17841"/>
                      <a:pt x="21606" y="17841"/>
                    </a:cubicBezTo>
                    <a:cubicBezTo>
                      <a:pt x="21751" y="17841"/>
                      <a:pt x="21854" y="17610"/>
                      <a:pt x="21702" y="17508"/>
                    </a:cubicBezTo>
                    <a:cubicBezTo>
                      <a:pt x="19361" y="16323"/>
                      <a:pt x="17112" y="14986"/>
                      <a:pt x="14954" y="13527"/>
                    </a:cubicBezTo>
                    <a:lnTo>
                      <a:pt x="14954" y="13527"/>
                    </a:lnTo>
                    <a:cubicBezTo>
                      <a:pt x="17780" y="14469"/>
                      <a:pt x="20607" y="15381"/>
                      <a:pt x="23464" y="16323"/>
                    </a:cubicBezTo>
                    <a:cubicBezTo>
                      <a:pt x="23488" y="16333"/>
                      <a:pt x="23510" y="16338"/>
                      <a:pt x="23530" y="16338"/>
                    </a:cubicBezTo>
                    <a:cubicBezTo>
                      <a:pt x="23694" y="16338"/>
                      <a:pt x="23745" y="16043"/>
                      <a:pt x="23556" y="15989"/>
                    </a:cubicBezTo>
                    <a:cubicBezTo>
                      <a:pt x="20638" y="15046"/>
                      <a:pt x="17720" y="14043"/>
                      <a:pt x="14802" y="13101"/>
                    </a:cubicBezTo>
                    <a:cubicBezTo>
                      <a:pt x="14914" y="13093"/>
                      <a:pt x="15026" y="13089"/>
                      <a:pt x="15139" y="13089"/>
                    </a:cubicBezTo>
                    <a:cubicBezTo>
                      <a:pt x="16313" y="13089"/>
                      <a:pt x="17525" y="13498"/>
                      <a:pt x="18662" y="13831"/>
                    </a:cubicBezTo>
                    <a:cubicBezTo>
                      <a:pt x="20151" y="14226"/>
                      <a:pt x="21580" y="14682"/>
                      <a:pt x="23039" y="15229"/>
                    </a:cubicBezTo>
                    <a:cubicBezTo>
                      <a:pt x="23057" y="15234"/>
                      <a:pt x="23073" y="15236"/>
                      <a:pt x="23089" y="15236"/>
                    </a:cubicBezTo>
                    <a:cubicBezTo>
                      <a:pt x="23265" y="15236"/>
                      <a:pt x="23328" y="14950"/>
                      <a:pt x="23161" y="14894"/>
                    </a:cubicBezTo>
                    <a:cubicBezTo>
                      <a:pt x="21641" y="14347"/>
                      <a:pt x="20151" y="13861"/>
                      <a:pt x="18601" y="13435"/>
                    </a:cubicBezTo>
                    <a:cubicBezTo>
                      <a:pt x="17629" y="13162"/>
                      <a:pt x="16625" y="12858"/>
                      <a:pt x="15592" y="12767"/>
                    </a:cubicBezTo>
                    <a:cubicBezTo>
                      <a:pt x="17433" y="12350"/>
                      <a:pt x="19314" y="12142"/>
                      <a:pt x="21200" y="12142"/>
                    </a:cubicBezTo>
                    <a:cubicBezTo>
                      <a:pt x="22615" y="12142"/>
                      <a:pt x="24033" y="12259"/>
                      <a:pt x="25440" y="12493"/>
                    </a:cubicBezTo>
                    <a:cubicBezTo>
                      <a:pt x="26504" y="12676"/>
                      <a:pt x="27568" y="12919"/>
                      <a:pt x="28571" y="13223"/>
                    </a:cubicBezTo>
                    <a:cubicBezTo>
                      <a:pt x="28623" y="13249"/>
                      <a:pt x="28668" y="13259"/>
                      <a:pt x="28707" y="13259"/>
                    </a:cubicBezTo>
                    <a:cubicBezTo>
                      <a:pt x="28896" y="13259"/>
                      <a:pt x="28925" y="13000"/>
                      <a:pt x="28723" y="12949"/>
                    </a:cubicBezTo>
                    <a:cubicBezTo>
                      <a:pt x="26301" y="12228"/>
                      <a:pt x="23773" y="11864"/>
                      <a:pt x="21244" y="11864"/>
                    </a:cubicBezTo>
                    <a:cubicBezTo>
                      <a:pt x="19933" y="11864"/>
                      <a:pt x="18622" y="11962"/>
                      <a:pt x="17325" y="12159"/>
                    </a:cubicBezTo>
                    <a:cubicBezTo>
                      <a:pt x="16565" y="12250"/>
                      <a:pt x="15805" y="12402"/>
                      <a:pt x="15045" y="12615"/>
                    </a:cubicBezTo>
                    <a:cubicBezTo>
                      <a:pt x="17446" y="11521"/>
                      <a:pt x="20030" y="10882"/>
                      <a:pt x="22644" y="10700"/>
                    </a:cubicBezTo>
                    <a:cubicBezTo>
                      <a:pt x="22870" y="10700"/>
                      <a:pt x="22886" y="10359"/>
                      <a:pt x="22692" y="10359"/>
                    </a:cubicBezTo>
                    <a:cubicBezTo>
                      <a:pt x="22677" y="10359"/>
                      <a:pt x="22661" y="10361"/>
                      <a:pt x="22644" y="10366"/>
                    </a:cubicBezTo>
                    <a:cubicBezTo>
                      <a:pt x="20182" y="10548"/>
                      <a:pt x="17750" y="11125"/>
                      <a:pt x="15470" y="12068"/>
                    </a:cubicBezTo>
                    <a:cubicBezTo>
                      <a:pt x="17446" y="10730"/>
                      <a:pt x="19604" y="9727"/>
                      <a:pt x="21854" y="9028"/>
                    </a:cubicBezTo>
                    <a:cubicBezTo>
                      <a:pt x="22070" y="8974"/>
                      <a:pt x="21997" y="8679"/>
                      <a:pt x="21808" y="8679"/>
                    </a:cubicBezTo>
                    <a:cubicBezTo>
                      <a:pt x="21784" y="8679"/>
                      <a:pt x="21759" y="8684"/>
                      <a:pt x="21732" y="8694"/>
                    </a:cubicBezTo>
                    <a:cubicBezTo>
                      <a:pt x="19057" y="9514"/>
                      <a:pt x="16534" y="10821"/>
                      <a:pt x="14255" y="12463"/>
                    </a:cubicBezTo>
                    <a:cubicBezTo>
                      <a:pt x="14802" y="9849"/>
                      <a:pt x="15562" y="7356"/>
                      <a:pt x="16625" y="4955"/>
                    </a:cubicBezTo>
                    <a:cubicBezTo>
                      <a:pt x="16929" y="4195"/>
                      <a:pt x="17294" y="3496"/>
                      <a:pt x="17629" y="2767"/>
                    </a:cubicBezTo>
                    <a:cubicBezTo>
                      <a:pt x="17714" y="2639"/>
                      <a:pt x="17589" y="2495"/>
                      <a:pt x="17465" y="2495"/>
                    </a:cubicBezTo>
                    <a:cubicBezTo>
                      <a:pt x="17413" y="2495"/>
                      <a:pt x="17361" y="2521"/>
                      <a:pt x="17325" y="2584"/>
                    </a:cubicBezTo>
                    <a:cubicBezTo>
                      <a:pt x="16048" y="5107"/>
                      <a:pt x="15014" y="7812"/>
                      <a:pt x="14315" y="10548"/>
                    </a:cubicBezTo>
                    <a:cubicBezTo>
                      <a:pt x="14133" y="11247"/>
                      <a:pt x="13981" y="11916"/>
                      <a:pt x="13890" y="12615"/>
                    </a:cubicBezTo>
                    <a:cubicBezTo>
                      <a:pt x="13768" y="12615"/>
                      <a:pt x="13677" y="12676"/>
                      <a:pt x="13677" y="12797"/>
                    </a:cubicBezTo>
                    <a:lnTo>
                      <a:pt x="13647" y="12797"/>
                    </a:lnTo>
                    <a:cubicBezTo>
                      <a:pt x="13160" y="9545"/>
                      <a:pt x="12856" y="6293"/>
                      <a:pt x="12735" y="2979"/>
                    </a:cubicBezTo>
                    <a:cubicBezTo>
                      <a:pt x="12704" y="2037"/>
                      <a:pt x="12704" y="1125"/>
                      <a:pt x="12704" y="183"/>
                    </a:cubicBezTo>
                    <a:cubicBezTo>
                      <a:pt x="12704" y="61"/>
                      <a:pt x="12621" y="1"/>
                      <a:pt x="12537" y="1"/>
                    </a:cubicBezTo>
                    <a:close/>
                  </a:path>
                </a:pathLst>
              </a:custGeom>
              <a:solidFill>
                <a:srgbClr val="FFE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8" name="Google Shape;2178;p27"/>
              <p:cNvSpPr/>
              <p:nvPr/>
            </p:nvSpPr>
            <p:spPr>
              <a:xfrm>
                <a:off x="852750" y="5940125"/>
                <a:ext cx="142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5685" h="5715" extrusionOk="0">
                    <a:moveTo>
                      <a:pt x="2858" y="0"/>
                    </a:moveTo>
                    <a:cubicBezTo>
                      <a:pt x="1277" y="0"/>
                      <a:pt x="1" y="1277"/>
                      <a:pt x="1" y="2858"/>
                    </a:cubicBezTo>
                    <a:cubicBezTo>
                      <a:pt x="1" y="4438"/>
                      <a:pt x="1277" y="5715"/>
                      <a:pt x="2858" y="5715"/>
                    </a:cubicBezTo>
                    <a:cubicBezTo>
                      <a:pt x="4408" y="5715"/>
                      <a:pt x="5685" y="4438"/>
                      <a:pt x="5685" y="2858"/>
                    </a:cubicBezTo>
                    <a:cubicBezTo>
                      <a:pt x="5685" y="1277"/>
                      <a:pt x="4408" y="0"/>
                      <a:pt x="2858" y="0"/>
                    </a:cubicBezTo>
                    <a:close/>
                  </a:path>
                </a:pathLst>
              </a:custGeom>
              <a:solidFill>
                <a:srgbClr val="FFEB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9" name="Google Shape;2179;p27"/>
              <p:cNvSpPr/>
              <p:nvPr/>
            </p:nvSpPr>
            <p:spPr>
              <a:xfrm>
                <a:off x="867950" y="5955325"/>
                <a:ext cx="111725" cy="112475"/>
              </a:xfrm>
              <a:custGeom>
                <a:avLst/>
                <a:gdLst/>
                <a:ahLst/>
                <a:cxnLst/>
                <a:rect l="l" t="t" r="r" b="b"/>
                <a:pathLst>
                  <a:path w="4469" h="4499" extrusionOk="0">
                    <a:moveTo>
                      <a:pt x="2250" y="0"/>
                    </a:moveTo>
                    <a:cubicBezTo>
                      <a:pt x="1004" y="0"/>
                      <a:pt x="1" y="1003"/>
                      <a:pt x="1" y="2250"/>
                    </a:cubicBezTo>
                    <a:cubicBezTo>
                      <a:pt x="1" y="3496"/>
                      <a:pt x="1004" y="4499"/>
                      <a:pt x="2250" y="4499"/>
                    </a:cubicBezTo>
                    <a:cubicBezTo>
                      <a:pt x="3466" y="4499"/>
                      <a:pt x="4469" y="3496"/>
                      <a:pt x="4469" y="2250"/>
                    </a:cubicBezTo>
                    <a:cubicBezTo>
                      <a:pt x="4469" y="1003"/>
                      <a:pt x="3466" y="0"/>
                      <a:pt x="2250" y="0"/>
                    </a:cubicBezTo>
                    <a:close/>
                  </a:path>
                </a:pathLst>
              </a:custGeom>
              <a:solidFill>
                <a:srgbClr val="ED8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9">
    <p:spTree>
      <p:nvGrpSpPr>
        <p:cNvPr id="1" name="Shape 2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1" name="Google Shape;2181;p28"/>
          <p:cNvGrpSpPr/>
          <p:nvPr/>
        </p:nvGrpSpPr>
        <p:grpSpPr>
          <a:xfrm>
            <a:off x="-432843" y="-846946"/>
            <a:ext cx="10279941" cy="6998408"/>
            <a:chOff x="-432843" y="-846946"/>
            <a:chExt cx="10279941" cy="6998408"/>
          </a:xfrm>
        </p:grpSpPr>
        <p:grpSp>
          <p:nvGrpSpPr>
            <p:cNvPr id="2182" name="Google Shape;2182;p28"/>
            <p:cNvGrpSpPr/>
            <p:nvPr/>
          </p:nvGrpSpPr>
          <p:grpSpPr>
            <a:xfrm>
              <a:off x="70" y="5049"/>
              <a:ext cx="9143930" cy="5126957"/>
              <a:chOff x="70" y="5049"/>
              <a:chExt cx="9143930" cy="5126957"/>
            </a:xfrm>
          </p:grpSpPr>
          <p:sp>
            <p:nvSpPr>
              <p:cNvPr id="2183" name="Google Shape;2183;p28"/>
              <p:cNvSpPr/>
              <p:nvPr/>
            </p:nvSpPr>
            <p:spPr>
              <a:xfrm rot="-5400000" flipH="1">
                <a:off x="-666506" y="1226550"/>
                <a:ext cx="4572032" cy="3238881"/>
              </a:xfrm>
              <a:custGeom>
                <a:avLst/>
                <a:gdLst/>
                <a:ahLst/>
                <a:cxnLst/>
                <a:rect l="l" t="t" r="r" b="b"/>
                <a:pathLst>
                  <a:path w="71766" h="55271" extrusionOk="0">
                    <a:moveTo>
                      <a:pt x="3192" y="1"/>
                    </a:moveTo>
                    <a:cubicBezTo>
                      <a:pt x="1582" y="6779"/>
                      <a:pt x="1" y="21430"/>
                      <a:pt x="12919" y="28299"/>
                    </a:cubicBezTo>
                    <a:cubicBezTo>
                      <a:pt x="30001" y="37418"/>
                      <a:pt x="47479" y="29819"/>
                      <a:pt x="52798" y="40640"/>
                    </a:cubicBezTo>
                    <a:cubicBezTo>
                      <a:pt x="57143" y="49466"/>
                      <a:pt x="63110" y="55271"/>
                      <a:pt x="69571" y="55271"/>
                    </a:cubicBezTo>
                    <a:cubicBezTo>
                      <a:pt x="70297" y="55271"/>
                      <a:pt x="71029" y="55198"/>
                      <a:pt x="71765" y="55047"/>
                    </a:cubicBezTo>
                    <a:lnTo>
                      <a:pt x="7176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4" name="Google Shape;2184;p28"/>
              <p:cNvSpPr/>
              <p:nvPr/>
            </p:nvSpPr>
            <p:spPr>
              <a:xfrm>
                <a:off x="7361871" y="5049"/>
                <a:ext cx="1782129" cy="1194821"/>
              </a:xfrm>
              <a:custGeom>
                <a:avLst/>
                <a:gdLst/>
                <a:ahLst/>
                <a:cxnLst/>
                <a:rect l="l" t="t" r="r" b="b"/>
                <a:pathLst>
                  <a:path w="71766" h="55271" extrusionOk="0">
                    <a:moveTo>
                      <a:pt x="3192" y="1"/>
                    </a:moveTo>
                    <a:cubicBezTo>
                      <a:pt x="1582" y="6779"/>
                      <a:pt x="1" y="21430"/>
                      <a:pt x="12919" y="28299"/>
                    </a:cubicBezTo>
                    <a:cubicBezTo>
                      <a:pt x="30001" y="37418"/>
                      <a:pt x="47479" y="29819"/>
                      <a:pt x="52798" y="40640"/>
                    </a:cubicBezTo>
                    <a:cubicBezTo>
                      <a:pt x="57143" y="49466"/>
                      <a:pt x="63110" y="55271"/>
                      <a:pt x="69571" y="55271"/>
                    </a:cubicBezTo>
                    <a:cubicBezTo>
                      <a:pt x="70297" y="55271"/>
                      <a:pt x="71029" y="55198"/>
                      <a:pt x="71765" y="55047"/>
                    </a:cubicBezTo>
                    <a:lnTo>
                      <a:pt x="7176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85" name="Google Shape;2185;p28"/>
            <p:cNvGrpSpPr/>
            <p:nvPr/>
          </p:nvGrpSpPr>
          <p:grpSpPr>
            <a:xfrm>
              <a:off x="-432843" y="-846946"/>
              <a:ext cx="10279941" cy="6998408"/>
              <a:chOff x="-432843" y="-846946"/>
              <a:chExt cx="10279941" cy="6998408"/>
            </a:xfrm>
          </p:grpSpPr>
          <p:sp>
            <p:nvSpPr>
              <p:cNvPr id="2186" name="Google Shape;2186;p28"/>
              <p:cNvSpPr/>
              <p:nvPr/>
            </p:nvSpPr>
            <p:spPr>
              <a:xfrm rot="-899960">
                <a:off x="7585275" y="3707445"/>
                <a:ext cx="1589678" cy="1657475"/>
              </a:xfrm>
              <a:custGeom>
                <a:avLst/>
                <a:gdLst/>
                <a:ahLst/>
                <a:cxnLst/>
                <a:rect l="l" t="t" r="r" b="b"/>
                <a:pathLst>
                  <a:path w="63589" h="66301" extrusionOk="0">
                    <a:moveTo>
                      <a:pt x="54519" y="0"/>
                    </a:moveTo>
                    <a:cubicBezTo>
                      <a:pt x="53294" y="0"/>
                      <a:pt x="51465" y="1991"/>
                      <a:pt x="50883" y="2573"/>
                    </a:cubicBezTo>
                    <a:cubicBezTo>
                      <a:pt x="48937" y="4549"/>
                      <a:pt x="47630" y="6981"/>
                      <a:pt x="46506" y="9473"/>
                    </a:cubicBezTo>
                    <a:lnTo>
                      <a:pt x="46475" y="9503"/>
                    </a:lnTo>
                    <a:cubicBezTo>
                      <a:pt x="46202" y="9716"/>
                      <a:pt x="46354" y="10111"/>
                      <a:pt x="46567" y="10142"/>
                    </a:cubicBezTo>
                    <a:lnTo>
                      <a:pt x="46627" y="10142"/>
                    </a:lnTo>
                    <a:cubicBezTo>
                      <a:pt x="45776" y="11388"/>
                      <a:pt x="44956" y="12695"/>
                      <a:pt x="44074" y="13941"/>
                    </a:cubicBezTo>
                    <a:cubicBezTo>
                      <a:pt x="43527" y="12209"/>
                      <a:pt x="42919" y="10446"/>
                      <a:pt x="41916" y="8896"/>
                    </a:cubicBezTo>
                    <a:cubicBezTo>
                      <a:pt x="41454" y="8243"/>
                      <a:pt x="40626" y="6859"/>
                      <a:pt x="39629" y="6859"/>
                    </a:cubicBezTo>
                    <a:cubicBezTo>
                      <a:pt x="39512" y="6859"/>
                      <a:pt x="39393" y="6878"/>
                      <a:pt x="39272" y="6920"/>
                    </a:cubicBezTo>
                    <a:cubicBezTo>
                      <a:pt x="37965" y="7345"/>
                      <a:pt x="39059" y="9686"/>
                      <a:pt x="39363" y="10446"/>
                    </a:cubicBezTo>
                    <a:cubicBezTo>
                      <a:pt x="40153" y="12300"/>
                      <a:pt x="41369" y="13820"/>
                      <a:pt x="42980" y="15096"/>
                    </a:cubicBezTo>
                    <a:cubicBezTo>
                      <a:pt x="43041" y="15157"/>
                      <a:pt x="43162" y="15157"/>
                      <a:pt x="43223" y="15157"/>
                    </a:cubicBezTo>
                    <a:cubicBezTo>
                      <a:pt x="39332" y="20780"/>
                      <a:pt x="35107" y="26099"/>
                      <a:pt x="30670" y="31267"/>
                    </a:cubicBezTo>
                    <a:cubicBezTo>
                      <a:pt x="30153" y="28014"/>
                      <a:pt x="29910" y="24701"/>
                      <a:pt x="29788" y="21388"/>
                    </a:cubicBezTo>
                    <a:lnTo>
                      <a:pt x="29788" y="21388"/>
                    </a:lnTo>
                    <a:cubicBezTo>
                      <a:pt x="29849" y="21419"/>
                      <a:pt x="29940" y="21419"/>
                      <a:pt x="30001" y="21419"/>
                    </a:cubicBezTo>
                    <a:cubicBezTo>
                      <a:pt x="31885" y="21115"/>
                      <a:pt x="33344" y="20051"/>
                      <a:pt x="34712" y="18805"/>
                    </a:cubicBezTo>
                    <a:cubicBezTo>
                      <a:pt x="35472" y="18075"/>
                      <a:pt x="37387" y="16494"/>
                      <a:pt x="36445" y="15187"/>
                    </a:cubicBezTo>
                    <a:cubicBezTo>
                      <a:pt x="36208" y="14875"/>
                      <a:pt x="35894" y="14755"/>
                      <a:pt x="35548" y="14755"/>
                    </a:cubicBezTo>
                    <a:cubicBezTo>
                      <a:pt x="34648" y="14755"/>
                      <a:pt x="33528" y="15566"/>
                      <a:pt x="32980" y="15917"/>
                    </a:cubicBezTo>
                    <a:cubicBezTo>
                      <a:pt x="31612" y="16829"/>
                      <a:pt x="30518" y="18075"/>
                      <a:pt x="29697" y="19504"/>
                    </a:cubicBezTo>
                    <a:cubicBezTo>
                      <a:pt x="29697" y="18227"/>
                      <a:pt x="29758" y="16981"/>
                      <a:pt x="29788" y="15735"/>
                    </a:cubicBezTo>
                    <a:cubicBezTo>
                      <a:pt x="29823" y="15752"/>
                      <a:pt x="29889" y="15770"/>
                      <a:pt x="29961" y="15770"/>
                    </a:cubicBezTo>
                    <a:cubicBezTo>
                      <a:pt x="30014" y="15770"/>
                      <a:pt x="30071" y="15760"/>
                      <a:pt x="30123" y="15735"/>
                    </a:cubicBezTo>
                    <a:cubicBezTo>
                      <a:pt x="31673" y="14823"/>
                      <a:pt x="33344" y="13880"/>
                      <a:pt x="34500" y="12421"/>
                    </a:cubicBezTo>
                    <a:cubicBezTo>
                      <a:pt x="34925" y="11844"/>
                      <a:pt x="36050" y="10476"/>
                      <a:pt x="35077" y="9868"/>
                    </a:cubicBezTo>
                    <a:cubicBezTo>
                      <a:pt x="34903" y="9764"/>
                      <a:pt x="34710" y="9720"/>
                      <a:pt x="34509" y="9720"/>
                    </a:cubicBezTo>
                    <a:cubicBezTo>
                      <a:pt x="33832" y="9720"/>
                      <a:pt x="33067" y="10216"/>
                      <a:pt x="32645" y="10567"/>
                    </a:cubicBezTo>
                    <a:cubicBezTo>
                      <a:pt x="31490" y="11449"/>
                      <a:pt x="30578" y="12695"/>
                      <a:pt x="29819" y="13941"/>
                    </a:cubicBezTo>
                    <a:cubicBezTo>
                      <a:pt x="29910" y="12877"/>
                      <a:pt x="29971" y="11783"/>
                      <a:pt x="30092" y="10689"/>
                    </a:cubicBezTo>
                    <a:cubicBezTo>
                      <a:pt x="30578" y="9807"/>
                      <a:pt x="36232" y="1175"/>
                      <a:pt x="32706" y="901"/>
                    </a:cubicBezTo>
                    <a:cubicBezTo>
                      <a:pt x="32684" y="900"/>
                      <a:pt x="32661" y="899"/>
                      <a:pt x="32639" y="899"/>
                    </a:cubicBezTo>
                    <a:cubicBezTo>
                      <a:pt x="31336" y="899"/>
                      <a:pt x="30389" y="3469"/>
                      <a:pt x="30001" y="4306"/>
                    </a:cubicBezTo>
                    <a:cubicBezTo>
                      <a:pt x="29150" y="6342"/>
                      <a:pt x="28846" y="8561"/>
                      <a:pt x="29028" y="10750"/>
                    </a:cubicBezTo>
                    <a:cubicBezTo>
                      <a:pt x="28694" y="12087"/>
                      <a:pt x="28390" y="13424"/>
                      <a:pt x="28116" y="14792"/>
                    </a:cubicBezTo>
                    <a:lnTo>
                      <a:pt x="28025" y="14792"/>
                    </a:lnTo>
                    <a:cubicBezTo>
                      <a:pt x="27539" y="13485"/>
                      <a:pt x="26779" y="12300"/>
                      <a:pt x="25715" y="11449"/>
                    </a:cubicBezTo>
                    <a:cubicBezTo>
                      <a:pt x="25356" y="11138"/>
                      <a:pt x="24546" y="10375"/>
                      <a:pt x="23950" y="10375"/>
                    </a:cubicBezTo>
                    <a:cubicBezTo>
                      <a:pt x="23789" y="10375"/>
                      <a:pt x="23643" y="10431"/>
                      <a:pt x="23527" y="10567"/>
                    </a:cubicBezTo>
                    <a:cubicBezTo>
                      <a:pt x="22828" y="11297"/>
                      <a:pt x="24074" y="12847"/>
                      <a:pt x="24530" y="13364"/>
                    </a:cubicBezTo>
                    <a:cubicBezTo>
                      <a:pt x="25350" y="14276"/>
                      <a:pt x="26353" y="14944"/>
                      <a:pt x="27539" y="15309"/>
                    </a:cubicBezTo>
                    <a:cubicBezTo>
                      <a:pt x="27610" y="15427"/>
                      <a:pt x="27735" y="15472"/>
                      <a:pt x="27859" y="15472"/>
                    </a:cubicBezTo>
                    <a:cubicBezTo>
                      <a:pt x="27895" y="15472"/>
                      <a:pt x="27930" y="15468"/>
                      <a:pt x="27964" y="15461"/>
                    </a:cubicBezTo>
                    <a:lnTo>
                      <a:pt x="27964" y="15461"/>
                    </a:lnTo>
                    <a:cubicBezTo>
                      <a:pt x="27721" y="16829"/>
                      <a:pt x="27509" y="18227"/>
                      <a:pt x="27357" y="19656"/>
                    </a:cubicBezTo>
                    <a:cubicBezTo>
                      <a:pt x="26774" y="18830"/>
                      <a:pt x="25474" y="17210"/>
                      <a:pt x="24587" y="17210"/>
                    </a:cubicBezTo>
                    <a:cubicBezTo>
                      <a:pt x="24364" y="17210"/>
                      <a:pt x="24166" y="17313"/>
                      <a:pt x="24013" y="17558"/>
                    </a:cubicBezTo>
                    <a:cubicBezTo>
                      <a:pt x="23618" y="18166"/>
                      <a:pt x="24226" y="19108"/>
                      <a:pt x="24621" y="19564"/>
                    </a:cubicBezTo>
                    <a:cubicBezTo>
                      <a:pt x="25290" y="20324"/>
                      <a:pt x="26293" y="20659"/>
                      <a:pt x="27235" y="20963"/>
                    </a:cubicBezTo>
                    <a:cubicBezTo>
                      <a:pt x="27113" y="22452"/>
                      <a:pt x="27083" y="23972"/>
                      <a:pt x="27174" y="25461"/>
                    </a:cubicBezTo>
                    <a:cubicBezTo>
                      <a:pt x="25594" y="23789"/>
                      <a:pt x="24043" y="22148"/>
                      <a:pt x="22402" y="20567"/>
                    </a:cubicBezTo>
                    <a:cubicBezTo>
                      <a:pt x="22554" y="20507"/>
                      <a:pt x="22676" y="20415"/>
                      <a:pt x="22676" y="20264"/>
                    </a:cubicBezTo>
                    <a:cubicBezTo>
                      <a:pt x="22761" y="19352"/>
                      <a:pt x="23648" y="12293"/>
                      <a:pt x="21479" y="12293"/>
                    </a:cubicBezTo>
                    <a:cubicBezTo>
                      <a:pt x="21334" y="12293"/>
                      <a:pt x="21176" y="12325"/>
                      <a:pt x="21004" y="12391"/>
                    </a:cubicBezTo>
                    <a:cubicBezTo>
                      <a:pt x="19910" y="12817"/>
                      <a:pt x="19970" y="15400"/>
                      <a:pt x="20031" y="16312"/>
                    </a:cubicBezTo>
                    <a:cubicBezTo>
                      <a:pt x="20092" y="17923"/>
                      <a:pt x="20578" y="19504"/>
                      <a:pt x="21460" y="20902"/>
                    </a:cubicBezTo>
                    <a:cubicBezTo>
                      <a:pt x="21490" y="20963"/>
                      <a:pt x="21551" y="20963"/>
                      <a:pt x="21581" y="21023"/>
                    </a:cubicBezTo>
                    <a:cubicBezTo>
                      <a:pt x="21612" y="21115"/>
                      <a:pt x="21642" y="21267"/>
                      <a:pt x="21703" y="21388"/>
                    </a:cubicBezTo>
                    <a:cubicBezTo>
                      <a:pt x="20876" y="20975"/>
                      <a:pt x="19979" y="20735"/>
                      <a:pt x="19069" y="20735"/>
                    </a:cubicBezTo>
                    <a:cubicBezTo>
                      <a:pt x="18509" y="20735"/>
                      <a:pt x="17943" y="20826"/>
                      <a:pt x="17387" y="21023"/>
                    </a:cubicBezTo>
                    <a:cubicBezTo>
                      <a:pt x="16475" y="21358"/>
                      <a:pt x="14408" y="22482"/>
                      <a:pt x="14560" y="23698"/>
                    </a:cubicBezTo>
                    <a:cubicBezTo>
                      <a:pt x="14613" y="24404"/>
                      <a:pt x="15352" y="24587"/>
                      <a:pt x="16111" y="24587"/>
                    </a:cubicBezTo>
                    <a:cubicBezTo>
                      <a:pt x="16660" y="24587"/>
                      <a:pt x="17220" y="24491"/>
                      <a:pt x="17539" y="24428"/>
                    </a:cubicBezTo>
                    <a:cubicBezTo>
                      <a:pt x="19180" y="24093"/>
                      <a:pt x="20700" y="23212"/>
                      <a:pt x="22159" y="22391"/>
                    </a:cubicBezTo>
                    <a:cubicBezTo>
                      <a:pt x="22676" y="23303"/>
                      <a:pt x="23435" y="24124"/>
                      <a:pt x="24013" y="24884"/>
                    </a:cubicBezTo>
                    <a:cubicBezTo>
                      <a:pt x="25138" y="26403"/>
                      <a:pt x="26323" y="27862"/>
                      <a:pt x="27630" y="29230"/>
                    </a:cubicBezTo>
                    <a:cubicBezTo>
                      <a:pt x="27873" y="30598"/>
                      <a:pt x="28268" y="31966"/>
                      <a:pt x="28755" y="33273"/>
                    </a:cubicBezTo>
                    <a:cubicBezTo>
                      <a:pt x="25381" y="37072"/>
                      <a:pt x="21885" y="40811"/>
                      <a:pt x="18299" y="44428"/>
                    </a:cubicBezTo>
                    <a:cubicBezTo>
                      <a:pt x="18268" y="43668"/>
                      <a:pt x="18207" y="42939"/>
                      <a:pt x="18116" y="42179"/>
                    </a:cubicBezTo>
                    <a:cubicBezTo>
                      <a:pt x="19940" y="40781"/>
                      <a:pt x="21855" y="39139"/>
                      <a:pt x="23071" y="37133"/>
                    </a:cubicBezTo>
                    <a:cubicBezTo>
                      <a:pt x="23466" y="36434"/>
                      <a:pt x="24621" y="34276"/>
                      <a:pt x="23709" y="33577"/>
                    </a:cubicBezTo>
                    <a:cubicBezTo>
                      <a:pt x="23568" y="33469"/>
                      <a:pt x="23420" y="33422"/>
                      <a:pt x="23268" y="33422"/>
                    </a:cubicBezTo>
                    <a:cubicBezTo>
                      <a:pt x="22305" y="33422"/>
                      <a:pt x="21189" y="35323"/>
                      <a:pt x="20821" y="35796"/>
                    </a:cubicBezTo>
                    <a:cubicBezTo>
                      <a:pt x="19636" y="37315"/>
                      <a:pt x="18724" y="38957"/>
                      <a:pt x="17964" y="40689"/>
                    </a:cubicBezTo>
                    <a:cubicBezTo>
                      <a:pt x="17903" y="40051"/>
                      <a:pt x="17843" y="39443"/>
                      <a:pt x="17782" y="38805"/>
                    </a:cubicBezTo>
                    <a:cubicBezTo>
                      <a:pt x="17751" y="38349"/>
                      <a:pt x="17691" y="37923"/>
                      <a:pt x="17630" y="37467"/>
                    </a:cubicBezTo>
                    <a:cubicBezTo>
                      <a:pt x="18694" y="36282"/>
                      <a:pt x="24743" y="29109"/>
                      <a:pt x="22098" y="28349"/>
                    </a:cubicBezTo>
                    <a:cubicBezTo>
                      <a:pt x="22029" y="28330"/>
                      <a:pt x="21959" y="28321"/>
                      <a:pt x="21886" y="28321"/>
                    </a:cubicBezTo>
                    <a:cubicBezTo>
                      <a:pt x="20803" y="28321"/>
                      <a:pt x="19332" y="30336"/>
                      <a:pt x="18876" y="30963"/>
                    </a:cubicBezTo>
                    <a:cubicBezTo>
                      <a:pt x="17903" y="32300"/>
                      <a:pt x="17235" y="33790"/>
                      <a:pt x="16931" y="35370"/>
                    </a:cubicBezTo>
                    <a:cubicBezTo>
                      <a:pt x="16900" y="35309"/>
                      <a:pt x="16870" y="35218"/>
                      <a:pt x="16840" y="35188"/>
                    </a:cubicBezTo>
                    <a:cubicBezTo>
                      <a:pt x="16748" y="33030"/>
                      <a:pt x="15958" y="30993"/>
                      <a:pt x="14955" y="29109"/>
                    </a:cubicBezTo>
                    <a:cubicBezTo>
                      <a:pt x="14570" y="28339"/>
                      <a:pt x="13818" y="26466"/>
                      <a:pt x="12697" y="26466"/>
                    </a:cubicBezTo>
                    <a:cubicBezTo>
                      <a:pt x="12490" y="26466"/>
                      <a:pt x="12270" y="26530"/>
                      <a:pt x="12037" y="26677"/>
                    </a:cubicBezTo>
                    <a:cubicBezTo>
                      <a:pt x="10487" y="27650"/>
                      <a:pt x="11460" y="31054"/>
                      <a:pt x="12007" y="32331"/>
                    </a:cubicBezTo>
                    <a:cubicBezTo>
                      <a:pt x="12767" y="34246"/>
                      <a:pt x="14104" y="35765"/>
                      <a:pt x="15776" y="36860"/>
                    </a:cubicBezTo>
                    <a:cubicBezTo>
                      <a:pt x="15654" y="37528"/>
                      <a:pt x="15563" y="38197"/>
                      <a:pt x="15502" y="38866"/>
                    </a:cubicBezTo>
                    <a:cubicBezTo>
                      <a:pt x="13954" y="37732"/>
                      <a:pt x="12130" y="37177"/>
                      <a:pt x="10212" y="37177"/>
                    </a:cubicBezTo>
                    <a:cubicBezTo>
                      <a:pt x="10021" y="37177"/>
                      <a:pt x="9829" y="37183"/>
                      <a:pt x="9636" y="37194"/>
                    </a:cubicBezTo>
                    <a:cubicBezTo>
                      <a:pt x="8572" y="37285"/>
                      <a:pt x="5988" y="37376"/>
                      <a:pt x="6049" y="38957"/>
                    </a:cubicBezTo>
                    <a:cubicBezTo>
                      <a:pt x="6110" y="40416"/>
                      <a:pt x="8846" y="40720"/>
                      <a:pt x="9879" y="40872"/>
                    </a:cubicBezTo>
                    <a:cubicBezTo>
                      <a:pt x="10527" y="40960"/>
                      <a:pt x="11211" y="41016"/>
                      <a:pt x="11898" y="41016"/>
                    </a:cubicBezTo>
                    <a:cubicBezTo>
                      <a:pt x="13114" y="41016"/>
                      <a:pt x="14343" y="40840"/>
                      <a:pt x="15411" y="40355"/>
                    </a:cubicBezTo>
                    <a:lnTo>
                      <a:pt x="15411" y="40355"/>
                    </a:lnTo>
                    <a:cubicBezTo>
                      <a:pt x="15381" y="41388"/>
                      <a:pt x="15381" y="42452"/>
                      <a:pt x="15411" y="43516"/>
                    </a:cubicBezTo>
                    <a:cubicBezTo>
                      <a:pt x="15381" y="43395"/>
                      <a:pt x="15350" y="43273"/>
                      <a:pt x="15259" y="43212"/>
                    </a:cubicBezTo>
                    <a:cubicBezTo>
                      <a:pt x="15040" y="42976"/>
                      <a:pt x="14531" y="42918"/>
                      <a:pt x="14043" y="42918"/>
                    </a:cubicBezTo>
                    <a:cubicBezTo>
                      <a:pt x="13652" y="42918"/>
                      <a:pt x="13274" y="42956"/>
                      <a:pt x="13071" y="42969"/>
                    </a:cubicBezTo>
                    <a:cubicBezTo>
                      <a:pt x="11824" y="43060"/>
                      <a:pt x="9575" y="43455"/>
                      <a:pt x="8724" y="44580"/>
                    </a:cubicBezTo>
                    <a:cubicBezTo>
                      <a:pt x="8481" y="44884"/>
                      <a:pt x="8481" y="45249"/>
                      <a:pt x="8724" y="45553"/>
                    </a:cubicBezTo>
                    <a:cubicBezTo>
                      <a:pt x="8946" y="45790"/>
                      <a:pt x="9276" y="45861"/>
                      <a:pt x="9627" y="45861"/>
                    </a:cubicBezTo>
                    <a:cubicBezTo>
                      <a:pt x="9996" y="45861"/>
                      <a:pt x="10388" y="45782"/>
                      <a:pt x="10700" y="45735"/>
                    </a:cubicBezTo>
                    <a:cubicBezTo>
                      <a:pt x="12341" y="45522"/>
                      <a:pt x="13952" y="45097"/>
                      <a:pt x="15472" y="44489"/>
                    </a:cubicBezTo>
                    <a:cubicBezTo>
                      <a:pt x="15502" y="45279"/>
                      <a:pt x="15563" y="46130"/>
                      <a:pt x="15685" y="46921"/>
                    </a:cubicBezTo>
                    <a:cubicBezTo>
                      <a:pt x="13739" y="48835"/>
                      <a:pt x="11824" y="50720"/>
                      <a:pt x="9849" y="52574"/>
                    </a:cubicBezTo>
                    <a:cubicBezTo>
                      <a:pt x="9909" y="51176"/>
                      <a:pt x="10092" y="49626"/>
                      <a:pt x="9575" y="48288"/>
                    </a:cubicBezTo>
                    <a:cubicBezTo>
                      <a:pt x="9311" y="47602"/>
                      <a:pt x="8611" y="46571"/>
                      <a:pt x="7735" y="46571"/>
                    </a:cubicBezTo>
                    <a:cubicBezTo>
                      <a:pt x="7602" y="46571"/>
                      <a:pt x="7466" y="46595"/>
                      <a:pt x="7326" y="46647"/>
                    </a:cubicBezTo>
                    <a:cubicBezTo>
                      <a:pt x="6262" y="47072"/>
                      <a:pt x="6444" y="49048"/>
                      <a:pt x="6596" y="49930"/>
                    </a:cubicBezTo>
                    <a:cubicBezTo>
                      <a:pt x="6748" y="51024"/>
                      <a:pt x="7174" y="52027"/>
                      <a:pt x="7721" y="52969"/>
                    </a:cubicBezTo>
                    <a:cubicBezTo>
                      <a:pt x="6960" y="52731"/>
                      <a:pt x="6199" y="52605"/>
                      <a:pt x="5424" y="52605"/>
                    </a:cubicBezTo>
                    <a:cubicBezTo>
                      <a:pt x="5208" y="52605"/>
                      <a:pt x="4991" y="52615"/>
                      <a:pt x="4773" y="52635"/>
                    </a:cubicBezTo>
                    <a:cubicBezTo>
                      <a:pt x="3769" y="52696"/>
                      <a:pt x="1824" y="52969"/>
                      <a:pt x="1429" y="54155"/>
                    </a:cubicBezTo>
                    <a:cubicBezTo>
                      <a:pt x="1107" y="55209"/>
                      <a:pt x="1927" y="55551"/>
                      <a:pt x="3142" y="55551"/>
                    </a:cubicBezTo>
                    <a:cubicBezTo>
                      <a:pt x="4450" y="55551"/>
                      <a:pt x="6216" y="55154"/>
                      <a:pt x="7508" y="54823"/>
                    </a:cubicBezTo>
                    <a:lnTo>
                      <a:pt x="7508" y="54823"/>
                    </a:lnTo>
                    <a:cubicBezTo>
                      <a:pt x="5198" y="57042"/>
                      <a:pt x="2858" y="59200"/>
                      <a:pt x="487" y="61358"/>
                    </a:cubicBezTo>
                    <a:cubicBezTo>
                      <a:pt x="365" y="61389"/>
                      <a:pt x="304" y="61480"/>
                      <a:pt x="274" y="61602"/>
                    </a:cubicBezTo>
                    <a:cubicBezTo>
                      <a:pt x="213" y="61602"/>
                      <a:pt x="213" y="61632"/>
                      <a:pt x="183" y="61632"/>
                    </a:cubicBezTo>
                    <a:cubicBezTo>
                      <a:pt x="0" y="61784"/>
                      <a:pt x="61" y="61997"/>
                      <a:pt x="213" y="62118"/>
                    </a:cubicBezTo>
                    <a:cubicBezTo>
                      <a:pt x="335" y="63729"/>
                      <a:pt x="1429" y="65036"/>
                      <a:pt x="2493" y="66191"/>
                    </a:cubicBezTo>
                    <a:cubicBezTo>
                      <a:pt x="2562" y="66268"/>
                      <a:pt x="2641" y="66301"/>
                      <a:pt x="2719" y="66301"/>
                    </a:cubicBezTo>
                    <a:cubicBezTo>
                      <a:pt x="2945" y="66301"/>
                      <a:pt x="3153" y="66023"/>
                      <a:pt x="3040" y="65796"/>
                    </a:cubicBezTo>
                    <a:cubicBezTo>
                      <a:pt x="3040" y="65766"/>
                      <a:pt x="3070" y="65766"/>
                      <a:pt x="3070" y="65766"/>
                    </a:cubicBezTo>
                    <a:cubicBezTo>
                      <a:pt x="5380" y="62909"/>
                      <a:pt x="7751" y="60112"/>
                      <a:pt x="10092" y="57346"/>
                    </a:cubicBezTo>
                    <a:cubicBezTo>
                      <a:pt x="10153" y="57361"/>
                      <a:pt x="10206" y="57369"/>
                      <a:pt x="10255" y="57369"/>
                    </a:cubicBezTo>
                    <a:cubicBezTo>
                      <a:pt x="10305" y="57369"/>
                      <a:pt x="10350" y="57361"/>
                      <a:pt x="10396" y="57346"/>
                    </a:cubicBezTo>
                    <a:lnTo>
                      <a:pt x="10457" y="57377"/>
                    </a:lnTo>
                    <a:cubicBezTo>
                      <a:pt x="12190" y="58065"/>
                      <a:pt x="14073" y="58454"/>
                      <a:pt x="15980" y="58454"/>
                    </a:cubicBezTo>
                    <a:cubicBezTo>
                      <a:pt x="16347" y="58454"/>
                      <a:pt x="16715" y="58439"/>
                      <a:pt x="17083" y="58410"/>
                    </a:cubicBezTo>
                    <a:cubicBezTo>
                      <a:pt x="18055" y="58319"/>
                      <a:pt x="20214" y="58197"/>
                      <a:pt x="20031" y="56769"/>
                    </a:cubicBezTo>
                    <a:cubicBezTo>
                      <a:pt x="19848" y="55483"/>
                      <a:pt x="18052" y="55273"/>
                      <a:pt x="16687" y="55273"/>
                    </a:cubicBezTo>
                    <a:cubicBezTo>
                      <a:pt x="16244" y="55273"/>
                      <a:pt x="15846" y="55295"/>
                      <a:pt x="15563" y="55310"/>
                    </a:cubicBezTo>
                    <a:cubicBezTo>
                      <a:pt x="14286" y="55401"/>
                      <a:pt x="12523" y="55431"/>
                      <a:pt x="11216" y="56009"/>
                    </a:cubicBezTo>
                    <a:cubicBezTo>
                      <a:pt x="12919" y="54003"/>
                      <a:pt x="14651" y="51936"/>
                      <a:pt x="16414" y="49930"/>
                    </a:cubicBezTo>
                    <a:cubicBezTo>
                      <a:pt x="19150" y="49352"/>
                      <a:pt x="21916" y="48775"/>
                      <a:pt x="24651" y="48136"/>
                    </a:cubicBezTo>
                    <a:lnTo>
                      <a:pt x="24651" y="48136"/>
                    </a:lnTo>
                    <a:cubicBezTo>
                      <a:pt x="24499" y="49899"/>
                      <a:pt x="25806" y="52027"/>
                      <a:pt x="26779" y="53304"/>
                    </a:cubicBezTo>
                    <a:cubicBezTo>
                      <a:pt x="27433" y="54121"/>
                      <a:pt x="28747" y="55648"/>
                      <a:pt x="30020" y="55648"/>
                    </a:cubicBezTo>
                    <a:cubicBezTo>
                      <a:pt x="30166" y="55648"/>
                      <a:pt x="30312" y="55627"/>
                      <a:pt x="30457" y="55583"/>
                    </a:cubicBezTo>
                    <a:cubicBezTo>
                      <a:pt x="31764" y="55219"/>
                      <a:pt x="31490" y="53699"/>
                      <a:pt x="30974" y="52817"/>
                    </a:cubicBezTo>
                    <a:cubicBezTo>
                      <a:pt x="29788" y="50902"/>
                      <a:pt x="27235" y="49535"/>
                      <a:pt x="25350" y="48592"/>
                    </a:cubicBezTo>
                    <a:cubicBezTo>
                      <a:pt x="25290" y="48410"/>
                      <a:pt x="25290" y="48228"/>
                      <a:pt x="25350" y="48076"/>
                    </a:cubicBezTo>
                    <a:lnTo>
                      <a:pt x="25350" y="47984"/>
                    </a:lnTo>
                    <a:cubicBezTo>
                      <a:pt x="27357" y="47528"/>
                      <a:pt x="29332" y="47042"/>
                      <a:pt x="31308" y="46556"/>
                    </a:cubicBezTo>
                    <a:lnTo>
                      <a:pt x="31308" y="46586"/>
                    </a:lnTo>
                    <a:cubicBezTo>
                      <a:pt x="31946" y="48744"/>
                      <a:pt x="33132" y="50690"/>
                      <a:pt x="34955" y="52088"/>
                    </a:cubicBezTo>
                    <a:cubicBezTo>
                      <a:pt x="35617" y="52566"/>
                      <a:pt x="36893" y="53473"/>
                      <a:pt x="37952" y="53473"/>
                    </a:cubicBezTo>
                    <a:cubicBezTo>
                      <a:pt x="38305" y="53473"/>
                      <a:pt x="38633" y="53372"/>
                      <a:pt x="38907" y="53121"/>
                    </a:cubicBezTo>
                    <a:cubicBezTo>
                      <a:pt x="39849" y="52240"/>
                      <a:pt x="38725" y="50538"/>
                      <a:pt x="38056" y="49717"/>
                    </a:cubicBezTo>
                    <a:cubicBezTo>
                      <a:pt x="36627" y="47984"/>
                      <a:pt x="34469" y="46951"/>
                      <a:pt x="32220" y="46617"/>
                    </a:cubicBezTo>
                    <a:cubicBezTo>
                      <a:pt x="32210" y="46606"/>
                      <a:pt x="32193" y="46603"/>
                      <a:pt x="32174" y="46603"/>
                    </a:cubicBezTo>
                    <a:cubicBezTo>
                      <a:pt x="32135" y="46603"/>
                      <a:pt x="32088" y="46617"/>
                      <a:pt x="32068" y="46617"/>
                    </a:cubicBezTo>
                    <a:cubicBezTo>
                      <a:pt x="32037" y="46556"/>
                      <a:pt x="32037" y="46465"/>
                      <a:pt x="31977" y="46404"/>
                    </a:cubicBezTo>
                    <a:cubicBezTo>
                      <a:pt x="33922" y="45887"/>
                      <a:pt x="35867" y="45401"/>
                      <a:pt x="37813" y="44884"/>
                    </a:cubicBezTo>
                    <a:cubicBezTo>
                      <a:pt x="37813" y="44914"/>
                      <a:pt x="37843" y="44945"/>
                      <a:pt x="37843" y="44975"/>
                    </a:cubicBezTo>
                    <a:cubicBezTo>
                      <a:pt x="38725" y="47103"/>
                      <a:pt x="40092" y="48927"/>
                      <a:pt x="41916" y="50355"/>
                    </a:cubicBezTo>
                    <a:cubicBezTo>
                      <a:pt x="42458" y="50774"/>
                      <a:pt x="43959" y="52012"/>
                      <a:pt x="45059" y="52012"/>
                    </a:cubicBezTo>
                    <a:cubicBezTo>
                      <a:pt x="45316" y="52012"/>
                      <a:pt x="45550" y="51945"/>
                      <a:pt x="45746" y="51784"/>
                    </a:cubicBezTo>
                    <a:cubicBezTo>
                      <a:pt x="46688" y="50994"/>
                      <a:pt x="45412" y="49139"/>
                      <a:pt x="44895" y="48562"/>
                    </a:cubicBezTo>
                    <a:cubicBezTo>
                      <a:pt x="43466" y="46708"/>
                      <a:pt x="41308" y="45674"/>
                      <a:pt x="39241" y="44610"/>
                    </a:cubicBezTo>
                    <a:cubicBezTo>
                      <a:pt x="40336" y="44306"/>
                      <a:pt x="41399" y="43972"/>
                      <a:pt x="42524" y="43668"/>
                    </a:cubicBezTo>
                    <a:cubicBezTo>
                      <a:pt x="43967" y="43984"/>
                      <a:pt x="45436" y="44159"/>
                      <a:pt x="46930" y="44159"/>
                    </a:cubicBezTo>
                    <a:cubicBezTo>
                      <a:pt x="47734" y="44159"/>
                      <a:pt x="48545" y="44109"/>
                      <a:pt x="49363" y="44003"/>
                    </a:cubicBezTo>
                    <a:cubicBezTo>
                      <a:pt x="50427" y="43851"/>
                      <a:pt x="53801" y="43668"/>
                      <a:pt x="53801" y="42027"/>
                    </a:cubicBezTo>
                    <a:cubicBezTo>
                      <a:pt x="53801" y="40708"/>
                      <a:pt x="51923" y="40466"/>
                      <a:pt x="50610" y="40466"/>
                    </a:cubicBezTo>
                    <a:cubicBezTo>
                      <a:pt x="50228" y="40466"/>
                      <a:pt x="49893" y="40486"/>
                      <a:pt x="49667" y="40507"/>
                    </a:cubicBezTo>
                    <a:cubicBezTo>
                      <a:pt x="47175" y="40689"/>
                      <a:pt x="44804" y="41419"/>
                      <a:pt x="42585" y="42544"/>
                    </a:cubicBezTo>
                    <a:cubicBezTo>
                      <a:pt x="40852" y="42756"/>
                      <a:pt x="39059" y="42999"/>
                      <a:pt x="37296" y="43303"/>
                    </a:cubicBezTo>
                    <a:cubicBezTo>
                      <a:pt x="39728" y="41632"/>
                      <a:pt x="43983" y="38227"/>
                      <a:pt x="42250" y="36981"/>
                    </a:cubicBezTo>
                    <a:cubicBezTo>
                      <a:pt x="42039" y="36826"/>
                      <a:pt x="41811" y="36760"/>
                      <a:pt x="41576" y="36760"/>
                    </a:cubicBezTo>
                    <a:cubicBezTo>
                      <a:pt x="40661" y="36760"/>
                      <a:pt x="39639" y="37744"/>
                      <a:pt x="39059" y="38227"/>
                    </a:cubicBezTo>
                    <a:cubicBezTo>
                      <a:pt x="37387" y="39595"/>
                      <a:pt x="36141" y="41328"/>
                      <a:pt x="35259" y="43273"/>
                    </a:cubicBezTo>
                    <a:cubicBezTo>
                      <a:pt x="35168" y="43425"/>
                      <a:pt x="35259" y="43577"/>
                      <a:pt x="35320" y="43668"/>
                    </a:cubicBezTo>
                    <a:cubicBezTo>
                      <a:pt x="33101" y="44063"/>
                      <a:pt x="30852" y="44580"/>
                      <a:pt x="28603" y="44975"/>
                    </a:cubicBezTo>
                    <a:cubicBezTo>
                      <a:pt x="29971" y="44458"/>
                      <a:pt x="31278" y="43820"/>
                      <a:pt x="32402" y="42939"/>
                    </a:cubicBezTo>
                    <a:cubicBezTo>
                      <a:pt x="33314" y="42300"/>
                      <a:pt x="35715" y="40233"/>
                      <a:pt x="35168" y="38835"/>
                    </a:cubicBezTo>
                    <a:cubicBezTo>
                      <a:pt x="35000" y="38396"/>
                      <a:pt x="34689" y="38209"/>
                      <a:pt x="34281" y="38209"/>
                    </a:cubicBezTo>
                    <a:cubicBezTo>
                      <a:pt x="32031" y="38209"/>
                      <a:pt x="26819" y="43913"/>
                      <a:pt x="26201" y="44762"/>
                    </a:cubicBezTo>
                    <a:cubicBezTo>
                      <a:pt x="26110" y="44945"/>
                      <a:pt x="26171" y="45097"/>
                      <a:pt x="26293" y="45188"/>
                    </a:cubicBezTo>
                    <a:cubicBezTo>
                      <a:pt x="26141" y="45218"/>
                      <a:pt x="25989" y="45279"/>
                      <a:pt x="25837" y="45340"/>
                    </a:cubicBezTo>
                    <a:cubicBezTo>
                      <a:pt x="25715" y="45370"/>
                      <a:pt x="25685" y="45431"/>
                      <a:pt x="25654" y="45522"/>
                    </a:cubicBezTo>
                    <a:cubicBezTo>
                      <a:pt x="23709" y="45826"/>
                      <a:pt x="21764" y="46100"/>
                      <a:pt x="19818" y="46191"/>
                    </a:cubicBezTo>
                    <a:cubicBezTo>
                      <a:pt x="23435" y="42027"/>
                      <a:pt x="27022" y="37802"/>
                      <a:pt x="30518" y="33546"/>
                    </a:cubicBezTo>
                    <a:lnTo>
                      <a:pt x="30548" y="33577"/>
                    </a:lnTo>
                    <a:cubicBezTo>
                      <a:pt x="30427" y="33729"/>
                      <a:pt x="30457" y="34033"/>
                      <a:pt x="30730" y="34124"/>
                    </a:cubicBezTo>
                    <a:cubicBezTo>
                      <a:pt x="32652" y="34646"/>
                      <a:pt x="34629" y="35131"/>
                      <a:pt x="36618" y="35131"/>
                    </a:cubicBezTo>
                    <a:cubicBezTo>
                      <a:pt x="37177" y="35131"/>
                      <a:pt x="37738" y="35092"/>
                      <a:pt x="38299" y="35005"/>
                    </a:cubicBezTo>
                    <a:cubicBezTo>
                      <a:pt x="39636" y="34762"/>
                      <a:pt x="42585" y="34002"/>
                      <a:pt x="42402" y="32148"/>
                    </a:cubicBezTo>
                    <a:cubicBezTo>
                      <a:pt x="42242" y="30416"/>
                      <a:pt x="40026" y="30226"/>
                      <a:pt x="38540" y="30226"/>
                    </a:cubicBezTo>
                    <a:cubicBezTo>
                      <a:pt x="38331" y="30226"/>
                      <a:pt x="38137" y="30230"/>
                      <a:pt x="37965" y="30233"/>
                    </a:cubicBezTo>
                    <a:cubicBezTo>
                      <a:pt x="35867" y="30294"/>
                      <a:pt x="33892" y="30811"/>
                      <a:pt x="32037" y="31662"/>
                    </a:cubicBezTo>
                    <a:cubicBezTo>
                      <a:pt x="33892" y="29321"/>
                      <a:pt x="35685" y="27011"/>
                      <a:pt x="37448" y="24671"/>
                    </a:cubicBezTo>
                    <a:cubicBezTo>
                      <a:pt x="37512" y="24735"/>
                      <a:pt x="37592" y="24800"/>
                      <a:pt x="37687" y="24800"/>
                    </a:cubicBezTo>
                    <a:cubicBezTo>
                      <a:pt x="37726" y="24800"/>
                      <a:pt x="37768" y="24789"/>
                      <a:pt x="37813" y="24762"/>
                    </a:cubicBezTo>
                    <a:cubicBezTo>
                      <a:pt x="39332" y="24124"/>
                      <a:pt x="40883" y="23516"/>
                      <a:pt x="42402" y="22878"/>
                    </a:cubicBezTo>
                    <a:lnTo>
                      <a:pt x="42402" y="22878"/>
                    </a:lnTo>
                    <a:cubicBezTo>
                      <a:pt x="42402" y="22938"/>
                      <a:pt x="42372" y="23030"/>
                      <a:pt x="42402" y="23090"/>
                    </a:cubicBezTo>
                    <a:cubicBezTo>
                      <a:pt x="43071" y="25279"/>
                      <a:pt x="44196" y="27406"/>
                      <a:pt x="46019" y="28805"/>
                    </a:cubicBezTo>
                    <a:cubicBezTo>
                      <a:pt x="46581" y="29237"/>
                      <a:pt x="47771" y="30052"/>
                      <a:pt x="48730" y="30052"/>
                    </a:cubicBezTo>
                    <a:cubicBezTo>
                      <a:pt x="49121" y="30052"/>
                      <a:pt x="49473" y="29917"/>
                      <a:pt x="49728" y="29565"/>
                    </a:cubicBezTo>
                    <a:cubicBezTo>
                      <a:pt x="50518" y="28410"/>
                      <a:pt x="49454" y="26251"/>
                      <a:pt x="48786" y="25309"/>
                    </a:cubicBezTo>
                    <a:cubicBezTo>
                      <a:pt x="47478" y="23516"/>
                      <a:pt x="45412" y="22726"/>
                      <a:pt x="43284" y="22482"/>
                    </a:cubicBezTo>
                    <a:cubicBezTo>
                      <a:pt x="44956" y="21783"/>
                      <a:pt x="46627" y="21023"/>
                      <a:pt x="48238" y="20203"/>
                    </a:cubicBezTo>
                    <a:cubicBezTo>
                      <a:pt x="48299" y="20264"/>
                      <a:pt x="48360" y="20294"/>
                      <a:pt x="48390" y="20294"/>
                    </a:cubicBezTo>
                    <a:cubicBezTo>
                      <a:pt x="48482" y="20324"/>
                      <a:pt x="48542" y="20355"/>
                      <a:pt x="48634" y="20355"/>
                    </a:cubicBezTo>
                    <a:cubicBezTo>
                      <a:pt x="49150" y="21814"/>
                      <a:pt x="50366" y="22908"/>
                      <a:pt x="51673" y="23759"/>
                    </a:cubicBezTo>
                    <a:cubicBezTo>
                      <a:pt x="52361" y="24172"/>
                      <a:pt x="54260" y="25259"/>
                      <a:pt x="55543" y="25259"/>
                    </a:cubicBezTo>
                    <a:cubicBezTo>
                      <a:pt x="55960" y="25259"/>
                      <a:pt x="56313" y="25144"/>
                      <a:pt x="56536" y="24853"/>
                    </a:cubicBezTo>
                    <a:cubicBezTo>
                      <a:pt x="57205" y="24002"/>
                      <a:pt x="55807" y="23151"/>
                      <a:pt x="55229" y="22726"/>
                    </a:cubicBezTo>
                    <a:cubicBezTo>
                      <a:pt x="53466" y="21358"/>
                      <a:pt x="51400" y="20415"/>
                      <a:pt x="49211" y="19838"/>
                    </a:cubicBezTo>
                    <a:cubicBezTo>
                      <a:pt x="50944" y="18957"/>
                      <a:pt x="52615" y="18045"/>
                      <a:pt x="54287" y="17072"/>
                    </a:cubicBezTo>
                    <a:cubicBezTo>
                      <a:pt x="55400" y="17295"/>
                      <a:pt x="56513" y="17427"/>
                      <a:pt x="57626" y="17427"/>
                    </a:cubicBezTo>
                    <a:cubicBezTo>
                      <a:pt x="58337" y="17427"/>
                      <a:pt x="59048" y="17373"/>
                      <a:pt x="59758" y="17254"/>
                    </a:cubicBezTo>
                    <a:cubicBezTo>
                      <a:pt x="60822" y="17072"/>
                      <a:pt x="63588" y="16677"/>
                      <a:pt x="63375" y="15035"/>
                    </a:cubicBezTo>
                    <a:cubicBezTo>
                      <a:pt x="63268" y="14088"/>
                      <a:pt x="62331" y="13856"/>
                      <a:pt x="61366" y="13856"/>
                    </a:cubicBezTo>
                    <a:cubicBezTo>
                      <a:pt x="60691" y="13856"/>
                      <a:pt x="60002" y="13970"/>
                      <a:pt x="59576" y="14032"/>
                    </a:cubicBezTo>
                    <a:cubicBezTo>
                      <a:pt x="57448" y="14276"/>
                      <a:pt x="55442" y="15035"/>
                      <a:pt x="53527" y="16099"/>
                    </a:cubicBezTo>
                    <a:cubicBezTo>
                      <a:pt x="53466" y="16160"/>
                      <a:pt x="53406" y="16221"/>
                      <a:pt x="53375" y="16312"/>
                    </a:cubicBezTo>
                    <a:cubicBezTo>
                      <a:pt x="48786" y="17558"/>
                      <a:pt x="44378" y="19200"/>
                      <a:pt x="40092" y="21206"/>
                    </a:cubicBezTo>
                    <a:cubicBezTo>
                      <a:pt x="41399" y="19352"/>
                      <a:pt x="42737" y="17437"/>
                      <a:pt x="43983" y="15552"/>
                    </a:cubicBezTo>
                    <a:cubicBezTo>
                      <a:pt x="44018" y="15561"/>
                      <a:pt x="44055" y="15565"/>
                      <a:pt x="44092" y="15565"/>
                    </a:cubicBezTo>
                    <a:cubicBezTo>
                      <a:pt x="44306" y="15565"/>
                      <a:pt x="44517" y="15417"/>
                      <a:pt x="44439" y="15157"/>
                    </a:cubicBezTo>
                    <a:cubicBezTo>
                      <a:pt x="44439" y="15127"/>
                      <a:pt x="44409" y="15096"/>
                      <a:pt x="44409" y="15035"/>
                    </a:cubicBezTo>
                    <a:lnTo>
                      <a:pt x="44409" y="15035"/>
                    </a:lnTo>
                    <a:cubicBezTo>
                      <a:pt x="44500" y="15127"/>
                      <a:pt x="44561" y="15157"/>
                      <a:pt x="44682" y="15157"/>
                    </a:cubicBezTo>
                    <a:cubicBezTo>
                      <a:pt x="46171" y="15035"/>
                      <a:pt x="55807" y="14580"/>
                      <a:pt x="54287" y="11388"/>
                    </a:cubicBezTo>
                    <a:cubicBezTo>
                      <a:pt x="54023" y="10848"/>
                      <a:pt x="53453" y="10671"/>
                      <a:pt x="52802" y="10671"/>
                    </a:cubicBezTo>
                    <a:cubicBezTo>
                      <a:pt x="51878" y="10671"/>
                      <a:pt x="50790" y="11027"/>
                      <a:pt x="50184" y="11206"/>
                    </a:cubicBezTo>
                    <a:cubicBezTo>
                      <a:pt x="48147" y="11814"/>
                      <a:pt x="46263" y="12969"/>
                      <a:pt x="44712" y="14488"/>
                    </a:cubicBezTo>
                    <a:cubicBezTo>
                      <a:pt x="45898" y="12665"/>
                      <a:pt x="47083" y="10841"/>
                      <a:pt x="48178" y="8956"/>
                    </a:cubicBezTo>
                    <a:cubicBezTo>
                      <a:pt x="50974" y="6616"/>
                      <a:pt x="56810" y="1327"/>
                      <a:pt x="55017" y="142"/>
                    </a:cubicBezTo>
                    <a:cubicBezTo>
                      <a:pt x="54868" y="44"/>
                      <a:pt x="54700" y="0"/>
                      <a:pt x="5451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87" name="Google Shape;2187;p28"/>
              <p:cNvGrpSpPr/>
              <p:nvPr/>
            </p:nvGrpSpPr>
            <p:grpSpPr>
              <a:xfrm rot="2496572">
                <a:off x="27933" y="3349541"/>
                <a:ext cx="1369143" cy="1907993"/>
                <a:chOff x="3339213" y="-3311900"/>
                <a:chExt cx="1535000" cy="2139125"/>
              </a:xfrm>
            </p:grpSpPr>
            <p:sp>
              <p:nvSpPr>
                <p:cNvPr id="2188" name="Google Shape;2188;p28"/>
                <p:cNvSpPr/>
                <p:nvPr/>
              </p:nvSpPr>
              <p:spPr>
                <a:xfrm>
                  <a:off x="3339213" y="-3311900"/>
                  <a:ext cx="1535000" cy="213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00" h="85565" extrusionOk="0">
                      <a:moveTo>
                        <a:pt x="17265" y="1"/>
                      </a:moveTo>
                      <a:lnTo>
                        <a:pt x="17265" y="1"/>
                      </a:lnTo>
                      <a:cubicBezTo>
                        <a:pt x="15046" y="8998"/>
                        <a:pt x="21733" y="24834"/>
                        <a:pt x="24286" y="31764"/>
                      </a:cubicBezTo>
                      <a:cubicBezTo>
                        <a:pt x="19818" y="22920"/>
                        <a:pt x="11187" y="16871"/>
                        <a:pt x="11186" y="16870"/>
                      </a:cubicBezTo>
                      <a:lnTo>
                        <a:pt x="11186" y="16870"/>
                      </a:lnTo>
                      <a:cubicBezTo>
                        <a:pt x="15806" y="28238"/>
                        <a:pt x="25198" y="36232"/>
                        <a:pt x="25198" y="36232"/>
                      </a:cubicBezTo>
                      <a:lnTo>
                        <a:pt x="28998" y="48330"/>
                      </a:lnTo>
                      <a:cubicBezTo>
                        <a:pt x="20913" y="31127"/>
                        <a:pt x="1065" y="27418"/>
                        <a:pt x="1064" y="27418"/>
                      </a:cubicBezTo>
                      <a:lnTo>
                        <a:pt x="1064" y="27418"/>
                      </a:lnTo>
                      <a:cubicBezTo>
                        <a:pt x="9514" y="43163"/>
                        <a:pt x="29636" y="50458"/>
                        <a:pt x="29636" y="50458"/>
                      </a:cubicBezTo>
                      <a:lnTo>
                        <a:pt x="33071" y="61278"/>
                      </a:lnTo>
                      <a:cubicBezTo>
                        <a:pt x="18274" y="45324"/>
                        <a:pt x="5750" y="43809"/>
                        <a:pt x="1525" y="43809"/>
                      </a:cubicBezTo>
                      <a:cubicBezTo>
                        <a:pt x="534" y="43809"/>
                        <a:pt x="0" y="43892"/>
                        <a:pt x="0" y="43892"/>
                      </a:cubicBezTo>
                      <a:cubicBezTo>
                        <a:pt x="6474" y="64470"/>
                        <a:pt x="34317" y="65321"/>
                        <a:pt x="34317" y="65321"/>
                      </a:cubicBezTo>
                      <a:lnTo>
                        <a:pt x="38815" y="79485"/>
                      </a:lnTo>
                      <a:cubicBezTo>
                        <a:pt x="28661" y="67795"/>
                        <a:pt x="19260" y="65161"/>
                        <a:pt x="12849" y="65161"/>
                      </a:cubicBezTo>
                      <a:cubicBezTo>
                        <a:pt x="7592" y="65161"/>
                        <a:pt x="4347" y="66932"/>
                        <a:pt x="4347" y="66932"/>
                      </a:cubicBezTo>
                      <a:cubicBezTo>
                        <a:pt x="16384" y="79315"/>
                        <a:pt x="27144" y="81590"/>
                        <a:pt x="33425" y="81590"/>
                      </a:cubicBezTo>
                      <a:cubicBezTo>
                        <a:pt x="37073" y="81590"/>
                        <a:pt x="39211" y="80823"/>
                        <a:pt x="39211" y="80823"/>
                      </a:cubicBezTo>
                      <a:cubicBezTo>
                        <a:pt x="39211" y="80823"/>
                        <a:pt x="39970" y="82951"/>
                        <a:pt x="40852" y="85565"/>
                      </a:cubicBezTo>
                      <a:lnTo>
                        <a:pt x="43010" y="84349"/>
                      </a:lnTo>
                      <a:cubicBezTo>
                        <a:pt x="42524" y="83103"/>
                        <a:pt x="41946" y="81674"/>
                        <a:pt x="41277" y="80154"/>
                      </a:cubicBezTo>
                      <a:cubicBezTo>
                        <a:pt x="41277" y="80154"/>
                        <a:pt x="61399" y="67692"/>
                        <a:pt x="59363" y="52920"/>
                      </a:cubicBezTo>
                      <a:lnTo>
                        <a:pt x="59363" y="52920"/>
                      </a:lnTo>
                      <a:cubicBezTo>
                        <a:pt x="59362" y="52920"/>
                        <a:pt x="44438" y="58939"/>
                        <a:pt x="40335" y="78878"/>
                      </a:cubicBezTo>
                      <a:lnTo>
                        <a:pt x="35989" y="64774"/>
                      </a:lnTo>
                      <a:cubicBezTo>
                        <a:pt x="35989" y="64774"/>
                        <a:pt x="56962" y="52464"/>
                        <a:pt x="60184" y="33710"/>
                      </a:cubicBezTo>
                      <a:lnTo>
                        <a:pt x="60184" y="33710"/>
                      </a:lnTo>
                      <a:cubicBezTo>
                        <a:pt x="60182" y="33710"/>
                        <a:pt x="41733" y="34622"/>
                        <a:pt x="35168" y="62586"/>
                      </a:cubicBezTo>
                      <a:lnTo>
                        <a:pt x="31277" y="50670"/>
                      </a:lnTo>
                      <a:cubicBezTo>
                        <a:pt x="31277" y="50670"/>
                        <a:pt x="44287" y="39880"/>
                        <a:pt x="44195" y="21460"/>
                      </a:cubicBezTo>
                      <a:lnTo>
                        <a:pt x="44195" y="21460"/>
                      </a:lnTo>
                      <a:cubicBezTo>
                        <a:pt x="44194" y="21461"/>
                        <a:pt x="32675" y="26172"/>
                        <a:pt x="30396" y="48968"/>
                      </a:cubicBezTo>
                      <a:lnTo>
                        <a:pt x="26718" y="35777"/>
                      </a:lnTo>
                      <a:cubicBezTo>
                        <a:pt x="26718" y="35777"/>
                        <a:pt x="35198" y="28998"/>
                        <a:pt x="37904" y="12433"/>
                      </a:cubicBezTo>
                      <a:lnTo>
                        <a:pt x="37904" y="12433"/>
                      </a:lnTo>
                      <a:cubicBezTo>
                        <a:pt x="37903" y="12433"/>
                        <a:pt x="27964" y="17206"/>
                        <a:pt x="25988" y="33618"/>
                      </a:cubicBezTo>
                      <a:cubicBezTo>
                        <a:pt x="26384" y="30153"/>
                        <a:pt x="26353" y="13193"/>
                        <a:pt x="17265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9" name="Google Shape;2189;p28"/>
                <p:cNvSpPr/>
                <p:nvPr/>
              </p:nvSpPr>
              <p:spPr>
                <a:xfrm>
                  <a:off x="3406063" y="-2586200"/>
                  <a:ext cx="655050" cy="50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2" h="20275" extrusionOk="0">
                      <a:moveTo>
                        <a:pt x="1" y="1"/>
                      </a:moveTo>
                      <a:cubicBezTo>
                        <a:pt x="3" y="2"/>
                        <a:pt x="18386" y="15530"/>
                        <a:pt x="26199" y="20273"/>
                      </a:cubicBezTo>
                      <a:lnTo>
                        <a:pt x="26199" y="20273"/>
                      </a:lnTo>
                      <a:cubicBezTo>
                        <a:pt x="25944" y="20088"/>
                        <a:pt x="7908" y="4920"/>
                        <a:pt x="1" y="1"/>
                      </a:cubicBezTo>
                      <a:close/>
                      <a:moveTo>
                        <a:pt x="26199" y="20273"/>
                      </a:moveTo>
                      <a:cubicBezTo>
                        <a:pt x="26201" y="20274"/>
                        <a:pt x="26202" y="20275"/>
                        <a:pt x="26202" y="20275"/>
                      </a:cubicBezTo>
                      <a:cubicBezTo>
                        <a:pt x="26202" y="20275"/>
                        <a:pt x="26202" y="20275"/>
                        <a:pt x="26202" y="20275"/>
                      </a:cubicBezTo>
                      <a:cubicBezTo>
                        <a:pt x="26201" y="20274"/>
                        <a:pt x="26200" y="20273"/>
                        <a:pt x="26199" y="2027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0" name="Google Shape;2190;p28"/>
                <p:cNvSpPr/>
                <p:nvPr/>
              </p:nvSpPr>
              <p:spPr>
                <a:xfrm>
                  <a:off x="3648488" y="-2849875"/>
                  <a:ext cx="313100" cy="40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24" h="16019" extrusionOk="0">
                      <a:moveTo>
                        <a:pt x="0" y="0"/>
                      </a:moveTo>
                      <a:cubicBezTo>
                        <a:pt x="2" y="3"/>
                        <a:pt x="7691" y="11794"/>
                        <a:pt x="12523" y="16019"/>
                      </a:cubicBezTo>
                      <a:cubicBezTo>
                        <a:pt x="12523" y="16019"/>
                        <a:pt x="6140" y="7660"/>
                        <a:pt x="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1" name="Google Shape;2191;p28"/>
                <p:cNvSpPr/>
                <p:nvPr/>
              </p:nvSpPr>
              <p:spPr>
                <a:xfrm>
                  <a:off x="3994238" y="-2974500"/>
                  <a:ext cx="274325" cy="53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21430" extrusionOk="0">
                      <a:moveTo>
                        <a:pt x="10973" y="1"/>
                      </a:moveTo>
                      <a:lnTo>
                        <a:pt x="10973" y="1"/>
                      </a:lnTo>
                      <a:cubicBezTo>
                        <a:pt x="10971" y="4"/>
                        <a:pt x="1976" y="13832"/>
                        <a:pt x="0" y="21429"/>
                      </a:cubicBezTo>
                      <a:cubicBezTo>
                        <a:pt x="0" y="21429"/>
                        <a:pt x="9271" y="2949"/>
                        <a:pt x="1097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2" name="Google Shape;2192;p28"/>
                <p:cNvSpPr/>
                <p:nvPr/>
              </p:nvSpPr>
              <p:spPr>
                <a:xfrm>
                  <a:off x="4112763" y="-2745000"/>
                  <a:ext cx="314625" cy="68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85" h="27205" extrusionOk="0">
                      <a:moveTo>
                        <a:pt x="12585" y="0"/>
                      </a:moveTo>
                      <a:lnTo>
                        <a:pt x="12585" y="0"/>
                      </a:lnTo>
                      <a:cubicBezTo>
                        <a:pt x="12582" y="4"/>
                        <a:pt x="1856" y="18510"/>
                        <a:pt x="1" y="27202"/>
                      </a:cubicBezTo>
                      <a:lnTo>
                        <a:pt x="1" y="27202"/>
                      </a:lnTo>
                      <a:cubicBezTo>
                        <a:pt x="82" y="26962"/>
                        <a:pt x="12010" y="1150"/>
                        <a:pt x="12585" y="0"/>
                      </a:cubicBezTo>
                      <a:close/>
                      <a:moveTo>
                        <a:pt x="1" y="27202"/>
                      </a:moveTo>
                      <a:lnTo>
                        <a:pt x="1" y="27202"/>
                      </a:lnTo>
                      <a:cubicBezTo>
                        <a:pt x="1" y="27204"/>
                        <a:pt x="1" y="27204"/>
                        <a:pt x="1" y="27204"/>
                      </a:cubicBezTo>
                      <a:cubicBezTo>
                        <a:pt x="1" y="27204"/>
                        <a:pt x="1" y="27203"/>
                        <a:pt x="1" y="2720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3" name="Google Shape;2193;p28"/>
                <p:cNvSpPr/>
                <p:nvPr/>
              </p:nvSpPr>
              <p:spPr>
                <a:xfrm>
                  <a:off x="4222188" y="-2438025"/>
                  <a:ext cx="588950" cy="721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28877" extrusionOk="0">
                      <a:moveTo>
                        <a:pt x="23558" y="1"/>
                      </a:moveTo>
                      <a:cubicBezTo>
                        <a:pt x="23554" y="4"/>
                        <a:pt x="5927" y="16203"/>
                        <a:pt x="1" y="28877"/>
                      </a:cubicBezTo>
                      <a:cubicBezTo>
                        <a:pt x="1" y="28877"/>
                        <a:pt x="15351" y="8390"/>
                        <a:pt x="2355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4" name="Google Shape;2194;p28"/>
                <p:cNvSpPr/>
                <p:nvPr/>
              </p:nvSpPr>
              <p:spPr>
                <a:xfrm>
                  <a:off x="3369588" y="-2192575"/>
                  <a:ext cx="823750" cy="4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50" h="19090" extrusionOk="0">
                      <a:moveTo>
                        <a:pt x="1" y="1"/>
                      </a:moveTo>
                      <a:cubicBezTo>
                        <a:pt x="5" y="4"/>
                        <a:pt x="19152" y="17235"/>
                        <a:pt x="32950" y="19089"/>
                      </a:cubicBezTo>
                      <a:cubicBezTo>
                        <a:pt x="32950" y="19089"/>
                        <a:pt x="16840" y="13770"/>
                        <a:pt x="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5" name="Google Shape;2195;p28"/>
                <p:cNvSpPr/>
                <p:nvPr/>
              </p:nvSpPr>
              <p:spPr>
                <a:xfrm>
                  <a:off x="4366588" y="-1933450"/>
                  <a:ext cx="433900" cy="60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56" h="24226" extrusionOk="0">
                      <a:moveTo>
                        <a:pt x="17356" y="1"/>
                      </a:moveTo>
                      <a:lnTo>
                        <a:pt x="17356" y="1"/>
                      </a:lnTo>
                      <a:cubicBezTo>
                        <a:pt x="10547" y="6292"/>
                        <a:pt x="0" y="24226"/>
                        <a:pt x="0" y="24226"/>
                      </a:cubicBezTo>
                      <a:cubicBezTo>
                        <a:pt x="1672" y="22250"/>
                        <a:pt x="17354" y="3"/>
                        <a:pt x="1735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6" name="Google Shape;2196;p28"/>
                <p:cNvSpPr/>
                <p:nvPr/>
              </p:nvSpPr>
              <p:spPr>
                <a:xfrm>
                  <a:off x="3474463" y="-1628725"/>
                  <a:ext cx="838950" cy="32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58" h="12919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126" y="153"/>
                        <a:pt x="775" y="481"/>
                        <a:pt x="1812" y="937"/>
                      </a:cubicBezTo>
                      <a:lnTo>
                        <a:pt x="1812" y="937"/>
                      </a:lnTo>
                      <a:cubicBezTo>
                        <a:pt x="661" y="351"/>
                        <a:pt x="1" y="0"/>
                        <a:pt x="1" y="0"/>
                      </a:cubicBezTo>
                      <a:close/>
                      <a:moveTo>
                        <a:pt x="1812" y="937"/>
                      </a:moveTo>
                      <a:cubicBezTo>
                        <a:pt x="7321" y="3741"/>
                        <a:pt x="24077" y="11937"/>
                        <a:pt x="33556" y="12918"/>
                      </a:cubicBezTo>
                      <a:lnTo>
                        <a:pt x="33556" y="12918"/>
                      </a:lnTo>
                      <a:cubicBezTo>
                        <a:pt x="33353" y="12871"/>
                        <a:pt x="8796" y="4007"/>
                        <a:pt x="1812" y="937"/>
                      </a:cubicBezTo>
                      <a:close/>
                      <a:moveTo>
                        <a:pt x="33556" y="12918"/>
                      </a:moveTo>
                      <a:cubicBezTo>
                        <a:pt x="33557" y="12918"/>
                        <a:pt x="33557" y="12918"/>
                        <a:pt x="33557" y="12918"/>
                      </a:cubicBezTo>
                      <a:cubicBezTo>
                        <a:pt x="33557" y="12918"/>
                        <a:pt x="33557" y="12918"/>
                        <a:pt x="33557" y="12918"/>
                      </a:cubicBezTo>
                      <a:cubicBezTo>
                        <a:pt x="33557" y="12918"/>
                        <a:pt x="33557" y="12918"/>
                        <a:pt x="33556" y="1291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7" name="Google Shape;2197;p28"/>
                <p:cNvSpPr/>
                <p:nvPr/>
              </p:nvSpPr>
              <p:spPr>
                <a:xfrm>
                  <a:off x="3781463" y="-3247300"/>
                  <a:ext cx="184675" cy="69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87" h="2784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" y="4"/>
                        <a:pt x="5198" y="22129"/>
                        <a:pt x="7387" y="27843"/>
                      </a:cubicBezTo>
                      <a:cubicBezTo>
                        <a:pt x="7387" y="27843"/>
                        <a:pt x="4013" y="11399"/>
                        <a:pt x="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198" name="Google Shape;2198;p28"/>
              <p:cNvGrpSpPr/>
              <p:nvPr/>
            </p:nvGrpSpPr>
            <p:grpSpPr>
              <a:xfrm rot="-2700000">
                <a:off x="1130670" y="3831189"/>
                <a:ext cx="1491661" cy="1800633"/>
                <a:chOff x="6987463" y="-3144050"/>
                <a:chExt cx="1491675" cy="1800650"/>
              </a:xfrm>
            </p:grpSpPr>
            <p:sp>
              <p:nvSpPr>
                <p:cNvPr id="2199" name="Google Shape;2199;p28"/>
                <p:cNvSpPr/>
                <p:nvPr/>
              </p:nvSpPr>
              <p:spPr>
                <a:xfrm>
                  <a:off x="6987463" y="-3144050"/>
                  <a:ext cx="1491675" cy="17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667" h="69922" extrusionOk="0">
                      <a:moveTo>
                        <a:pt x="41317" y="0"/>
                      </a:moveTo>
                      <a:cubicBezTo>
                        <a:pt x="30030" y="0"/>
                        <a:pt x="28740" y="35780"/>
                        <a:pt x="23344" y="37856"/>
                      </a:cubicBezTo>
                      <a:cubicBezTo>
                        <a:pt x="23064" y="37963"/>
                        <a:pt x="22815" y="38015"/>
                        <a:pt x="22593" y="38015"/>
                      </a:cubicBezTo>
                      <a:cubicBezTo>
                        <a:pt x="18137" y="38015"/>
                        <a:pt x="24668" y="17337"/>
                        <a:pt x="12824" y="17337"/>
                      </a:cubicBezTo>
                      <a:cubicBezTo>
                        <a:pt x="12775" y="17337"/>
                        <a:pt x="12725" y="17338"/>
                        <a:pt x="12675" y="17338"/>
                      </a:cubicBezTo>
                      <a:cubicBezTo>
                        <a:pt x="0" y="17490"/>
                        <a:pt x="22554" y="52141"/>
                        <a:pt x="15958" y="55637"/>
                      </a:cubicBezTo>
                      <a:cubicBezTo>
                        <a:pt x="15526" y="55869"/>
                        <a:pt x="15137" y="55977"/>
                        <a:pt x="14785" y="55977"/>
                      </a:cubicBezTo>
                      <a:cubicBezTo>
                        <a:pt x="10256" y="55977"/>
                        <a:pt x="11895" y="38156"/>
                        <a:pt x="7951" y="38156"/>
                      </a:cubicBezTo>
                      <a:cubicBezTo>
                        <a:pt x="7543" y="38156"/>
                        <a:pt x="7075" y="38347"/>
                        <a:pt x="6535" y="38767"/>
                      </a:cubicBezTo>
                      <a:cubicBezTo>
                        <a:pt x="1338" y="42810"/>
                        <a:pt x="8420" y="60439"/>
                        <a:pt x="10730" y="65789"/>
                      </a:cubicBezTo>
                      <a:cubicBezTo>
                        <a:pt x="11155" y="66762"/>
                        <a:pt x="11915" y="67582"/>
                        <a:pt x="12888" y="68069"/>
                      </a:cubicBezTo>
                      <a:lnTo>
                        <a:pt x="15654" y="69437"/>
                      </a:lnTo>
                      <a:cubicBezTo>
                        <a:pt x="16287" y="69761"/>
                        <a:pt x="16980" y="69921"/>
                        <a:pt x="17674" y="69921"/>
                      </a:cubicBezTo>
                      <a:cubicBezTo>
                        <a:pt x="18280" y="69921"/>
                        <a:pt x="18887" y="69799"/>
                        <a:pt x="19453" y="69558"/>
                      </a:cubicBezTo>
                      <a:cubicBezTo>
                        <a:pt x="26566" y="66519"/>
                        <a:pt x="48390" y="64421"/>
                        <a:pt x="44925" y="57430"/>
                      </a:cubicBezTo>
                      <a:cubicBezTo>
                        <a:pt x="43971" y="55515"/>
                        <a:pt x="42417" y="54810"/>
                        <a:pt x="40578" y="54810"/>
                      </a:cubicBezTo>
                      <a:cubicBezTo>
                        <a:pt x="35450" y="54810"/>
                        <a:pt x="28100" y="60282"/>
                        <a:pt x="25304" y="60282"/>
                      </a:cubicBezTo>
                      <a:cubicBezTo>
                        <a:pt x="25075" y="60282"/>
                        <a:pt x="24876" y="60245"/>
                        <a:pt x="24712" y="60166"/>
                      </a:cubicBezTo>
                      <a:cubicBezTo>
                        <a:pt x="21855" y="58768"/>
                        <a:pt x="25077" y="53540"/>
                        <a:pt x="37174" y="51169"/>
                      </a:cubicBezTo>
                      <a:cubicBezTo>
                        <a:pt x="49241" y="48768"/>
                        <a:pt x="56475" y="39254"/>
                        <a:pt x="50548" y="34786"/>
                      </a:cubicBezTo>
                      <a:cubicBezTo>
                        <a:pt x="49865" y="34267"/>
                        <a:pt x="49094" y="34044"/>
                        <a:pt x="48262" y="34044"/>
                      </a:cubicBezTo>
                      <a:cubicBezTo>
                        <a:pt x="43152" y="34044"/>
                        <a:pt x="35747" y="42457"/>
                        <a:pt x="32359" y="42457"/>
                      </a:cubicBezTo>
                      <a:cubicBezTo>
                        <a:pt x="31512" y="42457"/>
                        <a:pt x="30917" y="41933"/>
                        <a:pt x="30669" y="40622"/>
                      </a:cubicBezTo>
                      <a:cubicBezTo>
                        <a:pt x="29271" y="33205"/>
                        <a:pt x="59667" y="9588"/>
                        <a:pt x="44955" y="1107"/>
                      </a:cubicBezTo>
                      <a:cubicBezTo>
                        <a:pt x="43637" y="347"/>
                        <a:pt x="42428" y="0"/>
                        <a:pt x="41317" y="0"/>
                      </a:cubicBezTo>
                      <a:close/>
                    </a:path>
                  </a:pathLst>
                </a:custGeom>
                <a:solidFill>
                  <a:srgbClr val="7B7FE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0" name="Google Shape;2200;p28"/>
                <p:cNvSpPr/>
                <p:nvPr/>
              </p:nvSpPr>
              <p:spPr>
                <a:xfrm>
                  <a:off x="7173638" y="-3063950"/>
                  <a:ext cx="1023600" cy="172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44" h="68822" extrusionOk="0">
                      <a:moveTo>
                        <a:pt x="36536" y="0"/>
                      </a:moveTo>
                      <a:cubicBezTo>
                        <a:pt x="36533" y="7"/>
                        <a:pt x="24407" y="25535"/>
                        <a:pt x="14803" y="45472"/>
                      </a:cubicBezTo>
                      <a:cubicBezTo>
                        <a:pt x="13374" y="42980"/>
                        <a:pt x="8936" y="34135"/>
                        <a:pt x="6444" y="17417"/>
                      </a:cubicBezTo>
                      <a:lnTo>
                        <a:pt x="6444" y="17417"/>
                      </a:lnTo>
                      <a:cubicBezTo>
                        <a:pt x="6445" y="17424"/>
                        <a:pt x="8512" y="36204"/>
                        <a:pt x="14499" y="46171"/>
                      </a:cubicBezTo>
                      <a:cubicBezTo>
                        <a:pt x="11915" y="51491"/>
                        <a:pt x="9544" y="56354"/>
                        <a:pt x="7660" y="60214"/>
                      </a:cubicBezTo>
                      <a:cubicBezTo>
                        <a:pt x="6018" y="58026"/>
                        <a:pt x="1642" y="51035"/>
                        <a:pt x="0" y="37813"/>
                      </a:cubicBezTo>
                      <a:lnTo>
                        <a:pt x="0" y="37813"/>
                      </a:lnTo>
                      <a:cubicBezTo>
                        <a:pt x="0" y="37816"/>
                        <a:pt x="275" y="52313"/>
                        <a:pt x="7113" y="61248"/>
                      </a:cubicBezTo>
                      <a:cubicBezTo>
                        <a:pt x="5897" y="63710"/>
                        <a:pt x="4924" y="65655"/>
                        <a:pt x="4225" y="66962"/>
                      </a:cubicBezTo>
                      <a:cubicBezTo>
                        <a:pt x="3800" y="67752"/>
                        <a:pt x="3769" y="68573"/>
                        <a:pt x="4164" y="68786"/>
                      </a:cubicBezTo>
                      <a:cubicBezTo>
                        <a:pt x="4212" y="68810"/>
                        <a:pt x="4264" y="68821"/>
                        <a:pt x="4320" y="68821"/>
                      </a:cubicBezTo>
                      <a:cubicBezTo>
                        <a:pt x="4692" y="68821"/>
                        <a:pt x="5219" y="68318"/>
                        <a:pt x="5563" y="67631"/>
                      </a:cubicBezTo>
                      <a:cubicBezTo>
                        <a:pt x="6170" y="66354"/>
                        <a:pt x="7143" y="64257"/>
                        <a:pt x="8420" y="61582"/>
                      </a:cubicBezTo>
                      <a:cubicBezTo>
                        <a:pt x="11459" y="61491"/>
                        <a:pt x="23222" y="60640"/>
                        <a:pt x="33983" y="54409"/>
                      </a:cubicBezTo>
                      <a:lnTo>
                        <a:pt x="33983" y="54409"/>
                      </a:lnTo>
                      <a:cubicBezTo>
                        <a:pt x="33980" y="54410"/>
                        <a:pt x="19834" y="60774"/>
                        <a:pt x="9520" y="60774"/>
                      </a:cubicBezTo>
                      <a:cubicBezTo>
                        <a:pt x="9262" y="60774"/>
                        <a:pt x="9007" y="60770"/>
                        <a:pt x="8754" y="60761"/>
                      </a:cubicBezTo>
                      <a:cubicBezTo>
                        <a:pt x="10608" y="56810"/>
                        <a:pt x="13009" y="51703"/>
                        <a:pt x="15593" y="46171"/>
                      </a:cubicBezTo>
                      <a:cubicBezTo>
                        <a:pt x="18055" y="45716"/>
                        <a:pt x="32189" y="42798"/>
                        <a:pt x="40943" y="34530"/>
                      </a:cubicBezTo>
                      <a:lnTo>
                        <a:pt x="40943" y="34530"/>
                      </a:lnTo>
                      <a:cubicBezTo>
                        <a:pt x="40941" y="34532"/>
                        <a:pt x="28358" y="44165"/>
                        <a:pt x="16019" y="45290"/>
                      </a:cubicBezTo>
                      <a:cubicBezTo>
                        <a:pt x="23405" y="29454"/>
                        <a:pt x="32463" y="9818"/>
                        <a:pt x="3653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201" name="Google Shape;2201;p28"/>
              <p:cNvGrpSpPr/>
              <p:nvPr/>
            </p:nvGrpSpPr>
            <p:grpSpPr>
              <a:xfrm>
                <a:off x="7081463" y="3753064"/>
                <a:ext cx="730373" cy="714106"/>
                <a:chOff x="489525" y="5585525"/>
                <a:chExt cx="847300" cy="828525"/>
              </a:xfrm>
            </p:grpSpPr>
            <p:sp>
              <p:nvSpPr>
                <p:cNvPr id="2202" name="Google Shape;2202;p28"/>
                <p:cNvSpPr/>
                <p:nvPr/>
              </p:nvSpPr>
              <p:spPr>
                <a:xfrm>
                  <a:off x="901400" y="5661175"/>
                  <a:ext cx="376925" cy="334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77" h="13385" extrusionOk="0">
                      <a:moveTo>
                        <a:pt x="5012" y="0"/>
                      </a:moveTo>
                      <a:cubicBezTo>
                        <a:pt x="4401" y="0"/>
                        <a:pt x="3776" y="238"/>
                        <a:pt x="3283" y="641"/>
                      </a:cubicBezTo>
                      <a:cubicBezTo>
                        <a:pt x="2614" y="1128"/>
                        <a:pt x="2158" y="1857"/>
                        <a:pt x="1763" y="2617"/>
                      </a:cubicBezTo>
                      <a:cubicBezTo>
                        <a:pt x="365" y="5383"/>
                        <a:pt x="0" y="8727"/>
                        <a:pt x="821" y="11736"/>
                      </a:cubicBezTo>
                      <a:lnTo>
                        <a:pt x="2462" y="12678"/>
                      </a:lnTo>
                      <a:cubicBezTo>
                        <a:pt x="4651" y="12861"/>
                        <a:pt x="6869" y="13073"/>
                        <a:pt x="9119" y="13286"/>
                      </a:cubicBezTo>
                      <a:cubicBezTo>
                        <a:pt x="9615" y="13338"/>
                        <a:pt x="10134" y="13385"/>
                        <a:pt x="10651" y="13385"/>
                      </a:cubicBezTo>
                      <a:cubicBezTo>
                        <a:pt x="11337" y="13385"/>
                        <a:pt x="12021" y="13303"/>
                        <a:pt x="12645" y="13043"/>
                      </a:cubicBezTo>
                      <a:cubicBezTo>
                        <a:pt x="14012" y="12465"/>
                        <a:pt x="14924" y="10946"/>
                        <a:pt x="14833" y="9456"/>
                      </a:cubicBezTo>
                      <a:cubicBezTo>
                        <a:pt x="14803" y="8727"/>
                        <a:pt x="14529" y="8058"/>
                        <a:pt x="14620" y="7329"/>
                      </a:cubicBezTo>
                      <a:cubicBezTo>
                        <a:pt x="14681" y="6873"/>
                        <a:pt x="14894" y="6447"/>
                        <a:pt x="14955" y="5991"/>
                      </a:cubicBezTo>
                      <a:cubicBezTo>
                        <a:pt x="15076" y="5231"/>
                        <a:pt x="14833" y="4471"/>
                        <a:pt x="14438" y="3833"/>
                      </a:cubicBezTo>
                      <a:cubicBezTo>
                        <a:pt x="14012" y="3195"/>
                        <a:pt x="13465" y="2648"/>
                        <a:pt x="12949" y="2070"/>
                      </a:cubicBezTo>
                      <a:cubicBezTo>
                        <a:pt x="12462" y="1553"/>
                        <a:pt x="11946" y="1097"/>
                        <a:pt x="11429" y="733"/>
                      </a:cubicBezTo>
                      <a:cubicBezTo>
                        <a:pt x="10917" y="409"/>
                        <a:pt x="10358" y="206"/>
                        <a:pt x="9751" y="206"/>
                      </a:cubicBezTo>
                      <a:cubicBezTo>
                        <a:pt x="9673" y="206"/>
                        <a:pt x="9594" y="209"/>
                        <a:pt x="9514" y="216"/>
                      </a:cubicBezTo>
                      <a:cubicBezTo>
                        <a:pt x="8787" y="300"/>
                        <a:pt x="8086" y="743"/>
                        <a:pt x="7364" y="743"/>
                      </a:cubicBezTo>
                      <a:cubicBezTo>
                        <a:pt x="7300" y="743"/>
                        <a:pt x="7237" y="740"/>
                        <a:pt x="7173" y="733"/>
                      </a:cubicBezTo>
                      <a:cubicBezTo>
                        <a:pt x="6626" y="641"/>
                        <a:pt x="6170" y="277"/>
                        <a:pt x="5654" y="94"/>
                      </a:cubicBezTo>
                      <a:cubicBezTo>
                        <a:pt x="5446" y="30"/>
                        <a:pt x="5230" y="0"/>
                        <a:pt x="5012" y="0"/>
                      </a:cubicBezTo>
                      <a:close/>
                    </a:path>
                  </a:pathLst>
                </a:custGeom>
                <a:solidFill>
                  <a:srgbClr val="FFA1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3" name="Google Shape;2203;p28"/>
                <p:cNvSpPr/>
                <p:nvPr/>
              </p:nvSpPr>
              <p:spPr>
                <a:xfrm>
                  <a:off x="902150" y="5698675"/>
                  <a:ext cx="333625" cy="29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45" h="11790" extrusionOk="0">
                      <a:moveTo>
                        <a:pt x="4402" y="1"/>
                      </a:moveTo>
                      <a:cubicBezTo>
                        <a:pt x="3864" y="1"/>
                        <a:pt x="3335" y="205"/>
                        <a:pt x="2888" y="540"/>
                      </a:cubicBezTo>
                      <a:cubicBezTo>
                        <a:pt x="2280" y="996"/>
                        <a:pt x="1885" y="1664"/>
                        <a:pt x="1551" y="2303"/>
                      </a:cubicBezTo>
                      <a:cubicBezTo>
                        <a:pt x="304" y="4765"/>
                        <a:pt x="0" y="7683"/>
                        <a:pt x="730" y="10357"/>
                      </a:cubicBezTo>
                      <a:lnTo>
                        <a:pt x="2159" y="11178"/>
                      </a:lnTo>
                      <a:cubicBezTo>
                        <a:pt x="4134" y="11391"/>
                        <a:pt x="6080" y="11543"/>
                        <a:pt x="8055" y="11725"/>
                      </a:cubicBezTo>
                      <a:cubicBezTo>
                        <a:pt x="8515" y="11751"/>
                        <a:pt x="8979" y="11789"/>
                        <a:pt x="9435" y="11789"/>
                      </a:cubicBezTo>
                      <a:cubicBezTo>
                        <a:pt x="10036" y="11789"/>
                        <a:pt x="10620" y="11724"/>
                        <a:pt x="11156" y="11482"/>
                      </a:cubicBezTo>
                      <a:cubicBezTo>
                        <a:pt x="12371" y="10965"/>
                        <a:pt x="13223" y="9628"/>
                        <a:pt x="13101" y="8291"/>
                      </a:cubicBezTo>
                      <a:cubicBezTo>
                        <a:pt x="13071" y="7652"/>
                        <a:pt x="12827" y="7044"/>
                        <a:pt x="12919" y="6406"/>
                      </a:cubicBezTo>
                      <a:cubicBezTo>
                        <a:pt x="12949" y="5980"/>
                        <a:pt x="13131" y="5646"/>
                        <a:pt x="13223" y="5221"/>
                      </a:cubicBezTo>
                      <a:cubicBezTo>
                        <a:pt x="13344" y="4552"/>
                        <a:pt x="13101" y="3853"/>
                        <a:pt x="12767" y="3275"/>
                      </a:cubicBezTo>
                      <a:cubicBezTo>
                        <a:pt x="12432" y="2728"/>
                        <a:pt x="11916" y="2211"/>
                        <a:pt x="11429" y="1755"/>
                      </a:cubicBezTo>
                      <a:cubicBezTo>
                        <a:pt x="11004" y="1391"/>
                        <a:pt x="10609" y="965"/>
                        <a:pt x="10092" y="661"/>
                      </a:cubicBezTo>
                      <a:cubicBezTo>
                        <a:pt x="9641" y="379"/>
                        <a:pt x="9085" y="202"/>
                        <a:pt x="8546" y="202"/>
                      </a:cubicBezTo>
                      <a:cubicBezTo>
                        <a:pt x="8504" y="202"/>
                        <a:pt x="8462" y="203"/>
                        <a:pt x="8420" y="205"/>
                      </a:cubicBezTo>
                      <a:cubicBezTo>
                        <a:pt x="7802" y="286"/>
                        <a:pt x="7208" y="651"/>
                        <a:pt x="6596" y="651"/>
                      </a:cubicBezTo>
                      <a:cubicBezTo>
                        <a:pt x="6515" y="651"/>
                        <a:pt x="6434" y="645"/>
                        <a:pt x="6353" y="631"/>
                      </a:cubicBezTo>
                      <a:cubicBezTo>
                        <a:pt x="5836" y="540"/>
                        <a:pt x="5472" y="205"/>
                        <a:pt x="4985" y="84"/>
                      </a:cubicBezTo>
                      <a:cubicBezTo>
                        <a:pt x="4792" y="27"/>
                        <a:pt x="4596" y="1"/>
                        <a:pt x="4402" y="1"/>
                      </a:cubicBezTo>
                      <a:close/>
                    </a:path>
                  </a:pathLst>
                </a:custGeom>
                <a:solidFill>
                  <a:srgbClr val="ED854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4" name="Google Shape;2204;p28"/>
                <p:cNvSpPr/>
                <p:nvPr/>
              </p:nvSpPr>
              <p:spPr>
                <a:xfrm>
                  <a:off x="583750" y="6009375"/>
                  <a:ext cx="356425" cy="372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7" h="14909" extrusionOk="0">
                      <a:moveTo>
                        <a:pt x="9457" y="0"/>
                      </a:moveTo>
                      <a:cubicBezTo>
                        <a:pt x="6967" y="0"/>
                        <a:pt x="4482" y="739"/>
                        <a:pt x="2402" y="2094"/>
                      </a:cubicBezTo>
                      <a:cubicBezTo>
                        <a:pt x="1703" y="2550"/>
                        <a:pt x="1034" y="3097"/>
                        <a:pt x="609" y="3796"/>
                      </a:cubicBezTo>
                      <a:cubicBezTo>
                        <a:pt x="153" y="4525"/>
                        <a:pt x="1" y="5437"/>
                        <a:pt x="335" y="6197"/>
                      </a:cubicBezTo>
                      <a:cubicBezTo>
                        <a:pt x="578" y="6714"/>
                        <a:pt x="1004" y="7109"/>
                        <a:pt x="1156" y="7656"/>
                      </a:cubicBezTo>
                      <a:cubicBezTo>
                        <a:pt x="1368" y="8416"/>
                        <a:pt x="913" y="9237"/>
                        <a:pt x="913" y="10057"/>
                      </a:cubicBezTo>
                      <a:cubicBezTo>
                        <a:pt x="913" y="10726"/>
                        <a:pt x="1216" y="11334"/>
                        <a:pt x="1642" y="11881"/>
                      </a:cubicBezTo>
                      <a:cubicBezTo>
                        <a:pt x="2068" y="12398"/>
                        <a:pt x="2554" y="12823"/>
                        <a:pt x="3010" y="13279"/>
                      </a:cubicBezTo>
                      <a:cubicBezTo>
                        <a:pt x="3618" y="13766"/>
                        <a:pt x="4165" y="14252"/>
                        <a:pt x="4894" y="14556"/>
                      </a:cubicBezTo>
                      <a:cubicBezTo>
                        <a:pt x="5407" y="14770"/>
                        <a:pt x="5950" y="14908"/>
                        <a:pt x="6481" y="14908"/>
                      </a:cubicBezTo>
                      <a:cubicBezTo>
                        <a:pt x="6705" y="14908"/>
                        <a:pt x="6927" y="14884"/>
                        <a:pt x="7144" y="14829"/>
                      </a:cubicBezTo>
                      <a:cubicBezTo>
                        <a:pt x="7600" y="14677"/>
                        <a:pt x="7995" y="14434"/>
                        <a:pt x="8420" y="14343"/>
                      </a:cubicBezTo>
                      <a:cubicBezTo>
                        <a:pt x="8631" y="14297"/>
                        <a:pt x="8845" y="14282"/>
                        <a:pt x="9060" y="14282"/>
                      </a:cubicBezTo>
                      <a:cubicBezTo>
                        <a:pt x="9500" y="14282"/>
                        <a:pt x="9945" y="14347"/>
                        <a:pt x="10381" y="14347"/>
                      </a:cubicBezTo>
                      <a:cubicBezTo>
                        <a:pt x="10437" y="14347"/>
                        <a:pt x="10492" y="14345"/>
                        <a:pt x="10548" y="14343"/>
                      </a:cubicBezTo>
                      <a:cubicBezTo>
                        <a:pt x="12068" y="14252"/>
                        <a:pt x="13496" y="13188"/>
                        <a:pt x="13922" y="11759"/>
                      </a:cubicBezTo>
                      <a:cubicBezTo>
                        <a:pt x="14256" y="10604"/>
                        <a:pt x="14013" y="9389"/>
                        <a:pt x="13800" y="8203"/>
                      </a:cubicBezTo>
                      <a:cubicBezTo>
                        <a:pt x="13375" y="6045"/>
                        <a:pt x="12919" y="3857"/>
                        <a:pt x="12493" y="1668"/>
                      </a:cubicBezTo>
                      <a:lnTo>
                        <a:pt x="11369" y="148"/>
                      </a:lnTo>
                      <a:cubicBezTo>
                        <a:pt x="10736" y="49"/>
                        <a:pt x="10096" y="0"/>
                        <a:pt x="9457" y="0"/>
                      </a:cubicBezTo>
                      <a:close/>
                    </a:path>
                  </a:pathLst>
                </a:custGeom>
                <a:solidFill>
                  <a:srgbClr val="FFA1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5" name="Google Shape;2205;p28"/>
                <p:cNvSpPr/>
                <p:nvPr/>
              </p:nvSpPr>
              <p:spPr>
                <a:xfrm>
                  <a:off x="616425" y="6010225"/>
                  <a:ext cx="322975" cy="33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19" h="13476" extrusionOk="0">
                      <a:moveTo>
                        <a:pt x="8478" y="1"/>
                      </a:moveTo>
                      <a:cubicBezTo>
                        <a:pt x="6243" y="1"/>
                        <a:pt x="4003" y="656"/>
                        <a:pt x="2159" y="1877"/>
                      </a:cubicBezTo>
                      <a:cubicBezTo>
                        <a:pt x="1520" y="2303"/>
                        <a:pt x="913" y="2789"/>
                        <a:pt x="517" y="3427"/>
                      </a:cubicBezTo>
                      <a:cubicBezTo>
                        <a:pt x="153" y="4096"/>
                        <a:pt x="1" y="4917"/>
                        <a:pt x="305" y="5616"/>
                      </a:cubicBezTo>
                      <a:cubicBezTo>
                        <a:pt x="517" y="6072"/>
                        <a:pt x="913" y="6437"/>
                        <a:pt x="1004" y="6923"/>
                      </a:cubicBezTo>
                      <a:cubicBezTo>
                        <a:pt x="1216" y="7622"/>
                        <a:pt x="821" y="8382"/>
                        <a:pt x="821" y="9111"/>
                      </a:cubicBezTo>
                      <a:cubicBezTo>
                        <a:pt x="821" y="9659"/>
                        <a:pt x="1095" y="10266"/>
                        <a:pt x="1460" y="10722"/>
                      </a:cubicBezTo>
                      <a:cubicBezTo>
                        <a:pt x="1855" y="11239"/>
                        <a:pt x="2311" y="11604"/>
                        <a:pt x="2736" y="11938"/>
                      </a:cubicBezTo>
                      <a:cubicBezTo>
                        <a:pt x="3253" y="12394"/>
                        <a:pt x="3831" y="12820"/>
                        <a:pt x="4438" y="13124"/>
                      </a:cubicBezTo>
                      <a:cubicBezTo>
                        <a:pt x="4866" y="13337"/>
                        <a:pt x="5354" y="13476"/>
                        <a:pt x="5838" y="13476"/>
                      </a:cubicBezTo>
                      <a:cubicBezTo>
                        <a:pt x="6042" y="13476"/>
                        <a:pt x="6246" y="13451"/>
                        <a:pt x="6445" y="13397"/>
                      </a:cubicBezTo>
                      <a:cubicBezTo>
                        <a:pt x="6870" y="13276"/>
                        <a:pt x="7204" y="13093"/>
                        <a:pt x="7630" y="12972"/>
                      </a:cubicBezTo>
                      <a:cubicBezTo>
                        <a:pt x="7823" y="12926"/>
                        <a:pt x="8015" y="12910"/>
                        <a:pt x="8209" y="12910"/>
                      </a:cubicBezTo>
                      <a:cubicBezTo>
                        <a:pt x="8605" y="12910"/>
                        <a:pt x="9005" y="12975"/>
                        <a:pt x="9416" y="12975"/>
                      </a:cubicBezTo>
                      <a:cubicBezTo>
                        <a:pt x="9469" y="12975"/>
                        <a:pt x="9522" y="12974"/>
                        <a:pt x="9575" y="12972"/>
                      </a:cubicBezTo>
                      <a:cubicBezTo>
                        <a:pt x="10943" y="12941"/>
                        <a:pt x="12220" y="11938"/>
                        <a:pt x="12615" y="10662"/>
                      </a:cubicBezTo>
                      <a:cubicBezTo>
                        <a:pt x="12919" y="9598"/>
                        <a:pt x="12706" y="8504"/>
                        <a:pt x="12493" y="7440"/>
                      </a:cubicBezTo>
                      <a:cubicBezTo>
                        <a:pt x="12098" y="5464"/>
                        <a:pt x="11703" y="3488"/>
                        <a:pt x="11308" y="1513"/>
                      </a:cubicBezTo>
                      <a:lnTo>
                        <a:pt x="10274" y="145"/>
                      </a:lnTo>
                      <a:cubicBezTo>
                        <a:pt x="9681" y="48"/>
                        <a:pt x="9080" y="1"/>
                        <a:pt x="8478" y="1"/>
                      </a:cubicBezTo>
                      <a:close/>
                    </a:path>
                  </a:pathLst>
                </a:custGeom>
                <a:solidFill>
                  <a:srgbClr val="ED854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6" name="Google Shape;2206;p28"/>
                <p:cNvSpPr/>
                <p:nvPr/>
              </p:nvSpPr>
              <p:spPr>
                <a:xfrm>
                  <a:off x="538925" y="5615350"/>
                  <a:ext cx="395150" cy="41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06" h="16425" extrusionOk="0">
                      <a:moveTo>
                        <a:pt x="9337" y="0"/>
                      </a:moveTo>
                      <a:cubicBezTo>
                        <a:pt x="8578" y="0"/>
                        <a:pt x="7825" y="240"/>
                        <a:pt x="7113" y="560"/>
                      </a:cubicBezTo>
                      <a:cubicBezTo>
                        <a:pt x="4833" y="1563"/>
                        <a:pt x="2888" y="3569"/>
                        <a:pt x="2523" y="6031"/>
                      </a:cubicBezTo>
                      <a:cubicBezTo>
                        <a:pt x="2432" y="6456"/>
                        <a:pt x="2432" y="6882"/>
                        <a:pt x="2584" y="7247"/>
                      </a:cubicBezTo>
                      <a:cubicBezTo>
                        <a:pt x="2709" y="7571"/>
                        <a:pt x="2977" y="7854"/>
                        <a:pt x="3288" y="7946"/>
                      </a:cubicBezTo>
                      <a:lnTo>
                        <a:pt x="3288" y="7946"/>
                      </a:lnTo>
                      <a:cubicBezTo>
                        <a:pt x="3215" y="7938"/>
                        <a:pt x="3142" y="7935"/>
                        <a:pt x="3069" y="7935"/>
                      </a:cubicBezTo>
                      <a:cubicBezTo>
                        <a:pt x="1823" y="7935"/>
                        <a:pt x="662" y="8970"/>
                        <a:pt x="335" y="10225"/>
                      </a:cubicBezTo>
                      <a:cubicBezTo>
                        <a:pt x="0" y="11593"/>
                        <a:pt x="608" y="13083"/>
                        <a:pt x="1642" y="14055"/>
                      </a:cubicBezTo>
                      <a:cubicBezTo>
                        <a:pt x="2675" y="15058"/>
                        <a:pt x="3982" y="15605"/>
                        <a:pt x="5411" y="15970"/>
                      </a:cubicBezTo>
                      <a:cubicBezTo>
                        <a:pt x="6628" y="16271"/>
                        <a:pt x="7876" y="16424"/>
                        <a:pt x="9124" y="16424"/>
                      </a:cubicBezTo>
                      <a:cubicBezTo>
                        <a:pt x="10650" y="16424"/>
                        <a:pt x="12177" y="16195"/>
                        <a:pt x="13648" y="15727"/>
                      </a:cubicBezTo>
                      <a:lnTo>
                        <a:pt x="15806" y="13751"/>
                      </a:lnTo>
                      <a:cubicBezTo>
                        <a:pt x="15168" y="11593"/>
                        <a:pt x="15168" y="9313"/>
                        <a:pt x="14833" y="7064"/>
                      </a:cubicBezTo>
                      <a:cubicBezTo>
                        <a:pt x="14529" y="4815"/>
                        <a:pt x="13770" y="2505"/>
                        <a:pt x="12037" y="1076"/>
                      </a:cubicBezTo>
                      <a:cubicBezTo>
                        <a:pt x="11399" y="590"/>
                        <a:pt x="10639" y="164"/>
                        <a:pt x="9879" y="43"/>
                      </a:cubicBezTo>
                      <a:cubicBezTo>
                        <a:pt x="9698" y="14"/>
                        <a:pt x="9518" y="0"/>
                        <a:pt x="9337" y="0"/>
                      </a:cubicBezTo>
                      <a:close/>
                    </a:path>
                  </a:pathLst>
                </a:custGeom>
                <a:solidFill>
                  <a:srgbClr val="FFA1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7" name="Google Shape;2207;p28"/>
                <p:cNvSpPr/>
                <p:nvPr/>
              </p:nvSpPr>
              <p:spPr>
                <a:xfrm>
                  <a:off x="584525" y="5664250"/>
                  <a:ext cx="348800" cy="3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52" h="14490" extrusionOk="0">
                      <a:moveTo>
                        <a:pt x="8298" y="0"/>
                      </a:moveTo>
                      <a:cubicBezTo>
                        <a:pt x="7602" y="0"/>
                        <a:pt x="6916" y="213"/>
                        <a:pt x="6292" y="488"/>
                      </a:cubicBezTo>
                      <a:cubicBezTo>
                        <a:pt x="4255" y="1370"/>
                        <a:pt x="2553" y="3132"/>
                        <a:pt x="2219" y="5291"/>
                      </a:cubicBezTo>
                      <a:cubicBezTo>
                        <a:pt x="2189" y="5655"/>
                        <a:pt x="2128" y="6020"/>
                        <a:pt x="2280" y="6385"/>
                      </a:cubicBezTo>
                      <a:cubicBezTo>
                        <a:pt x="2387" y="6679"/>
                        <a:pt x="2658" y="6926"/>
                        <a:pt x="2970" y="7002"/>
                      </a:cubicBezTo>
                      <a:lnTo>
                        <a:pt x="2970" y="7002"/>
                      </a:lnTo>
                      <a:cubicBezTo>
                        <a:pt x="2889" y="6992"/>
                        <a:pt x="2809" y="6987"/>
                        <a:pt x="2728" y="6987"/>
                      </a:cubicBezTo>
                      <a:cubicBezTo>
                        <a:pt x="1635" y="6987"/>
                        <a:pt x="577" y="7907"/>
                        <a:pt x="304" y="8999"/>
                      </a:cubicBezTo>
                      <a:cubicBezTo>
                        <a:pt x="0" y="10215"/>
                        <a:pt x="547" y="11522"/>
                        <a:pt x="1459" y="12403"/>
                      </a:cubicBezTo>
                      <a:cubicBezTo>
                        <a:pt x="2371" y="13285"/>
                        <a:pt x="3556" y="13771"/>
                        <a:pt x="4772" y="14075"/>
                      </a:cubicBezTo>
                      <a:cubicBezTo>
                        <a:pt x="5850" y="14351"/>
                        <a:pt x="6965" y="14489"/>
                        <a:pt x="8081" y="14489"/>
                      </a:cubicBezTo>
                      <a:cubicBezTo>
                        <a:pt x="9420" y="14489"/>
                        <a:pt x="10760" y="14290"/>
                        <a:pt x="12037" y="13893"/>
                      </a:cubicBezTo>
                      <a:lnTo>
                        <a:pt x="13952" y="12130"/>
                      </a:lnTo>
                      <a:cubicBezTo>
                        <a:pt x="13374" y="10245"/>
                        <a:pt x="13374" y="8178"/>
                        <a:pt x="13070" y="6263"/>
                      </a:cubicBezTo>
                      <a:cubicBezTo>
                        <a:pt x="12797" y="4288"/>
                        <a:pt x="12158" y="2221"/>
                        <a:pt x="10608" y="944"/>
                      </a:cubicBezTo>
                      <a:cubicBezTo>
                        <a:pt x="10091" y="458"/>
                        <a:pt x="9423" y="93"/>
                        <a:pt x="8754" y="32"/>
                      </a:cubicBezTo>
                      <a:cubicBezTo>
                        <a:pt x="8602" y="10"/>
                        <a:pt x="8450" y="0"/>
                        <a:pt x="8298" y="0"/>
                      </a:cubicBezTo>
                      <a:close/>
                    </a:path>
                  </a:pathLst>
                </a:custGeom>
                <a:solidFill>
                  <a:srgbClr val="ED854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8" name="Google Shape;2208;p28"/>
                <p:cNvSpPr/>
                <p:nvPr/>
              </p:nvSpPr>
              <p:spPr>
                <a:xfrm>
                  <a:off x="905200" y="5959175"/>
                  <a:ext cx="395150" cy="41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06" h="16425" extrusionOk="0">
                      <a:moveTo>
                        <a:pt x="6672" y="0"/>
                      </a:moveTo>
                      <a:cubicBezTo>
                        <a:pt x="5141" y="0"/>
                        <a:pt x="3613" y="229"/>
                        <a:pt x="2158" y="697"/>
                      </a:cubicBezTo>
                      <a:lnTo>
                        <a:pt x="0" y="2673"/>
                      </a:lnTo>
                      <a:cubicBezTo>
                        <a:pt x="638" y="4831"/>
                        <a:pt x="638" y="7111"/>
                        <a:pt x="973" y="9360"/>
                      </a:cubicBezTo>
                      <a:cubicBezTo>
                        <a:pt x="1277" y="11609"/>
                        <a:pt x="2037" y="13919"/>
                        <a:pt x="3739" y="15348"/>
                      </a:cubicBezTo>
                      <a:cubicBezTo>
                        <a:pt x="4407" y="15895"/>
                        <a:pt x="5106" y="16260"/>
                        <a:pt x="5927" y="16381"/>
                      </a:cubicBezTo>
                      <a:cubicBezTo>
                        <a:pt x="6108" y="16411"/>
                        <a:pt x="6288" y="16424"/>
                        <a:pt x="6469" y="16424"/>
                      </a:cubicBezTo>
                      <a:cubicBezTo>
                        <a:pt x="7228" y="16424"/>
                        <a:pt x="7981" y="16184"/>
                        <a:pt x="8693" y="15865"/>
                      </a:cubicBezTo>
                      <a:cubicBezTo>
                        <a:pt x="10973" y="14862"/>
                        <a:pt x="12918" y="12856"/>
                        <a:pt x="13283" y="10394"/>
                      </a:cubicBezTo>
                      <a:cubicBezTo>
                        <a:pt x="13374" y="9968"/>
                        <a:pt x="13374" y="9542"/>
                        <a:pt x="13222" y="9178"/>
                      </a:cubicBezTo>
                      <a:cubicBezTo>
                        <a:pt x="13097" y="8853"/>
                        <a:pt x="12829" y="8570"/>
                        <a:pt x="12518" y="8479"/>
                      </a:cubicBezTo>
                      <a:lnTo>
                        <a:pt x="12518" y="8479"/>
                      </a:lnTo>
                      <a:cubicBezTo>
                        <a:pt x="12591" y="8486"/>
                        <a:pt x="12664" y="8489"/>
                        <a:pt x="12737" y="8489"/>
                      </a:cubicBezTo>
                      <a:cubicBezTo>
                        <a:pt x="13983" y="8489"/>
                        <a:pt x="15141" y="7454"/>
                        <a:pt x="15441" y="6199"/>
                      </a:cubicBezTo>
                      <a:cubicBezTo>
                        <a:pt x="15806" y="4831"/>
                        <a:pt x="15198" y="3342"/>
                        <a:pt x="14164" y="2369"/>
                      </a:cubicBezTo>
                      <a:cubicBezTo>
                        <a:pt x="13131" y="1366"/>
                        <a:pt x="11794" y="819"/>
                        <a:pt x="10395" y="454"/>
                      </a:cubicBezTo>
                      <a:cubicBezTo>
                        <a:pt x="9178" y="153"/>
                        <a:pt x="7924" y="0"/>
                        <a:pt x="6672" y="0"/>
                      </a:cubicBezTo>
                      <a:close/>
                    </a:path>
                  </a:pathLst>
                </a:custGeom>
                <a:solidFill>
                  <a:srgbClr val="FFA1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9" name="Google Shape;2209;p28"/>
                <p:cNvSpPr/>
                <p:nvPr/>
              </p:nvSpPr>
              <p:spPr>
                <a:xfrm>
                  <a:off x="905950" y="5958825"/>
                  <a:ext cx="362500" cy="37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00" h="15181" extrusionOk="0">
                      <a:moveTo>
                        <a:pt x="6100" y="1"/>
                      </a:moveTo>
                      <a:cubicBezTo>
                        <a:pt x="4700" y="1"/>
                        <a:pt x="3298" y="207"/>
                        <a:pt x="1976" y="620"/>
                      </a:cubicBezTo>
                      <a:lnTo>
                        <a:pt x="0" y="2444"/>
                      </a:lnTo>
                      <a:cubicBezTo>
                        <a:pt x="608" y="4420"/>
                        <a:pt x="608" y="6547"/>
                        <a:pt x="912" y="8614"/>
                      </a:cubicBezTo>
                      <a:cubicBezTo>
                        <a:pt x="1216" y="10651"/>
                        <a:pt x="1885" y="12778"/>
                        <a:pt x="3496" y="14146"/>
                      </a:cubicBezTo>
                      <a:cubicBezTo>
                        <a:pt x="4013" y="14693"/>
                        <a:pt x="4712" y="15028"/>
                        <a:pt x="5441" y="15149"/>
                      </a:cubicBezTo>
                      <a:cubicBezTo>
                        <a:pt x="5592" y="15171"/>
                        <a:pt x="5744" y="15181"/>
                        <a:pt x="5896" y="15181"/>
                      </a:cubicBezTo>
                      <a:cubicBezTo>
                        <a:pt x="6604" y="15181"/>
                        <a:pt x="7325" y="14963"/>
                        <a:pt x="8025" y="14663"/>
                      </a:cubicBezTo>
                      <a:cubicBezTo>
                        <a:pt x="10092" y="13751"/>
                        <a:pt x="11885" y="11867"/>
                        <a:pt x="12219" y="9587"/>
                      </a:cubicBezTo>
                      <a:cubicBezTo>
                        <a:pt x="12280" y="9222"/>
                        <a:pt x="12311" y="8827"/>
                        <a:pt x="12159" y="8493"/>
                      </a:cubicBezTo>
                      <a:cubicBezTo>
                        <a:pt x="12023" y="8195"/>
                        <a:pt x="11767" y="7921"/>
                        <a:pt x="11434" y="7843"/>
                      </a:cubicBezTo>
                      <a:lnTo>
                        <a:pt x="11434" y="7843"/>
                      </a:lnTo>
                      <a:cubicBezTo>
                        <a:pt x="11519" y="7854"/>
                        <a:pt x="11603" y="7859"/>
                        <a:pt x="11687" y="7859"/>
                      </a:cubicBezTo>
                      <a:cubicBezTo>
                        <a:pt x="12853" y="7859"/>
                        <a:pt x="13921" y="6882"/>
                        <a:pt x="14195" y="5757"/>
                      </a:cubicBezTo>
                      <a:cubicBezTo>
                        <a:pt x="14499" y="4511"/>
                        <a:pt x="13952" y="3143"/>
                        <a:pt x="13040" y="2201"/>
                      </a:cubicBezTo>
                      <a:cubicBezTo>
                        <a:pt x="12068" y="1289"/>
                        <a:pt x="10821" y="742"/>
                        <a:pt x="9575" y="438"/>
                      </a:cubicBezTo>
                      <a:cubicBezTo>
                        <a:pt x="8451" y="146"/>
                        <a:pt x="7276" y="1"/>
                        <a:pt x="6100" y="1"/>
                      </a:cubicBezTo>
                      <a:close/>
                    </a:path>
                  </a:pathLst>
                </a:custGeom>
                <a:solidFill>
                  <a:srgbClr val="ED854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0" name="Google Shape;2210;p28"/>
                <p:cNvSpPr/>
                <p:nvPr/>
              </p:nvSpPr>
              <p:spPr>
                <a:xfrm>
                  <a:off x="953050" y="5834150"/>
                  <a:ext cx="383775" cy="39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5627" extrusionOk="0">
                      <a:moveTo>
                        <a:pt x="9052" y="1"/>
                      </a:moveTo>
                      <a:cubicBezTo>
                        <a:pt x="8498" y="1"/>
                        <a:pt x="7944" y="95"/>
                        <a:pt x="7418" y="258"/>
                      </a:cubicBezTo>
                      <a:cubicBezTo>
                        <a:pt x="4378" y="1048"/>
                        <a:pt x="1673" y="2993"/>
                        <a:pt x="1" y="5638"/>
                      </a:cubicBezTo>
                      <a:lnTo>
                        <a:pt x="396" y="7522"/>
                      </a:lnTo>
                      <a:cubicBezTo>
                        <a:pt x="1734" y="9285"/>
                        <a:pt x="3041" y="11078"/>
                        <a:pt x="4378" y="12841"/>
                      </a:cubicBezTo>
                      <a:cubicBezTo>
                        <a:pt x="5107" y="13784"/>
                        <a:pt x="5867" y="14756"/>
                        <a:pt x="6931" y="15303"/>
                      </a:cubicBezTo>
                      <a:cubicBezTo>
                        <a:pt x="7400" y="15522"/>
                        <a:pt x="7908" y="15627"/>
                        <a:pt x="8417" y="15627"/>
                      </a:cubicBezTo>
                      <a:cubicBezTo>
                        <a:pt x="9391" y="15627"/>
                        <a:pt x="10366" y="15243"/>
                        <a:pt x="11065" y="14543"/>
                      </a:cubicBezTo>
                      <a:cubicBezTo>
                        <a:pt x="11551" y="13996"/>
                        <a:pt x="11886" y="13358"/>
                        <a:pt x="12524" y="12932"/>
                      </a:cubicBezTo>
                      <a:cubicBezTo>
                        <a:pt x="12889" y="12689"/>
                        <a:pt x="13345" y="12568"/>
                        <a:pt x="13740" y="12294"/>
                      </a:cubicBezTo>
                      <a:cubicBezTo>
                        <a:pt x="14378" y="11869"/>
                        <a:pt x="14804" y="11200"/>
                        <a:pt x="15016" y="10470"/>
                      </a:cubicBezTo>
                      <a:cubicBezTo>
                        <a:pt x="15260" y="9741"/>
                        <a:pt x="15290" y="8951"/>
                        <a:pt x="15320" y="8191"/>
                      </a:cubicBezTo>
                      <a:cubicBezTo>
                        <a:pt x="15320" y="7522"/>
                        <a:pt x="15351" y="6884"/>
                        <a:pt x="15260" y="6215"/>
                      </a:cubicBezTo>
                      <a:cubicBezTo>
                        <a:pt x="15138" y="5577"/>
                        <a:pt x="14864" y="4938"/>
                        <a:pt x="14378" y="4483"/>
                      </a:cubicBezTo>
                      <a:cubicBezTo>
                        <a:pt x="13770" y="3935"/>
                        <a:pt x="12889" y="3723"/>
                        <a:pt x="12433" y="3024"/>
                      </a:cubicBezTo>
                      <a:cubicBezTo>
                        <a:pt x="12129" y="2568"/>
                        <a:pt x="12098" y="1960"/>
                        <a:pt x="11855" y="1473"/>
                      </a:cubicBezTo>
                      <a:cubicBezTo>
                        <a:pt x="11521" y="713"/>
                        <a:pt x="10731" y="227"/>
                        <a:pt x="9880" y="75"/>
                      </a:cubicBezTo>
                      <a:cubicBezTo>
                        <a:pt x="9606" y="24"/>
                        <a:pt x="9329" y="1"/>
                        <a:pt x="9052" y="1"/>
                      </a:cubicBezTo>
                      <a:close/>
                    </a:path>
                  </a:pathLst>
                </a:custGeom>
                <a:solidFill>
                  <a:srgbClr val="FFA1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1" name="Google Shape;2211;p28"/>
                <p:cNvSpPr/>
                <p:nvPr/>
              </p:nvSpPr>
              <p:spPr>
                <a:xfrm>
                  <a:off x="952300" y="5872125"/>
                  <a:ext cx="307775" cy="31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1" h="12476" extrusionOk="0">
                      <a:moveTo>
                        <a:pt x="7233" y="0"/>
                      </a:moveTo>
                      <a:cubicBezTo>
                        <a:pt x="6794" y="0"/>
                        <a:pt x="6348" y="88"/>
                        <a:pt x="5928" y="228"/>
                      </a:cubicBezTo>
                      <a:cubicBezTo>
                        <a:pt x="3496" y="866"/>
                        <a:pt x="1368" y="2416"/>
                        <a:pt x="1" y="4514"/>
                      </a:cubicBezTo>
                      <a:lnTo>
                        <a:pt x="305" y="6003"/>
                      </a:lnTo>
                      <a:cubicBezTo>
                        <a:pt x="1368" y="7401"/>
                        <a:pt x="2432" y="8860"/>
                        <a:pt x="3496" y="10258"/>
                      </a:cubicBezTo>
                      <a:cubicBezTo>
                        <a:pt x="4074" y="11018"/>
                        <a:pt x="4681" y="11809"/>
                        <a:pt x="5563" y="12234"/>
                      </a:cubicBezTo>
                      <a:cubicBezTo>
                        <a:pt x="5930" y="12397"/>
                        <a:pt x="6329" y="12475"/>
                        <a:pt x="6727" y="12475"/>
                      </a:cubicBezTo>
                      <a:cubicBezTo>
                        <a:pt x="7514" y="12475"/>
                        <a:pt x="8301" y="12171"/>
                        <a:pt x="8846" y="11626"/>
                      </a:cubicBezTo>
                      <a:cubicBezTo>
                        <a:pt x="9241" y="11201"/>
                        <a:pt x="9545" y="10654"/>
                        <a:pt x="10001" y="10350"/>
                      </a:cubicBezTo>
                      <a:cubicBezTo>
                        <a:pt x="10305" y="10167"/>
                        <a:pt x="10639" y="10046"/>
                        <a:pt x="10943" y="9863"/>
                      </a:cubicBezTo>
                      <a:cubicBezTo>
                        <a:pt x="11490" y="9529"/>
                        <a:pt x="11794" y="8982"/>
                        <a:pt x="11976" y="8374"/>
                      </a:cubicBezTo>
                      <a:cubicBezTo>
                        <a:pt x="12159" y="7827"/>
                        <a:pt x="12159" y="7158"/>
                        <a:pt x="12189" y="6550"/>
                      </a:cubicBezTo>
                      <a:cubicBezTo>
                        <a:pt x="12280" y="6064"/>
                        <a:pt x="12311" y="5547"/>
                        <a:pt x="12189" y="5000"/>
                      </a:cubicBezTo>
                      <a:cubicBezTo>
                        <a:pt x="12128" y="4483"/>
                        <a:pt x="11885" y="3997"/>
                        <a:pt x="11490" y="3602"/>
                      </a:cubicBezTo>
                      <a:cubicBezTo>
                        <a:pt x="10973" y="3176"/>
                        <a:pt x="10274" y="2994"/>
                        <a:pt x="9910" y="2477"/>
                      </a:cubicBezTo>
                      <a:cubicBezTo>
                        <a:pt x="9697" y="2082"/>
                        <a:pt x="9666" y="1626"/>
                        <a:pt x="9454" y="1201"/>
                      </a:cubicBezTo>
                      <a:cubicBezTo>
                        <a:pt x="9210" y="593"/>
                        <a:pt x="8542" y="228"/>
                        <a:pt x="7903" y="76"/>
                      </a:cubicBezTo>
                      <a:cubicBezTo>
                        <a:pt x="7685" y="24"/>
                        <a:pt x="7460" y="0"/>
                        <a:pt x="7233" y="0"/>
                      </a:cubicBezTo>
                      <a:close/>
                    </a:path>
                  </a:pathLst>
                </a:custGeom>
                <a:solidFill>
                  <a:srgbClr val="ED854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2" name="Google Shape;2212;p28"/>
                <p:cNvSpPr/>
                <p:nvPr/>
              </p:nvSpPr>
              <p:spPr>
                <a:xfrm>
                  <a:off x="489525" y="5834150"/>
                  <a:ext cx="383775" cy="39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5627" extrusionOk="0">
                      <a:moveTo>
                        <a:pt x="6314" y="1"/>
                      </a:moveTo>
                      <a:cubicBezTo>
                        <a:pt x="6036" y="1"/>
                        <a:pt x="5755" y="24"/>
                        <a:pt x="5472" y="75"/>
                      </a:cubicBezTo>
                      <a:cubicBezTo>
                        <a:pt x="4651" y="227"/>
                        <a:pt x="3861" y="713"/>
                        <a:pt x="3496" y="1473"/>
                      </a:cubicBezTo>
                      <a:cubicBezTo>
                        <a:pt x="3283" y="1960"/>
                        <a:pt x="3253" y="2568"/>
                        <a:pt x="2949" y="3024"/>
                      </a:cubicBezTo>
                      <a:cubicBezTo>
                        <a:pt x="2493" y="3723"/>
                        <a:pt x="1612" y="3935"/>
                        <a:pt x="1004" y="4483"/>
                      </a:cubicBezTo>
                      <a:cubicBezTo>
                        <a:pt x="517" y="4938"/>
                        <a:pt x="244" y="5577"/>
                        <a:pt x="122" y="6215"/>
                      </a:cubicBezTo>
                      <a:cubicBezTo>
                        <a:pt x="1" y="6884"/>
                        <a:pt x="61" y="7522"/>
                        <a:pt x="31" y="8191"/>
                      </a:cubicBezTo>
                      <a:cubicBezTo>
                        <a:pt x="92" y="8951"/>
                        <a:pt x="122" y="9741"/>
                        <a:pt x="365" y="10470"/>
                      </a:cubicBezTo>
                      <a:cubicBezTo>
                        <a:pt x="578" y="11200"/>
                        <a:pt x="1004" y="11869"/>
                        <a:pt x="1642" y="12294"/>
                      </a:cubicBezTo>
                      <a:cubicBezTo>
                        <a:pt x="2037" y="12568"/>
                        <a:pt x="2493" y="12689"/>
                        <a:pt x="2858" y="12932"/>
                      </a:cubicBezTo>
                      <a:cubicBezTo>
                        <a:pt x="3466" y="13358"/>
                        <a:pt x="3800" y="13996"/>
                        <a:pt x="4317" y="14543"/>
                      </a:cubicBezTo>
                      <a:cubicBezTo>
                        <a:pt x="5016" y="15243"/>
                        <a:pt x="5991" y="15627"/>
                        <a:pt x="6965" y="15627"/>
                      </a:cubicBezTo>
                      <a:cubicBezTo>
                        <a:pt x="7473" y="15627"/>
                        <a:pt x="7982" y="15522"/>
                        <a:pt x="8451" y="15303"/>
                      </a:cubicBezTo>
                      <a:cubicBezTo>
                        <a:pt x="9514" y="14756"/>
                        <a:pt x="10274" y="13784"/>
                        <a:pt x="11004" y="12841"/>
                      </a:cubicBezTo>
                      <a:cubicBezTo>
                        <a:pt x="12311" y="11078"/>
                        <a:pt x="13648" y="9285"/>
                        <a:pt x="14986" y="7522"/>
                      </a:cubicBezTo>
                      <a:lnTo>
                        <a:pt x="15350" y="5638"/>
                      </a:lnTo>
                      <a:cubicBezTo>
                        <a:pt x="13679" y="2993"/>
                        <a:pt x="11004" y="1048"/>
                        <a:pt x="7964" y="258"/>
                      </a:cubicBezTo>
                      <a:cubicBezTo>
                        <a:pt x="7417" y="95"/>
                        <a:pt x="6870" y="1"/>
                        <a:pt x="6314" y="1"/>
                      </a:cubicBezTo>
                      <a:close/>
                    </a:path>
                  </a:pathLst>
                </a:custGeom>
                <a:solidFill>
                  <a:srgbClr val="FFA1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3" name="Google Shape;2213;p28"/>
                <p:cNvSpPr/>
                <p:nvPr/>
              </p:nvSpPr>
              <p:spPr>
                <a:xfrm>
                  <a:off x="561725" y="5870350"/>
                  <a:ext cx="311575" cy="3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63" h="12665" extrusionOk="0">
                      <a:moveTo>
                        <a:pt x="5088" y="0"/>
                      </a:moveTo>
                      <a:cubicBezTo>
                        <a:pt x="4874" y="0"/>
                        <a:pt x="4657" y="18"/>
                        <a:pt x="4438" y="56"/>
                      </a:cubicBezTo>
                      <a:cubicBezTo>
                        <a:pt x="3769" y="177"/>
                        <a:pt x="3131" y="603"/>
                        <a:pt x="2857" y="1211"/>
                      </a:cubicBezTo>
                      <a:cubicBezTo>
                        <a:pt x="2675" y="1606"/>
                        <a:pt x="2645" y="2062"/>
                        <a:pt x="2401" y="2457"/>
                      </a:cubicBezTo>
                      <a:cubicBezTo>
                        <a:pt x="2067" y="3035"/>
                        <a:pt x="1338" y="3186"/>
                        <a:pt x="851" y="3642"/>
                      </a:cubicBezTo>
                      <a:cubicBezTo>
                        <a:pt x="426" y="3977"/>
                        <a:pt x="183" y="4524"/>
                        <a:pt x="122" y="5041"/>
                      </a:cubicBezTo>
                      <a:cubicBezTo>
                        <a:pt x="0" y="5588"/>
                        <a:pt x="61" y="6135"/>
                        <a:pt x="91" y="6682"/>
                      </a:cubicBezTo>
                      <a:cubicBezTo>
                        <a:pt x="91" y="7290"/>
                        <a:pt x="122" y="7898"/>
                        <a:pt x="304" y="8506"/>
                      </a:cubicBezTo>
                      <a:cubicBezTo>
                        <a:pt x="456" y="9053"/>
                        <a:pt x="790" y="9630"/>
                        <a:pt x="1338" y="9965"/>
                      </a:cubicBezTo>
                      <a:cubicBezTo>
                        <a:pt x="1642" y="10208"/>
                        <a:pt x="2006" y="10329"/>
                        <a:pt x="2310" y="10512"/>
                      </a:cubicBezTo>
                      <a:cubicBezTo>
                        <a:pt x="2827" y="10846"/>
                        <a:pt x="3070" y="11393"/>
                        <a:pt x="3496" y="11788"/>
                      </a:cubicBezTo>
                      <a:cubicBezTo>
                        <a:pt x="4049" y="12362"/>
                        <a:pt x="4834" y="12665"/>
                        <a:pt x="5616" y="12665"/>
                      </a:cubicBezTo>
                      <a:cubicBezTo>
                        <a:pt x="6036" y="12665"/>
                        <a:pt x="6456" y="12577"/>
                        <a:pt x="6839" y="12396"/>
                      </a:cubicBezTo>
                      <a:cubicBezTo>
                        <a:pt x="7751" y="12032"/>
                        <a:pt x="8359" y="11181"/>
                        <a:pt x="8936" y="10421"/>
                      </a:cubicBezTo>
                      <a:cubicBezTo>
                        <a:pt x="10000" y="8992"/>
                        <a:pt x="11095" y="7533"/>
                        <a:pt x="12158" y="6104"/>
                      </a:cubicBezTo>
                      <a:lnTo>
                        <a:pt x="12462" y="4585"/>
                      </a:lnTo>
                      <a:cubicBezTo>
                        <a:pt x="11095" y="2457"/>
                        <a:pt x="8906" y="846"/>
                        <a:pt x="6474" y="208"/>
                      </a:cubicBezTo>
                      <a:cubicBezTo>
                        <a:pt x="6016" y="83"/>
                        <a:pt x="5557" y="0"/>
                        <a:pt x="5088" y="0"/>
                      </a:cubicBezTo>
                      <a:close/>
                    </a:path>
                  </a:pathLst>
                </a:custGeom>
                <a:solidFill>
                  <a:srgbClr val="ED854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4" name="Google Shape;2214;p28"/>
                <p:cNvSpPr/>
                <p:nvPr/>
              </p:nvSpPr>
              <p:spPr>
                <a:xfrm>
                  <a:off x="712925" y="5585525"/>
                  <a:ext cx="419500" cy="40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80" h="16069" extrusionOk="0">
                      <a:moveTo>
                        <a:pt x="10237" y="0"/>
                      </a:moveTo>
                      <a:cubicBezTo>
                        <a:pt x="8954" y="0"/>
                        <a:pt x="7693" y="317"/>
                        <a:pt x="6627" y="1023"/>
                      </a:cubicBezTo>
                      <a:cubicBezTo>
                        <a:pt x="6262" y="1236"/>
                        <a:pt x="5928" y="1509"/>
                        <a:pt x="5776" y="1874"/>
                      </a:cubicBezTo>
                      <a:cubicBezTo>
                        <a:pt x="5629" y="2194"/>
                        <a:pt x="5600" y="2553"/>
                        <a:pt x="5740" y="2840"/>
                      </a:cubicBezTo>
                      <a:lnTo>
                        <a:pt x="5740" y="2840"/>
                      </a:lnTo>
                      <a:cubicBezTo>
                        <a:pt x="5237" y="2172"/>
                        <a:pt x="4385" y="1831"/>
                        <a:pt x="3528" y="1831"/>
                      </a:cubicBezTo>
                      <a:cubicBezTo>
                        <a:pt x="3030" y="1831"/>
                        <a:pt x="2531" y="1946"/>
                        <a:pt x="2098" y="2178"/>
                      </a:cubicBezTo>
                      <a:cubicBezTo>
                        <a:pt x="822" y="2877"/>
                        <a:pt x="153" y="4306"/>
                        <a:pt x="62" y="5734"/>
                      </a:cubicBezTo>
                      <a:cubicBezTo>
                        <a:pt x="1" y="7133"/>
                        <a:pt x="487" y="8531"/>
                        <a:pt x="1186" y="9777"/>
                      </a:cubicBezTo>
                      <a:cubicBezTo>
                        <a:pt x="2463" y="12269"/>
                        <a:pt x="4439" y="14336"/>
                        <a:pt x="6840" y="15795"/>
                      </a:cubicBezTo>
                      <a:lnTo>
                        <a:pt x="9758" y="16069"/>
                      </a:lnTo>
                      <a:cubicBezTo>
                        <a:pt x="10943" y="14124"/>
                        <a:pt x="12646" y="12604"/>
                        <a:pt x="14105" y="10902"/>
                      </a:cubicBezTo>
                      <a:cubicBezTo>
                        <a:pt x="15533" y="9139"/>
                        <a:pt x="16779" y="7041"/>
                        <a:pt x="16719" y="4823"/>
                      </a:cubicBezTo>
                      <a:cubicBezTo>
                        <a:pt x="16658" y="4002"/>
                        <a:pt x="16445" y="3212"/>
                        <a:pt x="15989" y="2543"/>
                      </a:cubicBezTo>
                      <a:cubicBezTo>
                        <a:pt x="15472" y="1722"/>
                        <a:pt x="14621" y="1205"/>
                        <a:pt x="13770" y="780"/>
                      </a:cubicBezTo>
                      <a:cubicBezTo>
                        <a:pt x="12667" y="280"/>
                        <a:pt x="11442" y="0"/>
                        <a:pt x="10237" y="0"/>
                      </a:cubicBezTo>
                      <a:close/>
                    </a:path>
                  </a:pathLst>
                </a:custGeom>
                <a:solidFill>
                  <a:srgbClr val="FFA1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5" name="Google Shape;2215;p28"/>
                <p:cNvSpPr/>
                <p:nvPr/>
              </p:nvSpPr>
              <p:spPr>
                <a:xfrm>
                  <a:off x="756250" y="5671575"/>
                  <a:ext cx="329825" cy="31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93" h="12597" extrusionOk="0">
                      <a:moveTo>
                        <a:pt x="8134" y="0"/>
                      </a:moveTo>
                      <a:cubicBezTo>
                        <a:pt x="7116" y="0"/>
                        <a:pt x="6113" y="249"/>
                        <a:pt x="5259" y="803"/>
                      </a:cubicBezTo>
                      <a:cubicBezTo>
                        <a:pt x="4985" y="985"/>
                        <a:pt x="4742" y="1168"/>
                        <a:pt x="4560" y="1472"/>
                      </a:cubicBezTo>
                      <a:cubicBezTo>
                        <a:pt x="4427" y="1737"/>
                        <a:pt x="4410" y="2027"/>
                        <a:pt x="4550" y="2278"/>
                      </a:cubicBezTo>
                      <a:lnTo>
                        <a:pt x="4550" y="2278"/>
                      </a:lnTo>
                      <a:cubicBezTo>
                        <a:pt x="4156" y="1728"/>
                        <a:pt x="3467" y="1435"/>
                        <a:pt x="2769" y="1435"/>
                      </a:cubicBezTo>
                      <a:cubicBezTo>
                        <a:pt x="2379" y="1435"/>
                        <a:pt x="1987" y="1526"/>
                        <a:pt x="1642" y="1715"/>
                      </a:cubicBezTo>
                      <a:cubicBezTo>
                        <a:pt x="669" y="2232"/>
                        <a:pt x="122" y="3387"/>
                        <a:pt x="61" y="4481"/>
                      </a:cubicBezTo>
                      <a:cubicBezTo>
                        <a:pt x="0" y="5575"/>
                        <a:pt x="396" y="6669"/>
                        <a:pt x="882" y="7672"/>
                      </a:cubicBezTo>
                      <a:cubicBezTo>
                        <a:pt x="1915" y="9618"/>
                        <a:pt x="3466" y="11289"/>
                        <a:pt x="5320" y="12384"/>
                      </a:cubicBezTo>
                      <a:lnTo>
                        <a:pt x="7660" y="12596"/>
                      </a:lnTo>
                      <a:cubicBezTo>
                        <a:pt x="8572" y="11077"/>
                        <a:pt x="9940" y="9861"/>
                        <a:pt x="11064" y="8493"/>
                      </a:cubicBezTo>
                      <a:cubicBezTo>
                        <a:pt x="12220" y="7125"/>
                        <a:pt x="13192" y="5514"/>
                        <a:pt x="13131" y="3721"/>
                      </a:cubicBezTo>
                      <a:cubicBezTo>
                        <a:pt x="13162" y="3113"/>
                        <a:pt x="13010" y="2475"/>
                        <a:pt x="12675" y="1958"/>
                      </a:cubicBezTo>
                      <a:cubicBezTo>
                        <a:pt x="12250" y="1320"/>
                        <a:pt x="11581" y="894"/>
                        <a:pt x="10882" y="590"/>
                      </a:cubicBezTo>
                      <a:cubicBezTo>
                        <a:pt x="10022" y="211"/>
                        <a:pt x="9072" y="0"/>
                        <a:pt x="8134" y="0"/>
                      </a:cubicBezTo>
                      <a:close/>
                    </a:path>
                  </a:pathLst>
                </a:custGeom>
                <a:solidFill>
                  <a:srgbClr val="ED854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6" name="Google Shape;2216;p28"/>
                <p:cNvSpPr/>
                <p:nvPr/>
              </p:nvSpPr>
              <p:spPr>
                <a:xfrm>
                  <a:off x="712175" y="6012300"/>
                  <a:ext cx="419475" cy="40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79" h="16070" extrusionOk="0">
                      <a:moveTo>
                        <a:pt x="7022" y="1"/>
                      </a:moveTo>
                      <a:cubicBezTo>
                        <a:pt x="5836" y="1946"/>
                        <a:pt x="4134" y="3466"/>
                        <a:pt x="2706" y="5168"/>
                      </a:cubicBezTo>
                      <a:cubicBezTo>
                        <a:pt x="1247" y="6931"/>
                        <a:pt x="1" y="9028"/>
                        <a:pt x="61" y="11247"/>
                      </a:cubicBezTo>
                      <a:cubicBezTo>
                        <a:pt x="152" y="12068"/>
                        <a:pt x="335" y="12858"/>
                        <a:pt x="791" y="13527"/>
                      </a:cubicBezTo>
                      <a:cubicBezTo>
                        <a:pt x="1338" y="14348"/>
                        <a:pt x="2159" y="14864"/>
                        <a:pt x="3040" y="15290"/>
                      </a:cubicBezTo>
                      <a:cubicBezTo>
                        <a:pt x="4144" y="15790"/>
                        <a:pt x="5361" y="16070"/>
                        <a:pt x="6562" y="16070"/>
                      </a:cubicBezTo>
                      <a:cubicBezTo>
                        <a:pt x="7841" y="16070"/>
                        <a:pt x="9101" y="15752"/>
                        <a:pt x="10183" y="15047"/>
                      </a:cubicBezTo>
                      <a:cubicBezTo>
                        <a:pt x="10517" y="14834"/>
                        <a:pt x="10852" y="14560"/>
                        <a:pt x="11004" y="14196"/>
                      </a:cubicBezTo>
                      <a:cubicBezTo>
                        <a:pt x="11176" y="13876"/>
                        <a:pt x="11209" y="13517"/>
                        <a:pt x="11070" y="13230"/>
                      </a:cubicBezTo>
                      <a:lnTo>
                        <a:pt x="11070" y="13230"/>
                      </a:lnTo>
                      <a:cubicBezTo>
                        <a:pt x="11571" y="13898"/>
                        <a:pt x="12412" y="14239"/>
                        <a:pt x="13269" y="14239"/>
                      </a:cubicBezTo>
                      <a:cubicBezTo>
                        <a:pt x="13766" y="14239"/>
                        <a:pt x="14268" y="14124"/>
                        <a:pt x="14712" y="13892"/>
                      </a:cubicBezTo>
                      <a:cubicBezTo>
                        <a:pt x="15958" y="13193"/>
                        <a:pt x="16627" y="11734"/>
                        <a:pt x="16718" y="10335"/>
                      </a:cubicBezTo>
                      <a:cubicBezTo>
                        <a:pt x="16779" y="8937"/>
                        <a:pt x="16293" y="7539"/>
                        <a:pt x="15624" y="6293"/>
                      </a:cubicBezTo>
                      <a:cubicBezTo>
                        <a:pt x="14317" y="3800"/>
                        <a:pt x="12341" y="1733"/>
                        <a:pt x="9940" y="274"/>
                      </a:cubicBezTo>
                      <a:lnTo>
                        <a:pt x="7022" y="1"/>
                      </a:lnTo>
                      <a:close/>
                    </a:path>
                  </a:pathLst>
                </a:custGeom>
                <a:solidFill>
                  <a:srgbClr val="FFA1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7" name="Google Shape;2217;p28"/>
                <p:cNvSpPr/>
                <p:nvPr/>
              </p:nvSpPr>
              <p:spPr>
                <a:xfrm>
                  <a:off x="769925" y="6013825"/>
                  <a:ext cx="303975" cy="28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59" h="11575" extrusionOk="0">
                      <a:moveTo>
                        <a:pt x="5107" y="1"/>
                      </a:moveTo>
                      <a:cubicBezTo>
                        <a:pt x="4256" y="1399"/>
                        <a:pt x="3010" y="2493"/>
                        <a:pt x="1946" y="3739"/>
                      </a:cubicBezTo>
                      <a:cubicBezTo>
                        <a:pt x="882" y="5016"/>
                        <a:pt x="1" y="6536"/>
                        <a:pt x="31" y="8147"/>
                      </a:cubicBezTo>
                      <a:cubicBezTo>
                        <a:pt x="92" y="8694"/>
                        <a:pt x="244" y="9271"/>
                        <a:pt x="578" y="9758"/>
                      </a:cubicBezTo>
                      <a:cubicBezTo>
                        <a:pt x="943" y="10335"/>
                        <a:pt x="1551" y="10730"/>
                        <a:pt x="2219" y="11004"/>
                      </a:cubicBezTo>
                      <a:cubicBezTo>
                        <a:pt x="3011" y="11362"/>
                        <a:pt x="3913" y="11574"/>
                        <a:pt x="4802" y="11574"/>
                      </a:cubicBezTo>
                      <a:cubicBezTo>
                        <a:pt x="5722" y="11574"/>
                        <a:pt x="6629" y="11347"/>
                        <a:pt x="7387" y="10822"/>
                      </a:cubicBezTo>
                      <a:cubicBezTo>
                        <a:pt x="7630" y="10670"/>
                        <a:pt x="7873" y="10487"/>
                        <a:pt x="7995" y="10214"/>
                      </a:cubicBezTo>
                      <a:cubicBezTo>
                        <a:pt x="8072" y="9981"/>
                        <a:pt x="8128" y="9704"/>
                        <a:pt x="8012" y="9477"/>
                      </a:cubicBezTo>
                      <a:lnTo>
                        <a:pt x="8012" y="9477"/>
                      </a:lnTo>
                      <a:cubicBezTo>
                        <a:pt x="8381" y="9974"/>
                        <a:pt x="8999" y="10225"/>
                        <a:pt x="9623" y="10225"/>
                      </a:cubicBezTo>
                      <a:cubicBezTo>
                        <a:pt x="9985" y="10225"/>
                        <a:pt x="10350" y="10141"/>
                        <a:pt x="10669" y="9970"/>
                      </a:cubicBezTo>
                      <a:cubicBezTo>
                        <a:pt x="11581" y="9484"/>
                        <a:pt x="12098" y="8451"/>
                        <a:pt x="12128" y="7448"/>
                      </a:cubicBezTo>
                      <a:cubicBezTo>
                        <a:pt x="12159" y="6414"/>
                        <a:pt x="11825" y="5381"/>
                        <a:pt x="11338" y="4499"/>
                      </a:cubicBezTo>
                      <a:cubicBezTo>
                        <a:pt x="10366" y="2736"/>
                        <a:pt x="8937" y="1217"/>
                        <a:pt x="7235" y="183"/>
                      </a:cubicBezTo>
                      <a:lnTo>
                        <a:pt x="5107" y="1"/>
                      </a:lnTo>
                      <a:close/>
                    </a:path>
                  </a:pathLst>
                </a:custGeom>
                <a:solidFill>
                  <a:srgbClr val="ED854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8" name="Google Shape;2218;p28"/>
                <p:cNvSpPr/>
                <p:nvPr/>
              </p:nvSpPr>
              <p:spPr>
                <a:xfrm>
                  <a:off x="927225" y="5720150"/>
                  <a:ext cx="45775" cy="27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1" h="10924" extrusionOk="0">
                      <a:moveTo>
                        <a:pt x="1605" y="0"/>
                      </a:moveTo>
                      <a:cubicBezTo>
                        <a:pt x="1535" y="0"/>
                        <a:pt x="1471" y="34"/>
                        <a:pt x="1459" y="106"/>
                      </a:cubicBezTo>
                      <a:cubicBezTo>
                        <a:pt x="760" y="3602"/>
                        <a:pt x="335" y="7128"/>
                        <a:pt x="0" y="10714"/>
                      </a:cubicBezTo>
                      <a:cubicBezTo>
                        <a:pt x="32" y="10855"/>
                        <a:pt x="136" y="10923"/>
                        <a:pt x="229" y="10923"/>
                      </a:cubicBezTo>
                      <a:cubicBezTo>
                        <a:pt x="317" y="10923"/>
                        <a:pt x="396" y="10863"/>
                        <a:pt x="396" y="10745"/>
                      </a:cubicBezTo>
                      <a:cubicBezTo>
                        <a:pt x="669" y="7219"/>
                        <a:pt x="1156" y="3723"/>
                        <a:pt x="1794" y="228"/>
                      </a:cubicBezTo>
                      <a:cubicBezTo>
                        <a:pt x="1831" y="81"/>
                        <a:pt x="1711" y="0"/>
                        <a:pt x="1605" y="0"/>
                      </a:cubicBezTo>
                      <a:close/>
                    </a:path>
                  </a:pathLst>
                </a:custGeom>
                <a:solidFill>
                  <a:srgbClr val="FFE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9" name="Google Shape;2219;p28"/>
                <p:cNvSpPr/>
                <p:nvPr/>
              </p:nvSpPr>
              <p:spPr>
                <a:xfrm>
                  <a:off x="588350" y="5683275"/>
                  <a:ext cx="723125" cy="64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25" h="25685" extrusionOk="0">
                      <a:moveTo>
                        <a:pt x="12537" y="1"/>
                      </a:moveTo>
                      <a:cubicBezTo>
                        <a:pt x="12454" y="1"/>
                        <a:pt x="12370" y="61"/>
                        <a:pt x="12370" y="183"/>
                      </a:cubicBezTo>
                      <a:cubicBezTo>
                        <a:pt x="12309" y="3527"/>
                        <a:pt x="12522" y="6809"/>
                        <a:pt x="12917" y="10183"/>
                      </a:cubicBezTo>
                      <a:cubicBezTo>
                        <a:pt x="13008" y="10943"/>
                        <a:pt x="13130" y="11703"/>
                        <a:pt x="13221" y="12402"/>
                      </a:cubicBezTo>
                      <a:cubicBezTo>
                        <a:pt x="12005" y="9332"/>
                        <a:pt x="11093" y="6171"/>
                        <a:pt x="10546" y="2919"/>
                      </a:cubicBezTo>
                      <a:cubicBezTo>
                        <a:pt x="10523" y="2824"/>
                        <a:pt x="10457" y="2784"/>
                        <a:pt x="10388" y="2784"/>
                      </a:cubicBezTo>
                      <a:cubicBezTo>
                        <a:pt x="10280" y="2784"/>
                        <a:pt x="10163" y="2880"/>
                        <a:pt x="10182" y="3010"/>
                      </a:cubicBezTo>
                      <a:cubicBezTo>
                        <a:pt x="10729" y="6049"/>
                        <a:pt x="11549" y="9028"/>
                        <a:pt x="12674" y="11916"/>
                      </a:cubicBezTo>
                      <a:cubicBezTo>
                        <a:pt x="12674" y="11916"/>
                        <a:pt x="12613" y="11916"/>
                        <a:pt x="12613" y="11885"/>
                      </a:cubicBezTo>
                      <a:cubicBezTo>
                        <a:pt x="11033" y="9849"/>
                        <a:pt x="9726" y="7630"/>
                        <a:pt x="8783" y="5259"/>
                      </a:cubicBezTo>
                      <a:cubicBezTo>
                        <a:pt x="8479" y="4530"/>
                        <a:pt x="8267" y="3830"/>
                        <a:pt x="7993" y="3101"/>
                      </a:cubicBezTo>
                      <a:cubicBezTo>
                        <a:pt x="7958" y="3008"/>
                        <a:pt x="7888" y="2968"/>
                        <a:pt x="7819" y="2968"/>
                      </a:cubicBezTo>
                      <a:cubicBezTo>
                        <a:pt x="7709" y="2968"/>
                        <a:pt x="7602" y="3072"/>
                        <a:pt x="7659" y="3223"/>
                      </a:cubicBezTo>
                      <a:cubicBezTo>
                        <a:pt x="8479" y="5837"/>
                        <a:pt x="9665" y="8329"/>
                        <a:pt x="11215" y="10609"/>
                      </a:cubicBezTo>
                      <a:cubicBezTo>
                        <a:pt x="11367" y="10852"/>
                        <a:pt x="11549" y="11125"/>
                        <a:pt x="11762" y="11338"/>
                      </a:cubicBezTo>
                      <a:cubicBezTo>
                        <a:pt x="9543" y="10001"/>
                        <a:pt x="7051" y="9211"/>
                        <a:pt x="4467" y="8998"/>
                      </a:cubicBezTo>
                      <a:cubicBezTo>
                        <a:pt x="3908" y="8940"/>
                        <a:pt x="3362" y="8919"/>
                        <a:pt x="2820" y="8919"/>
                      </a:cubicBezTo>
                      <a:cubicBezTo>
                        <a:pt x="2507" y="8919"/>
                        <a:pt x="2195" y="8926"/>
                        <a:pt x="1884" y="8937"/>
                      </a:cubicBezTo>
                      <a:cubicBezTo>
                        <a:pt x="1649" y="8937"/>
                        <a:pt x="1641" y="9303"/>
                        <a:pt x="1858" y="9303"/>
                      </a:cubicBezTo>
                      <a:cubicBezTo>
                        <a:pt x="1866" y="9303"/>
                        <a:pt x="1875" y="9303"/>
                        <a:pt x="1884" y="9302"/>
                      </a:cubicBezTo>
                      <a:cubicBezTo>
                        <a:pt x="2249" y="9276"/>
                        <a:pt x="2616" y="9263"/>
                        <a:pt x="2983" y="9263"/>
                      </a:cubicBezTo>
                      <a:cubicBezTo>
                        <a:pt x="5603" y="9263"/>
                        <a:pt x="8230" y="9918"/>
                        <a:pt x="10577" y="11065"/>
                      </a:cubicBezTo>
                      <a:cubicBezTo>
                        <a:pt x="11154" y="11369"/>
                        <a:pt x="11701" y="11733"/>
                        <a:pt x="12279" y="12068"/>
                      </a:cubicBezTo>
                      <a:cubicBezTo>
                        <a:pt x="12248" y="12068"/>
                        <a:pt x="12248" y="12068"/>
                        <a:pt x="12218" y="12098"/>
                      </a:cubicBezTo>
                      <a:cubicBezTo>
                        <a:pt x="12218" y="12098"/>
                        <a:pt x="12157" y="12098"/>
                        <a:pt x="12157" y="12159"/>
                      </a:cubicBezTo>
                      <a:cubicBezTo>
                        <a:pt x="9391" y="11338"/>
                        <a:pt x="6595" y="10761"/>
                        <a:pt x="3738" y="10548"/>
                      </a:cubicBezTo>
                      <a:cubicBezTo>
                        <a:pt x="2856" y="10487"/>
                        <a:pt x="1944" y="10426"/>
                        <a:pt x="1063" y="10396"/>
                      </a:cubicBezTo>
                      <a:cubicBezTo>
                        <a:pt x="850" y="10396"/>
                        <a:pt x="850" y="10730"/>
                        <a:pt x="1063" y="10730"/>
                      </a:cubicBezTo>
                      <a:cubicBezTo>
                        <a:pt x="4163" y="10821"/>
                        <a:pt x="7233" y="11247"/>
                        <a:pt x="10242" y="12007"/>
                      </a:cubicBezTo>
                      <a:cubicBezTo>
                        <a:pt x="10759" y="12098"/>
                        <a:pt x="11306" y="12250"/>
                        <a:pt x="11823" y="12402"/>
                      </a:cubicBezTo>
                      <a:cubicBezTo>
                        <a:pt x="8905" y="12463"/>
                        <a:pt x="5987" y="12615"/>
                        <a:pt x="3039" y="12858"/>
                      </a:cubicBezTo>
                      <a:cubicBezTo>
                        <a:pt x="2096" y="12949"/>
                        <a:pt x="1154" y="13010"/>
                        <a:pt x="242" y="13132"/>
                      </a:cubicBezTo>
                      <a:cubicBezTo>
                        <a:pt x="18" y="13160"/>
                        <a:pt x="0" y="13473"/>
                        <a:pt x="191" y="13473"/>
                      </a:cubicBezTo>
                      <a:cubicBezTo>
                        <a:pt x="206" y="13473"/>
                        <a:pt x="224" y="13471"/>
                        <a:pt x="242" y="13466"/>
                      </a:cubicBezTo>
                      <a:cubicBezTo>
                        <a:pt x="3555" y="13132"/>
                        <a:pt x="6838" y="12919"/>
                        <a:pt x="10151" y="12797"/>
                      </a:cubicBezTo>
                      <a:cubicBezTo>
                        <a:pt x="10577" y="12797"/>
                        <a:pt x="11002" y="12797"/>
                        <a:pt x="11367" y="12736"/>
                      </a:cubicBezTo>
                      <a:lnTo>
                        <a:pt x="11367" y="12736"/>
                      </a:lnTo>
                      <a:cubicBezTo>
                        <a:pt x="8662" y="13496"/>
                        <a:pt x="6169" y="14894"/>
                        <a:pt x="3555" y="15898"/>
                      </a:cubicBezTo>
                      <a:cubicBezTo>
                        <a:pt x="2674" y="16232"/>
                        <a:pt x="1762" y="16536"/>
                        <a:pt x="850" y="16749"/>
                      </a:cubicBezTo>
                      <a:cubicBezTo>
                        <a:pt x="632" y="16776"/>
                        <a:pt x="707" y="17097"/>
                        <a:pt x="901" y="17097"/>
                      </a:cubicBezTo>
                      <a:cubicBezTo>
                        <a:pt x="923" y="17097"/>
                        <a:pt x="947" y="17092"/>
                        <a:pt x="972" y="17083"/>
                      </a:cubicBezTo>
                      <a:cubicBezTo>
                        <a:pt x="4194" y="16293"/>
                        <a:pt x="7081" y="14560"/>
                        <a:pt x="10182" y="13466"/>
                      </a:cubicBezTo>
                      <a:cubicBezTo>
                        <a:pt x="10394" y="13405"/>
                        <a:pt x="10577" y="13344"/>
                        <a:pt x="10759" y="13284"/>
                      </a:cubicBezTo>
                      <a:lnTo>
                        <a:pt x="10759" y="13284"/>
                      </a:lnTo>
                      <a:cubicBezTo>
                        <a:pt x="9057" y="14712"/>
                        <a:pt x="7264" y="16080"/>
                        <a:pt x="5440" y="17357"/>
                      </a:cubicBezTo>
                      <a:cubicBezTo>
                        <a:pt x="4802" y="17812"/>
                        <a:pt x="4102" y="18268"/>
                        <a:pt x="3434" y="18724"/>
                      </a:cubicBezTo>
                      <a:cubicBezTo>
                        <a:pt x="3282" y="18800"/>
                        <a:pt x="3383" y="19065"/>
                        <a:pt x="3525" y="19065"/>
                      </a:cubicBezTo>
                      <a:cubicBezTo>
                        <a:pt x="3555" y="19065"/>
                        <a:pt x="3585" y="19054"/>
                        <a:pt x="3616" y="19028"/>
                      </a:cubicBezTo>
                      <a:cubicBezTo>
                        <a:pt x="6017" y="17417"/>
                        <a:pt x="8327" y="15715"/>
                        <a:pt x="10577" y="13891"/>
                      </a:cubicBezTo>
                      <a:cubicBezTo>
                        <a:pt x="10911" y="13587"/>
                        <a:pt x="11245" y="13314"/>
                        <a:pt x="11610" y="13010"/>
                      </a:cubicBezTo>
                      <a:cubicBezTo>
                        <a:pt x="11975" y="12888"/>
                        <a:pt x="12370" y="12828"/>
                        <a:pt x="12735" y="12736"/>
                      </a:cubicBezTo>
                      <a:lnTo>
                        <a:pt x="12735" y="12736"/>
                      </a:lnTo>
                      <a:cubicBezTo>
                        <a:pt x="11063" y="15898"/>
                        <a:pt x="9391" y="19089"/>
                        <a:pt x="8571" y="22585"/>
                      </a:cubicBezTo>
                      <a:cubicBezTo>
                        <a:pt x="8327" y="23527"/>
                        <a:pt x="8175" y="24530"/>
                        <a:pt x="8115" y="25503"/>
                      </a:cubicBezTo>
                      <a:cubicBezTo>
                        <a:pt x="8084" y="25624"/>
                        <a:pt x="8168" y="25685"/>
                        <a:pt x="8259" y="25685"/>
                      </a:cubicBezTo>
                      <a:cubicBezTo>
                        <a:pt x="8350" y="25685"/>
                        <a:pt x="8449" y="25624"/>
                        <a:pt x="8449" y="25503"/>
                      </a:cubicBezTo>
                      <a:cubicBezTo>
                        <a:pt x="8753" y="21977"/>
                        <a:pt x="10121" y="18664"/>
                        <a:pt x="11671" y="15563"/>
                      </a:cubicBezTo>
                      <a:lnTo>
                        <a:pt x="13039" y="12949"/>
                      </a:lnTo>
                      <a:lnTo>
                        <a:pt x="13039" y="12949"/>
                      </a:lnTo>
                      <a:cubicBezTo>
                        <a:pt x="12583" y="16536"/>
                        <a:pt x="12127" y="20153"/>
                        <a:pt x="11671" y="23800"/>
                      </a:cubicBezTo>
                      <a:cubicBezTo>
                        <a:pt x="11656" y="23922"/>
                        <a:pt x="11739" y="23983"/>
                        <a:pt x="11827" y="23983"/>
                      </a:cubicBezTo>
                      <a:cubicBezTo>
                        <a:pt x="11914" y="23983"/>
                        <a:pt x="12005" y="23922"/>
                        <a:pt x="12005" y="23800"/>
                      </a:cubicBezTo>
                      <a:cubicBezTo>
                        <a:pt x="12461" y="20214"/>
                        <a:pt x="12917" y="16627"/>
                        <a:pt x="13343" y="13010"/>
                      </a:cubicBezTo>
                      <a:lnTo>
                        <a:pt x="13464" y="13010"/>
                      </a:lnTo>
                      <a:cubicBezTo>
                        <a:pt x="13525" y="16262"/>
                        <a:pt x="13434" y="19515"/>
                        <a:pt x="13130" y="22737"/>
                      </a:cubicBezTo>
                      <a:cubicBezTo>
                        <a:pt x="13100" y="22858"/>
                        <a:pt x="13183" y="22919"/>
                        <a:pt x="13274" y="22919"/>
                      </a:cubicBezTo>
                      <a:cubicBezTo>
                        <a:pt x="13366" y="22919"/>
                        <a:pt x="13464" y="22858"/>
                        <a:pt x="13464" y="22737"/>
                      </a:cubicBezTo>
                      <a:cubicBezTo>
                        <a:pt x="13768" y="19606"/>
                        <a:pt x="13890" y="16414"/>
                        <a:pt x="13799" y="13253"/>
                      </a:cubicBezTo>
                      <a:lnTo>
                        <a:pt x="13799" y="13253"/>
                      </a:lnTo>
                      <a:cubicBezTo>
                        <a:pt x="14650" y="15989"/>
                        <a:pt x="15258" y="18755"/>
                        <a:pt x="15592" y="21582"/>
                      </a:cubicBezTo>
                      <a:cubicBezTo>
                        <a:pt x="15714" y="22402"/>
                        <a:pt x="15774" y="23253"/>
                        <a:pt x="15866" y="24074"/>
                      </a:cubicBezTo>
                      <a:cubicBezTo>
                        <a:pt x="15866" y="24196"/>
                        <a:pt x="15957" y="24256"/>
                        <a:pt x="16044" y="24256"/>
                      </a:cubicBezTo>
                      <a:cubicBezTo>
                        <a:pt x="16132" y="24256"/>
                        <a:pt x="16215" y="24196"/>
                        <a:pt x="16200" y="24074"/>
                      </a:cubicBezTo>
                      <a:cubicBezTo>
                        <a:pt x="15926" y="21065"/>
                        <a:pt x="15440" y="18086"/>
                        <a:pt x="14680" y="15138"/>
                      </a:cubicBezTo>
                      <a:cubicBezTo>
                        <a:pt x="14528" y="14591"/>
                        <a:pt x="14376" y="14043"/>
                        <a:pt x="14224" y="13466"/>
                      </a:cubicBezTo>
                      <a:lnTo>
                        <a:pt x="14224" y="13466"/>
                      </a:lnTo>
                      <a:cubicBezTo>
                        <a:pt x="16078" y="16323"/>
                        <a:pt x="17446" y="19484"/>
                        <a:pt x="18236" y="22797"/>
                      </a:cubicBezTo>
                      <a:cubicBezTo>
                        <a:pt x="18259" y="22875"/>
                        <a:pt x="18322" y="22909"/>
                        <a:pt x="18390" y="22909"/>
                      </a:cubicBezTo>
                      <a:cubicBezTo>
                        <a:pt x="18508" y="22909"/>
                        <a:pt x="18640" y="22810"/>
                        <a:pt x="18601" y="22676"/>
                      </a:cubicBezTo>
                      <a:cubicBezTo>
                        <a:pt x="17932" y="20062"/>
                        <a:pt x="16960" y="17539"/>
                        <a:pt x="15653" y="15198"/>
                      </a:cubicBezTo>
                      <a:cubicBezTo>
                        <a:pt x="15440" y="14773"/>
                        <a:pt x="15166" y="14317"/>
                        <a:pt x="14893" y="13891"/>
                      </a:cubicBezTo>
                      <a:lnTo>
                        <a:pt x="14893" y="13891"/>
                      </a:lnTo>
                      <a:cubicBezTo>
                        <a:pt x="16990" y="15381"/>
                        <a:pt x="19209" y="16657"/>
                        <a:pt x="21519" y="17812"/>
                      </a:cubicBezTo>
                      <a:cubicBezTo>
                        <a:pt x="21549" y="17832"/>
                        <a:pt x="21578" y="17841"/>
                        <a:pt x="21606" y="17841"/>
                      </a:cubicBezTo>
                      <a:cubicBezTo>
                        <a:pt x="21751" y="17841"/>
                        <a:pt x="21854" y="17610"/>
                        <a:pt x="21702" y="17508"/>
                      </a:cubicBezTo>
                      <a:cubicBezTo>
                        <a:pt x="19361" y="16323"/>
                        <a:pt x="17112" y="14986"/>
                        <a:pt x="14954" y="13527"/>
                      </a:cubicBezTo>
                      <a:lnTo>
                        <a:pt x="14954" y="13527"/>
                      </a:lnTo>
                      <a:cubicBezTo>
                        <a:pt x="17780" y="14469"/>
                        <a:pt x="20607" y="15381"/>
                        <a:pt x="23464" y="16323"/>
                      </a:cubicBezTo>
                      <a:cubicBezTo>
                        <a:pt x="23488" y="16333"/>
                        <a:pt x="23510" y="16338"/>
                        <a:pt x="23530" y="16338"/>
                      </a:cubicBezTo>
                      <a:cubicBezTo>
                        <a:pt x="23694" y="16338"/>
                        <a:pt x="23745" y="16043"/>
                        <a:pt x="23556" y="15989"/>
                      </a:cubicBezTo>
                      <a:cubicBezTo>
                        <a:pt x="20638" y="15046"/>
                        <a:pt x="17720" y="14043"/>
                        <a:pt x="14802" y="13101"/>
                      </a:cubicBezTo>
                      <a:cubicBezTo>
                        <a:pt x="14914" y="13093"/>
                        <a:pt x="15026" y="13089"/>
                        <a:pt x="15139" y="13089"/>
                      </a:cubicBezTo>
                      <a:cubicBezTo>
                        <a:pt x="16313" y="13089"/>
                        <a:pt x="17525" y="13498"/>
                        <a:pt x="18662" y="13831"/>
                      </a:cubicBezTo>
                      <a:cubicBezTo>
                        <a:pt x="20151" y="14226"/>
                        <a:pt x="21580" y="14682"/>
                        <a:pt x="23039" y="15229"/>
                      </a:cubicBezTo>
                      <a:cubicBezTo>
                        <a:pt x="23057" y="15234"/>
                        <a:pt x="23073" y="15236"/>
                        <a:pt x="23089" y="15236"/>
                      </a:cubicBezTo>
                      <a:cubicBezTo>
                        <a:pt x="23265" y="15236"/>
                        <a:pt x="23328" y="14950"/>
                        <a:pt x="23161" y="14894"/>
                      </a:cubicBezTo>
                      <a:cubicBezTo>
                        <a:pt x="21641" y="14347"/>
                        <a:pt x="20151" y="13861"/>
                        <a:pt x="18601" y="13435"/>
                      </a:cubicBezTo>
                      <a:cubicBezTo>
                        <a:pt x="17629" y="13162"/>
                        <a:pt x="16625" y="12858"/>
                        <a:pt x="15592" y="12767"/>
                      </a:cubicBezTo>
                      <a:cubicBezTo>
                        <a:pt x="17433" y="12350"/>
                        <a:pt x="19314" y="12142"/>
                        <a:pt x="21200" y="12142"/>
                      </a:cubicBezTo>
                      <a:cubicBezTo>
                        <a:pt x="22615" y="12142"/>
                        <a:pt x="24033" y="12259"/>
                        <a:pt x="25440" y="12493"/>
                      </a:cubicBezTo>
                      <a:cubicBezTo>
                        <a:pt x="26504" y="12676"/>
                        <a:pt x="27568" y="12919"/>
                        <a:pt x="28571" y="13223"/>
                      </a:cubicBezTo>
                      <a:cubicBezTo>
                        <a:pt x="28623" y="13249"/>
                        <a:pt x="28668" y="13259"/>
                        <a:pt x="28707" y="13259"/>
                      </a:cubicBezTo>
                      <a:cubicBezTo>
                        <a:pt x="28896" y="13259"/>
                        <a:pt x="28925" y="13000"/>
                        <a:pt x="28723" y="12949"/>
                      </a:cubicBezTo>
                      <a:cubicBezTo>
                        <a:pt x="26301" y="12228"/>
                        <a:pt x="23773" y="11864"/>
                        <a:pt x="21244" y="11864"/>
                      </a:cubicBezTo>
                      <a:cubicBezTo>
                        <a:pt x="19933" y="11864"/>
                        <a:pt x="18622" y="11962"/>
                        <a:pt x="17325" y="12159"/>
                      </a:cubicBezTo>
                      <a:cubicBezTo>
                        <a:pt x="16565" y="12250"/>
                        <a:pt x="15805" y="12402"/>
                        <a:pt x="15045" y="12615"/>
                      </a:cubicBezTo>
                      <a:cubicBezTo>
                        <a:pt x="17446" y="11521"/>
                        <a:pt x="20030" y="10882"/>
                        <a:pt x="22644" y="10700"/>
                      </a:cubicBezTo>
                      <a:cubicBezTo>
                        <a:pt x="22870" y="10700"/>
                        <a:pt x="22886" y="10359"/>
                        <a:pt x="22692" y="10359"/>
                      </a:cubicBezTo>
                      <a:cubicBezTo>
                        <a:pt x="22677" y="10359"/>
                        <a:pt x="22661" y="10361"/>
                        <a:pt x="22644" y="10366"/>
                      </a:cubicBezTo>
                      <a:cubicBezTo>
                        <a:pt x="20182" y="10548"/>
                        <a:pt x="17750" y="11125"/>
                        <a:pt x="15470" y="12068"/>
                      </a:cubicBezTo>
                      <a:cubicBezTo>
                        <a:pt x="17446" y="10730"/>
                        <a:pt x="19604" y="9727"/>
                        <a:pt x="21854" y="9028"/>
                      </a:cubicBezTo>
                      <a:cubicBezTo>
                        <a:pt x="22070" y="8974"/>
                        <a:pt x="21997" y="8679"/>
                        <a:pt x="21808" y="8679"/>
                      </a:cubicBezTo>
                      <a:cubicBezTo>
                        <a:pt x="21784" y="8679"/>
                        <a:pt x="21759" y="8684"/>
                        <a:pt x="21732" y="8694"/>
                      </a:cubicBezTo>
                      <a:cubicBezTo>
                        <a:pt x="19057" y="9514"/>
                        <a:pt x="16534" y="10821"/>
                        <a:pt x="14255" y="12463"/>
                      </a:cubicBezTo>
                      <a:cubicBezTo>
                        <a:pt x="14802" y="9849"/>
                        <a:pt x="15562" y="7356"/>
                        <a:pt x="16625" y="4955"/>
                      </a:cubicBezTo>
                      <a:cubicBezTo>
                        <a:pt x="16929" y="4195"/>
                        <a:pt x="17294" y="3496"/>
                        <a:pt x="17629" y="2767"/>
                      </a:cubicBezTo>
                      <a:cubicBezTo>
                        <a:pt x="17714" y="2639"/>
                        <a:pt x="17589" y="2495"/>
                        <a:pt x="17465" y="2495"/>
                      </a:cubicBezTo>
                      <a:cubicBezTo>
                        <a:pt x="17413" y="2495"/>
                        <a:pt x="17361" y="2521"/>
                        <a:pt x="17325" y="2584"/>
                      </a:cubicBezTo>
                      <a:cubicBezTo>
                        <a:pt x="16048" y="5107"/>
                        <a:pt x="15014" y="7812"/>
                        <a:pt x="14315" y="10548"/>
                      </a:cubicBezTo>
                      <a:cubicBezTo>
                        <a:pt x="14133" y="11247"/>
                        <a:pt x="13981" y="11916"/>
                        <a:pt x="13890" y="12615"/>
                      </a:cubicBezTo>
                      <a:cubicBezTo>
                        <a:pt x="13768" y="12615"/>
                        <a:pt x="13677" y="12676"/>
                        <a:pt x="13677" y="12797"/>
                      </a:cubicBezTo>
                      <a:lnTo>
                        <a:pt x="13647" y="12797"/>
                      </a:lnTo>
                      <a:cubicBezTo>
                        <a:pt x="13160" y="9545"/>
                        <a:pt x="12856" y="6293"/>
                        <a:pt x="12735" y="2979"/>
                      </a:cubicBezTo>
                      <a:cubicBezTo>
                        <a:pt x="12704" y="2037"/>
                        <a:pt x="12704" y="1125"/>
                        <a:pt x="12704" y="183"/>
                      </a:cubicBezTo>
                      <a:cubicBezTo>
                        <a:pt x="12704" y="61"/>
                        <a:pt x="12621" y="1"/>
                        <a:pt x="12537" y="1"/>
                      </a:cubicBezTo>
                      <a:close/>
                    </a:path>
                  </a:pathLst>
                </a:custGeom>
                <a:solidFill>
                  <a:srgbClr val="FFE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0" name="Google Shape;2220;p28"/>
                <p:cNvSpPr/>
                <p:nvPr/>
              </p:nvSpPr>
              <p:spPr>
                <a:xfrm>
                  <a:off x="852750" y="5940125"/>
                  <a:ext cx="142125" cy="14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5" h="5715" extrusionOk="0">
                      <a:moveTo>
                        <a:pt x="2858" y="0"/>
                      </a:moveTo>
                      <a:cubicBezTo>
                        <a:pt x="1277" y="0"/>
                        <a:pt x="1" y="1277"/>
                        <a:pt x="1" y="2858"/>
                      </a:cubicBezTo>
                      <a:cubicBezTo>
                        <a:pt x="1" y="4438"/>
                        <a:pt x="1277" y="5715"/>
                        <a:pt x="2858" y="5715"/>
                      </a:cubicBezTo>
                      <a:cubicBezTo>
                        <a:pt x="4408" y="5715"/>
                        <a:pt x="5685" y="4438"/>
                        <a:pt x="5685" y="2858"/>
                      </a:cubicBezTo>
                      <a:cubicBezTo>
                        <a:pt x="5685" y="1277"/>
                        <a:pt x="4408" y="0"/>
                        <a:pt x="2858" y="0"/>
                      </a:cubicBezTo>
                      <a:close/>
                    </a:path>
                  </a:pathLst>
                </a:custGeom>
                <a:solidFill>
                  <a:srgbClr val="FFE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1" name="Google Shape;2221;p28"/>
                <p:cNvSpPr/>
                <p:nvPr/>
              </p:nvSpPr>
              <p:spPr>
                <a:xfrm>
                  <a:off x="867950" y="5955325"/>
                  <a:ext cx="111725" cy="11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9" h="4499" extrusionOk="0">
                      <a:moveTo>
                        <a:pt x="2250" y="0"/>
                      </a:moveTo>
                      <a:cubicBezTo>
                        <a:pt x="1004" y="0"/>
                        <a:pt x="1" y="1003"/>
                        <a:pt x="1" y="2250"/>
                      </a:cubicBezTo>
                      <a:cubicBezTo>
                        <a:pt x="1" y="3496"/>
                        <a:pt x="1004" y="4499"/>
                        <a:pt x="2250" y="4499"/>
                      </a:cubicBezTo>
                      <a:cubicBezTo>
                        <a:pt x="3466" y="4499"/>
                        <a:pt x="4469" y="3496"/>
                        <a:pt x="4469" y="2250"/>
                      </a:cubicBezTo>
                      <a:cubicBezTo>
                        <a:pt x="4469" y="1003"/>
                        <a:pt x="3466" y="0"/>
                        <a:pt x="2250" y="0"/>
                      </a:cubicBezTo>
                      <a:close/>
                    </a:path>
                  </a:pathLst>
                </a:custGeom>
                <a:solidFill>
                  <a:srgbClr val="ED854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222" name="Google Shape;2222;p28"/>
              <p:cNvGrpSpPr/>
              <p:nvPr/>
            </p:nvGrpSpPr>
            <p:grpSpPr>
              <a:xfrm rot="9900040">
                <a:off x="4384358" y="-679774"/>
                <a:ext cx="1505955" cy="1626276"/>
                <a:chOff x="1200938" y="-3182800"/>
                <a:chExt cx="1506000" cy="1626325"/>
              </a:xfrm>
            </p:grpSpPr>
            <p:sp>
              <p:nvSpPr>
                <p:cNvPr id="2223" name="Google Shape;2223;p28"/>
                <p:cNvSpPr/>
                <p:nvPr/>
              </p:nvSpPr>
              <p:spPr>
                <a:xfrm>
                  <a:off x="1200938" y="-3182800"/>
                  <a:ext cx="1506000" cy="16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40" h="65053" extrusionOk="0">
                      <a:moveTo>
                        <a:pt x="40413" y="1"/>
                      </a:moveTo>
                      <a:cubicBezTo>
                        <a:pt x="40090" y="1"/>
                        <a:pt x="39766" y="135"/>
                        <a:pt x="39542" y="430"/>
                      </a:cubicBezTo>
                      <a:cubicBezTo>
                        <a:pt x="34102" y="7269"/>
                        <a:pt x="32035" y="16691"/>
                        <a:pt x="34254" y="25111"/>
                      </a:cubicBezTo>
                      <a:cubicBezTo>
                        <a:pt x="30849" y="18637"/>
                        <a:pt x="27445" y="12102"/>
                        <a:pt x="24071" y="5597"/>
                      </a:cubicBezTo>
                      <a:cubicBezTo>
                        <a:pt x="23847" y="5174"/>
                        <a:pt x="23450" y="4980"/>
                        <a:pt x="23054" y="4980"/>
                      </a:cubicBezTo>
                      <a:cubicBezTo>
                        <a:pt x="22484" y="4980"/>
                        <a:pt x="21918" y="5383"/>
                        <a:pt x="21882" y="6083"/>
                      </a:cubicBezTo>
                      <a:cubicBezTo>
                        <a:pt x="21739" y="13910"/>
                        <a:pt x="23813" y="21737"/>
                        <a:pt x="27748" y="28468"/>
                      </a:cubicBezTo>
                      <a:lnTo>
                        <a:pt x="27748" y="28468"/>
                      </a:lnTo>
                      <a:cubicBezTo>
                        <a:pt x="23183" y="21191"/>
                        <a:pt x="16696" y="15132"/>
                        <a:pt x="9116" y="11068"/>
                      </a:cubicBezTo>
                      <a:cubicBezTo>
                        <a:pt x="8942" y="10975"/>
                        <a:pt x="8762" y="10933"/>
                        <a:pt x="8587" y="10933"/>
                      </a:cubicBezTo>
                      <a:cubicBezTo>
                        <a:pt x="7849" y="10933"/>
                        <a:pt x="7210" y="11680"/>
                        <a:pt x="7505" y="12466"/>
                      </a:cubicBezTo>
                      <a:cubicBezTo>
                        <a:pt x="10302" y="20127"/>
                        <a:pt x="15192" y="27035"/>
                        <a:pt x="21560" y="32171"/>
                      </a:cubicBezTo>
                      <a:lnTo>
                        <a:pt x="21560" y="32171"/>
                      </a:lnTo>
                      <a:cubicBezTo>
                        <a:pt x="15817" y="27782"/>
                        <a:pt x="8854" y="25014"/>
                        <a:pt x="1669" y="24290"/>
                      </a:cubicBezTo>
                      <a:cubicBezTo>
                        <a:pt x="1623" y="24285"/>
                        <a:pt x="1577" y="24282"/>
                        <a:pt x="1532" y="24282"/>
                      </a:cubicBezTo>
                      <a:cubicBezTo>
                        <a:pt x="552" y="24282"/>
                        <a:pt x="1" y="25509"/>
                        <a:pt x="727" y="26236"/>
                      </a:cubicBezTo>
                      <a:cubicBezTo>
                        <a:pt x="3189" y="28698"/>
                        <a:pt x="5925" y="30947"/>
                        <a:pt x="8903" y="32831"/>
                      </a:cubicBezTo>
                      <a:cubicBezTo>
                        <a:pt x="14264" y="36305"/>
                        <a:pt x="22013" y="40251"/>
                        <a:pt x="28636" y="40251"/>
                      </a:cubicBezTo>
                      <a:cubicBezTo>
                        <a:pt x="28736" y="40251"/>
                        <a:pt x="28835" y="40250"/>
                        <a:pt x="28934" y="40248"/>
                      </a:cubicBezTo>
                      <a:cubicBezTo>
                        <a:pt x="30089" y="40248"/>
                        <a:pt x="31275" y="40096"/>
                        <a:pt x="32460" y="39792"/>
                      </a:cubicBezTo>
                      <a:cubicBezTo>
                        <a:pt x="32491" y="39914"/>
                        <a:pt x="32521" y="40005"/>
                        <a:pt x="32582" y="40157"/>
                      </a:cubicBezTo>
                      <a:cubicBezTo>
                        <a:pt x="33281" y="42528"/>
                        <a:pt x="34162" y="44838"/>
                        <a:pt x="35196" y="47117"/>
                      </a:cubicBezTo>
                      <a:cubicBezTo>
                        <a:pt x="37293" y="51677"/>
                        <a:pt x="39938" y="55932"/>
                        <a:pt x="43129" y="59823"/>
                      </a:cubicBezTo>
                      <a:cubicBezTo>
                        <a:pt x="44497" y="61495"/>
                        <a:pt x="45986" y="63045"/>
                        <a:pt x="47536" y="64564"/>
                      </a:cubicBezTo>
                      <a:cubicBezTo>
                        <a:pt x="47881" y="64897"/>
                        <a:pt x="48326" y="65052"/>
                        <a:pt x="48769" y="65052"/>
                      </a:cubicBezTo>
                      <a:cubicBezTo>
                        <a:pt x="49539" y="65052"/>
                        <a:pt x="50303" y="64585"/>
                        <a:pt x="50515" y="63774"/>
                      </a:cubicBezTo>
                      <a:cubicBezTo>
                        <a:pt x="50546" y="63622"/>
                        <a:pt x="50576" y="63409"/>
                        <a:pt x="50576" y="63227"/>
                      </a:cubicBezTo>
                      <a:cubicBezTo>
                        <a:pt x="50667" y="61495"/>
                        <a:pt x="48995" y="60218"/>
                        <a:pt x="47567" y="59154"/>
                      </a:cubicBezTo>
                      <a:cubicBezTo>
                        <a:pt x="43980" y="56510"/>
                        <a:pt x="40941" y="53045"/>
                        <a:pt x="38661" y="49123"/>
                      </a:cubicBezTo>
                      <a:cubicBezTo>
                        <a:pt x="36746" y="45871"/>
                        <a:pt x="35804" y="42558"/>
                        <a:pt x="34953" y="39032"/>
                      </a:cubicBezTo>
                      <a:cubicBezTo>
                        <a:pt x="40697" y="37026"/>
                        <a:pt x="46321" y="32710"/>
                        <a:pt x="49998" y="28850"/>
                      </a:cubicBezTo>
                      <a:cubicBezTo>
                        <a:pt x="55135" y="23439"/>
                        <a:pt x="58661" y="16600"/>
                        <a:pt x="60090" y="9305"/>
                      </a:cubicBezTo>
                      <a:cubicBezTo>
                        <a:pt x="60240" y="8556"/>
                        <a:pt x="59651" y="7971"/>
                        <a:pt x="58965" y="7971"/>
                      </a:cubicBezTo>
                      <a:cubicBezTo>
                        <a:pt x="58816" y="7971"/>
                        <a:pt x="58661" y="7999"/>
                        <a:pt x="58509" y="8059"/>
                      </a:cubicBezTo>
                      <a:cubicBezTo>
                        <a:pt x="51457" y="11068"/>
                        <a:pt x="45682" y="17056"/>
                        <a:pt x="43129" y="24321"/>
                      </a:cubicBezTo>
                      <a:cubicBezTo>
                        <a:pt x="43585" y="16509"/>
                        <a:pt x="43038" y="8636"/>
                        <a:pt x="41548" y="916"/>
                      </a:cubicBezTo>
                      <a:cubicBezTo>
                        <a:pt x="41437" y="338"/>
                        <a:pt x="40925" y="1"/>
                        <a:pt x="4041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4" name="Google Shape;2224;p28"/>
                <p:cNvSpPr/>
                <p:nvPr/>
              </p:nvSpPr>
              <p:spPr>
                <a:xfrm>
                  <a:off x="1792813" y="-2266550"/>
                  <a:ext cx="47150" cy="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6" h="916" extrusionOk="0">
                      <a:moveTo>
                        <a:pt x="236" y="0"/>
                      </a:moveTo>
                      <a:cubicBezTo>
                        <a:pt x="160" y="0"/>
                        <a:pt x="78" y="40"/>
                        <a:pt x="31" y="133"/>
                      </a:cubicBezTo>
                      <a:cubicBezTo>
                        <a:pt x="1" y="254"/>
                        <a:pt x="31" y="346"/>
                        <a:pt x="153" y="406"/>
                      </a:cubicBezTo>
                      <a:lnTo>
                        <a:pt x="1551" y="893"/>
                      </a:lnTo>
                      <a:cubicBezTo>
                        <a:pt x="1581" y="908"/>
                        <a:pt x="1612" y="916"/>
                        <a:pt x="1642" y="916"/>
                      </a:cubicBezTo>
                      <a:cubicBezTo>
                        <a:pt x="1673" y="916"/>
                        <a:pt x="1703" y="908"/>
                        <a:pt x="1733" y="893"/>
                      </a:cubicBezTo>
                      <a:cubicBezTo>
                        <a:pt x="1764" y="893"/>
                        <a:pt x="1794" y="862"/>
                        <a:pt x="1825" y="771"/>
                      </a:cubicBezTo>
                      <a:cubicBezTo>
                        <a:pt x="1885" y="650"/>
                        <a:pt x="1825" y="558"/>
                        <a:pt x="1733" y="528"/>
                      </a:cubicBezTo>
                      <a:lnTo>
                        <a:pt x="305" y="11"/>
                      </a:lnTo>
                      <a:cubicBezTo>
                        <a:pt x="283" y="4"/>
                        <a:pt x="260" y="0"/>
                        <a:pt x="23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5" name="Google Shape;2225;p28"/>
                <p:cNvSpPr/>
                <p:nvPr/>
              </p:nvSpPr>
              <p:spPr>
                <a:xfrm>
                  <a:off x="1832338" y="-2308875"/>
                  <a:ext cx="32700" cy="2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8" h="990" extrusionOk="0">
                      <a:moveTo>
                        <a:pt x="238" y="1"/>
                      </a:moveTo>
                      <a:cubicBezTo>
                        <a:pt x="179" y="1"/>
                        <a:pt x="120" y="34"/>
                        <a:pt x="61" y="93"/>
                      </a:cubicBezTo>
                      <a:cubicBezTo>
                        <a:pt x="0" y="154"/>
                        <a:pt x="31" y="276"/>
                        <a:pt x="92" y="336"/>
                      </a:cubicBezTo>
                      <a:lnTo>
                        <a:pt x="973" y="944"/>
                      </a:lnTo>
                      <a:cubicBezTo>
                        <a:pt x="988" y="975"/>
                        <a:pt x="1019" y="990"/>
                        <a:pt x="1053" y="990"/>
                      </a:cubicBezTo>
                      <a:cubicBezTo>
                        <a:pt x="1087" y="990"/>
                        <a:pt x="1125" y="975"/>
                        <a:pt x="1155" y="944"/>
                      </a:cubicBezTo>
                      <a:cubicBezTo>
                        <a:pt x="1186" y="944"/>
                        <a:pt x="1186" y="914"/>
                        <a:pt x="1247" y="914"/>
                      </a:cubicBezTo>
                      <a:cubicBezTo>
                        <a:pt x="1307" y="853"/>
                        <a:pt x="1277" y="732"/>
                        <a:pt x="1216" y="640"/>
                      </a:cubicBezTo>
                      <a:lnTo>
                        <a:pt x="335" y="33"/>
                      </a:lnTo>
                      <a:cubicBezTo>
                        <a:pt x="302" y="11"/>
                        <a:pt x="270" y="1"/>
                        <a:pt x="2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6" name="Google Shape;2226;p28"/>
                <p:cNvSpPr/>
                <p:nvPr/>
              </p:nvSpPr>
              <p:spPr>
                <a:xfrm>
                  <a:off x="1817888" y="-2395650"/>
                  <a:ext cx="41825" cy="4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3" h="1639" extrusionOk="0">
                      <a:moveTo>
                        <a:pt x="210" y="0"/>
                      </a:moveTo>
                      <a:cubicBezTo>
                        <a:pt x="160" y="0"/>
                        <a:pt x="107" y="23"/>
                        <a:pt x="62" y="69"/>
                      </a:cubicBezTo>
                      <a:cubicBezTo>
                        <a:pt x="1" y="130"/>
                        <a:pt x="1" y="251"/>
                        <a:pt x="62" y="312"/>
                      </a:cubicBezTo>
                      <a:lnTo>
                        <a:pt x="1338" y="1589"/>
                      </a:lnTo>
                      <a:cubicBezTo>
                        <a:pt x="1374" y="1624"/>
                        <a:pt x="1420" y="1639"/>
                        <a:pt x="1464" y="1639"/>
                      </a:cubicBezTo>
                      <a:cubicBezTo>
                        <a:pt x="1495" y="1639"/>
                        <a:pt x="1526" y="1632"/>
                        <a:pt x="1551" y="1619"/>
                      </a:cubicBezTo>
                      <a:cubicBezTo>
                        <a:pt x="1551" y="1619"/>
                        <a:pt x="1581" y="1619"/>
                        <a:pt x="1581" y="1589"/>
                      </a:cubicBezTo>
                      <a:cubicBezTo>
                        <a:pt x="1673" y="1497"/>
                        <a:pt x="1673" y="1376"/>
                        <a:pt x="1581" y="1315"/>
                      </a:cubicBezTo>
                      <a:lnTo>
                        <a:pt x="335" y="69"/>
                      </a:lnTo>
                      <a:cubicBezTo>
                        <a:pt x="305" y="23"/>
                        <a:pt x="259" y="0"/>
                        <a:pt x="21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7" name="Google Shape;2227;p28"/>
                <p:cNvSpPr/>
                <p:nvPr/>
              </p:nvSpPr>
              <p:spPr>
                <a:xfrm>
                  <a:off x="1857413" y="-2404050"/>
                  <a:ext cx="41825" cy="4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3" h="1816" extrusionOk="0">
                      <a:moveTo>
                        <a:pt x="222" y="0"/>
                      </a:moveTo>
                      <a:cubicBezTo>
                        <a:pt x="183" y="0"/>
                        <a:pt x="147" y="15"/>
                        <a:pt x="122" y="40"/>
                      </a:cubicBezTo>
                      <a:cubicBezTo>
                        <a:pt x="0" y="131"/>
                        <a:pt x="0" y="253"/>
                        <a:pt x="92" y="314"/>
                      </a:cubicBezTo>
                      <a:lnTo>
                        <a:pt x="1307" y="1773"/>
                      </a:lnTo>
                      <a:cubicBezTo>
                        <a:pt x="1329" y="1794"/>
                        <a:pt x="1396" y="1816"/>
                        <a:pt x="1455" y="1816"/>
                      </a:cubicBezTo>
                      <a:cubicBezTo>
                        <a:pt x="1479" y="1816"/>
                        <a:pt x="1502" y="1812"/>
                        <a:pt x="1520" y="1803"/>
                      </a:cubicBezTo>
                      <a:lnTo>
                        <a:pt x="1581" y="1803"/>
                      </a:lnTo>
                      <a:cubicBezTo>
                        <a:pt x="1672" y="1712"/>
                        <a:pt x="1672" y="1621"/>
                        <a:pt x="1611" y="1529"/>
                      </a:cubicBezTo>
                      <a:lnTo>
                        <a:pt x="396" y="101"/>
                      </a:lnTo>
                      <a:cubicBezTo>
                        <a:pt x="342" y="30"/>
                        <a:pt x="278" y="0"/>
                        <a:pt x="22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8" name="Google Shape;2228;p28"/>
                <p:cNvSpPr/>
                <p:nvPr/>
              </p:nvSpPr>
              <p:spPr>
                <a:xfrm>
                  <a:off x="1942513" y="-2414725"/>
                  <a:ext cx="22825" cy="40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" h="1603" extrusionOk="0">
                      <a:moveTo>
                        <a:pt x="207" y="0"/>
                      </a:moveTo>
                      <a:cubicBezTo>
                        <a:pt x="180" y="0"/>
                        <a:pt x="151" y="4"/>
                        <a:pt x="122" y="11"/>
                      </a:cubicBezTo>
                      <a:cubicBezTo>
                        <a:pt x="31" y="72"/>
                        <a:pt x="1" y="163"/>
                        <a:pt x="31" y="285"/>
                      </a:cubicBezTo>
                      <a:lnTo>
                        <a:pt x="517" y="1470"/>
                      </a:lnTo>
                      <a:cubicBezTo>
                        <a:pt x="541" y="1563"/>
                        <a:pt x="617" y="1603"/>
                        <a:pt x="706" y="1603"/>
                      </a:cubicBezTo>
                      <a:cubicBezTo>
                        <a:pt x="734" y="1603"/>
                        <a:pt x="762" y="1599"/>
                        <a:pt x="791" y="1592"/>
                      </a:cubicBezTo>
                      <a:cubicBezTo>
                        <a:pt x="852" y="1531"/>
                        <a:pt x="913" y="1440"/>
                        <a:pt x="882" y="1318"/>
                      </a:cubicBezTo>
                      <a:lnTo>
                        <a:pt x="396" y="133"/>
                      </a:lnTo>
                      <a:cubicBezTo>
                        <a:pt x="373" y="40"/>
                        <a:pt x="296" y="0"/>
                        <a:pt x="20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9" name="Google Shape;2229;p28"/>
                <p:cNvSpPr/>
                <p:nvPr/>
              </p:nvSpPr>
              <p:spPr>
                <a:xfrm>
                  <a:off x="1959988" y="-2472500"/>
                  <a:ext cx="25875" cy="3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5" h="1513" extrusionOk="0">
                      <a:moveTo>
                        <a:pt x="212" y="1"/>
                      </a:moveTo>
                      <a:cubicBezTo>
                        <a:pt x="183" y="1"/>
                        <a:pt x="153" y="4"/>
                        <a:pt x="122" y="12"/>
                      </a:cubicBezTo>
                      <a:cubicBezTo>
                        <a:pt x="62" y="42"/>
                        <a:pt x="1" y="164"/>
                        <a:pt x="62" y="286"/>
                      </a:cubicBezTo>
                      <a:lnTo>
                        <a:pt x="609" y="1410"/>
                      </a:lnTo>
                      <a:cubicBezTo>
                        <a:pt x="677" y="1479"/>
                        <a:pt x="763" y="1513"/>
                        <a:pt x="827" y="1513"/>
                      </a:cubicBezTo>
                      <a:cubicBezTo>
                        <a:pt x="848" y="1513"/>
                        <a:pt x="867" y="1509"/>
                        <a:pt x="882" y="1501"/>
                      </a:cubicBezTo>
                      <a:cubicBezTo>
                        <a:pt x="1004" y="1410"/>
                        <a:pt x="1034" y="1319"/>
                        <a:pt x="974" y="1228"/>
                      </a:cubicBezTo>
                      <a:lnTo>
                        <a:pt x="396" y="103"/>
                      </a:lnTo>
                      <a:cubicBezTo>
                        <a:pt x="373" y="35"/>
                        <a:pt x="299" y="1"/>
                        <a:pt x="21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0" name="Google Shape;2230;p28"/>
                <p:cNvSpPr/>
                <p:nvPr/>
              </p:nvSpPr>
              <p:spPr>
                <a:xfrm>
                  <a:off x="1950888" y="-2560350"/>
                  <a:ext cx="31175" cy="4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7" h="1653" extrusionOk="0">
                      <a:moveTo>
                        <a:pt x="237" y="0"/>
                      </a:moveTo>
                      <a:cubicBezTo>
                        <a:pt x="203" y="0"/>
                        <a:pt x="172" y="10"/>
                        <a:pt x="152" y="31"/>
                      </a:cubicBezTo>
                      <a:cubicBezTo>
                        <a:pt x="31" y="61"/>
                        <a:pt x="0" y="213"/>
                        <a:pt x="61" y="304"/>
                      </a:cubicBezTo>
                      <a:lnTo>
                        <a:pt x="882" y="1550"/>
                      </a:lnTo>
                      <a:cubicBezTo>
                        <a:pt x="904" y="1619"/>
                        <a:pt x="961" y="1653"/>
                        <a:pt x="1027" y="1653"/>
                      </a:cubicBezTo>
                      <a:cubicBezTo>
                        <a:pt x="1049" y="1653"/>
                        <a:pt x="1072" y="1649"/>
                        <a:pt x="1094" y="1642"/>
                      </a:cubicBezTo>
                      <a:cubicBezTo>
                        <a:pt x="1216" y="1550"/>
                        <a:pt x="1246" y="1429"/>
                        <a:pt x="1216" y="1368"/>
                      </a:cubicBezTo>
                      <a:lnTo>
                        <a:pt x="426" y="122"/>
                      </a:lnTo>
                      <a:cubicBezTo>
                        <a:pt x="385" y="41"/>
                        <a:pt x="304" y="0"/>
                        <a:pt x="23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1" name="Google Shape;2231;p28"/>
                <p:cNvSpPr/>
                <p:nvPr/>
              </p:nvSpPr>
              <p:spPr>
                <a:xfrm>
                  <a:off x="2043588" y="-2512325"/>
                  <a:ext cx="40300" cy="8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2" h="3258" extrusionOk="0">
                      <a:moveTo>
                        <a:pt x="252" y="0"/>
                      </a:moveTo>
                      <a:cubicBezTo>
                        <a:pt x="220" y="0"/>
                        <a:pt x="186" y="8"/>
                        <a:pt x="152" y="24"/>
                      </a:cubicBezTo>
                      <a:cubicBezTo>
                        <a:pt x="61" y="55"/>
                        <a:pt x="0" y="176"/>
                        <a:pt x="61" y="268"/>
                      </a:cubicBezTo>
                      <a:lnTo>
                        <a:pt x="1186" y="3125"/>
                      </a:lnTo>
                      <a:cubicBezTo>
                        <a:pt x="1209" y="3218"/>
                        <a:pt x="1285" y="3257"/>
                        <a:pt x="1374" y="3257"/>
                      </a:cubicBezTo>
                      <a:cubicBezTo>
                        <a:pt x="1402" y="3257"/>
                        <a:pt x="1431" y="3254"/>
                        <a:pt x="1459" y="3246"/>
                      </a:cubicBezTo>
                      <a:cubicBezTo>
                        <a:pt x="1520" y="3216"/>
                        <a:pt x="1611" y="3094"/>
                        <a:pt x="1581" y="2973"/>
                      </a:cubicBezTo>
                      <a:lnTo>
                        <a:pt x="426" y="116"/>
                      </a:lnTo>
                      <a:cubicBezTo>
                        <a:pt x="404" y="50"/>
                        <a:pt x="335" y="0"/>
                        <a:pt x="25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2" name="Google Shape;2232;p28"/>
                <p:cNvSpPr/>
                <p:nvPr/>
              </p:nvSpPr>
              <p:spPr>
                <a:xfrm>
                  <a:off x="2012438" y="-2480100"/>
                  <a:ext cx="23575" cy="3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3" h="1436" extrusionOk="0">
                      <a:moveTo>
                        <a:pt x="207" y="1"/>
                      </a:moveTo>
                      <a:cubicBezTo>
                        <a:pt x="181" y="1"/>
                        <a:pt x="152" y="4"/>
                        <a:pt x="122" y="12"/>
                      </a:cubicBezTo>
                      <a:cubicBezTo>
                        <a:pt x="31" y="42"/>
                        <a:pt x="0" y="164"/>
                        <a:pt x="31" y="286"/>
                      </a:cubicBezTo>
                      <a:lnTo>
                        <a:pt x="547" y="1350"/>
                      </a:lnTo>
                      <a:cubicBezTo>
                        <a:pt x="569" y="1392"/>
                        <a:pt x="636" y="1435"/>
                        <a:pt x="706" y="1435"/>
                      </a:cubicBezTo>
                      <a:cubicBezTo>
                        <a:pt x="734" y="1435"/>
                        <a:pt x="764" y="1428"/>
                        <a:pt x="790" y="1410"/>
                      </a:cubicBezTo>
                      <a:cubicBezTo>
                        <a:pt x="912" y="1380"/>
                        <a:pt x="942" y="1258"/>
                        <a:pt x="882" y="1167"/>
                      </a:cubicBezTo>
                      <a:lnTo>
                        <a:pt x="395" y="103"/>
                      </a:lnTo>
                      <a:cubicBezTo>
                        <a:pt x="350" y="35"/>
                        <a:pt x="287" y="1"/>
                        <a:pt x="20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3" name="Google Shape;2233;p28"/>
                <p:cNvSpPr/>
                <p:nvPr/>
              </p:nvSpPr>
              <p:spPr>
                <a:xfrm>
                  <a:off x="2136288" y="-2590750"/>
                  <a:ext cx="9900" cy="4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1642" extrusionOk="0">
                      <a:moveTo>
                        <a:pt x="183" y="0"/>
                      </a:moveTo>
                      <a:cubicBezTo>
                        <a:pt x="61" y="0"/>
                        <a:pt x="1" y="61"/>
                        <a:pt x="1" y="183"/>
                      </a:cubicBezTo>
                      <a:lnTo>
                        <a:pt x="31" y="1429"/>
                      </a:lnTo>
                      <a:cubicBezTo>
                        <a:pt x="31" y="1551"/>
                        <a:pt x="92" y="1642"/>
                        <a:pt x="213" y="1642"/>
                      </a:cubicBezTo>
                      <a:lnTo>
                        <a:pt x="305" y="1642"/>
                      </a:lnTo>
                      <a:cubicBezTo>
                        <a:pt x="365" y="1581"/>
                        <a:pt x="396" y="1520"/>
                        <a:pt x="396" y="1429"/>
                      </a:cubicBezTo>
                      <a:lnTo>
                        <a:pt x="365" y="183"/>
                      </a:ln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4" name="Google Shape;2234;p28"/>
                <p:cNvSpPr/>
                <p:nvPr/>
              </p:nvSpPr>
              <p:spPr>
                <a:xfrm>
                  <a:off x="2165163" y="-2661425"/>
                  <a:ext cx="14475" cy="4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9" h="1612" extrusionOk="0">
                      <a:moveTo>
                        <a:pt x="153" y="1"/>
                      </a:moveTo>
                      <a:cubicBezTo>
                        <a:pt x="92" y="61"/>
                        <a:pt x="1" y="122"/>
                        <a:pt x="1" y="244"/>
                      </a:cubicBezTo>
                      <a:lnTo>
                        <a:pt x="213" y="1460"/>
                      </a:lnTo>
                      <a:cubicBezTo>
                        <a:pt x="244" y="1520"/>
                        <a:pt x="305" y="1612"/>
                        <a:pt x="426" y="1612"/>
                      </a:cubicBezTo>
                      <a:lnTo>
                        <a:pt x="457" y="1612"/>
                      </a:lnTo>
                      <a:cubicBezTo>
                        <a:pt x="548" y="1581"/>
                        <a:pt x="578" y="1460"/>
                        <a:pt x="578" y="1368"/>
                      </a:cubicBezTo>
                      <a:lnTo>
                        <a:pt x="396" y="153"/>
                      </a:lnTo>
                      <a:cubicBezTo>
                        <a:pt x="365" y="92"/>
                        <a:pt x="274" y="1"/>
                        <a:pt x="15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5" name="Google Shape;2235;p28"/>
                <p:cNvSpPr/>
                <p:nvPr/>
              </p:nvSpPr>
              <p:spPr>
                <a:xfrm>
                  <a:off x="2218363" y="-2648500"/>
                  <a:ext cx="11425" cy="5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" h="2068" extrusionOk="0">
                      <a:moveTo>
                        <a:pt x="183" y="0"/>
                      </a:moveTo>
                      <a:cubicBezTo>
                        <a:pt x="92" y="0"/>
                        <a:pt x="0" y="61"/>
                        <a:pt x="0" y="183"/>
                      </a:cubicBezTo>
                      <a:lnTo>
                        <a:pt x="92" y="1885"/>
                      </a:lnTo>
                      <a:cubicBezTo>
                        <a:pt x="92" y="2006"/>
                        <a:pt x="152" y="2067"/>
                        <a:pt x="274" y="2067"/>
                      </a:cubicBezTo>
                      <a:lnTo>
                        <a:pt x="365" y="2067"/>
                      </a:lnTo>
                      <a:cubicBezTo>
                        <a:pt x="396" y="2037"/>
                        <a:pt x="456" y="1976"/>
                        <a:pt x="456" y="1885"/>
                      </a:cubicBezTo>
                      <a:lnTo>
                        <a:pt x="396" y="183"/>
                      </a:lnTo>
                      <a:cubicBezTo>
                        <a:pt x="396" y="6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6" name="Google Shape;2236;p28"/>
                <p:cNvSpPr/>
                <p:nvPr/>
              </p:nvSpPr>
              <p:spPr>
                <a:xfrm>
                  <a:off x="2228988" y="-2542125"/>
                  <a:ext cx="15225" cy="5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2399" extrusionOk="0">
                      <a:moveTo>
                        <a:pt x="426" y="1"/>
                      </a:moveTo>
                      <a:cubicBezTo>
                        <a:pt x="305" y="1"/>
                        <a:pt x="183" y="61"/>
                        <a:pt x="183" y="183"/>
                      </a:cubicBezTo>
                      <a:lnTo>
                        <a:pt x="1" y="2159"/>
                      </a:lnTo>
                      <a:cubicBezTo>
                        <a:pt x="1" y="2280"/>
                        <a:pt x="92" y="2372"/>
                        <a:pt x="183" y="2372"/>
                      </a:cubicBezTo>
                      <a:cubicBezTo>
                        <a:pt x="204" y="2392"/>
                        <a:pt x="220" y="2399"/>
                        <a:pt x="235" y="2399"/>
                      </a:cubicBezTo>
                      <a:cubicBezTo>
                        <a:pt x="264" y="2399"/>
                        <a:pt x="285" y="2372"/>
                        <a:pt x="305" y="2372"/>
                      </a:cubicBezTo>
                      <a:cubicBezTo>
                        <a:pt x="396" y="2372"/>
                        <a:pt x="426" y="2311"/>
                        <a:pt x="426" y="2189"/>
                      </a:cubicBezTo>
                      <a:lnTo>
                        <a:pt x="609" y="213"/>
                      </a:lnTo>
                      <a:cubicBezTo>
                        <a:pt x="609" y="92"/>
                        <a:pt x="518" y="1"/>
                        <a:pt x="42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7" name="Google Shape;2237;p28"/>
                <p:cNvSpPr/>
                <p:nvPr/>
              </p:nvSpPr>
              <p:spPr>
                <a:xfrm>
                  <a:off x="2301188" y="-2568225"/>
                  <a:ext cx="22050" cy="40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" h="1638" extrusionOk="0">
                      <a:moveTo>
                        <a:pt x="645" y="0"/>
                      </a:moveTo>
                      <a:cubicBezTo>
                        <a:pt x="556" y="0"/>
                        <a:pt x="480" y="40"/>
                        <a:pt x="456" y="133"/>
                      </a:cubicBezTo>
                      <a:lnTo>
                        <a:pt x="31" y="1349"/>
                      </a:lnTo>
                      <a:cubicBezTo>
                        <a:pt x="1" y="1440"/>
                        <a:pt x="31" y="1561"/>
                        <a:pt x="153" y="1592"/>
                      </a:cubicBezTo>
                      <a:cubicBezTo>
                        <a:pt x="168" y="1622"/>
                        <a:pt x="198" y="1637"/>
                        <a:pt x="229" y="1637"/>
                      </a:cubicBezTo>
                      <a:cubicBezTo>
                        <a:pt x="259" y="1637"/>
                        <a:pt x="289" y="1622"/>
                        <a:pt x="304" y="1592"/>
                      </a:cubicBezTo>
                      <a:lnTo>
                        <a:pt x="426" y="1501"/>
                      </a:lnTo>
                      <a:lnTo>
                        <a:pt x="821" y="285"/>
                      </a:lnTo>
                      <a:cubicBezTo>
                        <a:pt x="882" y="163"/>
                        <a:pt x="821" y="42"/>
                        <a:pt x="730" y="11"/>
                      </a:cubicBezTo>
                      <a:cubicBezTo>
                        <a:pt x="701" y="4"/>
                        <a:pt x="673" y="0"/>
                        <a:pt x="64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8" name="Google Shape;2238;p28"/>
                <p:cNvSpPr/>
                <p:nvPr/>
              </p:nvSpPr>
              <p:spPr>
                <a:xfrm>
                  <a:off x="2361213" y="-2593450"/>
                  <a:ext cx="24350" cy="3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" h="1469" extrusionOk="0">
                      <a:moveTo>
                        <a:pt x="764" y="0"/>
                      </a:moveTo>
                      <a:cubicBezTo>
                        <a:pt x="690" y="0"/>
                        <a:pt x="629" y="27"/>
                        <a:pt x="609" y="108"/>
                      </a:cubicBezTo>
                      <a:lnTo>
                        <a:pt x="31" y="1172"/>
                      </a:lnTo>
                      <a:cubicBezTo>
                        <a:pt x="1" y="1294"/>
                        <a:pt x="1" y="1385"/>
                        <a:pt x="122" y="1446"/>
                      </a:cubicBezTo>
                      <a:cubicBezTo>
                        <a:pt x="153" y="1461"/>
                        <a:pt x="191" y="1469"/>
                        <a:pt x="225" y="1469"/>
                      </a:cubicBezTo>
                      <a:cubicBezTo>
                        <a:pt x="259" y="1469"/>
                        <a:pt x="290" y="1461"/>
                        <a:pt x="305" y="1446"/>
                      </a:cubicBezTo>
                      <a:cubicBezTo>
                        <a:pt x="335" y="1446"/>
                        <a:pt x="366" y="1385"/>
                        <a:pt x="366" y="1355"/>
                      </a:cubicBezTo>
                      <a:lnTo>
                        <a:pt x="943" y="291"/>
                      </a:lnTo>
                      <a:cubicBezTo>
                        <a:pt x="973" y="169"/>
                        <a:pt x="973" y="78"/>
                        <a:pt x="882" y="17"/>
                      </a:cubicBezTo>
                      <a:cubicBezTo>
                        <a:pt x="842" y="7"/>
                        <a:pt x="801" y="0"/>
                        <a:pt x="76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9" name="Google Shape;2239;p28"/>
                <p:cNvSpPr/>
                <p:nvPr/>
              </p:nvSpPr>
              <p:spPr>
                <a:xfrm>
                  <a:off x="2393138" y="-2578025"/>
                  <a:ext cx="57025" cy="5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1" h="2278" extrusionOk="0">
                      <a:moveTo>
                        <a:pt x="2083" y="0"/>
                      </a:moveTo>
                      <a:cubicBezTo>
                        <a:pt x="2037" y="0"/>
                        <a:pt x="1991" y="23"/>
                        <a:pt x="1946" y="69"/>
                      </a:cubicBezTo>
                      <a:lnTo>
                        <a:pt x="92" y="1953"/>
                      </a:lnTo>
                      <a:cubicBezTo>
                        <a:pt x="0" y="2045"/>
                        <a:pt x="0" y="2136"/>
                        <a:pt x="92" y="2227"/>
                      </a:cubicBezTo>
                      <a:cubicBezTo>
                        <a:pt x="127" y="2263"/>
                        <a:pt x="173" y="2277"/>
                        <a:pt x="218" y="2277"/>
                      </a:cubicBezTo>
                      <a:cubicBezTo>
                        <a:pt x="249" y="2277"/>
                        <a:pt x="279" y="2270"/>
                        <a:pt x="304" y="2257"/>
                      </a:cubicBezTo>
                      <a:cubicBezTo>
                        <a:pt x="365" y="2257"/>
                        <a:pt x="365" y="2227"/>
                        <a:pt x="365" y="2227"/>
                      </a:cubicBezTo>
                      <a:lnTo>
                        <a:pt x="2219" y="312"/>
                      </a:lnTo>
                      <a:cubicBezTo>
                        <a:pt x="2280" y="251"/>
                        <a:pt x="2280" y="130"/>
                        <a:pt x="2219" y="69"/>
                      </a:cubicBezTo>
                      <a:cubicBezTo>
                        <a:pt x="2174" y="23"/>
                        <a:pt x="2128" y="0"/>
                        <a:pt x="20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0" name="Google Shape;2240;p28"/>
                <p:cNvSpPr/>
                <p:nvPr/>
              </p:nvSpPr>
              <p:spPr>
                <a:xfrm>
                  <a:off x="2426563" y="-2522425"/>
                  <a:ext cx="31200" cy="23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" h="958" extrusionOk="0">
                      <a:moveTo>
                        <a:pt x="1012" y="0"/>
                      </a:moveTo>
                      <a:cubicBezTo>
                        <a:pt x="972" y="0"/>
                        <a:pt x="936" y="10"/>
                        <a:pt x="913" y="33"/>
                      </a:cubicBezTo>
                      <a:lnTo>
                        <a:pt x="122" y="611"/>
                      </a:lnTo>
                      <a:cubicBezTo>
                        <a:pt x="31" y="641"/>
                        <a:pt x="1" y="793"/>
                        <a:pt x="92" y="884"/>
                      </a:cubicBezTo>
                      <a:cubicBezTo>
                        <a:pt x="114" y="929"/>
                        <a:pt x="169" y="957"/>
                        <a:pt x="233" y="957"/>
                      </a:cubicBezTo>
                      <a:cubicBezTo>
                        <a:pt x="256" y="957"/>
                        <a:pt x="280" y="953"/>
                        <a:pt x="305" y="945"/>
                      </a:cubicBezTo>
                      <a:lnTo>
                        <a:pt x="1156" y="337"/>
                      </a:lnTo>
                      <a:cubicBezTo>
                        <a:pt x="1217" y="307"/>
                        <a:pt x="1247" y="155"/>
                        <a:pt x="1186" y="64"/>
                      </a:cubicBezTo>
                      <a:cubicBezTo>
                        <a:pt x="1149" y="26"/>
                        <a:pt x="1076" y="0"/>
                        <a:pt x="101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1" name="Google Shape;2241;p28"/>
                <p:cNvSpPr/>
                <p:nvPr/>
              </p:nvSpPr>
              <p:spPr>
                <a:xfrm>
                  <a:off x="2304238" y="-2420150"/>
                  <a:ext cx="53975" cy="5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9" h="2095" extrusionOk="0">
                      <a:moveTo>
                        <a:pt x="1949" y="0"/>
                      </a:moveTo>
                      <a:cubicBezTo>
                        <a:pt x="1900" y="0"/>
                        <a:pt x="1854" y="15"/>
                        <a:pt x="1824" y="46"/>
                      </a:cubicBezTo>
                      <a:lnTo>
                        <a:pt x="61" y="1748"/>
                      </a:lnTo>
                      <a:cubicBezTo>
                        <a:pt x="0" y="1839"/>
                        <a:pt x="0" y="1961"/>
                        <a:pt x="61" y="2021"/>
                      </a:cubicBezTo>
                      <a:cubicBezTo>
                        <a:pt x="111" y="2072"/>
                        <a:pt x="152" y="2094"/>
                        <a:pt x="194" y="2094"/>
                      </a:cubicBezTo>
                      <a:cubicBezTo>
                        <a:pt x="228" y="2094"/>
                        <a:pt x="263" y="2079"/>
                        <a:pt x="304" y="2052"/>
                      </a:cubicBezTo>
                      <a:cubicBezTo>
                        <a:pt x="304" y="2052"/>
                        <a:pt x="334" y="2052"/>
                        <a:pt x="334" y="2021"/>
                      </a:cubicBezTo>
                      <a:lnTo>
                        <a:pt x="2097" y="319"/>
                      </a:lnTo>
                      <a:cubicBezTo>
                        <a:pt x="2158" y="228"/>
                        <a:pt x="2158" y="137"/>
                        <a:pt x="2097" y="46"/>
                      </a:cubicBezTo>
                      <a:cubicBezTo>
                        <a:pt x="2052" y="15"/>
                        <a:pt x="1999" y="0"/>
                        <a:pt x="194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2" name="Google Shape;2242;p28"/>
                <p:cNvSpPr/>
                <p:nvPr/>
              </p:nvSpPr>
              <p:spPr>
                <a:xfrm>
                  <a:off x="2313338" y="-2483650"/>
                  <a:ext cx="3195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8" h="1480" extrusionOk="0">
                      <a:moveTo>
                        <a:pt x="1059" y="1"/>
                      </a:moveTo>
                      <a:cubicBezTo>
                        <a:pt x="1000" y="1"/>
                        <a:pt x="941" y="34"/>
                        <a:pt x="882" y="93"/>
                      </a:cubicBezTo>
                      <a:lnTo>
                        <a:pt x="92" y="1157"/>
                      </a:lnTo>
                      <a:cubicBezTo>
                        <a:pt x="1" y="1218"/>
                        <a:pt x="62" y="1340"/>
                        <a:pt x="122" y="1400"/>
                      </a:cubicBezTo>
                      <a:cubicBezTo>
                        <a:pt x="142" y="1458"/>
                        <a:pt x="185" y="1479"/>
                        <a:pt x="230" y="1479"/>
                      </a:cubicBezTo>
                      <a:cubicBezTo>
                        <a:pt x="256" y="1479"/>
                        <a:pt x="283" y="1472"/>
                        <a:pt x="305" y="1461"/>
                      </a:cubicBezTo>
                      <a:cubicBezTo>
                        <a:pt x="366" y="1461"/>
                        <a:pt x="366" y="1400"/>
                        <a:pt x="396" y="1370"/>
                      </a:cubicBezTo>
                      <a:lnTo>
                        <a:pt x="1186" y="306"/>
                      </a:lnTo>
                      <a:cubicBezTo>
                        <a:pt x="1277" y="215"/>
                        <a:pt x="1217" y="124"/>
                        <a:pt x="1156" y="33"/>
                      </a:cubicBezTo>
                      <a:cubicBezTo>
                        <a:pt x="1124" y="11"/>
                        <a:pt x="1091" y="1"/>
                        <a:pt x="105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3" name="Google Shape;2243;p28"/>
                <p:cNvSpPr/>
                <p:nvPr/>
              </p:nvSpPr>
              <p:spPr>
                <a:xfrm>
                  <a:off x="2228238" y="-2448500"/>
                  <a:ext cx="42575" cy="5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3" h="2082" extrusionOk="0">
                      <a:moveTo>
                        <a:pt x="1482" y="0"/>
                      </a:moveTo>
                      <a:cubicBezTo>
                        <a:pt x="1429" y="0"/>
                        <a:pt x="1373" y="33"/>
                        <a:pt x="1338" y="86"/>
                      </a:cubicBezTo>
                      <a:lnTo>
                        <a:pt x="61" y="1757"/>
                      </a:lnTo>
                      <a:cubicBezTo>
                        <a:pt x="1" y="1818"/>
                        <a:pt x="31" y="1940"/>
                        <a:pt x="122" y="2031"/>
                      </a:cubicBezTo>
                      <a:cubicBezTo>
                        <a:pt x="140" y="2066"/>
                        <a:pt x="168" y="2081"/>
                        <a:pt x="207" y="2081"/>
                      </a:cubicBezTo>
                      <a:cubicBezTo>
                        <a:pt x="234" y="2081"/>
                        <a:pt x="267" y="2074"/>
                        <a:pt x="305" y="2061"/>
                      </a:cubicBezTo>
                      <a:cubicBezTo>
                        <a:pt x="335" y="2061"/>
                        <a:pt x="365" y="2031"/>
                        <a:pt x="365" y="1970"/>
                      </a:cubicBezTo>
                      <a:lnTo>
                        <a:pt x="1642" y="298"/>
                      </a:lnTo>
                      <a:cubicBezTo>
                        <a:pt x="1703" y="237"/>
                        <a:pt x="1672" y="116"/>
                        <a:pt x="1581" y="55"/>
                      </a:cubicBezTo>
                      <a:cubicBezTo>
                        <a:pt x="1556" y="17"/>
                        <a:pt x="1520" y="0"/>
                        <a:pt x="148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4" name="Google Shape;2244;p28"/>
                <p:cNvSpPr/>
                <p:nvPr/>
              </p:nvSpPr>
              <p:spPr>
                <a:xfrm>
                  <a:off x="2168213" y="-2525400"/>
                  <a:ext cx="12175" cy="6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" h="2568" extrusionOk="0">
                      <a:moveTo>
                        <a:pt x="304" y="0"/>
                      </a:moveTo>
                      <a:cubicBezTo>
                        <a:pt x="213" y="0"/>
                        <a:pt x="122" y="92"/>
                        <a:pt x="122" y="183"/>
                      </a:cubicBezTo>
                      <a:lnTo>
                        <a:pt x="0" y="2371"/>
                      </a:lnTo>
                      <a:cubicBezTo>
                        <a:pt x="0" y="2432"/>
                        <a:pt x="91" y="2554"/>
                        <a:pt x="183" y="2554"/>
                      </a:cubicBezTo>
                      <a:cubicBezTo>
                        <a:pt x="183" y="2564"/>
                        <a:pt x="189" y="2567"/>
                        <a:pt x="200" y="2567"/>
                      </a:cubicBezTo>
                      <a:cubicBezTo>
                        <a:pt x="220" y="2567"/>
                        <a:pt x="254" y="2554"/>
                        <a:pt x="274" y="2554"/>
                      </a:cubicBezTo>
                      <a:cubicBezTo>
                        <a:pt x="335" y="2523"/>
                        <a:pt x="395" y="2462"/>
                        <a:pt x="395" y="2371"/>
                      </a:cubicBezTo>
                      <a:lnTo>
                        <a:pt x="487" y="183"/>
                      </a:lnTo>
                      <a:cubicBezTo>
                        <a:pt x="487" y="122"/>
                        <a:pt x="426" y="0"/>
                        <a:pt x="30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5" name="Google Shape;2245;p28"/>
                <p:cNvSpPr/>
                <p:nvPr/>
              </p:nvSpPr>
              <p:spPr>
                <a:xfrm>
                  <a:off x="2122613" y="-2513250"/>
                  <a:ext cx="13700" cy="6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" h="2433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213"/>
                      </a:cubicBezTo>
                      <a:lnTo>
                        <a:pt x="122" y="2250"/>
                      </a:lnTo>
                      <a:cubicBezTo>
                        <a:pt x="122" y="2372"/>
                        <a:pt x="183" y="2432"/>
                        <a:pt x="305" y="2432"/>
                      </a:cubicBezTo>
                      <a:lnTo>
                        <a:pt x="396" y="2432"/>
                      </a:lnTo>
                      <a:cubicBezTo>
                        <a:pt x="456" y="2402"/>
                        <a:pt x="548" y="2341"/>
                        <a:pt x="487" y="2250"/>
                      </a:cubicBezTo>
                      <a:lnTo>
                        <a:pt x="396" y="213"/>
                      </a:lnTo>
                      <a:cubicBezTo>
                        <a:pt x="396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6" name="Google Shape;2246;p28"/>
                <p:cNvSpPr/>
                <p:nvPr/>
              </p:nvSpPr>
              <p:spPr>
                <a:xfrm>
                  <a:off x="1893138" y="-2323125"/>
                  <a:ext cx="38775" cy="3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1" h="1253" extrusionOk="0">
                      <a:moveTo>
                        <a:pt x="220" y="0"/>
                      </a:moveTo>
                      <a:cubicBezTo>
                        <a:pt x="167" y="0"/>
                        <a:pt x="114" y="33"/>
                        <a:pt x="61" y="86"/>
                      </a:cubicBezTo>
                      <a:cubicBezTo>
                        <a:pt x="0" y="147"/>
                        <a:pt x="30" y="268"/>
                        <a:pt x="91" y="359"/>
                      </a:cubicBezTo>
                      <a:lnTo>
                        <a:pt x="1216" y="1180"/>
                      </a:lnTo>
                      <a:cubicBezTo>
                        <a:pt x="1233" y="1230"/>
                        <a:pt x="1259" y="1253"/>
                        <a:pt x="1294" y="1253"/>
                      </a:cubicBezTo>
                      <a:cubicBezTo>
                        <a:pt x="1322" y="1253"/>
                        <a:pt x="1357" y="1238"/>
                        <a:pt x="1398" y="1210"/>
                      </a:cubicBezTo>
                      <a:cubicBezTo>
                        <a:pt x="1429" y="1210"/>
                        <a:pt x="1459" y="1180"/>
                        <a:pt x="1459" y="1150"/>
                      </a:cubicBezTo>
                      <a:cubicBezTo>
                        <a:pt x="1550" y="1058"/>
                        <a:pt x="1520" y="967"/>
                        <a:pt x="1429" y="876"/>
                      </a:cubicBezTo>
                      <a:lnTo>
                        <a:pt x="334" y="55"/>
                      </a:lnTo>
                      <a:cubicBezTo>
                        <a:pt x="296" y="17"/>
                        <a:pt x="258" y="0"/>
                        <a:pt x="22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7" name="Google Shape;2247;p28"/>
                <p:cNvSpPr/>
                <p:nvPr/>
              </p:nvSpPr>
              <p:spPr>
                <a:xfrm>
                  <a:off x="1879438" y="-2255150"/>
                  <a:ext cx="49425" cy="2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7" h="969" extrusionOk="0">
                      <a:moveTo>
                        <a:pt x="220" y="0"/>
                      </a:moveTo>
                      <a:cubicBezTo>
                        <a:pt x="131" y="0"/>
                        <a:pt x="55" y="40"/>
                        <a:pt x="31" y="133"/>
                      </a:cubicBezTo>
                      <a:cubicBezTo>
                        <a:pt x="1" y="254"/>
                        <a:pt x="31" y="376"/>
                        <a:pt x="153" y="406"/>
                      </a:cubicBezTo>
                      <a:lnTo>
                        <a:pt x="1673" y="923"/>
                      </a:lnTo>
                      <a:cubicBezTo>
                        <a:pt x="1688" y="953"/>
                        <a:pt x="1718" y="969"/>
                        <a:pt x="1749" y="969"/>
                      </a:cubicBezTo>
                      <a:cubicBezTo>
                        <a:pt x="1779" y="969"/>
                        <a:pt x="1809" y="953"/>
                        <a:pt x="1825" y="923"/>
                      </a:cubicBezTo>
                      <a:cubicBezTo>
                        <a:pt x="1855" y="923"/>
                        <a:pt x="1916" y="893"/>
                        <a:pt x="1946" y="832"/>
                      </a:cubicBezTo>
                      <a:cubicBezTo>
                        <a:pt x="1977" y="710"/>
                        <a:pt x="1946" y="589"/>
                        <a:pt x="1825" y="558"/>
                      </a:cubicBezTo>
                      <a:lnTo>
                        <a:pt x="305" y="11"/>
                      </a:lnTo>
                      <a:cubicBezTo>
                        <a:pt x="276" y="4"/>
                        <a:pt x="247" y="0"/>
                        <a:pt x="22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8" name="Google Shape;2248;p28"/>
                <p:cNvSpPr/>
                <p:nvPr/>
              </p:nvSpPr>
              <p:spPr>
                <a:xfrm>
                  <a:off x="1856663" y="-2215375"/>
                  <a:ext cx="41050" cy="1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2" h="423" extrusionOk="0">
                      <a:moveTo>
                        <a:pt x="182" y="1"/>
                      </a:moveTo>
                      <a:cubicBezTo>
                        <a:pt x="91" y="1"/>
                        <a:pt x="0" y="62"/>
                        <a:pt x="0" y="183"/>
                      </a:cubicBezTo>
                      <a:cubicBezTo>
                        <a:pt x="0" y="305"/>
                        <a:pt x="91" y="366"/>
                        <a:pt x="182" y="366"/>
                      </a:cubicBezTo>
                      <a:lnTo>
                        <a:pt x="1459" y="396"/>
                      </a:lnTo>
                      <a:cubicBezTo>
                        <a:pt x="1459" y="416"/>
                        <a:pt x="1462" y="423"/>
                        <a:pt x="1468" y="423"/>
                      </a:cubicBezTo>
                      <a:cubicBezTo>
                        <a:pt x="1479" y="423"/>
                        <a:pt x="1500" y="396"/>
                        <a:pt x="1520" y="396"/>
                      </a:cubicBezTo>
                      <a:cubicBezTo>
                        <a:pt x="1611" y="396"/>
                        <a:pt x="1641" y="335"/>
                        <a:pt x="1641" y="214"/>
                      </a:cubicBezTo>
                      <a:cubicBezTo>
                        <a:pt x="1641" y="92"/>
                        <a:pt x="1550" y="31"/>
                        <a:pt x="1459" y="31"/>
                      </a:cubicBezTo>
                      <a:lnTo>
                        <a:pt x="18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9" name="Google Shape;2249;p28"/>
                <p:cNvSpPr/>
                <p:nvPr/>
              </p:nvSpPr>
              <p:spPr>
                <a:xfrm>
                  <a:off x="1735063" y="-2244425"/>
                  <a:ext cx="50950" cy="18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8" h="721" extrusionOk="0">
                      <a:moveTo>
                        <a:pt x="215" y="0"/>
                      </a:moveTo>
                      <a:cubicBezTo>
                        <a:pt x="123" y="0"/>
                        <a:pt x="56" y="59"/>
                        <a:pt x="31" y="160"/>
                      </a:cubicBezTo>
                      <a:cubicBezTo>
                        <a:pt x="1" y="281"/>
                        <a:pt x="92" y="342"/>
                        <a:pt x="183" y="403"/>
                      </a:cubicBezTo>
                      <a:lnTo>
                        <a:pt x="1794" y="707"/>
                      </a:lnTo>
                      <a:cubicBezTo>
                        <a:pt x="1804" y="717"/>
                        <a:pt x="1814" y="720"/>
                        <a:pt x="1826" y="720"/>
                      </a:cubicBezTo>
                      <a:cubicBezTo>
                        <a:pt x="1848" y="720"/>
                        <a:pt x="1875" y="707"/>
                        <a:pt x="1916" y="707"/>
                      </a:cubicBezTo>
                      <a:cubicBezTo>
                        <a:pt x="1976" y="646"/>
                        <a:pt x="2007" y="616"/>
                        <a:pt x="2007" y="555"/>
                      </a:cubicBezTo>
                      <a:cubicBezTo>
                        <a:pt x="2037" y="433"/>
                        <a:pt x="1976" y="342"/>
                        <a:pt x="1855" y="312"/>
                      </a:cubicBezTo>
                      <a:lnTo>
                        <a:pt x="274" y="8"/>
                      </a:lnTo>
                      <a:cubicBezTo>
                        <a:pt x="253" y="3"/>
                        <a:pt x="233" y="0"/>
                        <a:pt x="21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0" name="Google Shape;2250;p28"/>
                <p:cNvSpPr/>
                <p:nvPr/>
              </p:nvSpPr>
              <p:spPr>
                <a:xfrm>
                  <a:off x="1927313" y="-2363175"/>
                  <a:ext cx="39550" cy="4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2" h="1708" extrusionOk="0">
                      <a:moveTo>
                        <a:pt x="198" y="1"/>
                      </a:moveTo>
                      <a:cubicBezTo>
                        <a:pt x="153" y="1"/>
                        <a:pt x="107" y="16"/>
                        <a:pt x="62" y="46"/>
                      </a:cubicBezTo>
                      <a:cubicBezTo>
                        <a:pt x="1" y="138"/>
                        <a:pt x="1" y="229"/>
                        <a:pt x="62" y="320"/>
                      </a:cubicBezTo>
                      <a:lnTo>
                        <a:pt x="1247" y="1657"/>
                      </a:lnTo>
                      <a:cubicBezTo>
                        <a:pt x="1283" y="1693"/>
                        <a:pt x="1329" y="1708"/>
                        <a:pt x="1373" y="1708"/>
                      </a:cubicBezTo>
                      <a:cubicBezTo>
                        <a:pt x="1404" y="1708"/>
                        <a:pt x="1435" y="1700"/>
                        <a:pt x="1460" y="1688"/>
                      </a:cubicBezTo>
                      <a:cubicBezTo>
                        <a:pt x="1460" y="1688"/>
                        <a:pt x="1521" y="1688"/>
                        <a:pt x="1521" y="1657"/>
                      </a:cubicBezTo>
                      <a:cubicBezTo>
                        <a:pt x="1581" y="1566"/>
                        <a:pt x="1581" y="1445"/>
                        <a:pt x="1521" y="1384"/>
                      </a:cubicBezTo>
                      <a:lnTo>
                        <a:pt x="335" y="46"/>
                      </a:lnTo>
                      <a:cubicBezTo>
                        <a:pt x="290" y="16"/>
                        <a:pt x="244" y="1"/>
                        <a:pt x="19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1" name="Google Shape;2251;p28"/>
                <p:cNvSpPr/>
                <p:nvPr/>
              </p:nvSpPr>
              <p:spPr>
                <a:xfrm>
                  <a:off x="2004838" y="-2408875"/>
                  <a:ext cx="25850" cy="57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4" h="2281" extrusionOk="0">
                      <a:moveTo>
                        <a:pt x="229" y="1"/>
                      </a:moveTo>
                      <a:cubicBezTo>
                        <a:pt x="205" y="1"/>
                        <a:pt x="180" y="7"/>
                        <a:pt x="152" y="20"/>
                      </a:cubicBezTo>
                      <a:cubicBezTo>
                        <a:pt x="91" y="20"/>
                        <a:pt x="0" y="142"/>
                        <a:pt x="31" y="233"/>
                      </a:cubicBezTo>
                      <a:lnTo>
                        <a:pt x="639" y="2148"/>
                      </a:lnTo>
                      <a:cubicBezTo>
                        <a:pt x="685" y="2241"/>
                        <a:pt x="749" y="2281"/>
                        <a:pt x="831" y="2281"/>
                      </a:cubicBezTo>
                      <a:cubicBezTo>
                        <a:pt x="856" y="2281"/>
                        <a:pt x="883" y="2277"/>
                        <a:pt x="912" y="2270"/>
                      </a:cubicBezTo>
                      <a:lnTo>
                        <a:pt x="912" y="2270"/>
                      </a:lnTo>
                      <a:cubicBezTo>
                        <a:pt x="912" y="2270"/>
                        <a:pt x="912" y="2270"/>
                        <a:pt x="912" y="2270"/>
                      </a:cubicBezTo>
                      <a:cubicBezTo>
                        <a:pt x="1003" y="2209"/>
                        <a:pt x="1034" y="2148"/>
                        <a:pt x="973" y="2026"/>
                      </a:cubicBezTo>
                      <a:lnTo>
                        <a:pt x="365" y="142"/>
                      </a:lnTo>
                      <a:cubicBezTo>
                        <a:pt x="365" y="71"/>
                        <a:pt x="310" y="1"/>
                        <a:pt x="22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2" name="Google Shape;2252;p28"/>
                <p:cNvSpPr/>
                <p:nvPr/>
              </p:nvSpPr>
              <p:spPr>
                <a:xfrm>
                  <a:off x="2052713" y="-2421450"/>
                  <a:ext cx="18250" cy="4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" h="1972" extrusionOk="0">
                      <a:moveTo>
                        <a:pt x="228" y="1"/>
                      </a:moveTo>
                      <a:cubicBezTo>
                        <a:pt x="214" y="1"/>
                        <a:pt x="199" y="2"/>
                        <a:pt x="183" y="7"/>
                      </a:cubicBezTo>
                      <a:cubicBezTo>
                        <a:pt x="61" y="7"/>
                        <a:pt x="0" y="128"/>
                        <a:pt x="31" y="250"/>
                      </a:cubicBezTo>
                      <a:lnTo>
                        <a:pt x="334" y="1800"/>
                      </a:lnTo>
                      <a:cubicBezTo>
                        <a:pt x="358" y="1895"/>
                        <a:pt x="419" y="1971"/>
                        <a:pt x="488" y="1971"/>
                      </a:cubicBezTo>
                      <a:cubicBezTo>
                        <a:pt x="507" y="1971"/>
                        <a:pt x="527" y="1965"/>
                        <a:pt x="547" y="1952"/>
                      </a:cubicBezTo>
                      <a:lnTo>
                        <a:pt x="608" y="1952"/>
                      </a:lnTo>
                      <a:cubicBezTo>
                        <a:pt x="669" y="1921"/>
                        <a:pt x="730" y="1861"/>
                        <a:pt x="699" y="1739"/>
                      </a:cubicBezTo>
                      <a:lnTo>
                        <a:pt x="395" y="159"/>
                      </a:lnTo>
                      <a:cubicBezTo>
                        <a:pt x="369" y="80"/>
                        <a:pt x="320" y="1"/>
                        <a:pt x="22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3" name="Google Shape;2253;p28"/>
                <p:cNvSpPr/>
                <p:nvPr/>
              </p:nvSpPr>
              <p:spPr>
                <a:xfrm>
                  <a:off x="2104388" y="-2430425"/>
                  <a:ext cx="14450" cy="5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8" h="2034" extrusionOk="0">
                      <a:moveTo>
                        <a:pt x="395" y="1"/>
                      </a:moveTo>
                      <a:cubicBezTo>
                        <a:pt x="274" y="1"/>
                        <a:pt x="152" y="92"/>
                        <a:pt x="152" y="183"/>
                      </a:cubicBezTo>
                      <a:lnTo>
                        <a:pt x="0" y="1794"/>
                      </a:lnTo>
                      <a:cubicBezTo>
                        <a:pt x="0" y="1916"/>
                        <a:pt x="91" y="2007"/>
                        <a:pt x="213" y="2007"/>
                      </a:cubicBezTo>
                      <a:cubicBezTo>
                        <a:pt x="223" y="2027"/>
                        <a:pt x="233" y="2034"/>
                        <a:pt x="243" y="2034"/>
                      </a:cubicBezTo>
                      <a:cubicBezTo>
                        <a:pt x="263" y="2034"/>
                        <a:pt x="284" y="2007"/>
                        <a:pt x="304" y="2007"/>
                      </a:cubicBezTo>
                      <a:cubicBezTo>
                        <a:pt x="365" y="1977"/>
                        <a:pt x="395" y="1946"/>
                        <a:pt x="426" y="1825"/>
                      </a:cubicBezTo>
                      <a:lnTo>
                        <a:pt x="578" y="244"/>
                      </a:lnTo>
                      <a:cubicBezTo>
                        <a:pt x="578" y="122"/>
                        <a:pt x="517" y="1"/>
                        <a:pt x="39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4" name="Google Shape;2254;p28"/>
                <p:cNvSpPr/>
                <p:nvPr/>
              </p:nvSpPr>
              <p:spPr>
                <a:xfrm>
                  <a:off x="1684913" y="-2308825"/>
                  <a:ext cx="66150" cy="3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6" h="1391" extrusionOk="0">
                      <a:moveTo>
                        <a:pt x="217" y="0"/>
                      </a:moveTo>
                      <a:cubicBezTo>
                        <a:pt x="142" y="0"/>
                        <a:pt x="82" y="41"/>
                        <a:pt x="61" y="122"/>
                      </a:cubicBezTo>
                      <a:cubicBezTo>
                        <a:pt x="1" y="243"/>
                        <a:pt x="31" y="334"/>
                        <a:pt x="153" y="395"/>
                      </a:cubicBezTo>
                      <a:lnTo>
                        <a:pt x="2311" y="1368"/>
                      </a:lnTo>
                      <a:cubicBezTo>
                        <a:pt x="2326" y="1383"/>
                        <a:pt x="2356" y="1391"/>
                        <a:pt x="2387" y="1391"/>
                      </a:cubicBezTo>
                      <a:cubicBezTo>
                        <a:pt x="2417" y="1391"/>
                        <a:pt x="2447" y="1383"/>
                        <a:pt x="2463" y="1368"/>
                      </a:cubicBezTo>
                      <a:cubicBezTo>
                        <a:pt x="2493" y="1338"/>
                        <a:pt x="2493" y="1338"/>
                        <a:pt x="2584" y="1307"/>
                      </a:cubicBezTo>
                      <a:cubicBezTo>
                        <a:pt x="2645" y="1186"/>
                        <a:pt x="2615" y="1064"/>
                        <a:pt x="2493" y="1034"/>
                      </a:cubicBezTo>
                      <a:lnTo>
                        <a:pt x="335" y="31"/>
                      </a:lnTo>
                      <a:cubicBezTo>
                        <a:pt x="294" y="10"/>
                        <a:pt x="254" y="0"/>
                        <a:pt x="21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5" name="Google Shape;2255;p28"/>
                <p:cNvSpPr/>
                <p:nvPr/>
              </p:nvSpPr>
              <p:spPr>
                <a:xfrm>
                  <a:off x="1736588" y="-2326175"/>
                  <a:ext cx="40300" cy="2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2" h="923" extrusionOk="0">
                      <a:moveTo>
                        <a:pt x="235" y="1"/>
                      </a:moveTo>
                      <a:cubicBezTo>
                        <a:pt x="153" y="1"/>
                        <a:pt x="83" y="51"/>
                        <a:pt x="61" y="117"/>
                      </a:cubicBezTo>
                      <a:cubicBezTo>
                        <a:pt x="1" y="238"/>
                        <a:pt x="61" y="360"/>
                        <a:pt x="183" y="390"/>
                      </a:cubicBezTo>
                      <a:lnTo>
                        <a:pt x="1308" y="876"/>
                      </a:lnTo>
                      <a:cubicBezTo>
                        <a:pt x="1323" y="907"/>
                        <a:pt x="1353" y="922"/>
                        <a:pt x="1384" y="922"/>
                      </a:cubicBezTo>
                      <a:cubicBezTo>
                        <a:pt x="1414" y="922"/>
                        <a:pt x="1444" y="907"/>
                        <a:pt x="1460" y="876"/>
                      </a:cubicBezTo>
                      <a:lnTo>
                        <a:pt x="1581" y="785"/>
                      </a:lnTo>
                      <a:cubicBezTo>
                        <a:pt x="1612" y="664"/>
                        <a:pt x="1581" y="542"/>
                        <a:pt x="1460" y="512"/>
                      </a:cubicBezTo>
                      <a:lnTo>
                        <a:pt x="335" y="25"/>
                      </a:lnTo>
                      <a:cubicBezTo>
                        <a:pt x="301" y="8"/>
                        <a:pt x="267" y="1"/>
                        <a:pt x="23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6" name="Google Shape;2256;p28"/>
                <p:cNvSpPr/>
                <p:nvPr/>
              </p:nvSpPr>
              <p:spPr>
                <a:xfrm>
                  <a:off x="1762413" y="-2353525"/>
                  <a:ext cx="28900" cy="2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6" h="869" extrusionOk="0">
                      <a:moveTo>
                        <a:pt x="242" y="1"/>
                      </a:moveTo>
                      <a:cubicBezTo>
                        <a:pt x="183" y="1"/>
                        <a:pt x="127" y="33"/>
                        <a:pt x="92" y="86"/>
                      </a:cubicBezTo>
                      <a:cubicBezTo>
                        <a:pt x="1" y="147"/>
                        <a:pt x="62" y="268"/>
                        <a:pt x="123" y="360"/>
                      </a:cubicBezTo>
                      <a:lnTo>
                        <a:pt x="822" y="846"/>
                      </a:lnTo>
                      <a:cubicBezTo>
                        <a:pt x="837" y="861"/>
                        <a:pt x="860" y="869"/>
                        <a:pt x="890" y="869"/>
                      </a:cubicBezTo>
                      <a:cubicBezTo>
                        <a:pt x="920" y="869"/>
                        <a:pt x="958" y="861"/>
                        <a:pt x="1004" y="846"/>
                      </a:cubicBezTo>
                      <a:cubicBezTo>
                        <a:pt x="1034" y="846"/>
                        <a:pt x="1065" y="815"/>
                        <a:pt x="1065" y="815"/>
                      </a:cubicBezTo>
                      <a:cubicBezTo>
                        <a:pt x="1156" y="724"/>
                        <a:pt x="1126" y="603"/>
                        <a:pt x="1034" y="542"/>
                      </a:cubicBezTo>
                      <a:lnTo>
                        <a:pt x="366" y="56"/>
                      </a:lnTo>
                      <a:cubicBezTo>
                        <a:pt x="328" y="17"/>
                        <a:pt x="284" y="1"/>
                        <a:pt x="24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7" name="Google Shape;2257;p28"/>
                <p:cNvSpPr/>
                <p:nvPr/>
              </p:nvSpPr>
              <p:spPr>
                <a:xfrm>
                  <a:off x="1754838" y="-2457250"/>
                  <a:ext cx="32700" cy="33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8" h="1329" extrusionOk="0">
                      <a:moveTo>
                        <a:pt x="235" y="0"/>
                      </a:moveTo>
                      <a:cubicBezTo>
                        <a:pt x="197" y="0"/>
                        <a:pt x="159" y="15"/>
                        <a:pt x="122" y="40"/>
                      </a:cubicBezTo>
                      <a:cubicBezTo>
                        <a:pt x="0" y="132"/>
                        <a:pt x="0" y="253"/>
                        <a:pt x="91" y="314"/>
                      </a:cubicBezTo>
                      <a:lnTo>
                        <a:pt x="912" y="1256"/>
                      </a:lnTo>
                      <a:cubicBezTo>
                        <a:pt x="956" y="1301"/>
                        <a:pt x="1017" y="1329"/>
                        <a:pt x="1082" y="1329"/>
                      </a:cubicBezTo>
                      <a:cubicBezTo>
                        <a:pt x="1106" y="1329"/>
                        <a:pt x="1131" y="1325"/>
                        <a:pt x="1155" y="1317"/>
                      </a:cubicBezTo>
                      <a:cubicBezTo>
                        <a:pt x="1175" y="1317"/>
                        <a:pt x="1182" y="1290"/>
                        <a:pt x="1184" y="1290"/>
                      </a:cubicBezTo>
                      <a:cubicBezTo>
                        <a:pt x="1185" y="1290"/>
                        <a:pt x="1185" y="1297"/>
                        <a:pt x="1185" y="1317"/>
                      </a:cubicBezTo>
                      <a:cubicBezTo>
                        <a:pt x="1307" y="1226"/>
                        <a:pt x="1307" y="1104"/>
                        <a:pt x="1216" y="1043"/>
                      </a:cubicBezTo>
                      <a:lnTo>
                        <a:pt x="395" y="101"/>
                      </a:lnTo>
                      <a:cubicBezTo>
                        <a:pt x="342" y="30"/>
                        <a:pt x="288" y="0"/>
                        <a:pt x="23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8" name="Google Shape;2258;p28"/>
                <p:cNvSpPr/>
                <p:nvPr/>
              </p:nvSpPr>
              <p:spPr>
                <a:xfrm>
                  <a:off x="1808013" y="-2471550"/>
                  <a:ext cx="32700" cy="3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8" h="1324" extrusionOk="0">
                      <a:moveTo>
                        <a:pt x="249" y="0"/>
                      </a:moveTo>
                      <a:cubicBezTo>
                        <a:pt x="207" y="0"/>
                        <a:pt x="165" y="23"/>
                        <a:pt x="122" y="65"/>
                      </a:cubicBezTo>
                      <a:cubicBezTo>
                        <a:pt x="1" y="126"/>
                        <a:pt x="1" y="248"/>
                        <a:pt x="92" y="308"/>
                      </a:cubicBezTo>
                      <a:lnTo>
                        <a:pt x="913" y="1251"/>
                      </a:lnTo>
                      <a:cubicBezTo>
                        <a:pt x="957" y="1295"/>
                        <a:pt x="1018" y="1323"/>
                        <a:pt x="1083" y="1323"/>
                      </a:cubicBezTo>
                      <a:cubicBezTo>
                        <a:pt x="1107" y="1323"/>
                        <a:pt x="1131" y="1320"/>
                        <a:pt x="1156" y="1311"/>
                      </a:cubicBezTo>
                      <a:lnTo>
                        <a:pt x="1186" y="1311"/>
                      </a:lnTo>
                      <a:cubicBezTo>
                        <a:pt x="1308" y="1220"/>
                        <a:pt x="1308" y="1129"/>
                        <a:pt x="1217" y="1038"/>
                      </a:cubicBezTo>
                      <a:lnTo>
                        <a:pt x="396" y="96"/>
                      </a:lnTo>
                      <a:cubicBezTo>
                        <a:pt x="347" y="30"/>
                        <a:pt x="298" y="0"/>
                        <a:pt x="24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9" name="Google Shape;2259;p28"/>
                <p:cNvSpPr/>
                <p:nvPr/>
              </p:nvSpPr>
              <p:spPr>
                <a:xfrm>
                  <a:off x="1842213" y="-2478400"/>
                  <a:ext cx="38025" cy="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1" h="1673" extrusionOk="0">
                      <a:moveTo>
                        <a:pt x="249" y="1"/>
                      </a:moveTo>
                      <a:cubicBezTo>
                        <a:pt x="207" y="1"/>
                        <a:pt x="164" y="23"/>
                        <a:pt x="122" y="66"/>
                      </a:cubicBezTo>
                      <a:cubicBezTo>
                        <a:pt x="1" y="126"/>
                        <a:pt x="1" y="248"/>
                        <a:pt x="92" y="339"/>
                      </a:cubicBezTo>
                      <a:lnTo>
                        <a:pt x="1156" y="1616"/>
                      </a:lnTo>
                      <a:cubicBezTo>
                        <a:pt x="1177" y="1637"/>
                        <a:pt x="1241" y="1672"/>
                        <a:pt x="1299" y="1672"/>
                      </a:cubicBezTo>
                      <a:cubicBezTo>
                        <a:pt x="1325" y="1672"/>
                        <a:pt x="1349" y="1665"/>
                        <a:pt x="1368" y="1646"/>
                      </a:cubicBezTo>
                      <a:cubicBezTo>
                        <a:pt x="1368" y="1646"/>
                        <a:pt x="1368" y="1633"/>
                        <a:pt x="1386" y="1633"/>
                      </a:cubicBezTo>
                      <a:cubicBezTo>
                        <a:pt x="1395" y="1633"/>
                        <a:pt x="1409" y="1636"/>
                        <a:pt x="1429" y="1646"/>
                      </a:cubicBezTo>
                      <a:cubicBezTo>
                        <a:pt x="1520" y="1585"/>
                        <a:pt x="1520" y="1464"/>
                        <a:pt x="1460" y="1403"/>
                      </a:cubicBezTo>
                      <a:lnTo>
                        <a:pt x="396" y="96"/>
                      </a:lnTo>
                      <a:cubicBezTo>
                        <a:pt x="347" y="31"/>
                        <a:pt x="298" y="1"/>
                        <a:pt x="24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0" name="Google Shape;2260;p28"/>
                <p:cNvSpPr/>
                <p:nvPr/>
              </p:nvSpPr>
              <p:spPr>
                <a:xfrm>
                  <a:off x="2148463" y="-2412950"/>
                  <a:ext cx="22050" cy="5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" h="2203" extrusionOk="0">
                      <a:moveTo>
                        <a:pt x="699" y="1"/>
                      </a:moveTo>
                      <a:cubicBezTo>
                        <a:pt x="638" y="1"/>
                        <a:pt x="517" y="31"/>
                        <a:pt x="486" y="122"/>
                      </a:cubicBezTo>
                      <a:lnTo>
                        <a:pt x="0" y="1946"/>
                      </a:lnTo>
                      <a:cubicBezTo>
                        <a:pt x="0" y="2037"/>
                        <a:pt x="30" y="2159"/>
                        <a:pt x="152" y="2189"/>
                      </a:cubicBezTo>
                      <a:cubicBezTo>
                        <a:pt x="162" y="2200"/>
                        <a:pt x="172" y="2203"/>
                        <a:pt x="184" y="2203"/>
                      </a:cubicBezTo>
                      <a:cubicBezTo>
                        <a:pt x="206" y="2203"/>
                        <a:pt x="233" y="2189"/>
                        <a:pt x="274" y="2189"/>
                      </a:cubicBezTo>
                      <a:cubicBezTo>
                        <a:pt x="334" y="2189"/>
                        <a:pt x="365" y="2129"/>
                        <a:pt x="365" y="2037"/>
                      </a:cubicBezTo>
                      <a:lnTo>
                        <a:pt x="881" y="214"/>
                      </a:lnTo>
                      <a:cubicBezTo>
                        <a:pt x="881" y="122"/>
                        <a:pt x="821" y="31"/>
                        <a:pt x="69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1" name="Google Shape;2261;p28"/>
                <p:cNvSpPr/>
                <p:nvPr/>
              </p:nvSpPr>
              <p:spPr>
                <a:xfrm>
                  <a:off x="2168213" y="-2360150"/>
                  <a:ext cx="32700" cy="3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8" h="1518" extrusionOk="0">
                      <a:moveTo>
                        <a:pt x="1085" y="1"/>
                      </a:moveTo>
                      <a:cubicBezTo>
                        <a:pt x="1028" y="1"/>
                        <a:pt x="970" y="39"/>
                        <a:pt x="912" y="77"/>
                      </a:cubicBezTo>
                      <a:lnTo>
                        <a:pt x="91" y="1172"/>
                      </a:lnTo>
                      <a:cubicBezTo>
                        <a:pt x="0" y="1263"/>
                        <a:pt x="31" y="1384"/>
                        <a:pt x="122" y="1445"/>
                      </a:cubicBezTo>
                      <a:cubicBezTo>
                        <a:pt x="139" y="1495"/>
                        <a:pt x="165" y="1518"/>
                        <a:pt x="200" y="1518"/>
                      </a:cubicBezTo>
                      <a:cubicBezTo>
                        <a:pt x="228" y="1518"/>
                        <a:pt x="263" y="1503"/>
                        <a:pt x="304" y="1476"/>
                      </a:cubicBezTo>
                      <a:cubicBezTo>
                        <a:pt x="335" y="1476"/>
                        <a:pt x="335" y="1445"/>
                        <a:pt x="395" y="1415"/>
                      </a:cubicBezTo>
                      <a:lnTo>
                        <a:pt x="1216" y="321"/>
                      </a:lnTo>
                      <a:cubicBezTo>
                        <a:pt x="1307" y="229"/>
                        <a:pt x="1247" y="108"/>
                        <a:pt x="1186" y="47"/>
                      </a:cubicBezTo>
                      <a:cubicBezTo>
                        <a:pt x="1152" y="13"/>
                        <a:pt x="1119" y="1"/>
                        <a:pt x="108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2" name="Google Shape;2262;p28"/>
                <p:cNvSpPr/>
                <p:nvPr/>
              </p:nvSpPr>
              <p:spPr>
                <a:xfrm>
                  <a:off x="2213038" y="-2350050"/>
                  <a:ext cx="31175" cy="3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7" h="1266" extrusionOk="0">
                      <a:moveTo>
                        <a:pt x="1038" y="0"/>
                      </a:moveTo>
                      <a:cubicBezTo>
                        <a:pt x="988" y="0"/>
                        <a:pt x="943" y="23"/>
                        <a:pt x="913" y="69"/>
                      </a:cubicBezTo>
                      <a:lnTo>
                        <a:pt x="61" y="920"/>
                      </a:lnTo>
                      <a:cubicBezTo>
                        <a:pt x="1" y="1011"/>
                        <a:pt x="1" y="1132"/>
                        <a:pt x="61" y="1193"/>
                      </a:cubicBezTo>
                      <a:cubicBezTo>
                        <a:pt x="112" y="1243"/>
                        <a:pt x="153" y="1266"/>
                        <a:pt x="195" y="1266"/>
                      </a:cubicBezTo>
                      <a:cubicBezTo>
                        <a:pt x="229" y="1266"/>
                        <a:pt x="264" y="1251"/>
                        <a:pt x="305" y="1224"/>
                      </a:cubicBezTo>
                      <a:lnTo>
                        <a:pt x="335" y="1193"/>
                      </a:lnTo>
                      <a:lnTo>
                        <a:pt x="1186" y="312"/>
                      </a:lnTo>
                      <a:cubicBezTo>
                        <a:pt x="1247" y="251"/>
                        <a:pt x="1247" y="129"/>
                        <a:pt x="1186" y="69"/>
                      </a:cubicBezTo>
                      <a:cubicBezTo>
                        <a:pt x="1140" y="23"/>
                        <a:pt x="1087" y="0"/>
                        <a:pt x="103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3" name="Google Shape;2263;p28"/>
                <p:cNvSpPr/>
                <p:nvPr/>
              </p:nvSpPr>
              <p:spPr>
                <a:xfrm>
                  <a:off x="2257863" y="-2406300"/>
                  <a:ext cx="23600" cy="2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4" h="969" extrusionOk="0">
                      <a:moveTo>
                        <a:pt x="730" y="1"/>
                      </a:moveTo>
                      <a:cubicBezTo>
                        <a:pt x="685" y="1"/>
                        <a:pt x="639" y="24"/>
                        <a:pt x="609" y="69"/>
                      </a:cubicBezTo>
                      <a:lnTo>
                        <a:pt x="62" y="647"/>
                      </a:lnTo>
                      <a:cubicBezTo>
                        <a:pt x="1" y="708"/>
                        <a:pt x="1" y="829"/>
                        <a:pt x="62" y="890"/>
                      </a:cubicBezTo>
                      <a:cubicBezTo>
                        <a:pt x="100" y="948"/>
                        <a:pt x="151" y="969"/>
                        <a:pt x="206" y="969"/>
                      </a:cubicBezTo>
                      <a:cubicBezTo>
                        <a:pt x="238" y="969"/>
                        <a:pt x="272" y="962"/>
                        <a:pt x="305" y="951"/>
                      </a:cubicBezTo>
                      <a:cubicBezTo>
                        <a:pt x="335" y="890"/>
                        <a:pt x="366" y="890"/>
                        <a:pt x="335" y="890"/>
                      </a:cubicBezTo>
                      <a:lnTo>
                        <a:pt x="852" y="343"/>
                      </a:lnTo>
                      <a:cubicBezTo>
                        <a:pt x="943" y="252"/>
                        <a:pt x="943" y="130"/>
                        <a:pt x="852" y="69"/>
                      </a:cubicBezTo>
                      <a:cubicBezTo>
                        <a:pt x="822" y="24"/>
                        <a:pt x="776" y="1"/>
                        <a:pt x="73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4" name="Google Shape;2264;p28"/>
                <p:cNvSpPr/>
                <p:nvPr/>
              </p:nvSpPr>
              <p:spPr>
                <a:xfrm>
                  <a:off x="1952388" y="-2232850"/>
                  <a:ext cx="32700" cy="17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8" h="685" extrusionOk="0">
                      <a:moveTo>
                        <a:pt x="244" y="1"/>
                      </a:moveTo>
                      <a:cubicBezTo>
                        <a:pt x="153" y="1"/>
                        <a:pt x="31" y="31"/>
                        <a:pt x="1" y="153"/>
                      </a:cubicBezTo>
                      <a:cubicBezTo>
                        <a:pt x="1" y="244"/>
                        <a:pt x="31" y="335"/>
                        <a:pt x="153" y="396"/>
                      </a:cubicBezTo>
                      <a:lnTo>
                        <a:pt x="1065" y="639"/>
                      </a:lnTo>
                      <a:cubicBezTo>
                        <a:pt x="1110" y="669"/>
                        <a:pt x="1141" y="685"/>
                        <a:pt x="1164" y="685"/>
                      </a:cubicBezTo>
                      <a:cubicBezTo>
                        <a:pt x="1186" y="685"/>
                        <a:pt x="1202" y="669"/>
                        <a:pt x="1217" y="639"/>
                      </a:cubicBezTo>
                      <a:cubicBezTo>
                        <a:pt x="1278" y="639"/>
                        <a:pt x="1308" y="578"/>
                        <a:pt x="1308" y="487"/>
                      </a:cubicBezTo>
                      <a:cubicBezTo>
                        <a:pt x="1308" y="426"/>
                        <a:pt x="1247" y="305"/>
                        <a:pt x="1156" y="274"/>
                      </a:cubicBezTo>
                      <a:lnTo>
                        <a:pt x="244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5" name="Google Shape;2265;p28"/>
                <p:cNvSpPr/>
                <p:nvPr/>
              </p:nvSpPr>
              <p:spPr>
                <a:xfrm>
                  <a:off x="1969888" y="-2290225"/>
                  <a:ext cx="41050" cy="3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2" h="1526" extrusionOk="0">
                      <a:moveTo>
                        <a:pt x="209" y="1"/>
                      </a:moveTo>
                      <a:cubicBezTo>
                        <a:pt x="160" y="1"/>
                        <a:pt x="106" y="16"/>
                        <a:pt x="61" y="46"/>
                      </a:cubicBezTo>
                      <a:cubicBezTo>
                        <a:pt x="0" y="138"/>
                        <a:pt x="0" y="259"/>
                        <a:pt x="61" y="320"/>
                      </a:cubicBezTo>
                      <a:lnTo>
                        <a:pt x="1277" y="1475"/>
                      </a:lnTo>
                      <a:cubicBezTo>
                        <a:pt x="1330" y="1511"/>
                        <a:pt x="1373" y="1525"/>
                        <a:pt x="1418" y="1525"/>
                      </a:cubicBezTo>
                      <a:cubicBezTo>
                        <a:pt x="1449" y="1525"/>
                        <a:pt x="1482" y="1518"/>
                        <a:pt x="1520" y="1505"/>
                      </a:cubicBezTo>
                      <a:cubicBezTo>
                        <a:pt x="1550" y="1505"/>
                        <a:pt x="1550" y="1475"/>
                        <a:pt x="1550" y="1475"/>
                      </a:cubicBezTo>
                      <a:cubicBezTo>
                        <a:pt x="1641" y="1384"/>
                        <a:pt x="1641" y="1262"/>
                        <a:pt x="1550" y="1201"/>
                      </a:cubicBezTo>
                      <a:lnTo>
                        <a:pt x="334" y="46"/>
                      </a:lnTo>
                      <a:cubicBezTo>
                        <a:pt x="304" y="16"/>
                        <a:pt x="258" y="1"/>
                        <a:pt x="20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6" name="Google Shape;2266;p28"/>
                <p:cNvSpPr/>
                <p:nvPr/>
              </p:nvSpPr>
              <p:spPr>
                <a:xfrm>
                  <a:off x="2007113" y="-2310750"/>
                  <a:ext cx="31925" cy="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" h="1609" extrusionOk="0">
                      <a:moveTo>
                        <a:pt x="208" y="0"/>
                      </a:moveTo>
                      <a:cubicBezTo>
                        <a:pt x="167" y="0"/>
                        <a:pt x="125" y="13"/>
                        <a:pt x="92" y="47"/>
                      </a:cubicBezTo>
                      <a:cubicBezTo>
                        <a:pt x="31" y="77"/>
                        <a:pt x="0" y="229"/>
                        <a:pt x="61" y="320"/>
                      </a:cubicBezTo>
                      <a:lnTo>
                        <a:pt x="912" y="1536"/>
                      </a:lnTo>
                      <a:cubicBezTo>
                        <a:pt x="935" y="1581"/>
                        <a:pt x="989" y="1609"/>
                        <a:pt x="1053" y="1609"/>
                      </a:cubicBezTo>
                      <a:cubicBezTo>
                        <a:pt x="1076" y="1609"/>
                        <a:pt x="1101" y="1605"/>
                        <a:pt x="1125" y="1597"/>
                      </a:cubicBezTo>
                      <a:cubicBezTo>
                        <a:pt x="1247" y="1536"/>
                        <a:pt x="1277" y="1415"/>
                        <a:pt x="1216" y="1293"/>
                      </a:cubicBezTo>
                      <a:lnTo>
                        <a:pt x="365" y="77"/>
                      </a:lnTo>
                      <a:cubicBezTo>
                        <a:pt x="346" y="39"/>
                        <a:pt x="278" y="0"/>
                        <a:pt x="20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7" name="Google Shape;2267;p28"/>
                <p:cNvSpPr/>
                <p:nvPr/>
              </p:nvSpPr>
              <p:spPr>
                <a:xfrm>
                  <a:off x="2075513" y="-2341225"/>
                  <a:ext cx="25100" cy="7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4" h="2824" extrusionOk="0">
                      <a:moveTo>
                        <a:pt x="257" y="0"/>
                      </a:moveTo>
                      <a:cubicBezTo>
                        <a:pt x="234" y="0"/>
                        <a:pt x="209" y="6"/>
                        <a:pt x="182" y="19"/>
                      </a:cubicBezTo>
                      <a:cubicBezTo>
                        <a:pt x="61" y="19"/>
                        <a:pt x="0" y="111"/>
                        <a:pt x="30" y="232"/>
                      </a:cubicBezTo>
                      <a:lnTo>
                        <a:pt x="638" y="2694"/>
                      </a:lnTo>
                      <a:cubicBezTo>
                        <a:pt x="663" y="2769"/>
                        <a:pt x="730" y="2824"/>
                        <a:pt x="837" y="2824"/>
                      </a:cubicBezTo>
                      <a:cubicBezTo>
                        <a:pt x="860" y="2824"/>
                        <a:pt x="885" y="2821"/>
                        <a:pt x="912" y="2816"/>
                      </a:cubicBezTo>
                      <a:cubicBezTo>
                        <a:pt x="973" y="2786"/>
                        <a:pt x="1003" y="2694"/>
                        <a:pt x="1003" y="2634"/>
                      </a:cubicBezTo>
                      <a:lnTo>
                        <a:pt x="395" y="171"/>
                      </a:lnTo>
                      <a:cubicBezTo>
                        <a:pt x="395" y="77"/>
                        <a:pt x="340" y="0"/>
                        <a:pt x="25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8" name="Google Shape;2268;p28"/>
                <p:cNvSpPr/>
                <p:nvPr/>
              </p:nvSpPr>
              <p:spPr>
                <a:xfrm>
                  <a:off x="2111988" y="-2331825"/>
                  <a:ext cx="18250" cy="4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" h="1808" extrusionOk="0">
                      <a:moveTo>
                        <a:pt x="262" y="1"/>
                      </a:moveTo>
                      <a:cubicBezTo>
                        <a:pt x="245" y="1"/>
                        <a:pt x="228" y="3"/>
                        <a:pt x="213" y="8"/>
                      </a:cubicBezTo>
                      <a:cubicBezTo>
                        <a:pt x="91" y="8"/>
                        <a:pt x="0" y="130"/>
                        <a:pt x="61" y="251"/>
                      </a:cubicBezTo>
                      <a:lnTo>
                        <a:pt x="365" y="1650"/>
                      </a:lnTo>
                      <a:cubicBezTo>
                        <a:pt x="365" y="1729"/>
                        <a:pt x="433" y="1808"/>
                        <a:pt x="530" y="1808"/>
                      </a:cubicBezTo>
                      <a:cubicBezTo>
                        <a:pt x="545" y="1808"/>
                        <a:pt x="561" y="1806"/>
                        <a:pt x="578" y="1802"/>
                      </a:cubicBezTo>
                      <a:lnTo>
                        <a:pt x="608" y="1802"/>
                      </a:lnTo>
                      <a:cubicBezTo>
                        <a:pt x="699" y="1771"/>
                        <a:pt x="730" y="1680"/>
                        <a:pt x="730" y="1558"/>
                      </a:cubicBezTo>
                      <a:lnTo>
                        <a:pt x="426" y="160"/>
                      </a:lnTo>
                      <a:cubicBezTo>
                        <a:pt x="426" y="60"/>
                        <a:pt x="342" y="1"/>
                        <a:pt x="26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9" name="Google Shape;2269;p28"/>
                <p:cNvSpPr/>
                <p:nvPr/>
              </p:nvSpPr>
              <p:spPr>
                <a:xfrm>
                  <a:off x="2140088" y="-2300325"/>
                  <a:ext cx="35750" cy="2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0" h="1161" extrusionOk="0">
                      <a:moveTo>
                        <a:pt x="1194" y="0"/>
                      </a:moveTo>
                      <a:cubicBezTo>
                        <a:pt x="1156" y="0"/>
                        <a:pt x="1120" y="17"/>
                        <a:pt x="1095" y="55"/>
                      </a:cubicBezTo>
                      <a:lnTo>
                        <a:pt x="92" y="815"/>
                      </a:lnTo>
                      <a:cubicBezTo>
                        <a:pt x="31" y="876"/>
                        <a:pt x="1" y="998"/>
                        <a:pt x="61" y="1058"/>
                      </a:cubicBezTo>
                      <a:cubicBezTo>
                        <a:pt x="84" y="1127"/>
                        <a:pt x="158" y="1161"/>
                        <a:pt x="220" y="1161"/>
                      </a:cubicBezTo>
                      <a:cubicBezTo>
                        <a:pt x="240" y="1161"/>
                        <a:pt x="259" y="1157"/>
                        <a:pt x="274" y="1150"/>
                      </a:cubicBezTo>
                      <a:lnTo>
                        <a:pt x="1308" y="359"/>
                      </a:lnTo>
                      <a:cubicBezTo>
                        <a:pt x="1399" y="268"/>
                        <a:pt x="1429" y="146"/>
                        <a:pt x="1338" y="86"/>
                      </a:cubicBezTo>
                      <a:cubicBezTo>
                        <a:pt x="1303" y="33"/>
                        <a:pt x="1247" y="0"/>
                        <a:pt x="119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0" name="Google Shape;2270;p28"/>
                <p:cNvSpPr/>
                <p:nvPr/>
              </p:nvSpPr>
              <p:spPr>
                <a:xfrm>
                  <a:off x="2024588" y="-2237850"/>
                  <a:ext cx="24150" cy="3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6" h="1216" extrusionOk="0">
                      <a:moveTo>
                        <a:pt x="243" y="0"/>
                      </a:moveTo>
                      <a:cubicBezTo>
                        <a:pt x="207" y="0"/>
                        <a:pt x="167" y="7"/>
                        <a:pt x="122" y="18"/>
                      </a:cubicBezTo>
                      <a:cubicBezTo>
                        <a:pt x="1" y="49"/>
                        <a:pt x="1" y="201"/>
                        <a:pt x="61" y="292"/>
                      </a:cubicBezTo>
                      <a:lnTo>
                        <a:pt x="548" y="1113"/>
                      </a:lnTo>
                      <a:cubicBezTo>
                        <a:pt x="593" y="1181"/>
                        <a:pt x="673" y="1215"/>
                        <a:pt x="749" y="1215"/>
                      </a:cubicBezTo>
                      <a:cubicBezTo>
                        <a:pt x="774" y="1215"/>
                        <a:pt x="798" y="1211"/>
                        <a:pt x="821" y="1204"/>
                      </a:cubicBezTo>
                      <a:cubicBezTo>
                        <a:pt x="837" y="1204"/>
                        <a:pt x="845" y="1187"/>
                        <a:pt x="844" y="1180"/>
                      </a:cubicBezTo>
                      <a:lnTo>
                        <a:pt x="844" y="1180"/>
                      </a:lnTo>
                      <a:cubicBezTo>
                        <a:pt x="922" y="1092"/>
                        <a:pt x="965" y="986"/>
                        <a:pt x="882" y="930"/>
                      </a:cubicBezTo>
                      <a:lnTo>
                        <a:pt x="396" y="79"/>
                      </a:lnTo>
                      <a:cubicBezTo>
                        <a:pt x="357" y="21"/>
                        <a:pt x="306" y="0"/>
                        <a:pt x="24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1" name="Google Shape;2271;p28"/>
                <p:cNvSpPr/>
                <p:nvPr/>
              </p:nvSpPr>
              <p:spPr>
                <a:xfrm>
                  <a:off x="2050413" y="-2277950"/>
                  <a:ext cx="22075" cy="4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" h="1636" extrusionOk="0">
                      <a:moveTo>
                        <a:pt x="234" y="0"/>
                      </a:moveTo>
                      <a:cubicBezTo>
                        <a:pt x="209" y="0"/>
                        <a:pt x="182" y="4"/>
                        <a:pt x="153" y="11"/>
                      </a:cubicBezTo>
                      <a:cubicBezTo>
                        <a:pt x="31" y="72"/>
                        <a:pt x="1" y="163"/>
                        <a:pt x="31" y="285"/>
                      </a:cubicBezTo>
                      <a:lnTo>
                        <a:pt x="487" y="1501"/>
                      </a:lnTo>
                      <a:cubicBezTo>
                        <a:pt x="534" y="1594"/>
                        <a:pt x="598" y="1633"/>
                        <a:pt x="680" y="1633"/>
                      </a:cubicBezTo>
                      <a:cubicBezTo>
                        <a:pt x="700" y="1633"/>
                        <a:pt x="722" y="1631"/>
                        <a:pt x="745" y="1626"/>
                      </a:cubicBezTo>
                      <a:lnTo>
                        <a:pt x="745" y="1626"/>
                      </a:lnTo>
                      <a:cubicBezTo>
                        <a:pt x="738" y="1630"/>
                        <a:pt x="736" y="1636"/>
                        <a:pt x="741" y="1636"/>
                      </a:cubicBezTo>
                      <a:cubicBezTo>
                        <a:pt x="744" y="1636"/>
                        <a:pt x="751" y="1632"/>
                        <a:pt x="761" y="1622"/>
                      </a:cubicBezTo>
                      <a:lnTo>
                        <a:pt x="761" y="1622"/>
                      </a:lnTo>
                      <a:cubicBezTo>
                        <a:pt x="755" y="1624"/>
                        <a:pt x="750" y="1625"/>
                        <a:pt x="745" y="1626"/>
                      </a:cubicBezTo>
                      <a:lnTo>
                        <a:pt x="745" y="1626"/>
                      </a:lnTo>
                      <a:cubicBezTo>
                        <a:pt x="748" y="1624"/>
                        <a:pt x="754" y="1622"/>
                        <a:pt x="761" y="1622"/>
                      </a:cubicBezTo>
                      <a:cubicBezTo>
                        <a:pt x="822" y="1592"/>
                        <a:pt x="882" y="1501"/>
                        <a:pt x="882" y="1349"/>
                      </a:cubicBezTo>
                      <a:lnTo>
                        <a:pt x="426" y="133"/>
                      </a:lnTo>
                      <a:cubicBezTo>
                        <a:pt x="380" y="40"/>
                        <a:pt x="316" y="0"/>
                        <a:pt x="23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2" name="Google Shape;2272;p28"/>
                <p:cNvSpPr/>
                <p:nvPr/>
              </p:nvSpPr>
              <p:spPr>
                <a:xfrm>
                  <a:off x="2089188" y="-2252975"/>
                  <a:ext cx="20525" cy="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1" h="727" extrusionOk="0">
                      <a:moveTo>
                        <a:pt x="604" y="0"/>
                      </a:moveTo>
                      <a:cubicBezTo>
                        <a:pt x="555" y="0"/>
                        <a:pt x="502" y="15"/>
                        <a:pt x="456" y="46"/>
                      </a:cubicBezTo>
                      <a:lnTo>
                        <a:pt x="91" y="380"/>
                      </a:lnTo>
                      <a:cubicBezTo>
                        <a:pt x="0" y="471"/>
                        <a:pt x="0" y="593"/>
                        <a:pt x="91" y="654"/>
                      </a:cubicBezTo>
                      <a:cubicBezTo>
                        <a:pt x="125" y="704"/>
                        <a:pt x="167" y="726"/>
                        <a:pt x="209" y="726"/>
                      </a:cubicBezTo>
                      <a:cubicBezTo>
                        <a:pt x="243" y="726"/>
                        <a:pt x="277" y="711"/>
                        <a:pt x="304" y="684"/>
                      </a:cubicBezTo>
                      <a:cubicBezTo>
                        <a:pt x="304" y="684"/>
                        <a:pt x="365" y="684"/>
                        <a:pt x="365" y="654"/>
                      </a:cubicBezTo>
                      <a:lnTo>
                        <a:pt x="730" y="319"/>
                      </a:lnTo>
                      <a:cubicBezTo>
                        <a:pt x="821" y="228"/>
                        <a:pt x="821" y="137"/>
                        <a:pt x="730" y="46"/>
                      </a:cubicBezTo>
                      <a:cubicBezTo>
                        <a:pt x="699" y="15"/>
                        <a:pt x="654" y="0"/>
                        <a:pt x="60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3" name="Google Shape;2273;p28"/>
                <p:cNvSpPr/>
                <p:nvPr/>
              </p:nvSpPr>
              <p:spPr>
                <a:xfrm>
                  <a:off x="1606638" y="-2327875"/>
                  <a:ext cx="47900" cy="3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6" h="1512" extrusionOk="0">
                      <a:moveTo>
                        <a:pt x="261" y="1"/>
                      </a:moveTo>
                      <a:cubicBezTo>
                        <a:pt x="196" y="1"/>
                        <a:pt x="131" y="35"/>
                        <a:pt x="92" y="93"/>
                      </a:cubicBezTo>
                      <a:cubicBezTo>
                        <a:pt x="1" y="154"/>
                        <a:pt x="62" y="276"/>
                        <a:pt x="122" y="337"/>
                      </a:cubicBezTo>
                      <a:lnTo>
                        <a:pt x="1581" y="1461"/>
                      </a:lnTo>
                      <a:cubicBezTo>
                        <a:pt x="1599" y="1497"/>
                        <a:pt x="1627" y="1512"/>
                        <a:pt x="1666" y="1512"/>
                      </a:cubicBezTo>
                      <a:cubicBezTo>
                        <a:pt x="1693" y="1512"/>
                        <a:pt x="1726" y="1504"/>
                        <a:pt x="1764" y="1492"/>
                      </a:cubicBezTo>
                      <a:cubicBezTo>
                        <a:pt x="1794" y="1492"/>
                        <a:pt x="1825" y="1461"/>
                        <a:pt x="1825" y="1400"/>
                      </a:cubicBezTo>
                      <a:cubicBezTo>
                        <a:pt x="1916" y="1340"/>
                        <a:pt x="1885" y="1218"/>
                        <a:pt x="1794" y="1157"/>
                      </a:cubicBezTo>
                      <a:lnTo>
                        <a:pt x="366" y="33"/>
                      </a:lnTo>
                      <a:cubicBezTo>
                        <a:pt x="333" y="11"/>
                        <a:pt x="297" y="1"/>
                        <a:pt x="26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4" name="Google Shape;2274;p28"/>
                <p:cNvSpPr/>
                <p:nvPr/>
              </p:nvSpPr>
              <p:spPr>
                <a:xfrm>
                  <a:off x="1592963" y="-2376925"/>
                  <a:ext cx="35750" cy="31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0" h="1278" extrusionOk="0">
                      <a:moveTo>
                        <a:pt x="197" y="1"/>
                      </a:moveTo>
                      <a:cubicBezTo>
                        <a:pt x="133" y="1"/>
                        <a:pt x="70" y="22"/>
                        <a:pt x="31" y="80"/>
                      </a:cubicBezTo>
                      <a:cubicBezTo>
                        <a:pt x="1" y="140"/>
                        <a:pt x="1" y="262"/>
                        <a:pt x="62" y="323"/>
                      </a:cubicBezTo>
                      <a:lnTo>
                        <a:pt x="1125" y="1204"/>
                      </a:lnTo>
                      <a:cubicBezTo>
                        <a:pt x="1142" y="1255"/>
                        <a:pt x="1177" y="1277"/>
                        <a:pt x="1216" y="1277"/>
                      </a:cubicBezTo>
                      <a:cubicBezTo>
                        <a:pt x="1247" y="1277"/>
                        <a:pt x="1280" y="1262"/>
                        <a:pt x="1308" y="1235"/>
                      </a:cubicBezTo>
                      <a:cubicBezTo>
                        <a:pt x="1308" y="1235"/>
                        <a:pt x="1369" y="1235"/>
                        <a:pt x="1399" y="1174"/>
                      </a:cubicBezTo>
                      <a:cubicBezTo>
                        <a:pt x="1429" y="1083"/>
                        <a:pt x="1429" y="961"/>
                        <a:pt x="1369" y="900"/>
                      </a:cubicBezTo>
                      <a:lnTo>
                        <a:pt x="305" y="19"/>
                      </a:lnTo>
                      <a:cubicBezTo>
                        <a:pt x="271" y="8"/>
                        <a:pt x="234" y="1"/>
                        <a:pt x="19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5" name="Google Shape;2275;p28"/>
                <p:cNvSpPr/>
                <p:nvPr/>
              </p:nvSpPr>
              <p:spPr>
                <a:xfrm>
                  <a:off x="1643888" y="-2368900"/>
                  <a:ext cx="37250" cy="3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0" h="1208" extrusionOk="0">
                      <a:moveTo>
                        <a:pt x="253" y="1"/>
                      </a:moveTo>
                      <a:cubicBezTo>
                        <a:pt x="195" y="1"/>
                        <a:pt x="131" y="34"/>
                        <a:pt x="91" y="93"/>
                      </a:cubicBezTo>
                      <a:cubicBezTo>
                        <a:pt x="0" y="154"/>
                        <a:pt x="31" y="275"/>
                        <a:pt x="122" y="336"/>
                      </a:cubicBezTo>
                      <a:lnTo>
                        <a:pt x="1125" y="1157"/>
                      </a:lnTo>
                      <a:cubicBezTo>
                        <a:pt x="1161" y="1193"/>
                        <a:pt x="1196" y="1207"/>
                        <a:pt x="1238" y="1207"/>
                      </a:cubicBezTo>
                      <a:cubicBezTo>
                        <a:pt x="1267" y="1207"/>
                        <a:pt x="1300" y="1200"/>
                        <a:pt x="1338" y="1187"/>
                      </a:cubicBezTo>
                      <a:cubicBezTo>
                        <a:pt x="1368" y="1187"/>
                        <a:pt x="1368" y="1157"/>
                        <a:pt x="1398" y="1096"/>
                      </a:cubicBezTo>
                      <a:cubicBezTo>
                        <a:pt x="1490" y="1035"/>
                        <a:pt x="1459" y="914"/>
                        <a:pt x="1368" y="853"/>
                      </a:cubicBezTo>
                      <a:lnTo>
                        <a:pt x="335" y="32"/>
                      </a:lnTo>
                      <a:cubicBezTo>
                        <a:pt x="313" y="11"/>
                        <a:pt x="284" y="1"/>
                        <a:pt x="25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6" name="Google Shape;2276;p28"/>
                <p:cNvSpPr/>
                <p:nvPr/>
              </p:nvSpPr>
              <p:spPr>
                <a:xfrm>
                  <a:off x="1719113" y="-2526550"/>
                  <a:ext cx="34975" cy="3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9" h="1487" extrusionOk="0">
                      <a:moveTo>
                        <a:pt x="209" y="1"/>
                      </a:moveTo>
                      <a:cubicBezTo>
                        <a:pt x="160" y="1"/>
                        <a:pt x="107" y="16"/>
                        <a:pt x="61" y="46"/>
                      </a:cubicBezTo>
                      <a:cubicBezTo>
                        <a:pt x="0" y="138"/>
                        <a:pt x="0" y="229"/>
                        <a:pt x="61" y="320"/>
                      </a:cubicBezTo>
                      <a:lnTo>
                        <a:pt x="1064" y="1414"/>
                      </a:lnTo>
                      <a:cubicBezTo>
                        <a:pt x="1098" y="1464"/>
                        <a:pt x="1140" y="1487"/>
                        <a:pt x="1182" y="1487"/>
                      </a:cubicBezTo>
                      <a:cubicBezTo>
                        <a:pt x="1216" y="1487"/>
                        <a:pt x="1250" y="1472"/>
                        <a:pt x="1277" y="1445"/>
                      </a:cubicBezTo>
                      <a:cubicBezTo>
                        <a:pt x="1338" y="1445"/>
                        <a:pt x="1338" y="1414"/>
                        <a:pt x="1338" y="1414"/>
                      </a:cubicBezTo>
                      <a:cubicBezTo>
                        <a:pt x="1399" y="1353"/>
                        <a:pt x="1399" y="1232"/>
                        <a:pt x="1338" y="1141"/>
                      </a:cubicBezTo>
                      <a:lnTo>
                        <a:pt x="335" y="46"/>
                      </a:lnTo>
                      <a:cubicBezTo>
                        <a:pt x="304" y="16"/>
                        <a:pt x="259" y="1"/>
                        <a:pt x="20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7" name="Google Shape;2277;p28"/>
                <p:cNvSpPr/>
                <p:nvPr/>
              </p:nvSpPr>
              <p:spPr>
                <a:xfrm>
                  <a:off x="1690238" y="-2583525"/>
                  <a:ext cx="17500" cy="1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0" h="674" extrusionOk="0">
                      <a:moveTo>
                        <a:pt x="217" y="0"/>
                      </a:moveTo>
                      <a:cubicBezTo>
                        <a:pt x="168" y="0"/>
                        <a:pt x="122" y="15"/>
                        <a:pt x="92" y="46"/>
                      </a:cubicBezTo>
                      <a:cubicBezTo>
                        <a:pt x="0" y="106"/>
                        <a:pt x="0" y="228"/>
                        <a:pt x="92" y="319"/>
                      </a:cubicBezTo>
                      <a:lnTo>
                        <a:pt x="365" y="623"/>
                      </a:lnTo>
                      <a:cubicBezTo>
                        <a:pt x="401" y="659"/>
                        <a:pt x="447" y="674"/>
                        <a:pt x="491" y="674"/>
                      </a:cubicBezTo>
                      <a:cubicBezTo>
                        <a:pt x="522" y="674"/>
                        <a:pt x="553" y="666"/>
                        <a:pt x="578" y="654"/>
                      </a:cubicBezTo>
                      <a:cubicBezTo>
                        <a:pt x="578" y="654"/>
                        <a:pt x="608" y="654"/>
                        <a:pt x="608" y="623"/>
                      </a:cubicBezTo>
                      <a:cubicBezTo>
                        <a:pt x="699" y="532"/>
                        <a:pt x="699" y="410"/>
                        <a:pt x="608" y="350"/>
                      </a:cubicBezTo>
                      <a:lnTo>
                        <a:pt x="365" y="46"/>
                      </a:lnTo>
                      <a:cubicBezTo>
                        <a:pt x="320" y="15"/>
                        <a:pt x="266" y="0"/>
                        <a:pt x="21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8" name="Google Shape;2278;p28"/>
                <p:cNvSpPr/>
                <p:nvPr/>
              </p:nvSpPr>
              <p:spPr>
                <a:xfrm>
                  <a:off x="1733538" y="-2581075"/>
                  <a:ext cx="44100" cy="4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4" h="1980" extrusionOk="0">
                      <a:moveTo>
                        <a:pt x="199" y="1"/>
                      </a:moveTo>
                      <a:cubicBezTo>
                        <a:pt x="153" y="1"/>
                        <a:pt x="107" y="24"/>
                        <a:pt x="62" y="69"/>
                      </a:cubicBezTo>
                      <a:cubicBezTo>
                        <a:pt x="1" y="130"/>
                        <a:pt x="1" y="252"/>
                        <a:pt x="62" y="343"/>
                      </a:cubicBezTo>
                      <a:lnTo>
                        <a:pt x="1430" y="1923"/>
                      </a:lnTo>
                      <a:cubicBezTo>
                        <a:pt x="1492" y="1944"/>
                        <a:pt x="1541" y="1980"/>
                        <a:pt x="1595" y="1980"/>
                      </a:cubicBezTo>
                      <a:cubicBezTo>
                        <a:pt x="1619" y="1980"/>
                        <a:pt x="1644" y="1973"/>
                        <a:pt x="1673" y="1954"/>
                      </a:cubicBezTo>
                      <a:cubicBezTo>
                        <a:pt x="1703" y="1954"/>
                        <a:pt x="1703" y="1954"/>
                        <a:pt x="1703" y="1923"/>
                      </a:cubicBezTo>
                      <a:cubicBezTo>
                        <a:pt x="1764" y="1863"/>
                        <a:pt x="1764" y="1741"/>
                        <a:pt x="1703" y="1650"/>
                      </a:cubicBezTo>
                      <a:lnTo>
                        <a:pt x="335" y="69"/>
                      </a:lnTo>
                      <a:cubicBezTo>
                        <a:pt x="290" y="24"/>
                        <a:pt x="244" y="1"/>
                        <a:pt x="19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9" name="Google Shape;2279;p28"/>
                <p:cNvSpPr/>
                <p:nvPr/>
              </p:nvSpPr>
              <p:spPr>
                <a:xfrm>
                  <a:off x="1891613" y="-2590275"/>
                  <a:ext cx="25100" cy="3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4" h="1544" extrusionOk="0">
                      <a:moveTo>
                        <a:pt x="207" y="0"/>
                      </a:moveTo>
                      <a:cubicBezTo>
                        <a:pt x="181" y="0"/>
                        <a:pt x="152" y="4"/>
                        <a:pt x="122" y="12"/>
                      </a:cubicBezTo>
                      <a:cubicBezTo>
                        <a:pt x="61" y="42"/>
                        <a:pt x="0" y="164"/>
                        <a:pt x="61" y="285"/>
                      </a:cubicBezTo>
                      <a:lnTo>
                        <a:pt x="578" y="1471"/>
                      </a:lnTo>
                      <a:cubicBezTo>
                        <a:pt x="600" y="1515"/>
                        <a:pt x="671" y="1543"/>
                        <a:pt x="755" y="1543"/>
                      </a:cubicBezTo>
                      <a:cubicBezTo>
                        <a:pt x="786" y="1543"/>
                        <a:pt x="819" y="1540"/>
                        <a:pt x="851" y="1532"/>
                      </a:cubicBezTo>
                      <a:cubicBezTo>
                        <a:pt x="973" y="1501"/>
                        <a:pt x="1003" y="1380"/>
                        <a:pt x="912" y="1258"/>
                      </a:cubicBezTo>
                      <a:lnTo>
                        <a:pt x="395" y="103"/>
                      </a:lnTo>
                      <a:cubicBezTo>
                        <a:pt x="350" y="35"/>
                        <a:pt x="287" y="0"/>
                        <a:pt x="20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0" name="Google Shape;2280;p28"/>
                <p:cNvSpPr/>
                <p:nvPr/>
              </p:nvSpPr>
              <p:spPr>
                <a:xfrm>
                  <a:off x="1886288" y="-2656475"/>
                  <a:ext cx="23575" cy="3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3" h="1243" extrusionOk="0">
                      <a:moveTo>
                        <a:pt x="242" y="1"/>
                      </a:moveTo>
                      <a:cubicBezTo>
                        <a:pt x="206" y="1"/>
                        <a:pt x="174" y="14"/>
                        <a:pt x="152" y="46"/>
                      </a:cubicBezTo>
                      <a:cubicBezTo>
                        <a:pt x="31" y="76"/>
                        <a:pt x="0" y="228"/>
                        <a:pt x="61" y="319"/>
                      </a:cubicBezTo>
                      <a:lnTo>
                        <a:pt x="608" y="1140"/>
                      </a:lnTo>
                      <a:cubicBezTo>
                        <a:pt x="631" y="1208"/>
                        <a:pt x="705" y="1243"/>
                        <a:pt x="767" y="1243"/>
                      </a:cubicBezTo>
                      <a:cubicBezTo>
                        <a:pt x="787" y="1243"/>
                        <a:pt x="806" y="1239"/>
                        <a:pt x="821" y="1231"/>
                      </a:cubicBezTo>
                      <a:cubicBezTo>
                        <a:pt x="943" y="1170"/>
                        <a:pt x="943" y="1018"/>
                        <a:pt x="943" y="958"/>
                      </a:cubicBezTo>
                      <a:lnTo>
                        <a:pt x="426" y="106"/>
                      </a:lnTo>
                      <a:cubicBezTo>
                        <a:pt x="386" y="47"/>
                        <a:pt x="308" y="1"/>
                        <a:pt x="24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1" name="Google Shape;2281;p28"/>
                <p:cNvSpPr/>
                <p:nvPr/>
              </p:nvSpPr>
              <p:spPr>
                <a:xfrm>
                  <a:off x="1935688" y="-2625250"/>
                  <a:ext cx="27375" cy="3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1575" extrusionOk="0">
                      <a:moveTo>
                        <a:pt x="174" y="1"/>
                      </a:moveTo>
                      <a:cubicBezTo>
                        <a:pt x="145" y="1"/>
                        <a:pt x="116" y="4"/>
                        <a:pt x="91" y="13"/>
                      </a:cubicBezTo>
                      <a:cubicBezTo>
                        <a:pt x="31" y="43"/>
                        <a:pt x="0" y="165"/>
                        <a:pt x="31" y="286"/>
                      </a:cubicBezTo>
                      <a:lnTo>
                        <a:pt x="669" y="1502"/>
                      </a:lnTo>
                      <a:cubicBezTo>
                        <a:pt x="736" y="1546"/>
                        <a:pt x="802" y="1575"/>
                        <a:pt x="869" y="1575"/>
                      </a:cubicBezTo>
                      <a:cubicBezTo>
                        <a:pt x="894" y="1575"/>
                        <a:pt x="918" y="1571"/>
                        <a:pt x="942" y="1563"/>
                      </a:cubicBezTo>
                      <a:cubicBezTo>
                        <a:pt x="1064" y="1532"/>
                        <a:pt x="1094" y="1411"/>
                        <a:pt x="1034" y="1289"/>
                      </a:cubicBezTo>
                      <a:lnTo>
                        <a:pt x="365" y="73"/>
                      </a:lnTo>
                      <a:cubicBezTo>
                        <a:pt x="343" y="29"/>
                        <a:pt x="255" y="1"/>
                        <a:pt x="17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2" name="Google Shape;2282;p28"/>
                <p:cNvSpPr/>
                <p:nvPr/>
              </p:nvSpPr>
              <p:spPr>
                <a:xfrm>
                  <a:off x="2126413" y="-2692575"/>
                  <a:ext cx="14475" cy="4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9" h="1612" extrusionOk="0">
                      <a:moveTo>
                        <a:pt x="153" y="0"/>
                      </a:moveTo>
                      <a:cubicBezTo>
                        <a:pt x="61" y="31"/>
                        <a:pt x="1" y="122"/>
                        <a:pt x="1" y="243"/>
                      </a:cubicBezTo>
                      <a:lnTo>
                        <a:pt x="153" y="1459"/>
                      </a:lnTo>
                      <a:cubicBezTo>
                        <a:pt x="183" y="1520"/>
                        <a:pt x="274" y="1611"/>
                        <a:pt x="365" y="1611"/>
                      </a:cubicBezTo>
                      <a:lnTo>
                        <a:pt x="456" y="1611"/>
                      </a:lnTo>
                      <a:cubicBezTo>
                        <a:pt x="548" y="1550"/>
                        <a:pt x="578" y="1490"/>
                        <a:pt x="548" y="1368"/>
                      </a:cubicBezTo>
                      <a:lnTo>
                        <a:pt x="365" y="152"/>
                      </a:lnTo>
                      <a:cubicBezTo>
                        <a:pt x="335" y="91"/>
                        <a:pt x="274" y="0"/>
                        <a:pt x="15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3" name="Google Shape;2283;p28"/>
                <p:cNvSpPr/>
                <p:nvPr/>
              </p:nvSpPr>
              <p:spPr>
                <a:xfrm>
                  <a:off x="2140863" y="-2775550"/>
                  <a:ext cx="15975" cy="3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" h="1320" extrusionOk="0">
                      <a:moveTo>
                        <a:pt x="228" y="0"/>
                      </a:moveTo>
                      <a:cubicBezTo>
                        <a:pt x="214" y="0"/>
                        <a:pt x="199" y="2"/>
                        <a:pt x="182" y="6"/>
                      </a:cubicBezTo>
                      <a:cubicBezTo>
                        <a:pt x="61" y="67"/>
                        <a:pt x="0" y="128"/>
                        <a:pt x="30" y="249"/>
                      </a:cubicBezTo>
                      <a:lnTo>
                        <a:pt x="213" y="1161"/>
                      </a:lnTo>
                      <a:cubicBezTo>
                        <a:pt x="265" y="1240"/>
                        <a:pt x="318" y="1319"/>
                        <a:pt x="410" y="1319"/>
                      </a:cubicBezTo>
                      <a:cubicBezTo>
                        <a:pt x="424" y="1319"/>
                        <a:pt x="440" y="1317"/>
                        <a:pt x="456" y="1313"/>
                      </a:cubicBezTo>
                      <a:lnTo>
                        <a:pt x="486" y="1313"/>
                      </a:lnTo>
                      <a:cubicBezTo>
                        <a:pt x="578" y="1283"/>
                        <a:pt x="638" y="1192"/>
                        <a:pt x="608" y="1070"/>
                      </a:cubicBezTo>
                      <a:lnTo>
                        <a:pt x="426" y="158"/>
                      </a:lnTo>
                      <a:cubicBezTo>
                        <a:pt x="373" y="79"/>
                        <a:pt x="320" y="0"/>
                        <a:pt x="22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4" name="Google Shape;2284;p28"/>
                <p:cNvSpPr/>
                <p:nvPr/>
              </p:nvSpPr>
              <p:spPr>
                <a:xfrm>
                  <a:off x="2171238" y="-2739125"/>
                  <a:ext cx="19025" cy="46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" h="1871" extrusionOk="0">
                      <a:moveTo>
                        <a:pt x="241" y="0"/>
                      </a:moveTo>
                      <a:cubicBezTo>
                        <a:pt x="223" y="0"/>
                        <a:pt x="204" y="3"/>
                        <a:pt x="183" y="8"/>
                      </a:cubicBezTo>
                      <a:cubicBezTo>
                        <a:pt x="62" y="8"/>
                        <a:pt x="1" y="130"/>
                        <a:pt x="31" y="221"/>
                      </a:cubicBezTo>
                      <a:lnTo>
                        <a:pt x="366" y="1710"/>
                      </a:lnTo>
                      <a:cubicBezTo>
                        <a:pt x="416" y="1811"/>
                        <a:pt x="466" y="1870"/>
                        <a:pt x="551" y="1870"/>
                      </a:cubicBezTo>
                      <a:cubicBezTo>
                        <a:pt x="569" y="1870"/>
                        <a:pt x="588" y="1868"/>
                        <a:pt x="609" y="1862"/>
                      </a:cubicBezTo>
                      <a:lnTo>
                        <a:pt x="639" y="1862"/>
                      </a:lnTo>
                      <a:cubicBezTo>
                        <a:pt x="730" y="1832"/>
                        <a:pt x="761" y="1741"/>
                        <a:pt x="761" y="1650"/>
                      </a:cubicBezTo>
                      <a:lnTo>
                        <a:pt x="426" y="160"/>
                      </a:lnTo>
                      <a:cubicBezTo>
                        <a:pt x="376" y="59"/>
                        <a:pt x="326" y="0"/>
                        <a:pt x="2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5" name="Google Shape;2285;p28"/>
                <p:cNvSpPr/>
                <p:nvPr/>
              </p:nvSpPr>
              <p:spPr>
                <a:xfrm>
                  <a:off x="2407563" y="-2633050"/>
                  <a:ext cx="26625" cy="3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5" h="1225" extrusionOk="0">
                      <a:moveTo>
                        <a:pt x="882" y="1"/>
                      </a:moveTo>
                      <a:cubicBezTo>
                        <a:pt x="823" y="1"/>
                        <a:pt x="766" y="15"/>
                        <a:pt x="730" y="51"/>
                      </a:cubicBezTo>
                      <a:lnTo>
                        <a:pt x="31" y="902"/>
                      </a:lnTo>
                      <a:cubicBezTo>
                        <a:pt x="1" y="963"/>
                        <a:pt x="1" y="1084"/>
                        <a:pt x="92" y="1145"/>
                      </a:cubicBezTo>
                      <a:cubicBezTo>
                        <a:pt x="111" y="1203"/>
                        <a:pt x="143" y="1224"/>
                        <a:pt x="187" y="1224"/>
                      </a:cubicBezTo>
                      <a:cubicBezTo>
                        <a:pt x="212" y="1224"/>
                        <a:pt x="241" y="1217"/>
                        <a:pt x="274" y="1206"/>
                      </a:cubicBezTo>
                      <a:cubicBezTo>
                        <a:pt x="274" y="1206"/>
                        <a:pt x="305" y="1206"/>
                        <a:pt x="335" y="1115"/>
                      </a:cubicBezTo>
                      <a:lnTo>
                        <a:pt x="1034" y="294"/>
                      </a:lnTo>
                      <a:cubicBezTo>
                        <a:pt x="1065" y="203"/>
                        <a:pt x="1065" y="81"/>
                        <a:pt x="1004" y="21"/>
                      </a:cubicBezTo>
                      <a:cubicBezTo>
                        <a:pt x="966" y="8"/>
                        <a:pt x="923" y="1"/>
                        <a:pt x="88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6" name="Google Shape;2286;p28"/>
                <p:cNvSpPr/>
                <p:nvPr/>
              </p:nvSpPr>
              <p:spPr>
                <a:xfrm>
                  <a:off x="2456963" y="-2654875"/>
                  <a:ext cx="27375" cy="3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1494" extrusionOk="0">
                      <a:moveTo>
                        <a:pt x="931" y="1"/>
                      </a:moveTo>
                      <a:cubicBezTo>
                        <a:pt x="856" y="1"/>
                        <a:pt x="776" y="35"/>
                        <a:pt x="730" y="103"/>
                      </a:cubicBezTo>
                      <a:lnTo>
                        <a:pt x="31" y="1198"/>
                      </a:lnTo>
                      <a:cubicBezTo>
                        <a:pt x="1" y="1258"/>
                        <a:pt x="31" y="1380"/>
                        <a:pt x="122" y="1471"/>
                      </a:cubicBezTo>
                      <a:cubicBezTo>
                        <a:pt x="153" y="1486"/>
                        <a:pt x="183" y="1494"/>
                        <a:pt x="213" y="1494"/>
                      </a:cubicBezTo>
                      <a:cubicBezTo>
                        <a:pt x="244" y="1494"/>
                        <a:pt x="274" y="1486"/>
                        <a:pt x="305" y="1471"/>
                      </a:cubicBezTo>
                      <a:cubicBezTo>
                        <a:pt x="335" y="1410"/>
                        <a:pt x="396" y="1410"/>
                        <a:pt x="396" y="1380"/>
                      </a:cubicBezTo>
                      <a:lnTo>
                        <a:pt x="1065" y="286"/>
                      </a:lnTo>
                      <a:cubicBezTo>
                        <a:pt x="1095" y="194"/>
                        <a:pt x="1065" y="103"/>
                        <a:pt x="1004" y="12"/>
                      </a:cubicBezTo>
                      <a:cubicBezTo>
                        <a:pt x="981" y="4"/>
                        <a:pt x="956" y="1"/>
                        <a:pt x="93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7" name="Google Shape;2287;p28"/>
                <p:cNvSpPr/>
                <p:nvPr/>
              </p:nvSpPr>
              <p:spPr>
                <a:xfrm>
                  <a:off x="2465338" y="-2606400"/>
                  <a:ext cx="14450" cy="1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8" h="680" extrusionOk="0">
                      <a:moveTo>
                        <a:pt x="350" y="0"/>
                      </a:moveTo>
                      <a:cubicBezTo>
                        <a:pt x="288" y="0"/>
                        <a:pt x="232" y="21"/>
                        <a:pt x="213" y="79"/>
                      </a:cubicBezTo>
                      <a:lnTo>
                        <a:pt x="61" y="383"/>
                      </a:lnTo>
                      <a:cubicBezTo>
                        <a:pt x="0" y="505"/>
                        <a:pt x="61" y="626"/>
                        <a:pt x="122" y="657"/>
                      </a:cubicBezTo>
                      <a:cubicBezTo>
                        <a:pt x="167" y="672"/>
                        <a:pt x="205" y="680"/>
                        <a:pt x="236" y="680"/>
                      </a:cubicBezTo>
                      <a:cubicBezTo>
                        <a:pt x="266" y="680"/>
                        <a:pt x="289" y="672"/>
                        <a:pt x="304" y="657"/>
                      </a:cubicBezTo>
                      <a:cubicBezTo>
                        <a:pt x="365" y="657"/>
                        <a:pt x="395" y="626"/>
                        <a:pt x="395" y="596"/>
                      </a:cubicBezTo>
                      <a:lnTo>
                        <a:pt x="547" y="292"/>
                      </a:lnTo>
                      <a:cubicBezTo>
                        <a:pt x="578" y="170"/>
                        <a:pt x="547" y="49"/>
                        <a:pt x="456" y="18"/>
                      </a:cubicBezTo>
                      <a:cubicBezTo>
                        <a:pt x="423" y="7"/>
                        <a:pt x="385" y="0"/>
                        <a:pt x="35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288" name="Google Shape;2288;p28"/>
              <p:cNvSpPr/>
              <p:nvPr/>
            </p:nvSpPr>
            <p:spPr>
              <a:xfrm>
                <a:off x="7540588" y="208975"/>
                <a:ext cx="1603400" cy="1375200"/>
              </a:xfrm>
              <a:custGeom>
                <a:avLst/>
                <a:gdLst/>
                <a:ahLst/>
                <a:cxnLst/>
                <a:rect l="l" t="t" r="r" b="b"/>
                <a:pathLst>
                  <a:path w="64136" h="55008" extrusionOk="0">
                    <a:moveTo>
                      <a:pt x="63868" y="0"/>
                    </a:moveTo>
                    <a:cubicBezTo>
                      <a:pt x="63779" y="0"/>
                      <a:pt x="63703" y="40"/>
                      <a:pt x="63680" y="133"/>
                    </a:cubicBezTo>
                    <a:cubicBezTo>
                      <a:pt x="61400" y="6881"/>
                      <a:pt x="57601" y="13203"/>
                      <a:pt x="52555" y="18674"/>
                    </a:cubicBezTo>
                    <a:lnTo>
                      <a:pt x="52524" y="18705"/>
                    </a:lnTo>
                    <a:cubicBezTo>
                      <a:pt x="52372" y="18857"/>
                      <a:pt x="52160" y="19039"/>
                      <a:pt x="52008" y="19252"/>
                    </a:cubicBezTo>
                    <a:cubicBezTo>
                      <a:pt x="51369" y="19890"/>
                      <a:pt x="50731" y="20559"/>
                      <a:pt x="50093" y="21167"/>
                    </a:cubicBezTo>
                    <a:cubicBezTo>
                      <a:pt x="49029" y="21471"/>
                      <a:pt x="48299" y="21623"/>
                      <a:pt x="47236" y="21683"/>
                    </a:cubicBezTo>
                    <a:cubicBezTo>
                      <a:pt x="46044" y="21723"/>
                      <a:pt x="44830" y="21774"/>
                      <a:pt x="43612" y="21774"/>
                    </a:cubicBezTo>
                    <a:cubicBezTo>
                      <a:pt x="42034" y="21774"/>
                      <a:pt x="40451" y="21688"/>
                      <a:pt x="38907" y="21379"/>
                    </a:cubicBezTo>
                    <a:cubicBezTo>
                      <a:pt x="36324" y="20832"/>
                      <a:pt x="32919" y="19616"/>
                      <a:pt x="29576" y="18431"/>
                    </a:cubicBezTo>
                    <a:cubicBezTo>
                      <a:pt x="25253" y="16898"/>
                      <a:pt x="21348" y="15499"/>
                      <a:pt x="19167" y="15499"/>
                    </a:cubicBezTo>
                    <a:cubicBezTo>
                      <a:pt x="18235" y="15499"/>
                      <a:pt x="17618" y="15754"/>
                      <a:pt x="17417" y="16364"/>
                    </a:cubicBezTo>
                    <a:cubicBezTo>
                      <a:pt x="17113" y="17306"/>
                      <a:pt x="17296" y="18188"/>
                      <a:pt x="18025" y="18978"/>
                    </a:cubicBezTo>
                    <a:cubicBezTo>
                      <a:pt x="20639" y="21896"/>
                      <a:pt x="29150" y="22747"/>
                      <a:pt x="32706" y="22960"/>
                    </a:cubicBezTo>
                    <a:cubicBezTo>
                      <a:pt x="34317" y="23066"/>
                      <a:pt x="35927" y="23118"/>
                      <a:pt x="37493" y="23118"/>
                    </a:cubicBezTo>
                    <a:cubicBezTo>
                      <a:pt x="42194" y="23118"/>
                      <a:pt x="46514" y="22656"/>
                      <a:pt x="49363" y="21835"/>
                    </a:cubicBezTo>
                    <a:lnTo>
                      <a:pt x="49363" y="21835"/>
                    </a:lnTo>
                    <a:cubicBezTo>
                      <a:pt x="48603" y="22534"/>
                      <a:pt x="47813" y="23234"/>
                      <a:pt x="46992" y="23902"/>
                    </a:cubicBezTo>
                    <a:cubicBezTo>
                      <a:pt x="46658" y="24176"/>
                      <a:pt x="46354" y="24449"/>
                      <a:pt x="46020" y="24723"/>
                    </a:cubicBezTo>
                    <a:cubicBezTo>
                      <a:pt x="45989" y="24723"/>
                      <a:pt x="45929" y="24723"/>
                      <a:pt x="45929" y="24753"/>
                    </a:cubicBezTo>
                    <a:cubicBezTo>
                      <a:pt x="45169" y="25331"/>
                      <a:pt x="44622" y="25665"/>
                      <a:pt x="43801" y="26030"/>
                    </a:cubicBezTo>
                    <a:cubicBezTo>
                      <a:pt x="41734" y="26942"/>
                      <a:pt x="39546" y="27914"/>
                      <a:pt x="37235" y="28249"/>
                    </a:cubicBezTo>
                    <a:cubicBezTo>
                      <a:pt x="36480" y="28365"/>
                      <a:pt x="35720" y="28415"/>
                      <a:pt x="34960" y="28415"/>
                    </a:cubicBezTo>
                    <a:cubicBezTo>
                      <a:pt x="32540" y="28415"/>
                      <a:pt x="30111" y="27907"/>
                      <a:pt x="27752" y="27398"/>
                    </a:cubicBezTo>
                    <a:cubicBezTo>
                      <a:pt x="25373" y="26911"/>
                      <a:pt x="22921" y="26400"/>
                      <a:pt x="20484" y="26400"/>
                    </a:cubicBezTo>
                    <a:cubicBezTo>
                      <a:pt x="20181" y="26400"/>
                      <a:pt x="19878" y="26408"/>
                      <a:pt x="19576" y="26425"/>
                    </a:cubicBezTo>
                    <a:cubicBezTo>
                      <a:pt x="18968" y="26455"/>
                      <a:pt x="18329" y="26547"/>
                      <a:pt x="17782" y="26851"/>
                    </a:cubicBezTo>
                    <a:cubicBezTo>
                      <a:pt x="17144" y="27215"/>
                      <a:pt x="16749" y="27854"/>
                      <a:pt x="16749" y="28553"/>
                    </a:cubicBezTo>
                    <a:cubicBezTo>
                      <a:pt x="16810" y="29586"/>
                      <a:pt x="17721" y="30346"/>
                      <a:pt x="19272" y="30680"/>
                    </a:cubicBezTo>
                    <a:cubicBezTo>
                      <a:pt x="21269" y="31132"/>
                      <a:pt x="23459" y="31345"/>
                      <a:pt x="25719" y="31345"/>
                    </a:cubicBezTo>
                    <a:cubicBezTo>
                      <a:pt x="31061" y="31345"/>
                      <a:pt x="36793" y="30156"/>
                      <a:pt x="41278" y="28127"/>
                    </a:cubicBezTo>
                    <a:lnTo>
                      <a:pt x="41278" y="28127"/>
                    </a:lnTo>
                    <a:cubicBezTo>
                      <a:pt x="39515" y="29282"/>
                      <a:pt x="37691" y="30346"/>
                      <a:pt x="35746" y="31349"/>
                    </a:cubicBezTo>
                    <a:cubicBezTo>
                      <a:pt x="35716" y="31349"/>
                      <a:pt x="35716" y="31349"/>
                      <a:pt x="35685" y="31410"/>
                    </a:cubicBezTo>
                    <a:cubicBezTo>
                      <a:pt x="34895" y="31714"/>
                      <a:pt x="33983" y="32170"/>
                      <a:pt x="32980" y="32717"/>
                    </a:cubicBezTo>
                    <a:cubicBezTo>
                      <a:pt x="31126" y="33598"/>
                      <a:pt x="29181" y="34450"/>
                      <a:pt x="27174" y="35209"/>
                    </a:cubicBezTo>
                    <a:lnTo>
                      <a:pt x="27083" y="35209"/>
                    </a:lnTo>
                    <a:cubicBezTo>
                      <a:pt x="27022" y="35209"/>
                      <a:pt x="26992" y="35240"/>
                      <a:pt x="26901" y="35240"/>
                    </a:cubicBezTo>
                    <a:cubicBezTo>
                      <a:pt x="26232" y="35422"/>
                      <a:pt x="25715" y="35513"/>
                      <a:pt x="25047" y="35513"/>
                    </a:cubicBezTo>
                    <a:cubicBezTo>
                      <a:pt x="24575" y="35521"/>
                      <a:pt x="24101" y="35528"/>
                      <a:pt x="23626" y="35528"/>
                    </a:cubicBezTo>
                    <a:cubicBezTo>
                      <a:pt x="22143" y="35528"/>
                      <a:pt x="20647" y="35456"/>
                      <a:pt x="19150" y="35088"/>
                    </a:cubicBezTo>
                    <a:cubicBezTo>
                      <a:pt x="17326" y="34632"/>
                      <a:pt x="14895" y="33598"/>
                      <a:pt x="12493" y="32626"/>
                    </a:cubicBezTo>
                    <a:cubicBezTo>
                      <a:pt x="9324" y="31282"/>
                      <a:pt x="6515" y="30108"/>
                      <a:pt x="4982" y="30108"/>
                    </a:cubicBezTo>
                    <a:cubicBezTo>
                      <a:pt x="4677" y="30108"/>
                      <a:pt x="4422" y="30154"/>
                      <a:pt x="4226" y="30255"/>
                    </a:cubicBezTo>
                    <a:cubicBezTo>
                      <a:pt x="4043" y="30346"/>
                      <a:pt x="3891" y="30528"/>
                      <a:pt x="3800" y="30741"/>
                    </a:cubicBezTo>
                    <a:cubicBezTo>
                      <a:pt x="3587" y="31562"/>
                      <a:pt x="3800" y="32322"/>
                      <a:pt x="4438" y="33021"/>
                    </a:cubicBezTo>
                    <a:cubicBezTo>
                      <a:pt x="6566" y="35270"/>
                      <a:pt x="12554" y="36061"/>
                      <a:pt x="15016" y="36304"/>
                    </a:cubicBezTo>
                    <a:cubicBezTo>
                      <a:pt x="16561" y="36448"/>
                      <a:pt x="18106" y="36517"/>
                      <a:pt x="19573" y="36517"/>
                    </a:cubicBezTo>
                    <a:cubicBezTo>
                      <a:pt x="21194" y="36517"/>
                      <a:pt x="22719" y="36433"/>
                      <a:pt x="24044" y="36273"/>
                    </a:cubicBezTo>
                    <a:lnTo>
                      <a:pt x="24044" y="36273"/>
                    </a:lnTo>
                    <a:cubicBezTo>
                      <a:pt x="23284" y="36516"/>
                      <a:pt x="22494" y="36790"/>
                      <a:pt x="21703" y="37033"/>
                    </a:cubicBezTo>
                    <a:cubicBezTo>
                      <a:pt x="21156" y="37185"/>
                      <a:pt x="20639" y="37368"/>
                      <a:pt x="20062" y="37519"/>
                    </a:cubicBezTo>
                    <a:lnTo>
                      <a:pt x="20001" y="37519"/>
                    </a:lnTo>
                    <a:cubicBezTo>
                      <a:pt x="18724" y="37854"/>
                      <a:pt x="17448" y="38158"/>
                      <a:pt x="16110" y="38340"/>
                    </a:cubicBezTo>
                    <a:lnTo>
                      <a:pt x="15958" y="38340"/>
                    </a:lnTo>
                    <a:cubicBezTo>
                      <a:pt x="15530" y="38359"/>
                      <a:pt x="15114" y="38375"/>
                      <a:pt x="14673" y="38375"/>
                    </a:cubicBezTo>
                    <a:cubicBezTo>
                      <a:pt x="13709" y="38375"/>
                      <a:pt x="12630" y="38298"/>
                      <a:pt x="11065" y="38006"/>
                    </a:cubicBezTo>
                    <a:cubicBezTo>
                      <a:pt x="9515" y="37732"/>
                      <a:pt x="7478" y="36912"/>
                      <a:pt x="5715" y="36212"/>
                    </a:cubicBezTo>
                    <a:cubicBezTo>
                      <a:pt x="3658" y="35410"/>
                      <a:pt x="1994" y="34752"/>
                      <a:pt x="1014" y="34752"/>
                    </a:cubicBezTo>
                    <a:cubicBezTo>
                      <a:pt x="807" y="34752"/>
                      <a:pt x="630" y="34781"/>
                      <a:pt x="487" y="34845"/>
                    </a:cubicBezTo>
                    <a:cubicBezTo>
                      <a:pt x="305" y="34936"/>
                      <a:pt x="244" y="35088"/>
                      <a:pt x="153" y="35270"/>
                    </a:cubicBezTo>
                    <a:cubicBezTo>
                      <a:pt x="1" y="35848"/>
                      <a:pt x="122" y="36425"/>
                      <a:pt x="548" y="36912"/>
                    </a:cubicBezTo>
                    <a:cubicBezTo>
                      <a:pt x="1889" y="38541"/>
                      <a:pt x="6409" y="39247"/>
                      <a:pt x="10676" y="39247"/>
                    </a:cubicBezTo>
                    <a:cubicBezTo>
                      <a:pt x="12696" y="39247"/>
                      <a:pt x="14659" y="39089"/>
                      <a:pt x="16202" y="38796"/>
                    </a:cubicBezTo>
                    <a:cubicBezTo>
                      <a:pt x="16840" y="38735"/>
                      <a:pt x="17478" y="38614"/>
                      <a:pt x="18086" y="38462"/>
                    </a:cubicBezTo>
                    <a:lnTo>
                      <a:pt x="18086" y="38462"/>
                    </a:lnTo>
                    <a:cubicBezTo>
                      <a:pt x="12919" y="41380"/>
                      <a:pt x="4864" y="49039"/>
                      <a:pt x="4560" y="52991"/>
                    </a:cubicBezTo>
                    <a:cubicBezTo>
                      <a:pt x="4499" y="53812"/>
                      <a:pt x="4803" y="54450"/>
                      <a:pt x="5411" y="54875"/>
                    </a:cubicBezTo>
                    <a:cubicBezTo>
                      <a:pt x="5550" y="54968"/>
                      <a:pt x="5708" y="55008"/>
                      <a:pt x="5882" y="55008"/>
                    </a:cubicBezTo>
                    <a:cubicBezTo>
                      <a:pt x="5936" y="55008"/>
                      <a:pt x="5992" y="55004"/>
                      <a:pt x="6049" y="54997"/>
                    </a:cubicBezTo>
                    <a:cubicBezTo>
                      <a:pt x="7265" y="54723"/>
                      <a:pt x="8937" y="51805"/>
                      <a:pt x="10822" y="48371"/>
                    </a:cubicBezTo>
                    <a:cubicBezTo>
                      <a:pt x="12007" y="46243"/>
                      <a:pt x="13253" y="44085"/>
                      <a:pt x="14378" y="42687"/>
                    </a:cubicBezTo>
                    <a:cubicBezTo>
                      <a:pt x="15533" y="41167"/>
                      <a:pt x="17022" y="40012"/>
                      <a:pt x="18512" y="38887"/>
                    </a:cubicBezTo>
                    <a:cubicBezTo>
                      <a:pt x="19028" y="38462"/>
                      <a:pt x="19484" y="38249"/>
                      <a:pt x="20183" y="37945"/>
                    </a:cubicBezTo>
                    <a:cubicBezTo>
                      <a:pt x="20761" y="37793"/>
                      <a:pt x="21308" y="37641"/>
                      <a:pt x="21855" y="37428"/>
                    </a:cubicBezTo>
                    <a:cubicBezTo>
                      <a:pt x="24895" y="36486"/>
                      <a:pt x="27813" y="35422"/>
                      <a:pt x="30579" y="34237"/>
                    </a:cubicBezTo>
                    <a:lnTo>
                      <a:pt x="30579" y="34237"/>
                    </a:lnTo>
                    <a:cubicBezTo>
                      <a:pt x="24348" y="38614"/>
                      <a:pt x="16840" y="46273"/>
                      <a:pt x="16536" y="50559"/>
                    </a:cubicBezTo>
                    <a:cubicBezTo>
                      <a:pt x="16445" y="51562"/>
                      <a:pt x="16810" y="52383"/>
                      <a:pt x="17569" y="52900"/>
                    </a:cubicBezTo>
                    <a:cubicBezTo>
                      <a:pt x="17734" y="53018"/>
                      <a:pt x="17936" y="53062"/>
                      <a:pt x="18146" y="53062"/>
                    </a:cubicBezTo>
                    <a:cubicBezTo>
                      <a:pt x="18206" y="53062"/>
                      <a:pt x="18268" y="53059"/>
                      <a:pt x="18329" y="53052"/>
                    </a:cubicBezTo>
                    <a:cubicBezTo>
                      <a:pt x="19849" y="52717"/>
                      <a:pt x="22007" y="48887"/>
                      <a:pt x="24317" y="44814"/>
                    </a:cubicBezTo>
                    <a:cubicBezTo>
                      <a:pt x="25807" y="42140"/>
                      <a:pt x="27357" y="39404"/>
                      <a:pt x="28725" y="37671"/>
                    </a:cubicBezTo>
                    <a:cubicBezTo>
                      <a:pt x="30214" y="35757"/>
                      <a:pt x="32099" y="34328"/>
                      <a:pt x="33922" y="32930"/>
                    </a:cubicBezTo>
                    <a:cubicBezTo>
                      <a:pt x="34226" y="32687"/>
                      <a:pt x="34500" y="32504"/>
                      <a:pt x="34773" y="32352"/>
                    </a:cubicBezTo>
                    <a:cubicBezTo>
                      <a:pt x="35138" y="32170"/>
                      <a:pt x="35533" y="31957"/>
                      <a:pt x="35898" y="31744"/>
                    </a:cubicBezTo>
                    <a:cubicBezTo>
                      <a:pt x="35959" y="31714"/>
                      <a:pt x="36020" y="31714"/>
                      <a:pt x="36050" y="31653"/>
                    </a:cubicBezTo>
                    <a:cubicBezTo>
                      <a:pt x="36111" y="31653"/>
                      <a:pt x="36111" y="31623"/>
                      <a:pt x="36141" y="31623"/>
                    </a:cubicBezTo>
                    <a:cubicBezTo>
                      <a:pt x="37418" y="30954"/>
                      <a:pt x="38725" y="30225"/>
                      <a:pt x="39941" y="29465"/>
                    </a:cubicBezTo>
                    <a:lnTo>
                      <a:pt x="39941" y="29465"/>
                    </a:lnTo>
                    <a:cubicBezTo>
                      <a:pt x="34956" y="34510"/>
                      <a:pt x="30548" y="42596"/>
                      <a:pt x="29272" y="49739"/>
                    </a:cubicBezTo>
                    <a:cubicBezTo>
                      <a:pt x="28968" y="51410"/>
                      <a:pt x="29302" y="52626"/>
                      <a:pt x="30184" y="53143"/>
                    </a:cubicBezTo>
                    <a:cubicBezTo>
                      <a:pt x="30387" y="53256"/>
                      <a:pt x="30620" y="53310"/>
                      <a:pt x="30862" y="53310"/>
                    </a:cubicBezTo>
                    <a:cubicBezTo>
                      <a:pt x="31271" y="53310"/>
                      <a:pt x="31705" y="53156"/>
                      <a:pt x="32068" y="52869"/>
                    </a:cubicBezTo>
                    <a:cubicBezTo>
                      <a:pt x="32554" y="52444"/>
                      <a:pt x="32858" y="51836"/>
                      <a:pt x="33132" y="51258"/>
                    </a:cubicBezTo>
                    <a:cubicBezTo>
                      <a:pt x="34317" y="48644"/>
                      <a:pt x="34925" y="45696"/>
                      <a:pt x="35442" y="42839"/>
                    </a:cubicBezTo>
                    <a:cubicBezTo>
                      <a:pt x="36111" y="39495"/>
                      <a:pt x="36779" y="36030"/>
                      <a:pt x="38451" y="33143"/>
                    </a:cubicBezTo>
                    <a:cubicBezTo>
                      <a:pt x="39667" y="31045"/>
                      <a:pt x="41339" y="29313"/>
                      <a:pt x="42980" y="27641"/>
                    </a:cubicBezTo>
                    <a:cubicBezTo>
                      <a:pt x="43163" y="27398"/>
                      <a:pt x="43406" y="27246"/>
                      <a:pt x="43588" y="27063"/>
                    </a:cubicBezTo>
                    <a:cubicBezTo>
                      <a:pt x="44044" y="26759"/>
                      <a:pt x="44470" y="26425"/>
                      <a:pt x="44926" y="26121"/>
                    </a:cubicBezTo>
                    <a:lnTo>
                      <a:pt x="44956" y="26091"/>
                    </a:lnTo>
                    <a:lnTo>
                      <a:pt x="44986" y="26030"/>
                    </a:lnTo>
                    <a:cubicBezTo>
                      <a:pt x="45746" y="25483"/>
                      <a:pt x="46506" y="24875"/>
                      <a:pt x="47266" y="24267"/>
                    </a:cubicBezTo>
                    <a:cubicBezTo>
                      <a:pt x="48147" y="23537"/>
                      <a:pt x="48938" y="22808"/>
                      <a:pt x="49728" y="22048"/>
                    </a:cubicBezTo>
                    <a:lnTo>
                      <a:pt x="49728" y="22048"/>
                    </a:lnTo>
                    <a:cubicBezTo>
                      <a:pt x="47874" y="24601"/>
                      <a:pt x="45868" y="27945"/>
                      <a:pt x="44166" y="31319"/>
                    </a:cubicBezTo>
                    <a:cubicBezTo>
                      <a:pt x="42737" y="34085"/>
                      <a:pt x="39606" y="40833"/>
                      <a:pt x="40549" y="43507"/>
                    </a:cubicBezTo>
                    <a:cubicBezTo>
                      <a:pt x="40761" y="44176"/>
                      <a:pt x="41217" y="44541"/>
                      <a:pt x="41886" y="44632"/>
                    </a:cubicBezTo>
                    <a:cubicBezTo>
                      <a:pt x="41911" y="44635"/>
                      <a:pt x="41936" y="44636"/>
                      <a:pt x="41961" y="44636"/>
                    </a:cubicBezTo>
                    <a:cubicBezTo>
                      <a:pt x="43472" y="44636"/>
                      <a:pt x="44552" y="40139"/>
                      <a:pt x="45837" y="34936"/>
                    </a:cubicBezTo>
                    <a:cubicBezTo>
                      <a:pt x="46506" y="32079"/>
                      <a:pt x="47236" y="29161"/>
                      <a:pt x="48026" y="27063"/>
                    </a:cubicBezTo>
                    <a:cubicBezTo>
                      <a:pt x="48877" y="24875"/>
                      <a:pt x="50154" y="22778"/>
                      <a:pt x="51400" y="20802"/>
                    </a:cubicBezTo>
                    <a:cubicBezTo>
                      <a:pt x="51856" y="20103"/>
                      <a:pt x="52251" y="19616"/>
                      <a:pt x="52828" y="19009"/>
                    </a:cubicBezTo>
                    <a:lnTo>
                      <a:pt x="53011" y="18826"/>
                    </a:lnTo>
                    <a:cubicBezTo>
                      <a:pt x="58026" y="13355"/>
                      <a:pt x="61826" y="7033"/>
                      <a:pt x="64105" y="285"/>
                    </a:cubicBezTo>
                    <a:cubicBezTo>
                      <a:pt x="64136" y="194"/>
                      <a:pt x="64105" y="102"/>
                      <a:pt x="64014" y="42"/>
                    </a:cubicBezTo>
                    <a:cubicBezTo>
                      <a:pt x="64014" y="42"/>
                      <a:pt x="63984" y="11"/>
                      <a:pt x="63953" y="11"/>
                    </a:cubicBezTo>
                    <a:cubicBezTo>
                      <a:pt x="63925" y="4"/>
                      <a:pt x="63896" y="0"/>
                      <a:pt x="63868" y="0"/>
                    </a:cubicBezTo>
                    <a:close/>
                  </a:path>
                </a:pathLst>
              </a:custGeom>
              <a:solidFill>
                <a:srgbClr val="7B7F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9" name="Google Shape;2289;p28"/>
              <p:cNvSpPr/>
              <p:nvPr/>
            </p:nvSpPr>
            <p:spPr>
              <a:xfrm>
                <a:off x="-419637" y="2571738"/>
                <a:ext cx="1632425" cy="1564150"/>
              </a:xfrm>
              <a:custGeom>
                <a:avLst/>
                <a:gdLst/>
                <a:ahLst/>
                <a:cxnLst/>
                <a:rect l="l" t="t" r="r" b="b"/>
                <a:pathLst>
                  <a:path w="65297" h="62566" extrusionOk="0">
                    <a:moveTo>
                      <a:pt x="48571" y="0"/>
                    </a:moveTo>
                    <a:cubicBezTo>
                      <a:pt x="47091" y="0"/>
                      <a:pt x="46645" y="2248"/>
                      <a:pt x="46451" y="3411"/>
                    </a:cubicBezTo>
                    <a:cubicBezTo>
                      <a:pt x="45995" y="5995"/>
                      <a:pt x="46329" y="8609"/>
                      <a:pt x="46755" y="11193"/>
                    </a:cubicBezTo>
                    <a:cubicBezTo>
                      <a:pt x="46785" y="11345"/>
                      <a:pt x="46937" y="11405"/>
                      <a:pt x="47059" y="11405"/>
                    </a:cubicBezTo>
                    <a:cubicBezTo>
                      <a:pt x="45083" y="12530"/>
                      <a:pt x="43138" y="13655"/>
                      <a:pt x="41253" y="14870"/>
                    </a:cubicBezTo>
                    <a:cubicBezTo>
                      <a:pt x="42500" y="13138"/>
                      <a:pt x="43412" y="11101"/>
                      <a:pt x="43837" y="8974"/>
                    </a:cubicBezTo>
                    <a:cubicBezTo>
                      <a:pt x="44050" y="7971"/>
                      <a:pt x="44962" y="3898"/>
                      <a:pt x="43108" y="3654"/>
                    </a:cubicBezTo>
                    <a:cubicBezTo>
                      <a:pt x="43063" y="3649"/>
                      <a:pt x="43018" y="3646"/>
                      <a:pt x="42974" y="3646"/>
                    </a:cubicBezTo>
                    <a:cubicBezTo>
                      <a:pt x="41322" y="3646"/>
                      <a:pt x="40333" y="7453"/>
                      <a:pt x="40007" y="8579"/>
                    </a:cubicBezTo>
                    <a:cubicBezTo>
                      <a:pt x="39399" y="10919"/>
                      <a:pt x="39369" y="13351"/>
                      <a:pt x="39916" y="15722"/>
                    </a:cubicBezTo>
                    <a:lnTo>
                      <a:pt x="39825" y="15782"/>
                    </a:lnTo>
                    <a:cubicBezTo>
                      <a:pt x="39156" y="16238"/>
                      <a:pt x="38457" y="16694"/>
                      <a:pt x="37788" y="17181"/>
                    </a:cubicBezTo>
                    <a:cubicBezTo>
                      <a:pt x="36694" y="17940"/>
                      <a:pt x="35600" y="18761"/>
                      <a:pt x="34536" y="19521"/>
                    </a:cubicBezTo>
                    <a:cubicBezTo>
                      <a:pt x="35569" y="17545"/>
                      <a:pt x="36451" y="15478"/>
                      <a:pt x="36876" y="13320"/>
                    </a:cubicBezTo>
                    <a:cubicBezTo>
                      <a:pt x="37150" y="11922"/>
                      <a:pt x="37697" y="8335"/>
                      <a:pt x="36025" y="7545"/>
                    </a:cubicBezTo>
                    <a:cubicBezTo>
                      <a:pt x="35793" y="7436"/>
                      <a:pt x="35580" y="7387"/>
                      <a:pt x="35383" y="7387"/>
                    </a:cubicBezTo>
                    <a:cubicBezTo>
                      <a:pt x="33883" y="7387"/>
                      <a:pt x="33380" y="10259"/>
                      <a:pt x="33138" y="11253"/>
                    </a:cubicBezTo>
                    <a:cubicBezTo>
                      <a:pt x="32499" y="14232"/>
                      <a:pt x="32347" y="17241"/>
                      <a:pt x="32712" y="20220"/>
                    </a:cubicBezTo>
                    <a:cubicBezTo>
                      <a:pt x="32758" y="20381"/>
                      <a:pt x="32874" y="20455"/>
                      <a:pt x="32994" y="20455"/>
                    </a:cubicBezTo>
                    <a:cubicBezTo>
                      <a:pt x="33032" y="20455"/>
                      <a:pt x="33070" y="20448"/>
                      <a:pt x="33107" y="20433"/>
                    </a:cubicBezTo>
                    <a:cubicBezTo>
                      <a:pt x="33107" y="20494"/>
                      <a:pt x="33138" y="20524"/>
                      <a:pt x="33229" y="20585"/>
                    </a:cubicBezTo>
                    <a:cubicBezTo>
                      <a:pt x="30828" y="22439"/>
                      <a:pt x="28518" y="24384"/>
                      <a:pt x="26268" y="26390"/>
                    </a:cubicBezTo>
                    <a:cubicBezTo>
                      <a:pt x="27515" y="24172"/>
                      <a:pt x="28305" y="21679"/>
                      <a:pt x="28457" y="19126"/>
                    </a:cubicBezTo>
                    <a:cubicBezTo>
                      <a:pt x="28578" y="17636"/>
                      <a:pt x="28457" y="16177"/>
                      <a:pt x="28214" y="14688"/>
                    </a:cubicBezTo>
                    <a:cubicBezTo>
                      <a:pt x="28062" y="13867"/>
                      <a:pt x="27819" y="12621"/>
                      <a:pt x="26937" y="12287"/>
                    </a:cubicBezTo>
                    <a:cubicBezTo>
                      <a:pt x="26735" y="12204"/>
                      <a:pt x="26549" y="12166"/>
                      <a:pt x="26377" y="12166"/>
                    </a:cubicBezTo>
                    <a:cubicBezTo>
                      <a:pt x="24581" y="12166"/>
                      <a:pt x="24345" y="16311"/>
                      <a:pt x="24262" y="17393"/>
                    </a:cubicBezTo>
                    <a:cubicBezTo>
                      <a:pt x="23897" y="20646"/>
                      <a:pt x="24201" y="23928"/>
                      <a:pt x="25053" y="27059"/>
                    </a:cubicBezTo>
                    <a:cubicBezTo>
                      <a:pt x="25022" y="27181"/>
                      <a:pt x="25053" y="27302"/>
                      <a:pt x="25174" y="27393"/>
                    </a:cubicBezTo>
                    <a:lnTo>
                      <a:pt x="25174" y="27424"/>
                    </a:lnTo>
                    <a:cubicBezTo>
                      <a:pt x="23198" y="29278"/>
                      <a:pt x="21253" y="31193"/>
                      <a:pt x="19429" y="33199"/>
                    </a:cubicBezTo>
                    <a:cubicBezTo>
                      <a:pt x="20554" y="31011"/>
                      <a:pt x="21223" y="28640"/>
                      <a:pt x="21223" y="26147"/>
                    </a:cubicBezTo>
                    <a:cubicBezTo>
                      <a:pt x="21223" y="24749"/>
                      <a:pt x="21223" y="20433"/>
                      <a:pt x="19125" y="20281"/>
                    </a:cubicBezTo>
                    <a:cubicBezTo>
                      <a:pt x="19087" y="20278"/>
                      <a:pt x="19048" y="20277"/>
                      <a:pt x="19011" y="20277"/>
                    </a:cubicBezTo>
                    <a:cubicBezTo>
                      <a:pt x="16893" y="20277"/>
                      <a:pt x="16509" y="24409"/>
                      <a:pt x="16390" y="25813"/>
                    </a:cubicBezTo>
                    <a:cubicBezTo>
                      <a:pt x="16116" y="28731"/>
                      <a:pt x="16724" y="31679"/>
                      <a:pt x="18061" y="34293"/>
                    </a:cubicBezTo>
                    <a:cubicBezTo>
                      <a:pt x="18092" y="34354"/>
                      <a:pt x="18183" y="34415"/>
                      <a:pt x="18244" y="34445"/>
                    </a:cubicBezTo>
                    <a:cubicBezTo>
                      <a:pt x="15934" y="37029"/>
                      <a:pt x="13715" y="39704"/>
                      <a:pt x="11678" y="42470"/>
                    </a:cubicBezTo>
                    <a:cubicBezTo>
                      <a:pt x="12925" y="39947"/>
                      <a:pt x="13624" y="37211"/>
                      <a:pt x="13563" y="34445"/>
                    </a:cubicBezTo>
                    <a:cubicBezTo>
                      <a:pt x="13533" y="32994"/>
                      <a:pt x="13475" y="28630"/>
                      <a:pt x="11168" y="28630"/>
                    </a:cubicBezTo>
                    <a:cubicBezTo>
                      <a:pt x="11107" y="28630"/>
                      <a:pt x="11044" y="28633"/>
                      <a:pt x="10979" y="28640"/>
                    </a:cubicBezTo>
                    <a:cubicBezTo>
                      <a:pt x="8608" y="28852"/>
                      <a:pt x="8821" y="33199"/>
                      <a:pt x="8821" y="34810"/>
                    </a:cubicBezTo>
                    <a:cubicBezTo>
                      <a:pt x="8821" y="37667"/>
                      <a:pt x="9399" y="40464"/>
                      <a:pt x="10371" y="43078"/>
                    </a:cubicBezTo>
                    <a:cubicBezTo>
                      <a:pt x="10189" y="43138"/>
                      <a:pt x="10067" y="43412"/>
                      <a:pt x="10280" y="43534"/>
                    </a:cubicBezTo>
                    <a:cubicBezTo>
                      <a:pt x="10371" y="43594"/>
                      <a:pt x="10523" y="43716"/>
                      <a:pt x="10645" y="43777"/>
                    </a:cubicBezTo>
                    <a:cubicBezTo>
                      <a:pt x="8912" y="46208"/>
                      <a:pt x="7241" y="48731"/>
                      <a:pt x="5660" y="51315"/>
                    </a:cubicBezTo>
                    <a:cubicBezTo>
                      <a:pt x="6511" y="48640"/>
                      <a:pt x="6785" y="45874"/>
                      <a:pt x="6390" y="43108"/>
                    </a:cubicBezTo>
                    <a:cubicBezTo>
                      <a:pt x="6249" y="42041"/>
                      <a:pt x="5797" y="37913"/>
                      <a:pt x="3980" y="37913"/>
                    </a:cubicBezTo>
                    <a:cubicBezTo>
                      <a:pt x="3830" y="37913"/>
                      <a:pt x="3671" y="37941"/>
                      <a:pt x="3502" y="38002"/>
                    </a:cubicBezTo>
                    <a:cubicBezTo>
                      <a:pt x="2985" y="38427"/>
                      <a:pt x="2712" y="39309"/>
                      <a:pt x="2651" y="40008"/>
                    </a:cubicBezTo>
                    <a:cubicBezTo>
                      <a:pt x="2408" y="41315"/>
                      <a:pt x="2438" y="42774"/>
                      <a:pt x="2560" y="44111"/>
                    </a:cubicBezTo>
                    <a:cubicBezTo>
                      <a:pt x="2742" y="47181"/>
                      <a:pt x="3593" y="50129"/>
                      <a:pt x="4870" y="52926"/>
                    </a:cubicBezTo>
                    <a:cubicBezTo>
                      <a:pt x="4870" y="52956"/>
                      <a:pt x="4931" y="52956"/>
                      <a:pt x="4931" y="52987"/>
                    </a:cubicBezTo>
                    <a:cubicBezTo>
                      <a:pt x="3168" y="55996"/>
                      <a:pt x="1526" y="59066"/>
                      <a:pt x="98" y="62227"/>
                    </a:cubicBezTo>
                    <a:cubicBezTo>
                      <a:pt x="1" y="62421"/>
                      <a:pt x="164" y="62565"/>
                      <a:pt x="334" y="62565"/>
                    </a:cubicBezTo>
                    <a:cubicBezTo>
                      <a:pt x="430" y="62565"/>
                      <a:pt x="529" y="62519"/>
                      <a:pt x="584" y="62409"/>
                    </a:cubicBezTo>
                    <a:cubicBezTo>
                      <a:pt x="1982" y="59370"/>
                      <a:pt x="3532" y="56361"/>
                      <a:pt x="5265" y="53443"/>
                    </a:cubicBezTo>
                    <a:cubicBezTo>
                      <a:pt x="5307" y="53485"/>
                      <a:pt x="5379" y="53542"/>
                      <a:pt x="5460" y="53542"/>
                    </a:cubicBezTo>
                    <a:cubicBezTo>
                      <a:pt x="5495" y="53542"/>
                      <a:pt x="5532" y="53531"/>
                      <a:pt x="5569" y="53503"/>
                    </a:cubicBezTo>
                    <a:cubicBezTo>
                      <a:pt x="5660" y="53473"/>
                      <a:pt x="5812" y="53412"/>
                      <a:pt x="5934" y="53382"/>
                    </a:cubicBezTo>
                    <a:cubicBezTo>
                      <a:pt x="8639" y="55205"/>
                      <a:pt x="11526" y="56725"/>
                      <a:pt x="14536" y="57880"/>
                    </a:cubicBezTo>
                    <a:cubicBezTo>
                      <a:pt x="15169" y="58128"/>
                      <a:pt x="16152" y="58426"/>
                      <a:pt x="16995" y="58426"/>
                    </a:cubicBezTo>
                    <a:cubicBezTo>
                      <a:pt x="18013" y="58426"/>
                      <a:pt x="18828" y="57992"/>
                      <a:pt x="18578" y="56513"/>
                    </a:cubicBezTo>
                    <a:cubicBezTo>
                      <a:pt x="18213" y="54324"/>
                      <a:pt x="14779" y="52956"/>
                      <a:pt x="12925" y="52439"/>
                    </a:cubicBezTo>
                    <a:cubicBezTo>
                      <a:pt x="11945" y="52182"/>
                      <a:pt x="10949" y="52055"/>
                      <a:pt x="9957" y="52055"/>
                    </a:cubicBezTo>
                    <a:cubicBezTo>
                      <a:pt x="8610" y="52055"/>
                      <a:pt x="7272" y="52288"/>
                      <a:pt x="5994" y="52743"/>
                    </a:cubicBezTo>
                    <a:cubicBezTo>
                      <a:pt x="5903" y="52683"/>
                      <a:pt x="5782" y="52652"/>
                      <a:pt x="5721" y="52561"/>
                    </a:cubicBezTo>
                    <a:cubicBezTo>
                      <a:pt x="6663" y="50920"/>
                      <a:pt x="7697" y="49339"/>
                      <a:pt x="8700" y="47789"/>
                    </a:cubicBezTo>
                    <a:cubicBezTo>
                      <a:pt x="9520" y="46573"/>
                      <a:pt x="10341" y="45388"/>
                      <a:pt x="11192" y="44202"/>
                    </a:cubicBezTo>
                    <a:cubicBezTo>
                      <a:pt x="13411" y="45874"/>
                      <a:pt x="15812" y="47515"/>
                      <a:pt x="18578" y="48093"/>
                    </a:cubicBezTo>
                    <a:cubicBezTo>
                      <a:pt x="19161" y="48216"/>
                      <a:pt x="20024" y="48339"/>
                      <a:pt x="20912" y="48339"/>
                    </a:cubicBezTo>
                    <a:cubicBezTo>
                      <a:pt x="22434" y="48339"/>
                      <a:pt x="24030" y="47978"/>
                      <a:pt x="24414" y="46634"/>
                    </a:cubicBezTo>
                    <a:cubicBezTo>
                      <a:pt x="25022" y="44476"/>
                      <a:pt x="21162" y="43746"/>
                      <a:pt x="19855" y="43412"/>
                    </a:cubicBezTo>
                    <a:cubicBezTo>
                      <a:pt x="18207" y="43024"/>
                      <a:pt x="16535" y="42834"/>
                      <a:pt x="14862" y="42834"/>
                    </a:cubicBezTo>
                    <a:cubicBezTo>
                      <a:pt x="13911" y="42834"/>
                      <a:pt x="12960" y="42896"/>
                      <a:pt x="12013" y="43017"/>
                    </a:cubicBezTo>
                    <a:cubicBezTo>
                      <a:pt x="14232" y="40068"/>
                      <a:pt x="16572" y="37181"/>
                      <a:pt x="19095" y="34445"/>
                    </a:cubicBezTo>
                    <a:cubicBezTo>
                      <a:pt x="19125" y="34445"/>
                      <a:pt x="19156" y="34445"/>
                      <a:pt x="19156" y="34415"/>
                    </a:cubicBezTo>
                    <a:cubicBezTo>
                      <a:pt x="21679" y="35570"/>
                      <a:pt x="23776" y="37637"/>
                      <a:pt x="26481" y="38245"/>
                    </a:cubicBezTo>
                    <a:cubicBezTo>
                      <a:pt x="26843" y="38328"/>
                      <a:pt x="27294" y="38381"/>
                      <a:pt x="27766" y="38381"/>
                    </a:cubicBezTo>
                    <a:cubicBezTo>
                      <a:pt x="29200" y="38381"/>
                      <a:pt x="30828" y="37892"/>
                      <a:pt x="30736" y="36269"/>
                    </a:cubicBezTo>
                    <a:cubicBezTo>
                      <a:pt x="30615" y="34202"/>
                      <a:pt x="27667" y="33716"/>
                      <a:pt x="26116" y="33442"/>
                    </a:cubicBezTo>
                    <a:cubicBezTo>
                      <a:pt x="25277" y="33298"/>
                      <a:pt x="24433" y="33230"/>
                      <a:pt x="23590" y="33230"/>
                    </a:cubicBezTo>
                    <a:cubicBezTo>
                      <a:pt x="22296" y="33230"/>
                      <a:pt x="21003" y="33391"/>
                      <a:pt x="19733" y="33685"/>
                    </a:cubicBezTo>
                    <a:cubicBezTo>
                      <a:pt x="21679" y="31588"/>
                      <a:pt x="23685" y="29582"/>
                      <a:pt x="25782" y="27606"/>
                    </a:cubicBezTo>
                    <a:cubicBezTo>
                      <a:pt x="27503" y="28769"/>
                      <a:pt x="33762" y="32693"/>
                      <a:pt x="37098" y="32693"/>
                    </a:cubicBezTo>
                    <a:cubicBezTo>
                      <a:pt x="38299" y="32693"/>
                      <a:pt x="39120" y="32185"/>
                      <a:pt x="39217" y="30859"/>
                    </a:cubicBezTo>
                    <a:cubicBezTo>
                      <a:pt x="39399" y="28518"/>
                      <a:pt x="36360" y="27059"/>
                      <a:pt x="34506" y="26573"/>
                    </a:cubicBezTo>
                    <a:cubicBezTo>
                      <a:pt x="33406" y="26278"/>
                      <a:pt x="32288" y="26160"/>
                      <a:pt x="31163" y="26160"/>
                    </a:cubicBezTo>
                    <a:cubicBezTo>
                      <a:pt x="29739" y="26160"/>
                      <a:pt x="28303" y="26348"/>
                      <a:pt x="26876" y="26603"/>
                    </a:cubicBezTo>
                    <a:cubicBezTo>
                      <a:pt x="28882" y="24779"/>
                      <a:pt x="30980" y="23047"/>
                      <a:pt x="33107" y="21406"/>
                    </a:cubicBezTo>
                    <a:cubicBezTo>
                      <a:pt x="34506" y="23320"/>
                      <a:pt x="36360" y="24840"/>
                      <a:pt x="38548" y="25783"/>
                    </a:cubicBezTo>
                    <a:cubicBezTo>
                      <a:pt x="39280" y="26108"/>
                      <a:pt x="40343" y="26494"/>
                      <a:pt x="41303" y="26494"/>
                    </a:cubicBezTo>
                    <a:cubicBezTo>
                      <a:pt x="42137" y="26494"/>
                      <a:pt x="42894" y="26203"/>
                      <a:pt x="43290" y="25327"/>
                    </a:cubicBezTo>
                    <a:cubicBezTo>
                      <a:pt x="43959" y="23776"/>
                      <a:pt x="42226" y="22287"/>
                      <a:pt x="41041" y="21649"/>
                    </a:cubicBezTo>
                    <a:cubicBezTo>
                      <a:pt x="39095" y="20524"/>
                      <a:pt x="36907" y="20281"/>
                      <a:pt x="34749" y="20159"/>
                    </a:cubicBezTo>
                    <a:cubicBezTo>
                      <a:pt x="36420" y="18913"/>
                      <a:pt x="38153" y="17697"/>
                      <a:pt x="39916" y="16512"/>
                    </a:cubicBezTo>
                    <a:cubicBezTo>
                      <a:pt x="41861" y="18396"/>
                      <a:pt x="44141" y="19886"/>
                      <a:pt x="46664" y="20889"/>
                    </a:cubicBezTo>
                    <a:cubicBezTo>
                      <a:pt x="47409" y="21177"/>
                      <a:pt x="48541" y="21597"/>
                      <a:pt x="49550" y="21597"/>
                    </a:cubicBezTo>
                    <a:cubicBezTo>
                      <a:pt x="50352" y="21597"/>
                      <a:pt x="51076" y="21332"/>
                      <a:pt x="51466" y="20524"/>
                    </a:cubicBezTo>
                    <a:cubicBezTo>
                      <a:pt x="52409" y="18548"/>
                      <a:pt x="49977" y="16968"/>
                      <a:pt x="48457" y="16360"/>
                    </a:cubicBezTo>
                    <a:cubicBezTo>
                      <a:pt x="47101" y="15834"/>
                      <a:pt x="45670" y="15659"/>
                      <a:pt x="44232" y="15659"/>
                    </a:cubicBezTo>
                    <a:cubicBezTo>
                      <a:pt x="43090" y="15659"/>
                      <a:pt x="41944" y="15769"/>
                      <a:pt x="40828" y="15904"/>
                    </a:cubicBezTo>
                    <a:cubicBezTo>
                      <a:pt x="44171" y="13685"/>
                      <a:pt x="47667" y="11679"/>
                      <a:pt x="51223" y="9855"/>
                    </a:cubicBezTo>
                    <a:cubicBezTo>
                      <a:pt x="51345" y="9855"/>
                      <a:pt x="51497" y="9825"/>
                      <a:pt x="51618" y="9825"/>
                    </a:cubicBezTo>
                    <a:cubicBezTo>
                      <a:pt x="51527" y="9886"/>
                      <a:pt x="51497" y="10007"/>
                      <a:pt x="51406" y="10098"/>
                    </a:cubicBezTo>
                    <a:cubicBezTo>
                      <a:pt x="51277" y="10313"/>
                      <a:pt x="51467" y="10528"/>
                      <a:pt x="51643" y="10528"/>
                    </a:cubicBezTo>
                    <a:cubicBezTo>
                      <a:pt x="51716" y="10528"/>
                      <a:pt x="51787" y="10491"/>
                      <a:pt x="51831" y="10402"/>
                    </a:cubicBezTo>
                    <a:cubicBezTo>
                      <a:pt x="51983" y="10159"/>
                      <a:pt x="52135" y="9946"/>
                      <a:pt x="52287" y="9673"/>
                    </a:cubicBezTo>
                    <a:cubicBezTo>
                      <a:pt x="55175" y="9247"/>
                      <a:pt x="58093" y="8670"/>
                      <a:pt x="60646" y="7211"/>
                    </a:cubicBezTo>
                    <a:cubicBezTo>
                      <a:pt x="61862" y="6512"/>
                      <a:pt x="65296" y="4262"/>
                      <a:pt x="63837" y="2439"/>
                    </a:cubicBezTo>
                    <a:cubicBezTo>
                      <a:pt x="63469" y="1959"/>
                      <a:pt x="62950" y="1771"/>
                      <a:pt x="62360" y="1771"/>
                    </a:cubicBezTo>
                    <a:cubicBezTo>
                      <a:pt x="60709" y="1771"/>
                      <a:pt x="58509" y="3240"/>
                      <a:pt x="57546" y="3867"/>
                    </a:cubicBezTo>
                    <a:cubicBezTo>
                      <a:pt x="55479" y="5144"/>
                      <a:pt x="53746" y="6785"/>
                      <a:pt x="52287" y="8731"/>
                    </a:cubicBezTo>
                    <a:cubicBezTo>
                      <a:pt x="52257" y="8731"/>
                      <a:pt x="52226" y="8731"/>
                      <a:pt x="52196" y="8761"/>
                    </a:cubicBezTo>
                    <a:cubicBezTo>
                      <a:pt x="50919" y="9369"/>
                      <a:pt x="49643" y="10007"/>
                      <a:pt x="48427" y="10706"/>
                    </a:cubicBezTo>
                    <a:cubicBezTo>
                      <a:pt x="49795" y="8974"/>
                      <a:pt x="50615" y="6937"/>
                      <a:pt x="50767" y="4779"/>
                    </a:cubicBezTo>
                    <a:cubicBezTo>
                      <a:pt x="50889" y="3290"/>
                      <a:pt x="50889" y="554"/>
                      <a:pt x="49035" y="68"/>
                    </a:cubicBezTo>
                    <a:cubicBezTo>
                      <a:pt x="48870" y="22"/>
                      <a:pt x="48715" y="0"/>
                      <a:pt x="485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0" name="Google Shape;2290;p28"/>
              <p:cNvSpPr/>
              <p:nvPr/>
            </p:nvSpPr>
            <p:spPr>
              <a:xfrm rot="3599960">
                <a:off x="4447191" y="4196542"/>
                <a:ext cx="998492" cy="2030068"/>
              </a:xfrm>
              <a:custGeom>
                <a:avLst/>
                <a:gdLst/>
                <a:ahLst/>
                <a:cxnLst/>
                <a:rect l="l" t="t" r="r" b="b"/>
                <a:pathLst>
                  <a:path w="31116" h="63263" extrusionOk="0">
                    <a:moveTo>
                      <a:pt x="3326" y="1"/>
                    </a:moveTo>
                    <a:cubicBezTo>
                      <a:pt x="3258" y="1"/>
                      <a:pt x="3191" y="82"/>
                      <a:pt x="3231" y="163"/>
                    </a:cubicBezTo>
                    <a:cubicBezTo>
                      <a:pt x="7213" y="8673"/>
                      <a:pt x="8246" y="17853"/>
                      <a:pt x="10253" y="26850"/>
                    </a:cubicBezTo>
                    <a:cubicBezTo>
                      <a:pt x="7304" y="21288"/>
                      <a:pt x="5207" y="15148"/>
                      <a:pt x="222" y="10953"/>
                    </a:cubicBezTo>
                    <a:cubicBezTo>
                      <a:pt x="201" y="10925"/>
                      <a:pt x="176" y="10913"/>
                      <a:pt x="152" y="10913"/>
                    </a:cubicBezTo>
                    <a:cubicBezTo>
                      <a:pt x="73" y="10913"/>
                      <a:pt x="0" y="11042"/>
                      <a:pt x="70" y="11136"/>
                    </a:cubicBezTo>
                    <a:cubicBezTo>
                      <a:pt x="5237" y="15664"/>
                      <a:pt x="7365" y="22382"/>
                      <a:pt x="10617" y="28279"/>
                    </a:cubicBezTo>
                    <a:cubicBezTo>
                      <a:pt x="11104" y="30315"/>
                      <a:pt x="11620" y="32382"/>
                      <a:pt x="12289" y="34388"/>
                    </a:cubicBezTo>
                    <a:cubicBezTo>
                      <a:pt x="13201" y="37154"/>
                      <a:pt x="14295" y="39890"/>
                      <a:pt x="15633" y="42565"/>
                    </a:cubicBezTo>
                    <a:cubicBezTo>
                      <a:pt x="12836" y="39920"/>
                      <a:pt x="10313" y="37306"/>
                      <a:pt x="8429" y="33811"/>
                    </a:cubicBezTo>
                    <a:cubicBezTo>
                      <a:pt x="6544" y="30254"/>
                      <a:pt x="4933" y="26455"/>
                      <a:pt x="2623" y="23051"/>
                    </a:cubicBezTo>
                    <a:cubicBezTo>
                      <a:pt x="2610" y="23031"/>
                      <a:pt x="2593" y="23023"/>
                      <a:pt x="2574" y="23023"/>
                    </a:cubicBezTo>
                    <a:cubicBezTo>
                      <a:pt x="2507" y="23023"/>
                      <a:pt x="2424" y="23131"/>
                      <a:pt x="2471" y="23203"/>
                    </a:cubicBezTo>
                    <a:cubicBezTo>
                      <a:pt x="5055" y="27245"/>
                      <a:pt x="6757" y="31683"/>
                      <a:pt x="9128" y="35817"/>
                    </a:cubicBezTo>
                    <a:cubicBezTo>
                      <a:pt x="11012" y="39160"/>
                      <a:pt x="13687" y="41592"/>
                      <a:pt x="16453" y="44145"/>
                    </a:cubicBezTo>
                    <a:cubicBezTo>
                      <a:pt x="18247" y="47519"/>
                      <a:pt x="20283" y="50802"/>
                      <a:pt x="22624" y="53872"/>
                    </a:cubicBezTo>
                    <a:cubicBezTo>
                      <a:pt x="20587" y="52534"/>
                      <a:pt x="18307" y="51471"/>
                      <a:pt x="16332" y="50407"/>
                    </a:cubicBezTo>
                    <a:cubicBezTo>
                      <a:pt x="11742" y="47945"/>
                      <a:pt x="7943" y="44905"/>
                      <a:pt x="4690" y="40802"/>
                    </a:cubicBezTo>
                    <a:cubicBezTo>
                      <a:pt x="4667" y="40771"/>
                      <a:pt x="4640" y="40758"/>
                      <a:pt x="4613" y="40758"/>
                    </a:cubicBezTo>
                    <a:cubicBezTo>
                      <a:pt x="4533" y="40758"/>
                      <a:pt x="4455" y="40871"/>
                      <a:pt x="4477" y="40984"/>
                    </a:cubicBezTo>
                    <a:cubicBezTo>
                      <a:pt x="7122" y="44784"/>
                      <a:pt x="10617" y="47823"/>
                      <a:pt x="14599" y="50164"/>
                    </a:cubicBezTo>
                    <a:cubicBezTo>
                      <a:pt x="16544" y="51288"/>
                      <a:pt x="18551" y="52291"/>
                      <a:pt x="20496" y="53416"/>
                    </a:cubicBezTo>
                    <a:cubicBezTo>
                      <a:pt x="21894" y="54297"/>
                      <a:pt x="23140" y="55270"/>
                      <a:pt x="24447" y="56273"/>
                    </a:cubicBezTo>
                    <a:cubicBezTo>
                      <a:pt x="26302" y="58583"/>
                      <a:pt x="28308" y="60802"/>
                      <a:pt x="30375" y="62839"/>
                    </a:cubicBezTo>
                    <a:cubicBezTo>
                      <a:pt x="30405" y="62899"/>
                      <a:pt x="30451" y="62922"/>
                      <a:pt x="30496" y="62922"/>
                    </a:cubicBezTo>
                    <a:cubicBezTo>
                      <a:pt x="30542" y="62922"/>
                      <a:pt x="30587" y="62899"/>
                      <a:pt x="30618" y="62869"/>
                    </a:cubicBezTo>
                    <a:cubicBezTo>
                      <a:pt x="30678" y="62960"/>
                      <a:pt x="30739" y="63082"/>
                      <a:pt x="30830" y="63173"/>
                    </a:cubicBezTo>
                    <a:cubicBezTo>
                      <a:pt x="30858" y="63237"/>
                      <a:pt x="30897" y="63263"/>
                      <a:pt x="30936" y="63263"/>
                    </a:cubicBezTo>
                    <a:cubicBezTo>
                      <a:pt x="31025" y="63263"/>
                      <a:pt x="31116" y="63127"/>
                      <a:pt x="31074" y="63021"/>
                    </a:cubicBezTo>
                    <a:cubicBezTo>
                      <a:pt x="30010" y="59586"/>
                      <a:pt x="28247" y="56486"/>
                      <a:pt x="27517" y="52899"/>
                    </a:cubicBezTo>
                    <a:cubicBezTo>
                      <a:pt x="26879" y="49556"/>
                      <a:pt x="26605" y="46212"/>
                      <a:pt x="26362" y="42808"/>
                    </a:cubicBezTo>
                    <a:cubicBezTo>
                      <a:pt x="26350" y="42746"/>
                      <a:pt x="26313" y="42720"/>
                      <a:pt x="26273" y="42720"/>
                    </a:cubicBezTo>
                    <a:cubicBezTo>
                      <a:pt x="26214" y="42720"/>
                      <a:pt x="26150" y="42778"/>
                      <a:pt x="26150" y="42869"/>
                    </a:cubicBezTo>
                    <a:cubicBezTo>
                      <a:pt x="26575" y="48948"/>
                      <a:pt x="26879" y="56091"/>
                      <a:pt x="29858" y="61623"/>
                    </a:cubicBezTo>
                    <a:cubicBezTo>
                      <a:pt x="27517" y="58766"/>
                      <a:pt x="25207" y="55878"/>
                      <a:pt x="23019" y="52930"/>
                    </a:cubicBezTo>
                    <a:cubicBezTo>
                      <a:pt x="21803" y="50194"/>
                      <a:pt x="20709" y="47580"/>
                      <a:pt x="20587" y="44297"/>
                    </a:cubicBezTo>
                    <a:cubicBezTo>
                      <a:pt x="20435" y="40285"/>
                      <a:pt x="21043" y="36242"/>
                      <a:pt x="21256" y="32261"/>
                    </a:cubicBezTo>
                    <a:cubicBezTo>
                      <a:pt x="21256" y="32212"/>
                      <a:pt x="21212" y="32180"/>
                      <a:pt x="21172" y="32180"/>
                    </a:cubicBezTo>
                    <a:cubicBezTo>
                      <a:pt x="21137" y="32180"/>
                      <a:pt x="21104" y="32204"/>
                      <a:pt x="21104" y="32261"/>
                    </a:cubicBezTo>
                    <a:cubicBezTo>
                      <a:pt x="20587" y="37945"/>
                      <a:pt x="19371" y="44480"/>
                      <a:pt x="21013" y="50164"/>
                    </a:cubicBezTo>
                    <a:cubicBezTo>
                      <a:pt x="19797" y="48340"/>
                      <a:pt x="18611" y="46516"/>
                      <a:pt x="17517" y="44601"/>
                    </a:cubicBezTo>
                    <a:cubicBezTo>
                      <a:pt x="17517" y="44540"/>
                      <a:pt x="17487" y="44419"/>
                      <a:pt x="17396" y="44328"/>
                    </a:cubicBezTo>
                    <a:lnTo>
                      <a:pt x="17304" y="44236"/>
                    </a:lnTo>
                    <a:cubicBezTo>
                      <a:pt x="16788" y="43385"/>
                      <a:pt x="16332" y="42504"/>
                      <a:pt x="15876" y="41653"/>
                    </a:cubicBezTo>
                    <a:cubicBezTo>
                      <a:pt x="15177" y="39404"/>
                      <a:pt x="14599" y="37033"/>
                      <a:pt x="14417" y="34723"/>
                    </a:cubicBezTo>
                    <a:cubicBezTo>
                      <a:pt x="14174" y="31683"/>
                      <a:pt x="14721" y="28613"/>
                      <a:pt x="15237" y="25604"/>
                    </a:cubicBezTo>
                    <a:cubicBezTo>
                      <a:pt x="16089" y="20710"/>
                      <a:pt x="16940" y="15695"/>
                      <a:pt x="15085" y="10892"/>
                    </a:cubicBezTo>
                    <a:cubicBezTo>
                      <a:pt x="15075" y="10837"/>
                      <a:pt x="15044" y="10814"/>
                      <a:pt x="15010" y="10814"/>
                    </a:cubicBezTo>
                    <a:cubicBezTo>
                      <a:pt x="14951" y="10814"/>
                      <a:pt x="14884" y="10887"/>
                      <a:pt x="14903" y="10984"/>
                    </a:cubicBezTo>
                    <a:cubicBezTo>
                      <a:pt x="17031" y="16789"/>
                      <a:pt x="15116" y="22838"/>
                      <a:pt x="14295" y="28735"/>
                    </a:cubicBezTo>
                    <a:cubicBezTo>
                      <a:pt x="13809" y="32261"/>
                      <a:pt x="13900" y="35726"/>
                      <a:pt x="14721" y="39100"/>
                    </a:cubicBezTo>
                    <a:cubicBezTo>
                      <a:pt x="13870" y="37276"/>
                      <a:pt x="13140" y="35422"/>
                      <a:pt x="12532" y="33476"/>
                    </a:cubicBezTo>
                    <a:cubicBezTo>
                      <a:pt x="9037" y="22534"/>
                      <a:pt x="9189" y="10224"/>
                      <a:pt x="3414" y="72"/>
                    </a:cubicBezTo>
                    <a:cubicBezTo>
                      <a:pt x="3393" y="21"/>
                      <a:pt x="3360" y="1"/>
                      <a:pt x="33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1" name="Google Shape;2291;p28"/>
              <p:cNvSpPr/>
              <p:nvPr/>
            </p:nvSpPr>
            <p:spPr>
              <a:xfrm rot="964706">
                <a:off x="5915556" y="1547499"/>
                <a:ext cx="3414934" cy="4213464"/>
              </a:xfrm>
              <a:custGeom>
                <a:avLst/>
                <a:gdLst/>
                <a:ahLst/>
                <a:cxnLst/>
                <a:rect l="l" t="t" r="r" b="b"/>
                <a:pathLst>
                  <a:path w="118407" h="157782" extrusionOk="0">
                    <a:moveTo>
                      <a:pt x="118407" y="2248"/>
                    </a:moveTo>
                    <a:cubicBezTo>
                      <a:pt x="108834" y="-487"/>
                      <a:pt x="98567" y="162"/>
                      <a:pt x="88611" y="162"/>
                    </a:cubicBezTo>
                    <a:cubicBezTo>
                      <a:pt x="80496" y="162"/>
                      <a:pt x="68533" y="1403"/>
                      <a:pt x="65966" y="9101"/>
                    </a:cubicBezTo>
                    <a:cubicBezTo>
                      <a:pt x="62741" y="18773"/>
                      <a:pt x="78409" y="25323"/>
                      <a:pt x="83546" y="34129"/>
                    </a:cubicBezTo>
                    <a:cubicBezTo>
                      <a:pt x="87916" y="41620"/>
                      <a:pt x="85345" y="55578"/>
                      <a:pt x="77587" y="59456"/>
                    </a:cubicBezTo>
                    <a:cubicBezTo>
                      <a:pt x="72358" y="62070"/>
                      <a:pt x="65958" y="63923"/>
                      <a:pt x="60305" y="62435"/>
                    </a:cubicBezTo>
                    <a:cubicBezTo>
                      <a:pt x="53850" y="60736"/>
                      <a:pt x="43667" y="51065"/>
                      <a:pt x="48387" y="46345"/>
                    </a:cubicBezTo>
                    <a:cubicBezTo>
                      <a:pt x="53385" y="41347"/>
                      <a:pt x="65189" y="47174"/>
                      <a:pt x="68350" y="53496"/>
                    </a:cubicBezTo>
                    <a:cubicBezTo>
                      <a:pt x="70847" y="58491"/>
                      <a:pt x="69128" y="65079"/>
                      <a:pt x="66860" y="70182"/>
                    </a:cubicBezTo>
                    <a:cubicBezTo>
                      <a:pt x="63624" y="77463"/>
                      <a:pt x="51275" y="73856"/>
                      <a:pt x="43322" y="74353"/>
                    </a:cubicBezTo>
                    <a:cubicBezTo>
                      <a:pt x="30186" y="75174"/>
                      <a:pt x="14932" y="77726"/>
                      <a:pt x="6077" y="87464"/>
                    </a:cubicBezTo>
                    <a:cubicBezTo>
                      <a:pt x="1441" y="92562"/>
                      <a:pt x="-1311" y="100841"/>
                      <a:pt x="714" y="107427"/>
                    </a:cubicBezTo>
                    <a:cubicBezTo>
                      <a:pt x="2900" y="114536"/>
                      <a:pt x="12176" y="118537"/>
                      <a:pt x="13228" y="125900"/>
                    </a:cubicBezTo>
                    <a:cubicBezTo>
                      <a:pt x="14823" y="137064"/>
                      <a:pt x="11992" y="152738"/>
                      <a:pt x="1905" y="157782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sp>
          <p:sp>
            <p:nvSpPr>
              <p:cNvPr id="2292" name="Google Shape;2292;p28"/>
              <p:cNvSpPr/>
              <p:nvPr/>
            </p:nvSpPr>
            <p:spPr>
              <a:xfrm>
                <a:off x="-173075" y="-608350"/>
                <a:ext cx="3606875" cy="2624075"/>
              </a:xfrm>
              <a:custGeom>
                <a:avLst/>
                <a:gdLst/>
                <a:ahLst/>
                <a:cxnLst/>
                <a:rect l="l" t="t" r="r" b="b"/>
                <a:pathLst>
                  <a:path w="144275" h="104963" extrusionOk="0">
                    <a:moveTo>
                      <a:pt x="0" y="99220"/>
                    </a:moveTo>
                    <a:cubicBezTo>
                      <a:pt x="3330" y="104215"/>
                      <a:pt x="11279" y="104286"/>
                      <a:pt x="17282" y="104286"/>
                    </a:cubicBezTo>
                    <a:cubicBezTo>
                      <a:pt x="23741" y="104286"/>
                      <a:pt x="30652" y="106089"/>
                      <a:pt x="36649" y="103690"/>
                    </a:cubicBezTo>
                    <a:cubicBezTo>
                      <a:pt x="41866" y="101603"/>
                      <a:pt x="46191" y="96862"/>
                      <a:pt x="48567" y="91771"/>
                    </a:cubicBezTo>
                    <a:cubicBezTo>
                      <a:pt x="52307" y="83759"/>
                      <a:pt x="53324" y="73054"/>
                      <a:pt x="49163" y="65253"/>
                    </a:cubicBezTo>
                    <a:cubicBezTo>
                      <a:pt x="48180" y="63411"/>
                      <a:pt x="45133" y="61268"/>
                      <a:pt x="43502" y="62572"/>
                    </a:cubicBezTo>
                    <a:cubicBezTo>
                      <a:pt x="38642" y="66456"/>
                      <a:pt x="34878" y="75151"/>
                      <a:pt x="38139" y="80449"/>
                    </a:cubicBezTo>
                    <a:cubicBezTo>
                      <a:pt x="42551" y="87619"/>
                      <a:pt x="54456" y="91025"/>
                      <a:pt x="62273" y="87898"/>
                    </a:cubicBezTo>
                    <a:cubicBezTo>
                      <a:pt x="75238" y="82711"/>
                      <a:pt x="74352" y="58943"/>
                      <a:pt x="87600" y="54527"/>
                    </a:cubicBezTo>
                    <a:cubicBezTo>
                      <a:pt x="98356" y="50942"/>
                      <a:pt x="112495" y="63114"/>
                      <a:pt x="121567" y="56314"/>
                    </a:cubicBezTo>
                    <a:cubicBezTo>
                      <a:pt x="137278" y="44537"/>
                      <a:pt x="152722" y="13896"/>
                      <a:pt x="138849" y="0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23">
    <p:spTree>
      <p:nvGrpSpPr>
        <p:cNvPr id="1" name="Shape 22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99025" y="445025"/>
            <a:ext cx="794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Patrick Hand"/>
              <a:buNone/>
              <a:defRPr sz="3500" b="1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ondrina Solid"/>
              <a:buNone/>
              <a:defRPr sz="3500" b="1">
                <a:solidFill>
                  <a:schemeClr val="lt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ondrina Solid"/>
              <a:buNone/>
              <a:defRPr sz="3500" b="1">
                <a:solidFill>
                  <a:schemeClr val="lt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ondrina Solid"/>
              <a:buNone/>
              <a:defRPr sz="3500" b="1">
                <a:solidFill>
                  <a:schemeClr val="lt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ondrina Solid"/>
              <a:buNone/>
              <a:defRPr sz="3500" b="1">
                <a:solidFill>
                  <a:schemeClr val="lt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ondrina Solid"/>
              <a:buNone/>
              <a:defRPr sz="3500" b="1">
                <a:solidFill>
                  <a:schemeClr val="lt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ondrina Solid"/>
              <a:buNone/>
              <a:defRPr sz="3500" b="1">
                <a:solidFill>
                  <a:schemeClr val="lt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ondrina Solid"/>
              <a:buNone/>
              <a:defRPr sz="3500" b="1">
                <a:solidFill>
                  <a:schemeClr val="lt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ondrina Solid"/>
              <a:buNone/>
              <a:defRPr sz="3500" b="1">
                <a:solidFill>
                  <a:schemeClr val="lt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99025" y="1152475"/>
            <a:ext cx="7946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4" r:id="rId11"/>
    <p:sldLayoutId id="2147483669" r:id="rId12"/>
    <p:sldLayoutId id="2147483670" r:id="rId13"/>
    <p:sldLayoutId id="2147483673" r:id="rId14"/>
    <p:sldLayoutId id="2147483674" r:id="rId15"/>
    <p:sldLayoutId id="2147483675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ublicdomainpictures.net/view-image.php?image=82909" TargetMode="External"/><Relationship Id="rId5" Type="http://schemas.openxmlformats.org/officeDocument/2006/relationships/image" Target="../media/image2.jpg"/><Relationship Id="rId4" Type="http://schemas.openxmlformats.org/officeDocument/2006/relationships/hyperlink" Target="https://en.wikiversity.org/wiki/Speak_Math_Now!/Week_1:_Introduction_To_Algebr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sticky-note-paper-pin-notes-294627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s.wikipedia.org/wiki/Archivo:718star.png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lanostra-matematica.org/2016/11/i-10-numeri-piu-interessanti-2-parte.html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s://pngimg.com/download/14872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openclipart.org/detail/171231/dinero-money-by-juliocesarfx-171231" TargetMode="Externa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clock-pn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svg.org/daily-boxes-5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openclipart.org/detail/9111/fast-food-breakfast-sub-sandwich-by-gerald_g" TargetMode="Externa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imperfectlypainted.com/2013_04_01_archive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perfectlypainted.com/2013_04_01_archive.html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sitesmatrix.com/blog/movietube-4-4-apk-android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4" name="Google Shape;2304;p32"/>
          <p:cNvGrpSpPr/>
          <p:nvPr/>
        </p:nvGrpSpPr>
        <p:grpSpPr>
          <a:xfrm rot="1137776">
            <a:off x="7594050" y="117407"/>
            <a:ext cx="1598467" cy="1280000"/>
            <a:chOff x="-172150" y="974375"/>
            <a:chExt cx="2400525" cy="1741075"/>
          </a:xfrm>
        </p:grpSpPr>
        <p:sp>
          <p:nvSpPr>
            <p:cNvPr id="2305" name="Google Shape;2305;p32"/>
            <p:cNvSpPr/>
            <p:nvPr/>
          </p:nvSpPr>
          <p:spPr>
            <a:xfrm>
              <a:off x="1214675" y="2133300"/>
              <a:ext cx="171000" cy="382250"/>
            </a:xfrm>
            <a:custGeom>
              <a:avLst/>
              <a:gdLst/>
              <a:ahLst/>
              <a:cxnLst/>
              <a:rect l="l" t="t" r="r" b="b"/>
              <a:pathLst>
                <a:path w="6840" h="15290" extrusionOk="0">
                  <a:moveTo>
                    <a:pt x="0" y="0"/>
                  </a:moveTo>
                  <a:cubicBezTo>
                    <a:pt x="91" y="1064"/>
                    <a:pt x="152" y="2067"/>
                    <a:pt x="304" y="3131"/>
                  </a:cubicBezTo>
                  <a:cubicBezTo>
                    <a:pt x="851" y="7052"/>
                    <a:pt x="1824" y="10943"/>
                    <a:pt x="3283" y="14651"/>
                  </a:cubicBezTo>
                  <a:cubicBezTo>
                    <a:pt x="3362" y="14633"/>
                    <a:pt x="3440" y="14625"/>
                    <a:pt x="3518" y="14625"/>
                  </a:cubicBezTo>
                  <a:cubicBezTo>
                    <a:pt x="4220" y="14625"/>
                    <a:pt x="4882" y="15289"/>
                    <a:pt x="5593" y="15289"/>
                  </a:cubicBezTo>
                  <a:cubicBezTo>
                    <a:pt x="6018" y="15289"/>
                    <a:pt x="6353" y="15107"/>
                    <a:pt x="6626" y="14833"/>
                  </a:cubicBezTo>
                  <a:cubicBezTo>
                    <a:pt x="6687" y="14773"/>
                    <a:pt x="6778" y="14651"/>
                    <a:pt x="6839" y="14560"/>
                  </a:cubicBezTo>
                  <a:cubicBezTo>
                    <a:pt x="6718" y="13222"/>
                    <a:pt x="6505" y="11855"/>
                    <a:pt x="6079" y="10548"/>
                  </a:cubicBezTo>
                  <a:cubicBezTo>
                    <a:pt x="5015" y="6627"/>
                    <a:pt x="2888" y="2949"/>
                    <a:pt x="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32"/>
            <p:cNvSpPr/>
            <p:nvPr/>
          </p:nvSpPr>
          <p:spPr>
            <a:xfrm>
              <a:off x="919075" y="1499550"/>
              <a:ext cx="1309300" cy="1215375"/>
            </a:xfrm>
            <a:custGeom>
              <a:avLst/>
              <a:gdLst/>
              <a:ahLst/>
              <a:cxnLst/>
              <a:rect l="l" t="t" r="r" b="b"/>
              <a:pathLst>
                <a:path w="52372" h="48615" extrusionOk="0">
                  <a:moveTo>
                    <a:pt x="10152" y="15411"/>
                  </a:moveTo>
                  <a:cubicBezTo>
                    <a:pt x="13162" y="17843"/>
                    <a:pt x="16049" y="20396"/>
                    <a:pt x="18846" y="23010"/>
                  </a:cubicBezTo>
                  <a:cubicBezTo>
                    <a:pt x="22250" y="26201"/>
                    <a:pt x="25472" y="29606"/>
                    <a:pt x="28542" y="33101"/>
                  </a:cubicBezTo>
                  <a:cubicBezTo>
                    <a:pt x="28633" y="33162"/>
                    <a:pt x="28694" y="33284"/>
                    <a:pt x="28785" y="33405"/>
                  </a:cubicBezTo>
                  <a:cubicBezTo>
                    <a:pt x="28086" y="34165"/>
                    <a:pt x="26688" y="33770"/>
                    <a:pt x="25837" y="34378"/>
                  </a:cubicBezTo>
                  <a:cubicBezTo>
                    <a:pt x="25320" y="34803"/>
                    <a:pt x="25077" y="35533"/>
                    <a:pt x="24773" y="36171"/>
                  </a:cubicBezTo>
                  <a:cubicBezTo>
                    <a:pt x="22554" y="32676"/>
                    <a:pt x="20213" y="29211"/>
                    <a:pt x="17873" y="25837"/>
                  </a:cubicBezTo>
                  <a:cubicBezTo>
                    <a:pt x="16535" y="23922"/>
                    <a:pt x="15168" y="22037"/>
                    <a:pt x="13800" y="20183"/>
                  </a:cubicBezTo>
                  <a:cubicBezTo>
                    <a:pt x="12614" y="18572"/>
                    <a:pt x="11459" y="16931"/>
                    <a:pt x="10152" y="15411"/>
                  </a:cubicBezTo>
                  <a:close/>
                  <a:moveTo>
                    <a:pt x="11824" y="25350"/>
                  </a:moveTo>
                  <a:lnTo>
                    <a:pt x="11824" y="25350"/>
                  </a:lnTo>
                  <a:cubicBezTo>
                    <a:pt x="14712" y="28299"/>
                    <a:pt x="16839" y="31977"/>
                    <a:pt x="17903" y="35898"/>
                  </a:cubicBezTo>
                  <a:cubicBezTo>
                    <a:pt x="18298" y="37235"/>
                    <a:pt x="18511" y="38603"/>
                    <a:pt x="18633" y="39971"/>
                  </a:cubicBezTo>
                  <a:cubicBezTo>
                    <a:pt x="18602" y="40001"/>
                    <a:pt x="18511" y="40123"/>
                    <a:pt x="18450" y="40183"/>
                  </a:cubicBezTo>
                  <a:cubicBezTo>
                    <a:pt x="18177" y="40457"/>
                    <a:pt x="17842" y="40639"/>
                    <a:pt x="17417" y="40639"/>
                  </a:cubicBezTo>
                  <a:cubicBezTo>
                    <a:pt x="16706" y="40639"/>
                    <a:pt x="16044" y="39975"/>
                    <a:pt x="15342" y="39975"/>
                  </a:cubicBezTo>
                  <a:cubicBezTo>
                    <a:pt x="15264" y="39975"/>
                    <a:pt x="15186" y="39983"/>
                    <a:pt x="15107" y="40001"/>
                  </a:cubicBezTo>
                  <a:cubicBezTo>
                    <a:pt x="13648" y="36293"/>
                    <a:pt x="12675" y="32402"/>
                    <a:pt x="12128" y="28481"/>
                  </a:cubicBezTo>
                  <a:cubicBezTo>
                    <a:pt x="11976" y="27417"/>
                    <a:pt x="11915" y="26414"/>
                    <a:pt x="11824" y="25350"/>
                  </a:cubicBezTo>
                  <a:close/>
                  <a:moveTo>
                    <a:pt x="36293" y="0"/>
                  </a:moveTo>
                  <a:cubicBezTo>
                    <a:pt x="32615" y="0"/>
                    <a:pt x="28998" y="639"/>
                    <a:pt x="25472" y="1642"/>
                  </a:cubicBezTo>
                  <a:cubicBezTo>
                    <a:pt x="21976" y="2584"/>
                    <a:pt x="18542" y="3770"/>
                    <a:pt x="15107" y="4833"/>
                  </a:cubicBezTo>
                  <a:cubicBezTo>
                    <a:pt x="11642" y="5897"/>
                    <a:pt x="8146" y="6748"/>
                    <a:pt x="4529" y="7022"/>
                  </a:cubicBezTo>
                  <a:cubicBezTo>
                    <a:pt x="4529" y="6839"/>
                    <a:pt x="4499" y="6596"/>
                    <a:pt x="4499" y="6414"/>
                  </a:cubicBezTo>
                  <a:lnTo>
                    <a:pt x="4316" y="7022"/>
                  </a:lnTo>
                  <a:lnTo>
                    <a:pt x="4104" y="7630"/>
                  </a:lnTo>
                  <a:lnTo>
                    <a:pt x="3891" y="8481"/>
                  </a:lnTo>
                  <a:lnTo>
                    <a:pt x="3739" y="8998"/>
                  </a:lnTo>
                  <a:lnTo>
                    <a:pt x="3161" y="10943"/>
                  </a:lnTo>
                  <a:lnTo>
                    <a:pt x="3161" y="10973"/>
                  </a:lnTo>
                  <a:lnTo>
                    <a:pt x="3131" y="11125"/>
                  </a:lnTo>
                  <a:lnTo>
                    <a:pt x="3009" y="11460"/>
                  </a:lnTo>
                  <a:lnTo>
                    <a:pt x="0" y="21733"/>
                  </a:lnTo>
                  <a:lnTo>
                    <a:pt x="3283" y="13526"/>
                  </a:lnTo>
                  <a:cubicBezTo>
                    <a:pt x="3344" y="13952"/>
                    <a:pt x="3405" y="14347"/>
                    <a:pt x="3435" y="14742"/>
                  </a:cubicBezTo>
                  <a:cubicBezTo>
                    <a:pt x="3283" y="14803"/>
                    <a:pt x="3192" y="14955"/>
                    <a:pt x="3344" y="15137"/>
                  </a:cubicBezTo>
                  <a:cubicBezTo>
                    <a:pt x="3405" y="15229"/>
                    <a:pt x="3465" y="15289"/>
                    <a:pt x="3496" y="15381"/>
                  </a:cubicBezTo>
                  <a:cubicBezTo>
                    <a:pt x="4377" y="22980"/>
                    <a:pt x="4377" y="30609"/>
                    <a:pt x="3435" y="38086"/>
                  </a:cubicBezTo>
                  <a:cubicBezTo>
                    <a:pt x="3192" y="39910"/>
                    <a:pt x="2949" y="41703"/>
                    <a:pt x="2584" y="43497"/>
                  </a:cubicBezTo>
                  <a:cubicBezTo>
                    <a:pt x="2067" y="43527"/>
                    <a:pt x="1520" y="43649"/>
                    <a:pt x="1034" y="43861"/>
                  </a:cubicBezTo>
                  <a:cubicBezTo>
                    <a:pt x="1277" y="44986"/>
                    <a:pt x="1520" y="46080"/>
                    <a:pt x="1824" y="47114"/>
                  </a:cubicBezTo>
                  <a:cubicBezTo>
                    <a:pt x="2087" y="48035"/>
                    <a:pt x="2921" y="48615"/>
                    <a:pt x="3831" y="48615"/>
                  </a:cubicBezTo>
                  <a:cubicBezTo>
                    <a:pt x="3971" y="48615"/>
                    <a:pt x="4113" y="48601"/>
                    <a:pt x="4256" y="48573"/>
                  </a:cubicBezTo>
                  <a:cubicBezTo>
                    <a:pt x="16475" y="46232"/>
                    <a:pt x="26718" y="42767"/>
                    <a:pt x="30517" y="35472"/>
                  </a:cubicBezTo>
                  <a:cubicBezTo>
                    <a:pt x="30639" y="35290"/>
                    <a:pt x="30700" y="35107"/>
                    <a:pt x="30791" y="34895"/>
                  </a:cubicBezTo>
                  <a:cubicBezTo>
                    <a:pt x="31369" y="33679"/>
                    <a:pt x="31733" y="32372"/>
                    <a:pt x="31916" y="30943"/>
                  </a:cubicBezTo>
                  <a:cubicBezTo>
                    <a:pt x="31976" y="30730"/>
                    <a:pt x="31976" y="30487"/>
                    <a:pt x="32007" y="30244"/>
                  </a:cubicBezTo>
                  <a:lnTo>
                    <a:pt x="32007" y="30122"/>
                  </a:lnTo>
                  <a:cubicBezTo>
                    <a:pt x="32037" y="29667"/>
                    <a:pt x="32037" y="29211"/>
                    <a:pt x="32037" y="28724"/>
                  </a:cubicBezTo>
                  <a:cubicBezTo>
                    <a:pt x="32311" y="28785"/>
                    <a:pt x="32584" y="28876"/>
                    <a:pt x="32828" y="28907"/>
                  </a:cubicBezTo>
                  <a:cubicBezTo>
                    <a:pt x="32949" y="28922"/>
                    <a:pt x="33078" y="28929"/>
                    <a:pt x="33207" y="28929"/>
                  </a:cubicBezTo>
                  <a:cubicBezTo>
                    <a:pt x="33337" y="28929"/>
                    <a:pt x="33466" y="28922"/>
                    <a:pt x="33587" y="28907"/>
                  </a:cubicBezTo>
                  <a:cubicBezTo>
                    <a:pt x="32615" y="27660"/>
                    <a:pt x="31581" y="26445"/>
                    <a:pt x="30487" y="25259"/>
                  </a:cubicBezTo>
                  <a:cubicBezTo>
                    <a:pt x="28846" y="23496"/>
                    <a:pt x="27022" y="21976"/>
                    <a:pt x="25046" y="20669"/>
                  </a:cubicBezTo>
                  <a:cubicBezTo>
                    <a:pt x="23010" y="19332"/>
                    <a:pt x="20791" y="18177"/>
                    <a:pt x="18633" y="17083"/>
                  </a:cubicBezTo>
                  <a:cubicBezTo>
                    <a:pt x="16383" y="15958"/>
                    <a:pt x="14134" y="14803"/>
                    <a:pt x="11855" y="13618"/>
                  </a:cubicBezTo>
                  <a:cubicBezTo>
                    <a:pt x="9362" y="12371"/>
                    <a:pt x="6870" y="11095"/>
                    <a:pt x="4377" y="9818"/>
                  </a:cubicBezTo>
                  <a:cubicBezTo>
                    <a:pt x="4408" y="9636"/>
                    <a:pt x="4408" y="9453"/>
                    <a:pt x="4438" y="9271"/>
                  </a:cubicBezTo>
                  <a:cubicBezTo>
                    <a:pt x="6678" y="10034"/>
                    <a:pt x="8994" y="10288"/>
                    <a:pt x="11335" y="10288"/>
                  </a:cubicBezTo>
                  <a:cubicBezTo>
                    <a:pt x="14682" y="10288"/>
                    <a:pt x="18078" y="9770"/>
                    <a:pt x="21368" y="9484"/>
                  </a:cubicBezTo>
                  <a:cubicBezTo>
                    <a:pt x="23527" y="9289"/>
                    <a:pt x="25707" y="9170"/>
                    <a:pt x="27887" y="9170"/>
                  </a:cubicBezTo>
                  <a:cubicBezTo>
                    <a:pt x="32151" y="9170"/>
                    <a:pt x="36414" y="9625"/>
                    <a:pt x="40518" y="10852"/>
                  </a:cubicBezTo>
                  <a:cubicBezTo>
                    <a:pt x="41673" y="11186"/>
                    <a:pt x="42858" y="11672"/>
                    <a:pt x="44013" y="12159"/>
                  </a:cubicBezTo>
                  <a:cubicBezTo>
                    <a:pt x="43496" y="12098"/>
                    <a:pt x="42980" y="11916"/>
                    <a:pt x="42493" y="11764"/>
                  </a:cubicBezTo>
                  <a:cubicBezTo>
                    <a:pt x="42214" y="11677"/>
                    <a:pt x="41899" y="11627"/>
                    <a:pt x="41591" y="11627"/>
                  </a:cubicBezTo>
                  <a:cubicBezTo>
                    <a:pt x="40926" y="11627"/>
                    <a:pt x="40298" y="11860"/>
                    <a:pt x="40153" y="12463"/>
                  </a:cubicBezTo>
                  <a:cubicBezTo>
                    <a:pt x="39940" y="13526"/>
                    <a:pt x="41612" y="14469"/>
                    <a:pt x="41065" y="15472"/>
                  </a:cubicBezTo>
                  <a:cubicBezTo>
                    <a:pt x="40822" y="15989"/>
                    <a:pt x="40123" y="16019"/>
                    <a:pt x="39545" y="16232"/>
                  </a:cubicBezTo>
                  <a:cubicBezTo>
                    <a:pt x="38451" y="16566"/>
                    <a:pt x="37660" y="17630"/>
                    <a:pt x="37357" y="18755"/>
                  </a:cubicBezTo>
                  <a:cubicBezTo>
                    <a:pt x="37053" y="19910"/>
                    <a:pt x="37205" y="21095"/>
                    <a:pt x="37417" y="22220"/>
                  </a:cubicBezTo>
                  <a:cubicBezTo>
                    <a:pt x="37691" y="23466"/>
                    <a:pt x="38116" y="24682"/>
                    <a:pt x="38299" y="25958"/>
                  </a:cubicBezTo>
                  <a:cubicBezTo>
                    <a:pt x="40822" y="23253"/>
                    <a:pt x="43314" y="19150"/>
                    <a:pt x="45624" y="15381"/>
                  </a:cubicBezTo>
                  <a:cubicBezTo>
                    <a:pt x="46019" y="14742"/>
                    <a:pt x="46445" y="14134"/>
                    <a:pt x="46810" y="13526"/>
                  </a:cubicBezTo>
                  <a:cubicBezTo>
                    <a:pt x="46931" y="13375"/>
                    <a:pt x="47053" y="13192"/>
                    <a:pt x="47114" y="13040"/>
                  </a:cubicBezTo>
                  <a:cubicBezTo>
                    <a:pt x="48633" y="10639"/>
                    <a:pt x="50092" y="8572"/>
                    <a:pt x="51126" y="7174"/>
                  </a:cubicBezTo>
                  <a:cubicBezTo>
                    <a:pt x="51339" y="6839"/>
                    <a:pt x="51551" y="6566"/>
                    <a:pt x="51764" y="6292"/>
                  </a:cubicBezTo>
                  <a:cubicBezTo>
                    <a:pt x="52281" y="5654"/>
                    <a:pt x="52372" y="4773"/>
                    <a:pt x="51977" y="4013"/>
                  </a:cubicBezTo>
                  <a:cubicBezTo>
                    <a:pt x="51916" y="3861"/>
                    <a:pt x="51825" y="3709"/>
                    <a:pt x="51734" y="3618"/>
                  </a:cubicBezTo>
                  <a:cubicBezTo>
                    <a:pt x="51582" y="3405"/>
                    <a:pt x="51460" y="3253"/>
                    <a:pt x="51308" y="3070"/>
                  </a:cubicBezTo>
                  <a:cubicBezTo>
                    <a:pt x="46597" y="1034"/>
                    <a:pt x="41460" y="0"/>
                    <a:pt x="36293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32"/>
            <p:cNvSpPr/>
            <p:nvPr/>
          </p:nvSpPr>
          <p:spPr>
            <a:xfrm>
              <a:off x="1172875" y="1884825"/>
              <a:ext cx="465825" cy="519025"/>
            </a:xfrm>
            <a:custGeom>
              <a:avLst/>
              <a:gdLst/>
              <a:ahLst/>
              <a:cxnLst/>
              <a:rect l="l" t="t" r="r" b="b"/>
              <a:pathLst>
                <a:path w="18633" h="20761" extrusionOk="0">
                  <a:moveTo>
                    <a:pt x="0" y="0"/>
                  </a:moveTo>
                  <a:lnTo>
                    <a:pt x="0" y="0"/>
                  </a:lnTo>
                  <a:cubicBezTo>
                    <a:pt x="1307" y="1520"/>
                    <a:pt x="2462" y="3161"/>
                    <a:pt x="3648" y="4772"/>
                  </a:cubicBezTo>
                  <a:cubicBezTo>
                    <a:pt x="5016" y="6626"/>
                    <a:pt x="6383" y="8511"/>
                    <a:pt x="7721" y="10426"/>
                  </a:cubicBezTo>
                  <a:cubicBezTo>
                    <a:pt x="10061" y="13800"/>
                    <a:pt x="12402" y="17265"/>
                    <a:pt x="14621" y="20760"/>
                  </a:cubicBezTo>
                  <a:cubicBezTo>
                    <a:pt x="14925" y="20122"/>
                    <a:pt x="15168" y="19392"/>
                    <a:pt x="15685" y="18967"/>
                  </a:cubicBezTo>
                  <a:cubicBezTo>
                    <a:pt x="16536" y="18359"/>
                    <a:pt x="17934" y="18693"/>
                    <a:pt x="18633" y="17994"/>
                  </a:cubicBezTo>
                  <a:cubicBezTo>
                    <a:pt x="18542" y="17903"/>
                    <a:pt x="18481" y="17781"/>
                    <a:pt x="18390" y="17690"/>
                  </a:cubicBezTo>
                  <a:cubicBezTo>
                    <a:pt x="15320" y="14195"/>
                    <a:pt x="12098" y="10790"/>
                    <a:pt x="8694" y="7599"/>
                  </a:cubicBezTo>
                  <a:cubicBezTo>
                    <a:pt x="5897" y="4985"/>
                    <a:pt x="3010" y="2432"/>
                    <a:pt x="0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32"/>
            <p:cNvSpPr/>
            <p:nvPr/>
          </p:nvSpPr>
          <p:spPr>
            <a:xfrm>
              <a:off x="1031525" y="1449300"/>
              <a:ext cx="1170275" cy="225800"/>
            </a:xfrm>
            <a:custGeom>
              <a:avLst/>
              <a:gdLst/>
              <a:ahLst/>
              <a:cxnLst/>
              <a:rect l="l" t="t" r="r" b="b"/>
              <a:pathLst>
                <a:path w="46811" h="9032" extrusionOk="0">
                  <a:moveTo>
                    <a:pt x="32747" y="0"/>
                  </a:moveTo>
                  <a:cubicBezTo>
                    <a:pt x="27874" y="0"/>
                    <a:pt x="22950" y="1011"/>
                    <a:pt x="19363" y="1980"/>
                  </a:cubicBezTo>
                  <a:cubicBezTo>
                    <a:pt x="17022" y="2558"/>
                    <a:pt x="14743" y="3439"/>
                    <a:pt x="12493" y="4381"/>
                  </a:cubicBezTo>
                  <a:cubicBezTo>
                    <a:pt x="8268" y="6205"/>
                    <a:pt x="1" y="8424"/>
                    <a:pt x="1" y="8424"/>
                  </a:cubicBezTo>
                  <a:cubicBezTo>
                    <a:pt x="1" y="8606"/>
                    <a:pt x="31" y="8849"/>
                    <a:pt x="31" y="9032"/>
                  </a:cubicBezTo>
                  <a:cubicBezTo>
                    <a:pt x="3648" y="8758"/>
                    <a:pt x="7144" y="7907"/>
                    <a:pt x="10609" y="6843"/>
                  </a:cubicBezTo>
                  <a:cubicBezTo>
                    <a:pt x="14044" y="5780"/>
                    <a:pt x="17478" y="4594"/>
                    <a:pt x="20974" y="3652"/>
                  </a:cubicBezTo>
                  <a:cubicBezTo>
                    <a:pt x="24500" y="2649"/>
                    <a:pt x="28117" y="2010"/>
                    <a:pt x="31795" y="2010"/>
                  </a:cubicBezTo>
                  <a:cubicBezTo>
                    <a:pt x="36962" y="2010"/>
                    <a:pt x="42099" y="3044"/>
                    <a:pt x="46810" y="5080"/>
                  </a:cubicBezTo>
                  <a:cubicBezTo>
                    <a:pt x="43417" y="1226"/>
                    <a:pt x="38113" y="0"/>
                    <a:pt x="32747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32"/>
            <p:cNvSpPr/>
            <p:nvPr/>
          </p:nvSpPr>
          <p:spPr>
            <a:xfrm>
              <a:off x="1030775" y="1728775"/>
              <a:ext cx="990150" cy="493450"/>
            </a:xfrm>
            <a:custGeom>
              <a:avLst/>
              <a:gdLst/>
              <a:ahLst/>
              <a:cxnLst/>
              <a:rect l="l" t="t" r="r" b="b"/>
              <a:pathLst>
                <a:path w="39606" h="19738" extrusionOk="0">
                  <a:moveTo>
                    <a:pt x="23486" y="1"/>
                  </a:moveTo>
                  <a:cubicBezTo>
                    <a:pt x="21303" y="1"/>
                    <a:pt x="19120" y="120"/>
                    <a:pt x="16961" y="315"/>
                  </a:cubicBezTo>
                  <a:cubicBezTo>
                    <a:pt x="13688" y="601"/>
                    <a:pt x="10300" y="1119"/>
                    <a:pt x="6957" y="1119"/>
                  </a:cubicBezTo>
                  <a:cubicBezTo>
                    <a:pt x="4618" y="1119"/>
                    <a:pt x="2301" y="865"/>
                    <a:pt x="61" y="102"/>
                  </a:cubicBezTo>
                  <a:cubicBezTo>
                    <a:pt x="31" y="284"/>
                    <a:pt x="31" y="467"/>
                    <a:pt x="0" y="649"/>
                  </a:cubicBezTo>
                  <a:cubicBezTo>
                    <a:pt x="2493" y="1926"/>
                    <a:pt x="4955" y="3202"/>
                    <a:pt x="7478" y="4449"/>
                  </a:cubicBezTo>
                  <a:cubicBezTo>
                    <a:pt x="9757" y="5634"/>
                    <a:pt x="12007" y="6789"/>
                    <a:pt x="14226" y="7914"/>
                  </a:cubicBezTo>
                  <a:cubicBezTo>
                    <a:pt x="16414" y="9008"/>
                    <a:pt x="18603" y="10163"/>
                    <a:pt x="20669" y="11500"/>
                  </a:cubicBezTo>
                  <a:cubicBezTo>
                    <a:pt x="22645" y="12807"/>
                    <a:pt x="24469" y="14327"/>
                    <a:pt x="26080" y="16090"/>
                  </a:cubicBezTo>
                  <a:cubicBezTo>
                    <a:pt x="27205" y="17276"/>
                    <a:pt x="28208" y="18491"/>
                    <a:pt x="29211" y="19738"/>
                  </a:cubicBezTo>
                  <a:cubicBezTo>
                    <a:pt x="30761" y="19586"/>
                    <a:pt x="32372" y="18461"/>
                    <a:pt x="33922" y="16789"/>
                  </a:cubicBezTo>
                  <a:cubicBezTo>
                    <a:pt x="33679" y="15513"/>
                    <a:pt x="33314" y="14297"/>
                    <a:pt x="33040" y="13051"/>
                  </a:cubicBezTo>
                  <a:cubicBezTo>
                    <a:pt x="32797" y="11926"/>
                    <a:pt x="32645" y="10741"/>
                    <a:pt x="32980" y="9586"/>
                  </a:cubicBezTo>
                  <a:cubicBezTo>
                    <a:pt x="33284" y="8461"/>
                    <a:pt x="34074" y="7397"/>
                    <a:pt x="35168" y="7063"/>
                  </a:cubicBezTo>
                  <a:cubicBezTo>
                    <a:pt x="35746" y="6850"/>
                    <a:pt x="36414" y="6820"/>
                    <a:pt x="36688" y="6303"/>
                  </a:cubicBezTo>
                  <a:cubicBezTo>
                    <a:pt x="37235" y="5300"/>
                    <a:pt x="35563" y="4357"/>
                    <a:pt x="35776" y="3294"/>
                  </a:cubicBezTo>
                  <a:cubicBezTo>
                    <a:pt x="35901" y="2691"/>
                    <a:pt x="36522" y="2458"/>
                    <a:pt x="37185" y="2458"/>
                  </a:cubicBezTo>
                  <a:cubicBezTo>
                    <a:pt x="37492" y="2458"/>
                    <a:pt x="37807" y="2508"/>
                    <a:pt x="38086" y="2595"/>
                  </a:cubicBezTo>
                  <a:cubicBezTo>
                    <a:pt x="38603" y="2747"/>
                    <a:pt x="39120" y="2929"/>
                    <a:pt x="39606" y="2990"/>
                  </a:cubicBezTo>
                  <a:cubicBezTo>
                    <a:pt x="38481" y="2503"/>
                    <a:pt x="37296" y="2017"/>
                    <a:pt x="36110" y="1683"/>
                  </a:cubicBezTo>
                  <a:cubicBezTo>
                    <a:pt x="32027" y="456"/>
                    <a:pt x="27757" y="1"/>
                    <a:pt x="23486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32"/>
            <p:cNvSpPr/>
            <p:nvPr/>
          </p:nvSpPr>
          <p:spPr>
            <a:xfrm>
              <a:off x="909950" y="1837700"/>
              <a:ext cx="119325" cy="759150"/>
            </a:xfrm>
            <a:custGeom>
              <a:avLst/>
              <a:gdLst/>
              <a:ahLst/>
              <a:cxnLst/>
              <a:rect l="l" t="t" r="r" b="b"/>
              <a:pathLst>
                <a:path w="4773" h="30366" extrusionOk="0">
                  <a:moveTo>
                    <a:pt x="3678" y="0"/>
                  </a:moveTo>
                  <a:lnTo>
                    <a:pt x="426" y="8207"/>
                  </a:lnTo>
                  <a:cubicBezTo>
                    <a:pt x="0" y="16444"/>
                    <a:pt x="152" y="24013"/>
                    <a:pt x="1429" y="30366"/>
                  </a:cubicBezTo>
                  <a:cubicBezTo>
                    <a:pt x="1915" y="30123"/>
                    <a:pt x="2462" y="30001"/>
                    <a:pt x="3010" y="29971"/>
                  </a:cubicBezTo>
                  <a:cubicBezTo>
                    <a:pt x="3344" y="28177"/>
                    <a:pt x="3648" y="26384"/>
                    <a:pt x="3830" y="24591"/>
                  </a:cubicBezTo>
                  <a:cubicBezTo>
                    <a:pt x="4773" y="17083"/>
                    <a:pt x="4773" y="9454"/>
                    <a:pt x="3921" y="1855"/>
                  </a:cubicBezTo>
                  <a:cubicBezTo>
                    <a:pt x="3861" y="1794"/>
                    <a:pt x="3800" y="1703"/>
                    <a:pt x="3770" y="1642"/>
                  </a:cubicBezTo>
                  <a:cubicBezTo>
                    <a:pt x="3618" y="1429"/>
                    <a:pt x="3678" y="1277"/>
                    <a:pt x="3830" y="1216"/>
                  </a:cubicBezTo>
                  <a:cubicBezTo>
                    <a:pt x="3800" y="821"/>
                    <a:pt x="3770" y="426"/>
                    <a:pt x="3678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32"/>
            <p:cNvSpPr/>
            <p:nvPr/>
          </p:nvSpPr>
          <p:spPr>
            <a:xfrm>
              <a:off x="998850" y="1767700"/>
              <a:ext cx="721175" cy="684125"/>
            </a:xfrm>
            <a:custGeom>
              <a:avLst/>
              <a:gdLst/>
              <a:ahLst/>
              <a:cxnLst/>
              <a:rect l="l" t="t" r="r" b="b"/>
              <a:pathLst>
                <a:path w="28847" h="27365" extrusionOk="0">
                  <a:moveTo>
                    <a:pt x="801" y="0"/>
                  </a:moveTo>
                  <a:cubicBezTo>
                    <a:pt x="704" y="0"/>
                    <a:pt x="617" y="60"/>
                    <a:pt x="578" y="156"/>
                  </a:cubicBezTo>
                  <a:cubicBezTo>
                    <a:pt x="517" y="126"/>
                    <a:pt x="426" y="126"/>
                    <a:pt x="365" y="95"/>
                  </a:cubicBezTo>
                  <a:cubicBezTo>
                    <a:pt x="338" y="91"/>
                    <a:pt x="312" y="89"/>
                    <a:pt x="288" y="89"/>
                  </a:cubicBezTo>
                  <a:cubicBezTo>
                    <a:pt x="129" y="89"/>
                    <a:pt x="54" y="172"/>
                    <a:pt x="1" y="278"/>
                  </a:cubicBezTo>
                  <a:lnTo>
                    <a:pt x="1" y="308"/>
                  </a:lnTo>
                  <a:lnTo>
                    <a:pt x="1" y="460"/>
                  </a:lnTo>
                  <a:cubicBezTo>
                    <a:pt x="1" y="551"/>
                    <a:pt x="92" y="612"/>
                    <a:pt x="214" y="673"/>
                  </a:cubicBezTo>
                  <a:cubicBezTo>
                    <a:pt x="274" y="673"/>
                    <a:pt x="396" y="703"/>
                    <a:pt x="457" y="734"/>
                  </a:cubicBezTo>
                  <a:cubicBezTo>
                    <a:pt x="578" y="764"/>
                    <a:pt x="730" y="825"/>
                    <a:pt x="852" y="855"/>
                  </a:cubicBezTo>
                  <a:cubicBezTo>
                    <a:pt x="4834" y="2284"/>
                    <a:pt x="7417" y="6144"/>
                    <a:pt x="9849" y="9427"/>
                  </a:cubicBezTo>
                  <a:cubicBezTo>
                    <a:pt x="12554" y="13135"/>
                    <a:pt x="15199" y="16904"/>
                    <a:pt x="17752" y="20703"/>
                  </a:cubicBezTo>
                  <a:cubicBezTo>
                    <a:pt x="18937" y="22466"/>
                    <a:pt x="20092" y="24260"/>
                    <a:pt x="21247" y="26053"/>
                  </a:cubicBezTo>
                  <a:cubicBezTo>
                    <a:pt x="21521" y="26418"/>
                    <a:pt x="21734" y="26843"/>
                    <a:pt x="22007" y="27239"/>
                  </a:cubicBezTo>
                  <a:cubicBezTo>
                    <a:pt x="22061" y="27328"/>
                    <a:pt x="22140" y="27364"/>
                    <a:pt x="22221" y="27364"/>
                  </a:cubicBezTo>
                  <a:cubicBezTo>
                    <a:pt x="22417" y="27364"/>
                    <a:pt x="22623" y="27150"/>
                    <a:pt x="22494" y="26935"/>
                  </a:cubicBezTo>
                  <a:cubicBezTo>
                    <a:pt x="22190" y="26479"/>
                    <a:pt x="21855" y="25962"/>
                    <a:pt x="21551" y="25476"/>
                  </a:cubicBezTo>
                  <a:cubicBezTo>
                    <a:pt x="19302" y="21980"/>
                    <a:pt x="17022" y="18576"/>
                    <a:pt x="14651" y="15141"/>
                  </a:cubicBezTo>
                  <a:cubicBezTo>
                    <a:pt x="13284" y="13257"/>
                    <a:pt x="11946" y="11342"/>
                    <a:pt x="10578" y="9488"/>
                  </a:cubicBezTo>
                  <a:cubicBezTo>
                    <a:pt x="9393" y="7877"/>
                    <a:pt x="8268" y="6266"/>
                    <a:pt x="6931" y="4746"/>
                  </a:cubicBezTo>
                  <a:lnTo>
                    <a:pt x="6931" y="4746"/>
                  </a:lnTo>
                  <a:cubicBezTo>
                    <a:pt x="9940" y="7117"/>
                    <a:pt x="12828" y="9670"/>
                    <a:pt x="15624" y="12345"/>
                  </a:cubicBezTo>
                  <a:cubicBezTo>
                    <a:pt x="18998" y="15536"/>
                    <a:pt x="22250" y="18910"/>
                    <a:pt x="25320" y="22406"/>
                  </a:cubicBezTo>
                  <a:cubicBezTo>
                    <a:pt x="25381" y="22527"/>
                    <a:pt x="25472" y="22588"/>
                    <a:pt x="25533" y="22710"/>
                  </a:cubicBezTo>
                  <a:cubicBezTo>
                    <a:pt x="26141" y="23378"/>
                    <a:pt x="26749" y="24077"/>
                    <a:pt x="27326" y="24746"/>
                  </a:cubicBezTo>
                  <a:cubicBezTo>
                    <a:pt x="27448" y="24564"/>
                    <a:pt x="27570" y="24381"/>
                    <a:pt x="27630" y="24260"/>
                  </a:cubicBezTo>
                  <a:cubicBezTo>
                    <a:pt x="27023" y="23591"/>
                    <a:pt x="26445" y="22892"/>
                    <a:pt x="25837" y="22223"/>
                  </a:cubicBezTo>
                  <a:cubicBezTo>
                    <a:pt x="24500" y="20703"/>
                    <a:pt x="23132" y="19184"/>
                    <a:pt x="21734" y="17694"/>
                  </a:cubicBezTo>
                  <a:cubicBezTo>
                    <a:pt x="18512" y="14260"/>
                    <a:pt x="15077" y="11007"/>
                    <a:pt x="11551" y="7907"/>
                  </a:cubicBezTo>
                  <a:cubicBezTo>
                    <a:pt x="10457" y="6934"/>
                    <a:pt x="9302" y="6022"/>
                    <a:pt x="8177" y="5080"/>
                  </a:cubicBezTo>
                  <a:lnTo>
                    <a:pt x="8177" y="5080"/>
                  </a:lnTo>
                  <a:cubicBezTo>
                    <a:pt x="9879" y="6144"/>
                    <a:pt x="11551" y="7208"/>
                    <a:pt x="13223" y="8332"/>
                  </a:cubicBezTo>
                  <a:cubicBezTo>
                    <a:pt x="17326" y="11098"/>
                    <a:pt x="21278" y="14077"/>
                    <a:pt x="25108" y="17238"/>
                  </a:cubicBezTo>
                  <a:lnTo>
                    <a:pt x="26384" y="18272"/>
                  </a:lnTo>
                  <a:cubicBezTo>
                    <a:pt x="27174" y="18910"/>
                    <a:pt x="27965" y="19579"/>
                    <a:pt x="28755" y="20278"/>
                  </a:cubicBezTo>
                  <a:cubicBezTo>
                    <a:pt x="28816" y="20035"/>
                    <a:pt x="28846" y="19792"/>
                    <a:pt x="28846" y="19548"/>
                  </a:cubicBezTo>
                  <a:cubicBezTo>
                    <a:pt x="28390" y="19184"/>
                    <a:pt x="27934" y="18758"/>
                    <a:pt x="27478" y="18363"/>
                  </a:cubicBezTo>
                  <a:cubicBezTo>
                    <a:pt x="25168" y="16448"/>
                    <a:pt x="22798" y="14564"/>
                    <a:pt x="20396" y="12740"/>
                  </a:cubicBezTo>
                  <a:cubicBezTo>
                    <a:pt x="16475" y="9731"/>
                    <a:pt x="12372" y="6934"/>
                    <a:pt x="8177" y="4320"/>
                  </a:cubicBezTo>
                  <a:cubicBezTo>
                    <a:pt x="5806" y="2831"/>
                    <a:pt x="3435" y="1433"/>
                    <a:pt x="1034" y="95"/>
                  </a:cubicBezTo>
                  <a:lnTo>
                    <a:pt x="973" y="65"/>
                  </a:lnTo>
                  <a:cubicBezTo>
                    <a:pt x="918" y="20"/>
                    <a:pt x="858" y="0"/>
                    <a:pt x="801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32"/>
            <p:cNvSpPr/>
            <p:nvPr/>
          </p:nvSpPr>
          <p:spPr>
            <a:xfrm>
              <a:off x="975150" y="1774250"/>
              <a:ext cx="429500" cy="870375"/>
            </a:xfrm>
            <a:custGeom>
              <a:avLst/>
              <a:gdLst/>
              <a:ahLst/>
              <a:cxnLst/>
              <a:rect l="l" t="t" r="r" b="b"/>
              <a:pathLst>
                <a:path w="17180" h="34815" extrusionOk="0">
                  <a:moveTo>
                    <a:pt x="1089" y="0"/>
                  </a:moveTo>
                  <a:cubicBezTo>
                    <a:pt x="1053" y="0"/>
                    <a:pt x="1016" y="5"/>
                    <a:pt x="979" y="16"/>
                  </a:cubicBezTo>
                  <a:cubicBezTo>
                    <a:pt x="949" y="16"/>
                    <a:pt x="918" y="76"/>
                    <a:pt x="918" y="76"/>
                  </a:cubicBezTo>
                  <a:cubicBezTo>
                    <a:pt x="827" y="137"/>
                    <a:pt x="766" y="228"/>
                    <a:pt x="797" y="320"/>
                  </a:cubicBezTo>
                  <a:lnTo>
                    <a:pt x="797" y="411"/>
                  </a:lnTo>
                  <a:cubicBezTo>
                    <a:pt x="918" y="1080"/>
                    <a:pt x="1040" y="1779"/>
                    <a:pt x="1101" y="2447"/>
                  </a:cubicBezTo>
                  <a:cubicBezTo>
                    <a:pt x="1131" y="2873"/>
                    <a:pt x="1222" y="3238"/>
                    <a:pt x="1253" y="3663"/>
                  </a:cubicBezTo>
                  <a:cubicBezTo>
                    <a:pt x="1162" y="3754"/>
                    <a:pt x="1070" y="3937"/>
                    <a:pt x="1192" y="4089"/>
                  </a:cubicBezTo>
                  <a:cubicBezTo>
                    <a:pt x="1222" y="4180"/>
                    <a:pt x="1313" y="4241"/>
                    <a:pt x="1344" y="4332"/>
                  </a:cubicBezTo>
                  <a:cubicBezTo>
                    <a:pt x="2225" y="11931"/>
                    <a:pt x="2225" y="19560"/>
                    <a:pt x="1253" y="27037"/>
                  </a:cubicBezTo>
                  <a:cubicBezTo>
                    <a:pt x="1040" y="28861"/>
                    <a:pt x="766" y="30654"/>
                    <a:pt x="432" y="32448"/>
                  </a:cubicBezTo>
                  <a:cubicBezTo>
                    <a:pt x="310" y="33116"/>
                    <a:pt x="189" y="33755"/>
                    <a:pt x="37" y="34454"/>
                  </a:cubicBezTo>
                  <a:cubicBezTo>
                    <a:pt x="0" y="34673"/>
                    <a:pt x="216" y="34815"/>
                    <a:pt x="413" y="34815"/>
                  </a:cubicBezTo>
                  <a:cubicBezTo>
                    <a:pt x="545" y="34815"/>
                    <a:pt x="669" y="34752"/>
                    <a:pt x="706" y="34606"/>
                  </a:cubicBezTo>
                  <a:cubicBezTo>
                    <a:pt x="858" y="33876"/>
                    <a:pt x="1010" y="33116"/>
                    <a:pt x="1101" y="32387"/>
                  </a:cubicBezTo>
                  <a:cubicBezTo>
                    <a:pt x="2590" y="24363"/>
                    <a:pt x="3016" y="16125"/>
                    <a:pt x="2377" y="7888"/>
                  </a:cubicBezTo>
                  <a:cubicBezTo>
                    <a:pt x="2317" y="7037"/>
                    <a:pt x="2225" y="6247"/>
                    <a:pt x="2134" y="5426"/>
                  </a:cubicBezTo>
                  <a:lnTo>
                    <a:pt x="2134" y="5426"/>
                  </a:lnTo>
                  <a:cubicBezTo>
                    <a:pt x="6116" y="11809"/>
                    <a:pt x="6572" y="19469"/>
                    <a:pt x="6542" y="26642"/>
                  </a:cubicBezTo>
                  <a:cubicBezTo>
                    <a:pt x="6542" y="28679"/>
                    <a:pt x="6542" y="30685"/>
                    <a:pt x="6815" y="32691"/>
                  </a:cubicBezTo>
                  <a:cubicBezTo>
                    <a:pt x="6846" y="33116"/>
                    <a:pt x="6937" y="33542"/>
                    <a:pt x="6997" y="33937"/>
                  </a:cubicBezTo>
                  <a:cubicBezTo>
                    <a:pt x="7034" y="34108"/>
                    <a:pt x="7150" y="34181"/>
                    <a:pt x="7271" y="34181"/>
                  </a:cubicBezTo>
                  <a:cubicBezTo>
                    <a:pt x="7450" y="34181"/>
                    <a:pt x="7642" y="34021"/>
                    <a:pt x="7605" y="33785"/>
                  </a:cubicBezTo>
                  <a:cubicBezTo>
                    <a:pt x="7484" y="33147"/>
                    <a:pt x="7423" y="32539"/>
                    <a:pt x="7332" y="31901"/>
                  </a:cubicBezTo>
                  <a:cubicBezTo>
                    <a:pt x="7180" y="30259"/>
                    <a:pt x="7180" y="28679"/>
                    <a:pt x="7180" y="27068"/>
                  </a:cubicBezTo>
                  <a:cubicBezTo>
                    <a:pt x="7241" y="25062"/>
                    <a:pt x="7241" y="23056"/>
                    <a:pt x="7119" y="21019"/>
                  </a:cubicBezTo>
                  <a:cubicBezTo>
                    <a:pt x="6876" y="17584"/>
                    <a:pt x="6390" y="14028"/>
                    <a:pt x="5265" y="10654"/>
                  </a:cubicBezTo>
                  <a:lnTo>
                    <a:pt x="5265" y="10654"/>
                  </a:lnTo>
                  <a:cubicBezTo>
                    <a:pt x="6572" y="11505"/>
                    <a:pt x="7849" y="12478"/>
                    <a:pt x="8973" y="13602"/>
                  </a:cubicBezTo>
                  <a:cubicBezTo>
                    <a:pt x="9247" y="18253"/>
                    <a:pt x="10159" y="22934"/>
                    <a:pt x="11678" y="27402"/>
                  </a:cubicBezTo>
                  <a:cubicBezTo>
                    <a:pt x="11891" y="28071"/>
                    <a:pt x="12134" y="28679"/>
                    <a:pt x="12347" y="29287"/>
                  </a:cubicBezTo>
                  <a:lnTo>
                    <a:pt x="13168" y="31202"/>
                  </a:lnTo>
                  <a:cubicBezTo>
                    <a:pt x="13231" y="31365"/>
                    <a:pt x="13371" y="31435"/>
                    <a:pt x="13504" y="31435"/>
                  </a:cubicBezTo>
                  <a:cubicBezTo>
                    <a:pt x="13692" y="31435"/>
                    <a:pt x="13865" y="31294"/>
                    <a:pt x="13776" y="31080"/>
                  </a:cubicBezTo>
                  <a:cubicBezTo>
                    <a:pt x="13472" y="30381"/>
                    <a:pt x="13198" y="29651"/>
                    <a:pt x="12925" y="28983"/>
                  </a:cubicBezTo>
                  <a:cubicBezTo>
                    <a:pt x="11496" y="25244"/>
                    <a:pt x="10493" y="21384"/>
                    <a:pt x="9976" y="17463"/>
                  </a:cubicBezTo>
                  <a:cubicBezTo>
                    <a:pt x="9824" y="16399"/>
                    <a:pt x="9733" y="15365"/>
                    <a:pt x="9672" y="14302"/>
                  </a:cubicBezTo>
                  <a:lnTo>
                    <a:pt x="9672" y="14302"/>
                  </a:lnTo>
                  <a:cubicBezTo>
                    <a:pt x="12560" y="17280"/>
                    <a:pt x="14688" y="20958"/>
                    <a:pt x="15751" y="24879"/>
                  </a:cubicBezTo>
                  <a:cubicBezTo>
                    <a:pt x="16116" y="26217"/>
                    <a:pt x="16359" y="27584"/>
                    <a:pt x="16451" y="28952"/>
                  </a:cubicBezTo>
                  <a:cubicBezTo>
                    <a:pt x="16451" y="29317"/>
                    <a:pt x="16511" y="29651"/>
                    <a:pt x="16511" y="30016"/>
                  </a:cubicBezTo>
                  <a:cubicBezTo>
                    <a:pt x="16511" y="30183"/>
                    <a:pt x="16644" y="30273"/>
                    <a:pt x="16792" y="30273"/>
                  </a:cubicBezTo>
                  <a:cubicBezTo>
                    <a:pt x="16967" y="30273"/>
                    <a:pt x="17164" y="30145"/>
                    <a:pt x="17180" y="29864"/>
                  </a:cubicBezTo>
                  <a:cubicBezTo>
                    <a:pt x="17180" y="29165"/>
                    <a:pt x="17089" y="28496"/>
                    <a:pt x="17028" y="27797"/>
                  </a:cubicBezTo>
                  <a:cubicBezTo>
                    <a:pt x="16329" y="22296"/>
                    <a:pt x="13563" y="16976"/>
                    <a:pt x="9399" y="13025"/>
                  </a:cubicBezTo>
                  <a:cubicBezTo>
                    <a:pt x="8061" y="11779"/>
                    <a:pt x="6602" y="10654"/>
                    <a:pt x="5052" y="9742"/>
                  </a:cubicBezTo>
                  <a:cubicBezTo>
                    <a:pt x="5022" y="9712"/>
                    <a:pt x="4991" y="9712"/>
                    <a:pt x="4931" y="9712"/>
                  </a:cubicBezTo>
                  <a:cubicBezTo>
                    <a:pt x="4900" y="9651"/>
                    <a:pt x="4900" y="9560"/>
                    <a:pt x="4870" y="9499"/>
                  </a:cubicBezTo>
                  <a:cubicBezTo>
                    <a:pt x="4110" y="7584"/>
                    <a:pt x="3168" y="5760"/>
                    <a:pt x="1982" y="4089"/>
                  </a:cubicBezTo>
                  <a:cubicBezTo>
                    <a:pt x="1861" y="3146"/>
                    <a:pt x="1739" y="2143"/>
                    <a:pt x="1587" y="1201"/>
                  </a:cubicBezTo>
                  <a:cubicBezTo>
                    <a:pt x="1526" y="897"/>
                    <a:pt x="1496" y="593"/>
                    <a:pt x="1435" y="289"/>
                  </a:cubicBezTo>
                  <a:cubicBezTo>
                    <a:pt x="1410" y="114"/>
                    <a:pt x="1261" y="0"/>
                    <a:pt x="1089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32"/>
            <p:cNvSpPr/>
            <p:nvPr/>
          </p:nvSpPr>
          <p:spPr>
            <a:xfrm>
              <a:off x="944900" y="2221950"/>
              <a:ext cx="774350" cy="493500"/>
            </a:xfrm>
            <a:custGeom>
              <a:avLst/>
              <a:gdLst/>
              <a:ahLst/>
              <a:cxnLst/>
              <a:rect l="l" t="t" r="r" b="b"/>
              <a:pathLst>
                <a:path w="30974" h="19740" extrusionOk="0">
                  <a:moveTo>
                    <a:pt x="28727" y="0"/>
                  </a:moveTo>
                  <a:cubicBezTo>
                    <a:pt x="28645" y="0"/>
                    <a:pt x="28563" y="4"/>
                    <a:pt x="28481" y="11"/>
                  </a:cubicBezTo>
                  <a:cubicBezTo>
                    <a:pt x="28117" y="71"/>
                    <a:pt x="27782" y="284"/>
                    <a:pt x="27570" y="619"/>
                  </a:cubicBezTo>
                  <a:cubicBezTo>
                    <a:pt x="27053" y="1591"/>
                    <a:pt x="28147" y="2929"/>
                    <a:pt x="27965" y="3962"/>
                  </a:cubicBezTo>
                  <a:cubicBezTo>
                    <a:pt x="27965" y="4114"/>
                    <a:pt x="27874" y="4236"/>
                    <a:pt x="27813" y="4388"/>
                  </a:cubicBezTo>
                  <a:cubicBezTo>
                    <a:pt x="27782" y="4448"/>
                    <a:pt x="27722" y="4479"/>
                    <a:pt x="27691" y="4540"/>
                  </a:cubicBezTo>
                  <a:cubicBezTo>
                    <a:pt x="27022" y="5299"/>
                    <a:pt x="25594" y="4904"/>
                    <a:pt x="24773" y="5512"/>
                  </a:cubicBezTo>
                  <a:cubicBezTo>
                    <a:pt x="24226" y="5907"/>
                    <a:pt x="24013" y="6667"/>
                    <a:pt x="23709" y="7306"/>
                  </a:cubicBezTo>
                  <a:cubicBezTo>
                    <a:pt x="23618" y="7488"/>
                    <a:pt x="23527" y="7670"/>
                    <a:pt x="23405" y="7883"/>
                  </a:cubicBezTo>
                  <a:cubicBezTo>
                    <a:pt x="23223" y="8187"/>
                    <a:pt x="22949" y="8400"/>
                    <a:pt x="22554" y="8430"/>
                  </a:cubicBezTo>
                  <a:cubicBezTo>
                    <a:pt x="22505" y="8438"/>
                    <a:pt x="22455" y="8441"/>
                    <a:pt x="22406" y="8441"/>
                  </a:cubicBezTo>
                  <a:cubicBezTo>
                    <a:pt x="21648" y="8441"/>
                    <a:pt x="20985" y="7608"/>
                    <a:pt x="20214" y="7579"/>
                  </a:cubicBezTo>
                  <a:cubicBezTo>
                    <a:pt x="20176" y="7576"/>
                    <a:pt x="20139" y="7574"/>
                    <a:pt x="20102" y="7574"/>
                  </a:cubicBezTo>
                  <a:cubicBezTo>
                    <a:pt x="19138" y="7574"/>
                    <a:pt x="18591" y="8708"/>
                    <a:pt x="18268" y="9616"/>
                  </a:cubicBezTo>
                  <a:cubicBezTo>
                    <a:pt x="18208" y="9737"/>
                    <a:pt x="18147" y="9889"/>
                    <a:pt x="18116" y="10011"/>
                  </a:cubicBezTo>
                  <a:cubicBezTo>
                    <a:pt x="18056" y="10193"/>
                    <a:pt x="17965" y="10345"/>
                    <a:pt x="17904" y="10528"/>
                  </a:cubicBezTo>
                  <a:cubicBezTo>
                    <a:pt x="17813" y="10710"/>
                    <a:pt x="17691" y="10862"/>
                    <a:pt x="17600" y="11014"/>
                  </a:cubicBezTo>
                  <a:cubicBezTo>
                    <a:pt x="17509" y="11135"/>
                    <a:pt x="17448" y="11227"/>
                    <a:pt x="17357" y="11287"/>
                  </a:cubicBezTo>
                  <a:cubicBezTo>
                    <a:pt x="17083" y="11561"/>
                    <a:pt x="16749" y="11743"/>
                    <a:pt x="16323" y="11743"/>
                  </a:cubicBezTo>
                  <a:cubicBezTo>
                    <a:pt x="15574" y="11743"/>
                    <a:pt x="14927" y="11086"/>
                    <a:pt x="14219" y="11086"/>
                  </a:cubicBezTo>
                  <a:cubicBezTo>
                    <a:pt x="14151" y="11086"/>
                    <a:pt x="14082" y="11092"/>
                    <a:pt x="14013" y="11105"/>
                  </a:cubicBezTo>
                  <a:lnTo>
                    <a:pt x="13983" y="11105"/>
                  </a:lnTo>
                  <a:cubicBezTo>
                    <a:pt x="13952" y="11105"/>
                    <a:pt x="13952" y="11135"/>
                    <a:pt x="13891" y="11135"/>
                  </a:cubicBezTo>
                  <a:cubicBezTo>
                    <a:pt x="13709" y="11166"/>
                    <a:pt x="13557" y="11287"/>
                    <a:pt x="13436" y="11409"/>
                  </a:cubicBezTo>
                  <a:lnTo>
                    <a:pt x="13375" y="11500"/>
                  </a:lnTo>
                  <a:cubicBezTo>
                    <a:pt x="12858" y="12017"/>
                    <a:pt x="12554" y="12959"/>
                    <a:pt x="11794" y="13081"/>
                  </a:cubicBezTo>
                  <a:cubicBezTo>
                    <a:pt x="11730" y="13093"/>
                    <a:pt x="11667" y="13098"/>
                    <a:pt x="11605" y="13098"/>
                  </a:cubicBezTo>
                  <a:cubicBezTo>
                    <a:pt x="11046" y="13098"/>
                    <a:pt x="10545" y="12655"/>
                    <a:pt x="9970" y="12655"/>
                  </a:cubicBezTo>
                  <a:cubicBezTo>
                    <a:pt x="9454" y="12716"/>
                    <a:pt x="9119" y="12959"/>
                    <a:pt x="8846" y="13385"/>
                  </a:cubicBezTo>
                  <a:cubicBezTo>
                    <a:pt x="8694" y="13567"/>
                    <a:pt x="8603" y="13841"/>
                    <a:pt x="8451" y="14053"/>
                  </a:cubicBezTo>
                  <a:cubicBezTo>
                    <a:pt x="8390" y="14145"/>
                    <a:pt x="8359" y="14175"/>
                    <a:pt x="8329" y="14266"/>
                  </a:cubicBezTo>
                  <a:cubicBezTo>
                    <a:pt x="8207" y="14479"/>
                    <a:pt x="8056" y="14722"/>
                    <a:pt x="7904" y="14904"/>
                  </a:cubicBezTo>
                  <a:cubicBezTo>
                    <a:pt x="7782" y="15056"/>
                    <a:pt x="7630" y="15208"/>
                    <a:pt x="7448" y="15330"/>
                  </a:cubicBezTo>
                  <a:cubicBezTo>
                    <a:pt x="7131" y="15531"/>
                    <a:pt x="6790" y="15609"/>
                    <a:pt x="6438" y="15609"/>
                  </a:cubicBezTo>
                  <a:cubicBezTo>
                    <a:pt x="5673" y="15609"/>
                    <a:pt x="4853" y="15245"/>
                    <a:pt x="4104" y="14996"/>
                  </a:cubicBezTo>
                  <a:cubicBezTo>
                    <a:pt x="3831" y="14874"/>
                    <a:pt x="3557" y="14783"/>
                    <a:pt x="3314" y="14753"/>
                  </a:cubicBezTo>
                  <a:cubicBezTo>
                    <a:pt x="3131" y="14692"/>
                    <a:pt x="2919" y="14692"/>
                    <a:pt x="2736" y="14631"/>
                  </a:cubicBezTo>
                  <a:cubicBezTo>
                    <a:pt x="2584" y="14631"/>
                    <a:pt x="2402" y="14601"/>
                    <a:pt x="2220" y="14601"/>
                  </a:cubicBezTo>
                  <a:cubicBezTo>
                    <a:pt x="2113" y="14585"/>
                    <a:pt x="2007" y="14578"/>
                    <a:pt x="1897" y="14578"/>
                  </a:cubicBezTo>
                  <a:cubicBezTo>
                    <a:pt x="1786" y="14578"/>
                    <a:pt x="1672" y="14585"/>
                    <a:pt x="1551" y="14601"/>
                  </a:cubicBezTo>
                  <a:cubicBezTo>
                    <a:pt x="1034" y="14631"/>
                    <a:pt x="487" y="14753"/>
                    <a:pt x="1" y="14996"/>
                  </a:cubicBezTo>
                  <a:cubicBezTo>
                    <a:pt x="244" y="16090"/>
                    <a:pt x="487" y="17184"/>
                    <a:pt x="791" y="18218"/>
                  </a:cubicBezTo>
                  <a:cubicBezTo>
                    <a:pt x="1059" y="19156"/>
                    <a:pt x="1918" y="19739"/>
                    <a:pt x="2846" y="19739"/>
                  </a:cubicBezTo>
                  <a:cubicBezTo>
                    <a:pt x="2971" y="19739"/>
                    <a:pt x="3097" y="19729"/>
                    <a:pt x="3223" y="19707"/>
                  </a:cubicBezTo>
                  <a:cubicBezTo>
                    <a:pt x="15442" y="17367"/>
                    <a:pt x="25685" y="13871"/>
                    <a:pt x="29484" y="6576"/>
                  </a:cubicBezTo>
                  <a:cubicBezTo>
                    <a:pt x="29606" y="6394"/>
                    <a:pt x="29728" y="6211"/>
                    <a:pt x="29758" y="5999"/>
                  </a:cubicBezTo>
                  <a:cubicBezTo>
                    <a:pt x="30305" y="4844"/>
                    <a:pt x="30700" y="3506"/>
                    <a:pt x="30883" y="2047"/>
                  </a:cubicBezTo>
                  <a:cubicBezTo>
                    <a:pt x="30913" y="1834"/>
                    <a:pt x="30974" y="1561"/>
                    <a:pt x="30974" y="1348"/>
                  </a:cubicBezTo>
                  <a:lnTo>
                    <a:pt x="30974" y="1226"/>
                  </a:lnTo>
                  <a:lnTo>
                    <a:pt x="30396" y="649"/>
                  </a:lnTo>
                  <a:cubicBezTo>
                    <a:pt x="30153" y="436"/>
                    <a:pt x="29849" y="284"/>
                    <a:pt x="29545" y="163"/>
                  </a:cubicBezTo>
                  <a:cubicBezTo>
                    <a:pt x="29286" y="45"/>
                    <a:pt x="29009" y="0"/>
                    <a:pt x="28727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32"/>
            <p:cNvSpPr/>
            <p:nvPr/>
          </p:nvSpPr>
          <p:spPr>
            <a:xfrm>
              <a:off x="1846125" y="1671000"/>
              <a:ext cx="351875" cy="478275"/>
            </a:xfrm>
            <a:custGeom>
              <a:avLst/>
              <a:gdLst/>
              <a:ahLst/>
              <a:cxnLst/>
              <a:rect l="l" t="t" r="r" b="b"/>
              <a:pathLst>
                <a:path w="14075" h="19131" extrusionOk="0">
                  <a:moveTo>
                    <a:pt x="12028" y="0"/>
                  </a:moveTo>
                  <a:cubicBezTo>
                    <a:pt x="11921" y="0"/>
                    <a:pt x="11812" y="4"/>
                    <a:pt x="11703" y="12"/>
                  </a:cubicBezTo>
                  <a:cubicBezTo>
                    <a:pt x="10457" y="133"/>
                    <a:pt x="9180" y="833"/>
                    <a:pt x="8816" y="2018"/>
                  </a:cubicBezTo>
                  <a:cubicBezTo>
                    <a:pt x="8573" y="3051"/>
                    <a:pt x="8907" y="4419"/>
                    <a:pt x="8056" y="5058"/>
                  </a:cubicBezTo>
                  <a:cubicBezTo>
                    <a:pt x="8025" y="5088"/>
                    <a:pt x="7995" y="5088"/>
                    <a:pt x="7965" y="5149"/>
                  </a:cubicBezTo>
                  <a:cubicBezTo>
                    <a:pt x="7726" y="5292"/>
                    <a:pt x="7450" y="5341"/>
                    <a:pt x="7181" y="5341"/>
                  </a:cubicBezTo>
                  <a:cubicBezTo>
                    <a:pt x="7107" y="5341"/>
                    <a:pt x="7034" y="5338"/>
                    <a:pt x="6962" y="5331"/>
                  </a:cubicBezTo>
                  <a:cubicBezTo>
                    <a:pt x="6475" y="5301"/>
                    <a:pt x="5928" y="5088"/>
                    <a:pt x="5442" y="4936"/>
                  </a:cubicBezTo>
                  <a:cubicBezTo>
                    <a:pt x="5154" y="4837"/>
                    <a:pt x="4826" y="4779"/>
                    <a:pt x="4510" y="4779"/>
                  </a:cubicBezTo>
                  <a:cubicBezTo>
                    <a:pt x="3859" y="4779"/>
                    <a:pt x="3254" y="5021"/>
                    <a:pt x="3132" y="5635"/>
                  </a:cubicBezTo>
                  <a:cubicBezTo>
                    <a:pt x="2889" y="6699"/>
                    <a:pt x="4530" y="7672"/>
                    <a:pt x="4044" y="8644"/>
                  </a:cubicBezTo>
                  <a:cubicBezTo>
                    <a:pt x="3770" y="9161"/>
                    <a:pt x="3101" y="9191"/>
                    <a:pt x="2524" y="9404"/>
                  </a:cubicBezTo>
                  <a:cubicBezTo>
                    <a:pt x="1369" y="9738"/>
                    <a:pt x="609" y="10802"/>
                    <a:pt x="305" y="11927"/>
                  </a:cubicBezTo>
                  <a:cubicBezTo>
                    <a:pt x="1" y="13052"/>
                    <a:pt x="153" y="14267"/>
                    <a:pt x="396" y="15392"/>
                  </a:cubicBezTo>
                  <a:cubicBezTo>
                    <a:pt x="670" y="16638"/>
                    <a:pt x="1034" y="17854"/>
                    <a:pt x="1278" y="19131"/>
                  </a:cubicBezTo>
                  <a:cubicBezTo>
                    <a:pt x="3800" y="16425"/>
                    <a:pt x="6293" y="12292"/>
                    <a:pt x="8603" y="8553"/>
                  </a:cubicBezTo>
                  <a:cubicBezTo>
                    <a:pt x="9028" y="7915"/>
                    <a:pt x="9393" y="7307"/>
                    <a:pt x="9788" y="6699"/>
                  </a:cubicBezTo>
                  <a:cubicBezTo>
                    <a:pt x="9849" y="6517"/>
                    <a:pt x="9971" y="6365"/>
                    <a:pt x="10092" y="6213"/>
                  </a:cubicBezTo>
                  <a:cubicBezTo>
                    <a:pt x="11643" y="3842"/>
                    <a:pt x="13041" y="1805"/>
                    <a:pt x="14074" y="346"/>
                  </a:cubicBezTo>
                  <a:cubicBezTo>
                    <a:pt x="13415" y="162"/>
                    <a:pt x="12733" y="0"/>
                    <a:pt x="12028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32"/>
            <p:cNvSpPr/>
            <p:nvPr/>
          </p:nvSpPr>
          <p:spPr>
            <a:xfrm>
              <a:off x="1010600" y="1742000"/>
              <a:ext cx="749700" cy="480800"/>
            </a:xfrm>
            <a:custGeom>
              <a:avLst/>
              <a:gdLst/>
              <a:ahLst/>
              <a:cxnLst/>
              <a:rect l="l" t="t" r="r" b="b"/>
              <a:pathLst>
                <a:path w="29988" h="19232" extrusionOk="0">
                  <a:moveTo>
                    <a:pt x="445" y="0"/>
                  </a:moveTo>
                  <a:cubicBezTo>
                    <a:pt x="191" y="0"/>
                    <a:pt x="0" y="387"/>
                    <a:pt x="291" y="546"/>
                  </a:cubicBezTo>
                  <a:cubicBezTo>
                    <a:pt x="412" y="637"/>
                    <a:pt x="534" y="698"/>
                    <a:pt x="655" y="728"/>
                  </a:cubicBezTo>
                  <a:cubicBezTo>
                    <a:pt x="4972" y="2947"/>
                    <a:pt x="9257" y="5135"/>
                    <a:pt x="13604" y="7354"/>
                  </a:cubicBezTo>
                  <a:cubicBezTo>
                    <a:pt x="15762" y="8449"/>
                    <a:pt x="17981" y="9573"/>
                    <a:pt x="20048" y="10819"/>
                  </a:cubicBezTo>
                  <a:cubicBezTo>
                    <a:pt x="22115" y="12066"/>
                    <a:pt x="23969" y="13494"/>
                    <a:pt x="25671" y="15227"/>
                  </a:cubicBezTo>
                  <a:cubicBezTo>
                    <a:pt x="26948" y="16473"/>
                    <a:pt x="28103" y="17810"/>
                    <a:pt x="29227" y="19209"/>
                  </a:cubicBezTo>
                  <a:cubicBezTo>
                    <a:pt x="29349" y="19224"/>
                    <a:pt x="29471" y="19231"/>
                    <a:pt x="29596" y="19231"/>
                  </a:cubicBezTo>
                  <a:cubicBezTo>
                    <a:pt x="29721" y="19231"/>
                    <a:pt x="29850" y="19224"/>
                    <a:pt x="29987" y="19209"/>
                  </a:cubicBezTo>
                  <a:cubicBezTo>
                    <a:pt x="28984" y="17962"/>
                    <a:pt x="27951" y="16747"/>
                    <a:pt x="26856" y="15531"/>
                  </a:cubicBezTo>
                  <a:cubicBezTo>
                    <a:pt x="25215" y="13768"/>
                    <a:pt x="23452" y="12218"/>
                    <a:pt x="21416" y="10911"/>
                  </a:cubicBezTo>
                  <a:cubicBezTo>
                    <a:pt x="19379" y="9604"/>
                    <a:pt x="17221" y="8449"/>
                    <a:pt x="15002" y="7354"/>
                  </a:cubicBezTo>
                  <a:cubicBezTo>
                    <a:pt x="12722" y="6169"/>
                    <a:pt x="10473" y="5044"/>
                    <a:pt x="8224" y="3889"/>
                  </a:cubicBezTo>
                  <a:cubicBezTo>
                    <a:pt x="5731" y="2643"/>
                    <a:pt x="3269" y="1397"/>
                    <a:pt x="747" y="90"/>
                  </a:cubicBezTo>
                  <a:cubicBezTo>
                    <a:pt x="686" y="59"/>
                    <a:pt x="595" y="59"/>
                    <a:pt x="564" y="29"/>
                  </a:cubicBezTo>
                  <a:cubicBezTo>
                    <a:pt x="524" y="9"/>
                    <a:pt x="484" y="0"/>
                    <a:pt x="445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32"/>
            <p:cNvSpPr/>
            <p:nvPr/>
          </p:nvSpPr>
          <p:spPr>
            <a:xfrm>
              <a:off x="1007975" y="1712325"/>
              <a:ext cx="1091225" cy="126150"/>
            </a:xfrm>
            <a:custGeom>
              <a:avLst/>
              <a:gdLst/>
              <a:ahLst/>
              <a:cxnLst/>
              <a:rect l="l" t="t" r="r" b="b"/>
              <a:pathLst>
                <a:path w="43649" h="5046" extrusionOk="0">
                  <a:moveTo>
                    <a:pt x="396" y="0"/>
                  </a:moveTo>
                  <a:cubicBezTo>
                    <a:pt x="122" y="0"/>
                    <a:pt x="0" y="426"/>
                    <a:pt x="244" y="517"/>
                  </a:cubicBezTo>
                  <a:cubicBezTo>
                    <a:pt x="487" y="639"/>
                    <a:pt x="760" y="730"/>
                    <a:pt x="973" y="791"/>
                  </a:cubicBezTo>
                  <a:cubicBezTo>
                    <a:pt x="3240" y="1563"/>
                    <a:pt x="5586" y="1818"/>
                    <a:pt x="7953" y="1818"/>
                  </a:cubicBezTo>
                  <a:cubicBezTo>
                    <a:pt x="11269" y="1818"/>
                    <a:pt x="14628" y="1317"/>
                    <a:pt x="17873" y="1034"/>
                  </a:cubicBezTo>
                  <a:cubicBezTo>
                    <a:pt x="20084" y="836"/>
                    <a:pt x="22305" y="713"/>
                    <a:pt x="24519" y="713"/>
                  </a:cubicBezTo>
                  <a:cubicBezTo>
                    <a:pt x="28758" y="713"/>
                    <a:pt x="32969" y="1163"/>
                    <a:pt x="37022" y="2401"/>
                  </a:cubicBezTo>
                  <a:cubicBezTo>
                    <a:pt x="38208" y="2766"/>
                    <a:pt x="39393" y="3192"/>
                    <a:pt x="40518" y="3678"/>
                  </a:cubicBezTo>
                  <a:cubicBezTo>
                    <a:pt x="41491" y="4073"/>
                    <a:pt x="42433" y="4529"/>
                    <a:pt x="43345" y="5046"/>
                  </a:cubicBezTo>
                  <a:cubicBezTo>
                    <a:pt x="43406" y="4864"/>
                    <a:pt x="43527" y="4712"/>
                    <a:pt x="43649" y="4560"/>
                  </a:cubicBezTo>
                  <a:cubicBezTo>
                    <a:pt x="42919" y="4164"/>
                    <a:pt x="42251" y="3800"/>
                    <a:pt x="41551" y="3526"/>
                  </a:cubicBezTo>
                  <a:cubicBezTo>
                    <a:pt x="37722" y="1733"/>
                    <a:pt x="33527" y="760"/>
                    <a:pt x="29332" y="365"/>
                  </a:cubicBezTo>
                  <a:cubicBezTo>
                    <a:pt x="27783" y="217"/>
                    <a:pt x="26220" y="156"/>
                    <a:pt x="24652" y="156"/>
                  </a:cubicBezTo>
                  <a:cubicBezTo>
                    <a:pt x="22991" y="156"/>
                    <a:pt x="21325" y="225"/>
                    <a:pt x="19667" y="335"/>
                  </a:cubicBezTo>
                  <a:cubicBezTo>
                    <a:pt x="16627" y="517"/>
                    <a:pt x="13587" y="973"/>
                    <a:pt x="10548" y="1186"/>
                  </a:cubicBezTo>
                  <a:cubicBezTo>
                    <a:pt x="9743" y="1232"/>
                    <a:pt x="8935" y="1260"/>
                    <a:pt x="8127" y="1260"/>
                  </a:cubicBezTo>
                  <a:cubicBezTo>
                    <a:pt x="5730" y="1260"/>
                    <a:pt x="3338" y="1009"/>
                    <a:pt x="1064" y="213"/>
                  </a:cubicBezTo>
                  <a:cubicBezTo>
                    <a:pt x="912" y="152"/>
                    <a:pt x="700" y="122"/>
                    <a:pt x="548" y="31"/>
                  </a:cubicBezTo>
                  <a:cubicBezTo>
                    <a:pt x="487" y="0"/>
                    <a:pt x="456" y="0"/>
                    <a:pt x="396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32"/>
            <p:cNvSpPr/>
            <p:nvPr/>
          </p:nvSpPr>
          <p:spPr>
            <a:xfrm>
              <a:off x="992775" y="1499525"/>
              <a:ext cx="1225725" cy="191550"/>
            </a:xfrm>
            <a:custGeom>
              <a:avLst/>
              <a:gdLst/>
              <a:ahLst/>
              <a:cxnLst/>
              <a:rect l="l" t="t" r="r" b="b"/>
              <a:pathLst>
                <a:path w="49029" h="7662" extrusionOk="0">
                  <a:moveTo>
                    <a:pt x="33589" y="1"/>
                  </a:moveTo>
                  <a:cubicBezTo>
                    <a:pt x="33518" y="1"/>
                    <a:pt x="33446" y="1"/>
                    <a:pt x="33375" y="1"/>
                  </a:cubicBezTo>
                  <a:cubicBezTo>
                    <a:pt x="29697" y="32"/>
                    <a:pt x="26080" y="670"/>
                    <a:pt x="22554" y="1643"/>
                  </a:cubicBezTo>
                  <a:cubicBezTo>
                    <a:pt x="19059" y="2585"/>
                    <a:pt x="15654" y="3771"/>
                    <a:pt x="12189" y="4834"/>
                  </a:cubicBezTo>
                  <a:cubicBezTo>
                    <a:pt x="8724" y="5837"/>
                    <a:pt x="5229" y="6749"/>
                    <a:pt x="1612" y="7023"/>
                  </a:cubicBezTo>
                  <a:lnTo>
                    <a:pt x="1399" y="7023"/>
                  </a:lnTo>
                  <a:cubicBezTo>
                    <a:pt x="1064" y="7053"/>
                    <a:pt x="700" y="7114"/>
                    <a:pt x="365" y="7114"/>
                  </a:cubicBezTo>
                  <a:cubicBezTo>
                    <a:pt x="1" y="7114"/>
                    <a:pt x="1" y="7661"/>
                    <a:pt x="365" y="7661"/>
                  </a:cubicBezTo>
                  <a:cubicBezTo>
                    <a:pt x="639" y="7661"/>
                    <a:pt x="943" y="7661"/>
                    <a:pt x="1216" y="7631"/>
                  </a:cubicBezTo>
                  <a:cubicBezTo>
                    <a:pt x="1308" y="7631"/>
                    <a:pt x="1460" y="7600"/>
                    <a:pt x="1612" y="7600"/>
                  </a:cubicBezTo>
                  <a:cubicBezTo>
                    <a:pt x="8299" y="7053"/>
                    <a:pt x="14621" y="4470"/>
                    <a:pt x="21034" y="2615"/>
                  </a:cubicBezTo>
                  <a:cubicBezTo>
                    <a:pt x="24500" y="1582"/>
                    <a:pt x="28056" y="792"/>
                    <a:pt x="31673" y="609"/>
                  </a:cubicBezTo>
                  <a:cubicBezTo>
                    <a:pt x="32268" y="581"/>
                    <a:pt x="32863" y="566"/>
                    <a:pt x="33458" y="566"/>
                  </a:cubicBezTo>
                  <a:cubicBezTo>
                    <a:pt x="36629" y="566"/>
                    <a:pt x="39787" y="976"/>
                    <a:pt x="42859" y="1795"/>
                  </a:cubicBezTo>
                  <a:cubicBezTo>
                    <a:pt x="44986" y="2342"/>
                    <a:pt x="47023" y="3102"/>
                    <a:pt x="49029" y="4014"/>
                  </a:cubicBezTo>
                  <a:cubicBezTo>
                    <a:pt x="48968" y="3862"/>
                    <a:pt x="48877" y="3771"/>
                    <a:pt x="48816" y="3619"/>
                  </a:cubicBezTo>
                  <a:cubicBezTo>
                    <a:pt x="48694" y="3406"/>
                    <a:pt x="48543" y="3254"/>
                    <a:pt x="48391" y="3071"/>
                  </a:cubicBezTo>
                  <a:cubicBezTo>
                    <a:pt x="43745" y="1063"/>
                    <a:pt x="38655" y="1"/>
                    <a:pt x="33589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32"/>
            <p:cNvSpPr/>
            <p:nvPr/>
          </p:nvSpPr>
          <p:spPr>
            <a:xfrm>
              <a:off x="1678200" y="1578825"/>
              <a:ext cx="120850" cy="106250"/>
            </a:xfrm>
            <a:custGeom>
              <a:avLst/>
              <a:gdLst/>
              <a:ahLst/>
              <a:cxnLst/>
              <a:rect l="l" t="t" r="r" b="b"/>
              <a:pathLst>
                <a:path w="4834" h="4250" extrusionOk="0">
                  <a:moveTo>
                    <a:pt x="2445" y="1"/>
                  </a:moveTo>
                  <a:cubicBezTo>
                    <a:pt x="1677" y="1"/>
                    <a:pt x="928" y="396"/>
                    <a:pt x="548" y="1115"/>
                  </a:cubicBezTo>
                  <a:cubicBezTo>
                    <a:pt x="0" y="2149"/>
                    <a:pt x="396" y="3425"/>
                    <a:pt x="1399" y="4003"/>
                  </a:cubicBezTo>
                  <a:cubicBezTo>
                    <a:pt x="1714" y="4170"/>
                    <a:pt x="2055" y="4249"/>
                    <a:pt x="2393" y="4249"/>
                  </a:cubicBezTo>
                  <a:cubicBezTo>
                    <a:pt x="3160" y="4249"/>
                    <a:pt x="3906" y="3839"/>
                    <a:pt x="4286" y="3121"/>
                  </a:cubicBezTo>
                  <a:cubicBezTo>
                    <a:pt x="4833" y="2118"/>
                    <a:pt x="4438" y="811"/>
                    <a:pt x="3435" y="234"/>
                  </a:cubicBezTo>
                  <a:cubicBezTo>
                    <a:pt x="3121" y="77"/>
                    <a:pt x="2781" y="1"/>
                    <a:pt x="244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32"/>
            <p:cNvSpPr/>
            <p:nvPr/>
          </p:nvSpPr>
          <p:spPr>
            <a:xfrm>
              <a:off x="1492775" y="1617150"/>
              <a:ext cx="56275" cy="48825"/>
            </a:xfrm>
            <a:custGeom>
              <a:avLst/>
              <a:gdLst/>
              <a:ahLst/>
              <a:cxnLst/>
              <a:rect l="l" t="t" r="r" b="b"/>
              <a:pathLst>
                <a:path w="2251" h="1953" extrusionOk="0">
                  <a:moveTo>
                    <a:pt x="1129" y="1"/>
                  </a:moveTo>
                  <a:cubicBezTo>
                    <a:pt x="787" y="1"/>
                    <a:pt x="460" y="184"/>
                    <a:pt x="275" y="494"/>
                  </a:cubicBezTo>
                  <a:cubicBezTo>
                    <a:pt x="1" y="980"/>
                    <a:pt x="214" y="1558"/>
                    <a:pt x="670" y="1832"/>
                  </a:cubicBezTo>
                  <a:cubicBezTo>
                    <a:pt x="818" y="1915"/>
                    <a:pt x="974" y="1953"/>
                    <a:pt x="1127" y="1953"/>
                  </a:cubicBezTo>
                  <a:cubicBezTo>
                    <a:pt x="1477" y="1953"/>
                    <a:pt x="1808" y="1754"/>
                    <a:pt x="1977" y="1436"/>
                  </a:cubicBezTo>
                  <a:cubicBezTo>
                    <a:pt x="2250" y="950"/>
                    <a:pt x="2098" y="373"/>
                    <a:pt x="1612" y="129"/>
                  </a:cubicBezTo>
                  <a:cubicBezTo>
                    <a:pt x="1456" y="42"/>
                    <a:pt x="1291" y="1"/>
                    <a:pt x="1129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32"/>
            <p:cNvSpPr/>
            <p:nvPr/>
          </p:nvSpPr>
          <p:spPr>
            <a:xfrm>
              <a:off x="1925175" y="1682525"/>
              <a:ext cx="53975" cy="48625"/>
            </a:xfrm>
            <a:custGeom>
              <a:avLst/>
              <a:gdLst/>
              <a:ahLst/>
              <a:cxnLst/>
              <a:rect l="l" t="t" r="r" b="b"/>
              <a:pathLst>
                <a:path w="2159" h="1945" extrusionOk="0">
                  <a:moveTo>
                    <a:pt x="1098" y="1"/>
                  </a:moveTo>
                  <a:cubicBezTo>
                    <a:pt x="920" y="1"/>
                    <a:pt x="739" y="51"/>
                    <a:pt x="578" y="159"/>
                  </a:cubicBezTo>
                  <a:cubicBezTo>
                    <a:pt x="122" y="432"/>
                    <a:pt x="0" y="1040"/>
                    <a:pt x="274" y="1496"/>
                  </a:cubicBezTo>
                  <a:cubicBezTo>
                    <a:pt x="430" y="1790"/>
                    <a:pt x="738" y="1945"/>
                    <a:pt x="1059" y="1945"/>
                  </a:cubicBezTo>
                  <a:cubicBezTo>
                    <a:pt x="1237" y="1945"/>
                    <a:pt x="1418" y="1897"/>
                    <a:pt x="1581" y="1800"/>
                  </a:cubicBezTo>
                  <a:cubicBezTo>
                    <a:pt x="2067" y="1527"/>
                    <a:pt x="2158" y="919"/>
                    <a:pt x="1915" y="463"/>
                  </a:cubicBezTo>
                  <a:cubicBezTo>
                    <a:pt x="1738" y="168"/>
                    <a:pt x="1422" y="1"/>
                    <a:pt x="1098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32"/>
            <p:cNvSpPr/>
            <p:nvPr/>
          </p:nvSpPr>
          <p:spPr>
            <a:xfrm>
              <a:off x="2031550" y="1594950"/>
              <a:ext cx="53975" cy="48825"/>
            </a:xfrm>
            <a:custGeom>
              <a:avLst/>
              <a:gdLst/>
              <a:ahLst/>
              <a:cxnLst/>
              <a:rect l="l" t="t" r="r" b="b"/>
              <a:pathLst>
                <a:path w="2159" h="1953" extrusionOk="0">
                  <a:moveTo>
                    <a:pt x="1096" y="1"/>
                  </a:moveTo>
                  <a:cubicBezTo>
                    <a:pt x="915" y="1"/>
                    <a:pt x="734" y="55"/>
                    <a:pt x="578" y="166"/>
                  </a:cubicBezTo>
                  <a:cubicBezTo>
                    <a:pt x="122" y="440"/>
                    <a:pt x="0" y="1048"/>
                    <a:pt x="274" y="1504"/>
                  </a:cubicBezTo>
                  <a:cubicBezTo>
                    <a:pt x="450" y="1797"/>
                    <a:pt x="765" y="1952"/>
                    <a:pt x="1089" y="1952"/>
                  </a:cubicBezTo>
                  <a:cubicBezTo>
                    <a:pt x="1268" y="1952"/>
                    <a:pt x="1449" y="1905"/>
                    <a:pt x="1611" y="1808"/>
                  </a:cubicBezTo>
                  <a:cubicBezTo>
                    <a:pt x="2067" y="1534"/>
                    <a:pt x="2159" y="926"/>
                    <a:pt x="1915" y="470"/>
                  </a:cubicBezTo>
                  <a:cubicBezTo>
                    <a:pt x="1723" y="162"/>
                    <a:pt x="1409" y="1"/>
                    <a:pt x="109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32"/>
            <p:cNvSpPr/>
            <p:nvPr/>
          </p:nvSpPr>
          <p:spPr>
            <a:xfrm>
              <a:off x="1885650" y="1573750"/>
              <a:ext cx="89700" cy="78850"/>
            </a:xfrm>
            <a:custGeom>
              <a:avLst/>
              <a:gdLst/>
              <a:ahLst/>
              <a:cxnLst/>
              <a:rect l="l" t="t" r="r" b="b"/>
              <a:pathLst>
                <a:path w="3588" h="3154" extrusionOk="0">
                  <a:moveTo>
                    <a:pt x="1786" y="0"/>
                  </a:moveTo>
                  <a:cubicBezTo>
                    <a:pt x="1229" y="0"/>
                    <a:pt x="689" y="307"/>
                    <a:pt x="396" y="832"/>
                  </a:cubicBezTo>
                  <a:cubicBezTo>
                    <a:pt x="1" y="1592"/>
                    <a:pt x="304" y="2534"/>
                    <a:pt x="1064" y="2960"/>
                  </a:cubicBezTo>
                  <a:cubicBezTo>
                    <a:pt x="1300" y="3091"/>
                    <a:pt x="1552" y="3153"/>
                    <a:pt x="1802" y="3153"/>
                  </a:cubicBezTo>
                  <a:cubicBezTo>
                    <a:pt x="2358" y="3153"/>
                    <a:pt x="2898" y="2846"/>
                    <a:pt x="3192" y="2321"/>
                  </a:cubicBezTo>
                  <a:cubicBezTo>
                    <a:pt x="3587" y="1561"/>
                    <a:pt x="3283" y="589"/>
                    <a:pt x="2523" y="194"/>
                  </a:cubicBezTo>
                  <a:cubicBezTo>
                    <a:pt x="2288" y="62"/>
                    <a:pt x="2035" y="0"/>
                    <a:pt x="1786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32"/>
            <p:cNvSpPr/>
            <p:nvPr/>
          </p:nvSpPr>
          <p:spPr>
            <a:xfrm>
              <a:off x="210100" y="2013225"/>
              <a:ext cx="303975" cy="304750"/>
            </a:xfrm>
            <a:custGeom>
              <a:avLst/>
              <a:gdLst/>
              <a:ahLst/>
              <a:cxnLst/>
              <a:rect l="l" t="t" r="r" b="b"/>
              <a:pathLst>
                <a:path w="12159" h="12190" extrusionOk="0">
                  <a:moveTo>
                    <a:pt x="12158" y="1"/>
                  </a:moveTo>
                  <a:lnTo>
                    <a:pt x="12158" y="1"/>
                  </a:lnTo>
                  <a:cubicBezTo>
                    <a:pt x="8359" y="1460"/>
                    <a:pt x="4955" y="3892"/>
                    <a:pt x="2340" y="7022"/>
                  </a:cubicBezTo>
                  <a:cubicBezTo>
                    <a:pt x="1429" y="8086"/>
                    <a:pt x="669" y="9241"/>
                    <a:pt x="0" y="10457"/>
                  </a:cubicBezTo>
                  <a:cubicBezTo>
                    <a:pt x="30" y="10639"/>
                    <a:pt x="61" y="10852"/>
                    <a:pt x="152" y="11065"/>
                  </a:cubicBezTo>
                  <a:cubicBezTo>
                    <a:pt x="243" y="11430"/>
                    <a:pt x="486" y="11734"/>
                    <a:pt x="851" y="11916"/>
                  </a:cubicBezTo>
                  <a:cubicBezTo>
                    <a:pt x="1140" y="12047"/>
                    <a:pt x="1457" y="12065"/>
                    <a:pt x="1775" y="12065"/>
                  </a:cubicBezTo>
                  <a:cubicBezTo>
                    <a:pt x="1895" y="12065"/>
                    <a:pt x="2015" y="12063"/>
                    <a:pt x="2133" y="12063"/>
                  </a:cubicBezTo>
                  <a:cubicBezTo>
                    <a:pt x="2430" y="12063"/>
                    <a:pt x="2720" y="12078"/>
                    <a:pt x="2979" y="12189"/>
                  </a:cubicBezTo>
                  <a:cubicBezTo>
                    <a:pt x="5866" y="9332"/>
                    <a:pt x="8420" y="6202"/>
                    <a:pt x="10547" y="2767"/>
                  </a:cubicBezTo>
                  <a:cubicBezTo>
                    <a:pt x="11125" y="1855"/>
                    <a:pt x="11642" y="943"/>
                    <a:pt x="12158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32"/>
            <p:cNvSpPr/>
            <p:nvPr/>
          </p:nvSpPr>
          <p:spPr>
            <a:xfrm>
              <a:off x="-172150" y="1098325"/>
              <a:ext cx="1066925" cy="1547500"/>
            </a:xfrm>
            <a:custGeom>
              <a:avLst/>
              <a:gdLst/>
              <a:ahLst/>
              <a:cxnLst/>
              <a:rect l="l" t="t" r="r" b="b"/>
              <a:pathLst>
                <a:path w="42677" h="61900" extrusionOk="0">
                  <a:moveTo>
                    <a:pt x="33679" y="28968"/>
                  </a:moveTo>
                  <a:lnTo>
                    <a:pt x="33679" y="28968"/>
                  </a:lnTo>
                  <a:cubicBezTo>
                    <a:pt x="31856" y="29758"/>
                    <a:pt x="30062" y="30700"/>
                    <a:pt x="28299" y="31673"/>
                  </a:cubicBezTo>
                  <a:cubicBezTo>
                    <a:pt x="26263" y="32767"/>
                    <a:pt x="24257" y="33861"/>
                    <a:pt x="22220" y="35016"/>
                  </a:cubicBezTo>
                  <a:cubicBezTo>
                    <a:pt x="18634" y="37053"/>
                    <a:pt x="15047" y="39150"/>
                    <a:pt x="11521" y="41308"/>
                  </a:cubicBezTo>
                  <a:cubicBezTo>
                    <a:pt x="11491" y="40579"/>
                    <a:pt x="11582" y="39819"/>
                    <a:pt x="11278" y="39211"/>
                  </a:cubicBezTo>
                  <a:cubicBezTo>
                    <a:pt x="10791" y="38299"/>
                    <a:pt x="9363" y="38056"/>
                    <a:pt x="9089" y="37053"/>
                  </a:cubicBezTo>
                  <a:cubicBezTo>
                    <a:pt x="9211" y="37022"/>
                    <a:pt x="9302" y="36931"/>
                    <a:pt x="9424" y="36901"/>
                  </a:cubicBezTo>
                  <a:cubicBezTo>
                    <a:pt x="13709" y="35077"/>
                    <a:pt x="18086" y="33436"/>
                    <a:pt x="22524" y="32038"/>
                  </a:cubicBezTo>
                  <a:cubicBezTo>
                    <a:pt x="26202" y="30852"/>
                    <a:pt x="29941" y="29849"/>
                    <a:pt x="33679" y="28968"/>
                  </a:cubicBezTo>
                  <a:close/>
                  <a:moveTo>
                    <a:pt x="27387" y="36627"/>
                  </a:moveTo>
                  <a:lnTo>
                    <a:pt x="27387" y="36627"/>
                  </a:lnTo>
                  <a:cubicBezTo>
                    <a:pt x="26901" y="37600"/>
                    <a:pt x="26384" y="38481"/>
                    <a:pt x="25807" y="39393"/>
                  </a:cubicBezTo>
                  <a:cubicBezTo>
                    <a:pt x="23679" y="42828"/>
                    <a:pt x="21126" y="45989"/>
                    <a:pt x="18238" y="48816"/>
                  </a:cubicBezTo>
                  <a:cubicBezTo>
                    <a:pt x="18011" y="48729"/>
                    <a:pt x="17757" y="48712"/>
                    <a:pt x="17495" y="48712"/>
                  </a:cubicBezTo>
                  <a:cubicBezTo>
                    <a:pt x="17322" y="48712"/>
                    <a:pt x="17145" y="48720"/>
                    <a:pt x="16971" y="48720"/>
                  </a:cubicBezTo>
                  <a:cubicBezTo>
                    <a:pt x="16668" y="48720"/>
                    <a:pt x="16372" y="48697"/>
                    <a:pt x="16111" y="48573"/>
                  </a:cubicBezTo>
                  <a:cubicBezTo>
                    <a:pt x="15776" y="48330"/>
                    <a:pt x="15594" y="47995"/>
                    <a:pt x="15442" y="47661"/>
                  </a:cubicBezTo>
                  <a:cubicBezTo>
                    <a:pt x="15351" y="47478"/>
                    <a:pt x="15320" y="47235"/>
                    <a:pt x="15290" y="47053"/>
                  </a:cubicBezTo>
                  <a:cubicBezTo>
                    <a:pt x="15959" y="45837"/>
                    <a:pt x="16719" y="44682"/>
                    <a:pt x="17630" y="43618"/>
                  </a:cubicBezTo>
                  <a:cubicBezTo>
                    <a:pt x="20214" y="40518"/>
                    <a:pt x="23649" y="38086"/>
                    <a:pt x="27387" y="36627"/>
                  </a:cubicBezTo>
                  <a:close/>
                  <a:moveTo>
                    <a:pt x="1977" y="1"/>
                  </a:moveTo>
                  <a:cubicBezTo>
                    <a:pt x="1794" y="122"/>
                    <a:pt x="1551" y="213"/>
                    <a:pt x="1369" y="305"/>
                  </a:cubicBezTo>
                  <a:cubicBezTo>
                    <a:pt x="1217" y="396"/>
                    <a:pt x="1065" y="457"/>
                    <a:pt x="943" y="578"/>
                  </a:cubicBezTo>
                  <a:cubicBezTo>
                    <a:pt x="335" y="1064"/>
                    <a:pt x="1" y="1916"/>
                    <a:pt x="153" y="2736"/>
                  </a:cubicBezTo>
                  <a:cubicBezTo>
                    <a:pt x="183" y="3040"/>
                    <a:pt x="275" y="3435"/>
                    <a:pt x="335" y="3800"/>
                  </a:cubicBezTo>
                  <a:cubicBezTo>
                    <a:pt x="639" y="5563"/>
                    <a:pt x="1034" y="7995"/>
                    <a:pt x="1369" y="10791"/>
                  </a:cubicBezTo>
                  <a:cubicBezTo>
                    <a:pt x="1399" y="11004"/>
                    <a:pt x="1399" y="11186"/>
                    <a:pt x="1460" y="11369"/>
                  </a:cubicBezTo>
                  <a:cubicBezTo>
                    <a:pt x="1521" y="12098"/>
                    <a:pt x="1612" y="12828"/>
                    <a:pt x="1703" y="13527"/>
                  </a:cubicBezTo>
                  <a:cubicBezTo>
                    <a:pt x="2159" y="17904"/>
                    <a:pt x="2615" y="22706"/>
                    <a:pt x="3740" y="26232"/>
                  </a:cubicBezTo>
                  <a:cubicBezTo>
                    <a:pt x="4439" y="25199"/>
                    <a:pt x="5351" y="24256"/>
                    <a:pt x="6110" y="23253"/>
                  </a:cubicBezTo>
                  <a:cubicBezTo>
                    <a:pt x="6840" y="22341"/>
                    <a:pt x="7478" y="21308"/>
                    <a:pt x="7721" y="20183"/>
                  </a:cubicBezTo>
                  <a:cubicBezTo>
                    <a:pt x="7934" y="19028"/>
                    <a:pt x="7691" y="17752"/>
                    <a:pt x="6840" y="16961"/>
                  </a:cubicBezTo>
                  <a:cubicBezTo>
                    <a:pt x="6414" y="16566"/>
                    <a:pt x="5807" y="16201"/>
                    <a:pt x="5776" y="15624"/>
                  </a:cubicBezTo>
                  <a:cubicBezTo>
                    <a:pt x="5746" y="14530"/>
                    <a:pt x="7630" y="14378"/>
                    <a:pt x="7904" y="13344"/>
                  </a:cubicBezTo>
                  <a:cubicBezTo>
                    <a:pt x="8147" y="12432"/>
                    <a:pt x="7022" y="11824"/>
                    <a:pt x="6110" y="11703"/>
                  </a:cubicBezTo>
                  <a:cubicBezTo>
                    <a:pt x="5624" y="11642"/>
                    <a:pt x="5047" y="11581"/>
                    <a:pt x="4560" y="11399"/>
                  </a:cubicBezTo>
                  <a:lnTo>
                    <a:pt x="4560" y="11399"/>
                  </a:lnTo>
                  <a:cubicBezTo>
                    <a:pt x="5807" y="11429"/>
                    <a:pt x="7022" y="11581"/>
                    <a:pt x="8299" y="11794"/>
                  </a:cubicBezTo>
                  <a:cubicBezTo>
                    <a:pt x="14682" y="12797"/>
                    <a:pt x="20609" y="15533"/>
                    <a:pt x="26141" y="18846"/>
                  </a:cubicBezTo>
                  <a:cubicBezTo>
                    <a:pt x="30640" y="21521"/>
                    <a:pt x="35108" y="24803"/>
                    <a:pt x="40306" y="25806"/>
                  </a:cubicBezTo>
                  <a:cubicBezTo>
                    <a:pt x="40275" y="26019"/>
                    <a:pt x="40275" y="26293"/>
                    <a:pt x="40275" y="26536"/>
                  </a:cubicBezTo>
                  <a:cubicBezTo>
                    <a:pt x="37813" y="26566"/>
                    <a:pt x="35382" y="26627"/>
                    <a:pt x="32950" y="26688"/>
                  </a:cubicBezTo>
                  <a:cubicBezTo>
                    <a:pt x="30427" y="26749"/>
                    <a:pt x="27904" y="26779"/>
                    <a:pt x="25381" y="26870"/>
                  </a:cubicBezTo>
                  <a:cubicBezTo>
                    <a:pt x="22919" y="26901"/>
                    <a:pt x="20488" y="26992"/>
                    <a:pt x="18056" y="27296"/>
                  </a:cubicBezTo>
                  <a:cubicBezTo>
                    <a:pt x="15685" y="27600"/>
                    <a:pt x="13375" y="28208"/>
                    <a:pt x="11126" y="29059"/>
                  </a:cubicBezTo>
                  <a:cubicBezTo>
                    <a:pt x="9667" y="29636"/>
                    <a:pt x="8208" y="30335"/>
                    <a:pt x="6779" y="31004"/>
                  </a:cubicBezTo>
                  <a:cubicBezTo>
                    <a:pt x="6962" y="31126"/>
                    <a:pt x="7235" y="31247"/>
                    <a:pt x="7448" y="31308"/>
                  </a:cubicBezTo>
                  <a:cubicBezTo>
                    <a:pt x="7721" y="31399"/>
                    <a:pt x="7995" y="31460"/>
                    <a:pt x="8238" y="31490"/>
                  </a:cubicBezTo>
                  <a:cubicBezTo>
                    <a:pt x="8056" y="31916"/>
                    <a:pt x="7873" y="32372"/>
                    <a:pt x="7721" y="32797"/>
                  </a:cubicBezTo>
                  <a:cubicBezTo>
                    <a:pt x="7691" y="32828"/>
                    <a:pt x="7691" y="32858"/>
                    <a:pt x="7691" y="32919"/>
                  </a:cubicBezTo>
                  <a:cubicBezTo>
                    <a:pt x="7600" y="33132"/>
                    <a:pt x="7539" y="33375"/>
                    <a:pt x="7448" y="33557"/>
                  </a:cubicBezTo>
                  <a:cubicBezTo>
                    <a:pt x="6992" y="34925"/>
                    <a:pt x="6779" y="36293"/>
                    <a:pt x="6779" y="37630"/>
                  </a:cubicBezTo>
                  <a:lnTo>
                    <a:pt x="6779" y="38269"/>
                  </a:lnTo>
                  <a:cubicBezTo>
                    <a:pt x="7022" y="46475"/>
                    <a:pt x="14743" y="54074"/>
                    <a:pt x="24743" y="61491"/>
                  </a:cubicBezTo>
                  <a:cubicBezTo>
                    <a:pt x="25123" y="61766"/>
                    <a:pt x="25571" y="61900"/>
                    <a:pt x="26016" y="61900"/>
                  </a:cubicBezTo>
                  <a:cubicBezTo>
                    <a:pt x="26603" y="61900"/>
                    <a:pt x="27185" y="61667"/>
                    <a:pt x="27600" y="61217"/>
                  </a:cubicBezTo>
                  <a:cubicBezTo>
                    <a:pt x="28299" y="60427"/>
                    <a:pt x="28998" y="59546"/>
                    <a:pt x="29667" y="58634"/>
                  </a:cubicBezTo>
                  <a:cubicBezTo>
                    <a:pt x="29272" y="58147"/>
                    <a:pt x="28725" y="57722"/>
                    <a:pt x="28117" y="57418"/>
                  </a:cubicBezTo>
                  <a:cubicBezTo>
                    <a:pt x="28391" y="55564"/>
                    <a:pt x="28877" y="53862"/>
                    <a:pt x="29454" y="52099"/>
                  </a:cubicBezTo>
                  <a:cubicBezTo>
                    <a:pt x="31764" y="44773"/>
                    <a:pt x="34956" y="37752"/>
                    <a:pt x="38938" y="31156"/>
                  </a:cubicBezTo>
                  <a:cubicBezTo>
                    <a:pt x="39029" y="31126"/>
                    <a:pt x="39090" y="31095"/>
                    <a:pt x="39181" y="31004"/>
                  </a:cubicBezTo>
                  <a:cubicBezTo>
                    <a:pt x="39363" y="30913"/>
                    <a:pt x="39363" y="30761"/>
                    <a:pt x="39303" y="30609"/>
                  </a:cubicBezTo>
                  <a:cubicBezTo>
                    <a:pt x="39607" y="30092"/>
                    <a:pt x="39850" y="29636"/>
                    <a:pt x="40154" y="29150"/>
                  </a:cubicBezTo>
                  <a:lnTo>
                    <a:pt x="40154" y="29150"/>
                  </a:lnTo>
                  <a:lnTo>
                    <a:pt x="40002" y="37904"/>
                  </a:lnTo>
                  <a:cubicBezTo>
                    <a:pt x="40002" y="38451"/>
                    <a:pt x="39911" y="39029"/>
                    <a:pt x="39698" y="39606"/>
                  </a:cubicBezTo>
                  <a:cubicBezTo>
                    <a:pt x="39637" y="39819"/>
                    <a:pt x="39546" y="40092"/>
                    <a:pt x="39455" y="40427"/>
                  </a:cubicBezTo>
                  <a:cubicBezTo>
                    <a:pt x="39637" y="39971"/>
                    <a:pt x="39850" y="39484"/>
                    <a:pt x="40062" y="39029"/>
                  </a:cubicBezTo>
                  <a:lnTo>
                    <a:pt x="41886" y="27965"/>
                  </a:lnTo>
                  <a:lnTo>
                    <a:pt x="41886" y="27934"/>
                  </a:lnTo>
                  <a:lnTo>
                    <a:pt x="42221" y="25958"/>
                  </a:lnTo>
                  <a:lnTo>
                    <a:pt x="42281" y="25442"/>
                  </a:lnTo>
                  <a:lnTo>
                    <a:pt x="42433" y="24560"/>
                  </a:lnTo>
                  <a:lnTo>
                    <a:pt x="42555" y="23952"/>
                  </a:lnTo>
                  <a:lnTo>
                    <a:pt x="42677" y="23314"/>
                  </a:lnTo>
                  <a:lnTo>
                    <a:pt x="41157" y="21977"/>
                  </a:lnTo>
                  <a:cubicBezTo>
                    <a:pt x="41035" y="22281"/>
                    <a:pt x="40914" y="22585"/>
                    <a:pt x="40853" y="22888"/>
                  </a:cubicBezTo>
                  <a:cubicBezTo>
                    <a:pt x="38330" y="21247"/>
                    <a:pt x="36020" y="19271"/>
                    <a:pt x="33831" y="17265"/>
                  </a:cubicBezTo>
                  <a:cubicBezTo>
                    <a:pt x="31157" y="14834"/>
                    <a:pt x="28603" y="12250"/>
                    <a:pt x="25868" y="9879"/>
                  </a:cubicBezTo>
                  <a:cubicBezTo>
                    <a:pt x="23102" y="7508"/>
                    <a:pt x="20153" y="5320"/>
                    <a:pt x="16840" y="3739"/>
                  </a:cubicBezTo>
                  <a:cubicBezTo>
                    <a:pt x="12190" y="1490"/>
                    <a:pt x="7114" y="213"/>
                    <a:pt x="1977" y="1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32"/>
            <p:cNvSpPr/>
            <p:nvPr/>
          </p:nvSpPr>
          <p:spPr>
            <a:xfrm>
              <a:off x="55825" y="1822500"/>
              <a:ext cx="614025" cy="308550"/>
            </a:xfrm>
            <a:custGeom>
              <a:avLst/>
              <a:gdLst/>
              <a:ahLst/>
              <a:cxnLst/>
              <a:rect l="l" t="t" r="r" b="b"/>
              <a:pathLst>
                <a:path w="24561" h="12342" extrusionOk="0">
                  <a:moveTo>
                    <a:pt x="24560" y="1"/>
                  </a:moveTo>
                  <a:lnTo>
                    <a:pt x="24560" y="1"/>
                  </a:lnTo>
                  <a:cubicBezTo>
                    <a:pt x="20791" y="882"/>
                    <a:pt x="17053" y="1885"/>
                    <a:pt x="13466" y="3071"/>
                  </a:cubicBezTo>
                  <a:cubicBezTo>
                    <a:pt x="8998" y="4469"/>
                    <a:pt x="4651" y="6110"/>
                    <a:pt x="335" y="7934"/>
                  </a:cubicBezTo>
                  <a:cubicBezTo>
                    <a:pt x="244" y="7964"/>
                    <a:pt x="122" y="8055"/>
                    <a:pt x="1" y="8086"/>
                  </a:cubicBezTo>
                  <a:cubicBezTo>
                    <a:pt x="274" y="9058"/>
                    <a:pt x="1703" y="9332"/>
                    <a:pt x="2220" y="10244"/>
                  </a:cubicBezTo>
                  <a:cubicBezTo>
                    <a:pt x="2524" y="10852"/>
                    <a:pt x="2402" y="11612"/>
                    <a:pt x="2402" y="12341"/>
                  </a:cubicBezTo>
                  <a:cubicBezTo>
                    <a:pt x="5928" y="10183"/>
                    <a:pt x="9515" y="8086"/>
                    <a:pt x="13101" y="6019"/>
                  </a:cubicBezTo>
                  <a:cubicBezTo>
                    <a:pt x="15138" y="4894"/>
                    <a:pt x="17144" y="3800"/>
                    <a:pt x="19180" y="2675"/>
                  </a:cubicBezTo>
                  <a:cubicBezTo>
                    <a:pt x="20943" y="1733"/>
                    <a:pt x="22737" y="791"/>
                    <a:pt x="24560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32"/>
            <p:cNvSpPr/>
            <p:nvPr/>
          </p:nvSpPr>
          <p:spPr>
            <a:xfrm>
              <a:off x="-123500" y="1072175"/>
              <a:ext cx="980275" cy="597625"/>
            </a:xfrm>
            <a:custGeom>
              <a:avLst/>
              <a:gdLst/>
              <a:ahLst/>
              <a:cxnLst/>
              <a:rect l="l" t="t" r="r" b="b"/>
              <a:pathLst>
                <a:path w="39211" h="23905" extrusionOk="0">
                  <a:moveTo>
                    <a:pt x="5166" y="0"/>
                  </a:moveTo>
                  <a:cubicBezTo>
                    <a:pt x="3401" y="0"/>
                    <a:pt x="1663" y="308"/>
                    <a:pt x="0" y="1016"/>
                  </a:cubicBezTo>
                  <a:cubicBezTo>
                    <a:pt x="5137" y="1199"/>
                    <a:pt x="10213" y="2506"/>
                    <a:pt x="14864" y="4755"/>
                  </a:cubicBezTo>
                  <a:cubicBezTo>
                    <a:pt x="18147" y="6335"/>
                    <a:pt x="21125" y="8494"/>
                    <a:pt x="23891" y="10895"/>
                  </a:cubicBezTo>
                  <a:cubicBezTo>
                    <a:pt x="26627" y="13266"/>
                    <a:pt x="29180" y="15849"/>
                    <a:pt x="31825" y="18281"/>
                  </a:cubicBezTo>
                  <a:cubicBezTo>
                    <a:pt x="34043" y="20287"/>
                    <a:pt x="36354" y="22263"/>
                    <a:pt x="38876" y="23904"/>
                  </a:cubicBezTo>
                  <a:cubicBezTo>
                    <a:pt x="38968" y="23600"/>
                    <a:pt x="39059" y="23296"/>
                    <a:pt x="39211" y="22992"/>
                  </a:cubicBezTo>
                  <a:cubicBezTo>
                    <a:pt x="37083" y="21168"/>
                    <a:pt x="33284" y="17703"/>
                    <a:pt x="31186" y="15272"/>
                  </a:cubicBezTo>
                  <a:cubicBezTo>
                    <a:pt x="29606" y="13448"/>
                    <a:pt x="27934" y="11685"/>
                    <a:pt x="26049" y="10104"/>
                  </a:cubicBezTo>
                  <a:cubicBezTo>
                    <a:pt x="21267" y="5991"/>
                    <a:pt x="12951" y="0"/>
                    <a:pt x="5166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32"/>
            <p:cNvSpPr/>
            <p:nvPr/>
          </p:nvSpPr>
          <p:spPr>
            <a:xfrm>
              <a:off x="-79425" y="1382525"/>
              <a:ext cx="914925" cy="488625"/>
            </a:xfrm>
            <a:custGeom>
              <a:avLst/>
              <a:gdLst/>
              <a:ahLst/>
              <a:cxnLst/>
              <a:rect l="l" t="t" r="r" b="b"/>
              <a:pathLst>
                <a:path w="36597" h="19545" extrusionOk="0">
                  <a:moveTo>
                    <a:pt x="851" y="1"/>
                  </a:moveTo>
                  <a:cubicBezTo>
                    <a:pt x="1338" y="183"/>
                    <a:pt x="1915" y="244"/>
                    <a:pt x="2401" y="304"/>
                  </a:cubicBezTo>
                  <a:cubicBezTo>
                    <a:pt x="3313" y="426"/>
                    <a:pt x="4408" y="1034"/>
                    <a:pt x="4195" y="1946"/>
                  </a:cubicBezTo>
                  <a:cubicBezTo>
                    <a:pt x="3921" y="2979"/>
                    <a:pt x="2037" y="3131"/>
                    <a:pt x="2067" y="4226"/>
                  </a:cubicBezTo>
                  <a:cubicBezTo>
                    <a:pt x="2098" y="4803"/>
                    <a:pt x="2705" y="5168"/>
                    <a:pt x="3131" y="5563"/>
                  </a:cubicBezTo>
                  <a:cubicBezTo>
                    <a:pt x="3952" y="6353"/>
                    <a:pt x="4225" y="7630"/>
                    <a:pt x="4012" y="8785"/>
                  </a:cubicBezTo>
                  <a:cubicBezTo>
                    <a:pt x="3769" y="9909"/>
                    <a:pt x="3131" y="10943"/>
                    <a:pt x="2401" y="11855"/>
                  </a:cubicBezTo>
                  <a:cubicBezTo>
                    <a:pt x="1642" y="12858"/>
                    <a:pt x="730" y="13800"/>
                    <a:pt x="0" y="14834"/>
                  </a:cubicBezTo>
                  <a:cubicBezTo>
                    <a:pt x="699" y="17022"/>
                    <a:pt x="1611" y="18724"/>
                    <a:pt x="2979" y="19545"/>
                  </a:cubicBezTo>
                  <a:cubicBezTo>
                    <a:pt x="4438" y="18846"/>
                    <a:pt x="5867" y="18177"/>
                    <a:pt x="7356" y="17600"/>
                  </a:cubicBezTo>
                  <a:cubicBezTo>
                    <a:pt x="9575" y="16718"/>
                    <a:pt x="11915" y="16110"/>
                    <a:pt x="14256" y="15806"/>
                  </a:cubicBezTo>
                  <a:cubicBezTo>
                    <a:pt x="16687" y="15502"/>
                    <a:pt x="19119" y="15441"/>
                    <a:pt x="21581" y="15381"/>
                  </a:cubicBezTo>
                  <a:cubicBezTo>
                    <a:pt x="24104" y="15320"/>
                    <a:pt x="26657" y="15290"/>
                    <a:pt x="29150" y="15198"/>
                  </a:cubicBezTo>
                  <a:cubicBezTo>
                    <a:pt x="31581" y="15168"/>
                    <a:pt x="34013" y="15077"/>
                    <a:pt x="36505" y="15046"/>
                  </a:cubicBezTo>
                  <a:cubicBezTo>
                    <a:pt x="36505" y="14773"/>
                    <a:pt x="36505" y="14560"/>
                    <a:pt x="36597" y="14408"/>
                  </a:cubicBezTo>
                  <a:cubicBezTo>
                    <a:pt x="31399" y="13405"/>
                    <a:pt x="26900" y="10122"/>
                    <a:pt x="22432" y="7447"/>
                  </a:cubicBezTo>
                  <a:cubicBezTo>
                    <a:pt x="16870" y="4134"/>
                    <a:pt x="10943" y="1399"/>
                    <a:pt x="4560" y="396"/>
                  </a:cubicBezTo>
                  <a:cubicBezTo>
                    <a:pt x="3313" y="183"/>
                    <a:pt x="2098" y="31"/>
                    <a:pt x="851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32"/>
            <p:cNvSpPr/>
            <p:nvPr/>
          </p:nvSpPr>
          <p:spPr>
            <a:xfrm>
              <a:off x="526200" y="1827050"/>
              <a:ext cx="304750" cy="734100"/>
            </a:xfrm>
            <a:custGeom>
              <a:avLst/>
              <a:gdLst/>
              <a:ahLst/>
              <a:cxnLst/>
              <a:rect l="l" t="t" r="r" b="b"/>
              <a:pathLst>
                <a:path w="12190" h="29364" extrusionOk="0">
                  <a:moveTo>
                    <a:pt x="12189" y="1"/>
                  </a:moveTo>
                  <a:lnTo>
                    <a:pt x="12189" y="1"/>
                  </a:lnTo>
                  <a:cubicBezTo>
                    <a:pt x="11885" y="487"/>
                    <a:pt x="11612" y="943"/>
                    <a:pt x="11308" y="1430"/>
                  </a:cubicBezTo>
                  <a:cubicBezTo>
                    <a:pt x="11399" y="1582"/>
                    <a:pt x="11399" y="1733"/>
                    <a:pt x="11217" y="1855"/>
                  </a:cubicBezTo>
                  <a:cubicBezTo>
                    <a:pt x="11125" y="1946"/>
                    <a:pt x="11065" y="1977"/>
                    <a:pt x="10973" y="2007"/>
                  </a:cubicBezTo>
                  <a:cubicBezTo>
                    <a:pt x="6992" y="8573"/>
                    <a:pt x="3800" y="15624"/>
                    <a:pt x="1490" y="22950"/>
                  </a:cubicBezTo>
                  <a:cubicBezTo>
                    <a:pt x="943" y="24652"/>
                    <a:pt x="457" y="26415"/>
                    <a:pt x="1" y="28147"/>
                  </a:cubicBezTo>
                  <a:cubicBezTo>
                    <a:pt x="609" y="28451"/>
                    <a:pt x="1125" y="28877"/>
                    <a:pt x="1551" y="29363"/>
                  </a:cubicBezTo>
                  <a:cubicBezTo>
                    <a:pt x="5229" y="24530"/>
                    <a:pt x="8481" y="18360"/>
                    <a:pt x="11460" y="11308"/>
                  </a:cubicBezTo>
                  <a:lnTo>
                    <a:pt x="11460" y="11278"/>
                  </a:lnTo>
                  <a:cubicBezTo>
                    <a:pt x="11581" y="10943"/>
                    <a:pt x="11673" y="10670"/>
                    <a:pt x="11733" y="10457"/>
                  </a:cubicBezTo>
                  <a:cubicBezTo>
                    <a:pt x="11916" y="9880"/>
                    <a:pt x="12037" y="9302"/>
                    <a:pt x="12037" y="8724"/>
                  </a:cubicBezTo>
                  <a:lnTo>
                    <a:pt x="12189" y="1"/>
                  </a:ln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32"/>
            <p:cNvSpPr/>
            <p:nvPr/>
          </p:nvSpPr>
          <p:spPr>
            <a:xfrm>
              <a:off x="-8750" y="1779200"/>
              <a:ext cx="881475" cy="387100"/>
            </a:xfrm>
            <a:custGeom>
              <a:avLst/>
              <a:gdLst/>
              <a:ahLst/>
              <a:cxnLst/>
              <a:rect l="l" t="t" r="r" b="b"/>
              <a:pathLst>
                <a:path w="35259" h="15484" extrusionOk="0">
                  <a:moveTo>
                    <a:pt x="34469" y="0"/>
                  </a:moveTo>
                  <a:cubicBezTo>
                    <a:pt x="34378" y="61"/>
                    <a:pt x="34256" y="61"/>
                    <a:pt x="34195" y="61"/>
                  </a:cubicBezTo>
                  <a:lnTo>
                    <a:pt x="34074" y="61"/>
                  </a:lnTo>
                  <a:cubicBezTo>
                    <a:pt x="33891" y="61"/>
                    <a:pt x="33739" y="91"/>
                    <a:pt x="33557" y="91"/>
                  </a:cubicBezTo>
                  <a:cubicBezTo>
                    <a:pt x="31064" y="243"/>
                    <a:pt x="28602" y="486"/>
                    <a:pt x="26140" y="730"/>
                  </a:cubicBezTo>
                  <a:cubicBezTo>
                    <a:pt x="21247" y="1277"/>
                    <a:pt x="16323" y="2037"/>
                    <a:pt x="11459" y="3009"/>
                  </a:cubicBezTo>
                  <a:cubicBezTo>
                    <a:pt x="8511" y="3587"/>
                    <a:pt x="5593" y="4286"/>
                    <a:pt x="2644" y="5046"/>
                  </a:cubicBezTo>
                  <a:cubicBezTo>
                    <a:pt x="2097" y="5198"/>
                    <a:pt x="1489" y="5350"/>
                    <a:pt x="912" y="5502"/>
                  </a:cubicBezTo>
                  <a:cubicBezTo>
                    <a:pt x="821" y="5684"/>
                    <a:pt x="760" y="5897"/>
                    <a:pt x="669" y="6140"/>
                  </a:cubicBezTo>
                  <a:cubicBezTo>
                    <a:pt x="1672" y="5866"/>
                    <a:pt x="2705" y="5593"/>
                    <a:pt x="3678" y="5350"/>
                  </a:cubicBezTo>
                  <a:cubicBezTo>
                    <a:pt x="4225" y="5228"/>
                    <a:pt x="4742" y="5076"/>
                    <a:pt x="5289" y="4955"/>
                  </a:cubicBezTo>
                  <a:cubicBezTo>
                    <a:pt x="10061" y="3769"/>
                    <a:pt x="14924" y="2827"/>
                    <a:pt x="19818" y="2097"/>
                  </a:cubicBezTo>
                  <a:cubicBezTo>
                    <a:pt x="21794" y="1793"/>
                    <a:pt x="23769" y="1581"/>
                    <a:pt x="25806" y="1337"/>
                  </a:cubicBezTo>
                  <a:lnTo>
                    <a:pt x="25806" y="1337"/>
                  </a:lnTo>
                  <a:cubicBezTo>
                    <a:pt x="24377" y="1702"/>
                    <a:pt x="22949" y="2067"/>
                    <a:pt x="21551" y="2462"/>
                  </a:cubicBezTo>
                  <a:cubicBezTo>
                    <a:pt x="17022" y="3708"/>
                    <a:pt x="12523" y="5198"/>
                    <a:pt x="8116" y="6869"/>
                  </a:cubicBezTo>
                  <a:cubicBezTo>
                    <a:pt x="6231" y="7569"/>
                    <a:pt x="4316" y="8328"/>
                    <a:pt x="2462" y="9149"/>
                  </a:cubicBezTo>
                  <a:cubicBezTo>
                    <a:pt x="1672" y="9514"/>
                    <a:pt x="821" y="9848"/>
                    <a:pt x="0" y="10243"/>
                  </a:cubicBezTo>
                  <a:lnTo>
                    <a:pt x="0" y="10882"/>
                  </a:lnTo>
                  <a:cubicBezTo>
                    <a:pt x="821" y="10517"/>
                    <a:pt x="1672" y="10122"/>
                    <a:pt x="2492" y="9787"/>
                  </a:cubicBezTo>
                  <a:cubicBezTo>
                    <a:pt x="2614" y="9757"/>
                    <a:pt x="2736" y="9666"/>
                    <a:pt x="2857" y="9635"/>
                  </a:cubicBezTo>
                  <a:cubicBezTo>
                    <a:pt x="7143" y="7812"/>
                    <a:pt x="11520" y="6170"/>
                    <a:pt x="15958" y="4772"/>
                  </a:cubicBezTo>
                  <a:cubicBezTo>
                    <a:pt x="19605" y="3587"/>
                    <a:pt x="23314" y="2553"/>
                    <a:pt x="27083" y="1702"/>
                  </a:cubicBezTo>
                  <a:lnTo>
                    <a:pt x="27083" y="1702"/>
                  </a:lnTo>
                  <a:cubicBezTo>
                    <a:pt x="25259" y="2492"/>
                    <a:pt x="23466" y="3435"/>
                    <a:pt x="21733" y="4377"/>
                  </a:cubicBezTo>
                  <a:cubicBezTo>
                    <a:pt x="19727" y="5502"/>
                    <a:pt x="17660" y="6596"/>
                    <a:pt x="15654" y="7721"/>
                  </a:cubicBezTo>
                  <a:cubicBezTo>
                    <a:pt x="12037" y="9757"/>
                    <a:pt x="8480" y="11885"/>
                    <a:pt x="4924" y="14043"/>
                  </a:cubicBezTo>
                  <a:lnTo>
                    <a:pt x="3465" y="14955"/>
                  </a:lnTo>
                  <a:cubicBezTo>
                    <a:pt x="3210" y="15133"/>
                    <a:pt x="3383" y="15483"/>
                    <a:pt x="3643" y="15483"/>
                  </a:cubicBezTo>
                  <a:cubicBezTo>
                    <a:pt x="3693" y="15483"/>
                    <a:pt x="3746" y="15470"/>
                    <a:pt x="3800" y="15441"/>
                  </a:cubicBezTo>
                  <a:cubicBezTo>
                    <a:pt x="4164" y="15228"/>
                    <a:pt x="4559" y="14955"/>
                    <a:pt x="4985" y="14711"/>
                  </a:cubicBezTo>
                  <a:cubicBezTo>
                    <a:pt x="6748" y="13617"/>
                    <a:pt x="8632" y="12523"/>
                    <a:pt x="10456" y="11429"/>
                  </a:cubicBezTo>
                  <a:cubicBezTo>
                    <a:pt x="14408" y="9088"/>
                    <a:pt x="18389" y="6869"/>
                    <a:pt x="22462" y="4681"/>
                  </a:cubicBezTo>
                  <a:cubicBezTo>
                    <a:pt x="25777" y="2965"/>
                    <a:pt x="29437" y="816"/>
                    <a:pt x="33275" y="816"/>
                  </a:cubicBezTo>
                  <a:cubicBezTo>
                    <a:pt x="33379" y="816"/>
                    <a:pt x="33483" y="818"/>
                    <a:pt x="33587" y="821"/>
                  </a:cubicBezTo>
                  <a:lnTo>
                    <a:pt x="33618" y="821"/>
                  </a:lnTo>
                  <a:cubicBezTo>
                    <a:pt x="33861" y="821"/>
                    <a:pt x="34074" y="821"/>
                    <a:pt x="34317" y="851"/>
                  </a:cubicBezTo>
                  <a:cubicBezTo>
                    <a:pt x="34530" y="851"/>
                    <a:pt x="34773" y="882"/>
                    <a:pt x="34985" y="942"/>
                  </a:cubicBezTo>
                  <a:cubicBezTo>
                    <a:pt x="35012" y="953"/>
                    <a:pt x="35038" y="958"/>
                    <a:pt x="35063" y="958"/>
                  </a:cubicBezTo>
                  <a:cubicBezTo>
                    <a:pt x="35177" y="958"/>
                    <a:pt x="35259" y="849"/>
                    <a:pt x="35259" y="699"/>
                  </a:cubicBezTo>
                  <a:lnTo>
                    <a:pt x="35259" y="669"/>
                  </a:lnTo>
                  <a:cubicBezTo>
                    <a:pt x="35259" y="517"/>
                    <a:pt x="35229" y="395"/>
                    <a:pt x="35016" y="365"/>
                  </a:cubicBezTo>
                  <a:cubicBezTo>
                    <a:pt x="34955" y="304"/>
                    <a:pt x="34834" y="304"/>
                    <a:pt x="34773" y="304"/>
                  </a:cubicBezTo>
                  <a:cubicBezTo>
                    <a:pt x="34773" y="122"/>
                    <a:pt x="34651" y="0"/>
                    <a:pt x="34469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32"/>
            <p:cNvSpPr/>
            <p:nvPr/>
          </p:nvSpPr>
          <p:spPr>
            <a:xfrm>
              <a:off x="184700" y="1782225"/>
              <a:ext cx="675125" cy="809575"/>
            </a:xfrm>
            <a:custGeom>
              <a:avLst/>
              <a:gdLst/>
              <a:ahLst/>
              <a:cxnLst/>
              <a:rect l="l" t="t" r="r" b="b"/>
              <a:pathLst>
                <a:path w="27005" h="32383" extrusionOk="0">
                  <a:moveTo>
                    <a:pt x="26488" y="1"/>
                  </a:moveTo>
                  <a:cubicBezTo>
                    <a:pt x="26427" y="31"/>
                    <a:pt x="26336" y="92"/>
                    <a:pt x="26305" y="153"/>
                  </a:cubicBezTo>
                  <a:cubicBezTo>
                    <a:pt x="26184" y="335"/>
                    <a:pt x="26092" y="487"/>
                    <a:pt x="25971" y="700"/>
                  </a:cubicBezTo>
                  <a:lnTo>
                    <a:pt x="25940" y="730"/>
                  </a:lnTo>
                  <a:cubicBezTo>
                    <a:pt x="25363" y="1612"/>
                    <a:pt x="24785" y="2463"/>
                    <a:pt x="24269" y="3375"/>
                  </a:cubicBezTo>
                  <a:cubicBezTo>
                    <a:pt x="22506" y="4408"/>
                    <a:pt x="20925" y="5654"/>
                    <a:pt x="19466" y="7083"/>
                  </a:cubicBezTo>
                  <a:lnTo>
                    <a:pt x="19314" y="7235"/>
                  </a:lnTo>
                  <a:lnTo>
                    <a:pt x="19193" y="7235"/>
                  </a:lnTo>
                  <a:cubicBezTo>
                    <a:pt x="17460" y="7387"/>
                    <a:pt x="15697" y="7721"/>
                    <a:pt x="14025" y="8299"/>
                  </a:cubicBezTo>
                  <a:cubicBezTo>
                    <a:pt x="8767" y="10031"/>
                    <a:pt x="4116" y="13648"/>
                    <a:pt x="1198" y="18360"/>
                  </a:cubicBezTo>
                  <a:cubicBezTo>
                    <a:pt x="773" y="18998"/>
                    <a:pt x="438" y="19636"/>
                    <a:pt x="104" y="20335"/>
                  </a:cubicBezTo>
                  <a:cubicBezTo>
                    <a:pt x="1" y="20584"/>
                    <a:pt x="207" y="20804"/>
                    <a:pt x="407" y="20804"/>
                  </a:cubicBezTo>
                  <a:cubicBezTo>
                    <a:pt x="501" y="20804"/>
                    <a:pt x="593" y="20756"/>
                    <a:pt x="651" y="20639"/>
                  </a:cubicBezTo>
                  <a:cubicBezTo>
                    <a:pt x="803" y="20305"/>
                    <a:pt x="1016" y="20001"/>
                    <a:pt x="1168" y="19697"/>
                  </a:cubicBezTo>
                  <a:cubicBezTo>
                    <a:pt x="1837" y="18481"/>
                    <a:pt x="2627" y="17326"/>
                    <a:pt x="3508" y="16262"/>
                  </a:cubicBezTo>
                  <a:cubicBezTo>
                    <a:pt x="6092" y="13162"/>
                    <a:pt x="9466" y="10730"/>
                    <a:pt x="13265" y="9271"/>
                  </a:cubicBezTo>
                  <a:lnTo>
                    <a:pt x="13265" y="9271"/>
                  </a:lnTo>
                  <a:cubicBezTo>
                    <a:pt x="12779" y="10214"/>
                    <a:pt x="12262" y="11125"/>
                    <a:pt x="11685" y="12037"/>
                  </a:cubicBezTo>
                  <a:cubicBezTo>
                    <a:pt x="9557" y="15472"/>
                    <a:pt x="7004" y="18663"/>
                    <a:pt x="4116" y="21460"/>
                  </a:cubicBezTo>
                  <a:cubicBezTo>
                    <a:pt x="3630" y="21916"/>
                    <a:pt x="3083" y="22433"/>
                    <a:pt x="2597" y="22888"/>
                  </a:cubicBezTo>
                  <a:cubicBezTo>
                    <a:pt x="2362" y="23076"/>
                    <a:pt x="2580" y="23372"/>
                    <a:pt x="2831" y="23372"/>
                  </a:cubicBezTo>
                  <a:cubicBezTo>
                    <a:pt x="2906" y="23372"/>
                    <a:pt x="2983" y="23346"/>
                    <a:pt x="3053" y="23284"/>
                  </a:cubicBezTo>
                  <a:cubicBezTo>
                    <a:pt x="3600" y="22828"/>
                    <a:pt x="4086" y="22341"/>
                    <a:pt x="4572" y="21855"/>
                  </a:cubicBezTo>
                  <a:cubicBezTo>
                    <a:pt x="5028" y="21399"/>
                    <a:pt x="5484" y="20943"/>
                    <a:pt x="5940" y="20457"/>
                  </a:cubicBezTo>
                  <a:cubicBezTo>
                    <a:pt x="9223" y="16992"/>
                    <a:pt x="11958" y="13101"/>
                    <a:pt x="14147" y="8937"/>
                  </a:cubicBezTo>
                  <a:cubicBezTo>
                    <a:pt x="15636" y="8451"/>
                    <a:pt x="17156" y="8086"/>
                    <a:pt x="18676" y="7903"/>
                  </a:cubicBezTo>
                  <a:lnTo>
                    <a:pt x="18676" y="7903"/>
                  </a:lnTo>
                  <a:cubicBezTo>
                    <a:pt x="16244" y="10487"/>
                    <a:pt x="14299" y="13527"/>
                    <a:pt x="12658" y="16657"/>
                  </a:cubicBezTo>
                  <a:cubicBezTo>
                    <a:pt x="11715" y="18481"/>
                    <a:pt x="10895" y="20335"/>
                    <a:pt x="10044" y="22189"/>
                  </a:cubicBezTo>
                  <a:cubicBezTo>
                    <a:pt x="9436" y="23557"/>
                    <a:pt x="8797" y="24925"/>
                    <a:pt x="8037" y="26262"/>
                  </a:cubicBezTo>
                  <a:cubicBezTo>
                    <a:pt x="7642" y="26901"/>
                    <a:pt x="7247" y="27539"/>
                    <a:pt x="6822" y="28147"/>
                  </a:cubicBezTo>
                  <a:cubicBezTo>
                    <a:pt x="6641" y="28395"/>
                    <a:pt x="6846" y="28694"/>
                    <a:pt x="7063" y="28694"/>
                  </a:cubicBezTo>
                  <a:cubicBezTo>
                    <a:pt x="7138" y="28694"/>
                    <a:pt x="7215" y="28658"/>
                    <a:pt x="7278" y="28572"/>
                  </a:cubicBezTo>
                  <a:cubicBezTo>
                    <a:pt x="7581" y="28147"/>
                    <a:pt x="7855" y="27752"/>
                    <a:pt x="8098" y="27296"/>
                  </a:cubicBezTo>
                  <a:cubicBezTo>
                    <a:pt x="9101" y="25624"/>
                    <a:pt x="9922" y="23861"/>
                    <a:pt x="10743" y="22068"/>
                  </a:cubicBezTo>
                  <a:cubicBezTo>
                    <a:pt x="13691" y="15442"/>
                    <a:pt x="17308" y="8572"/>
                    <a:pt x="23539" y="4499"/>
                  </a:cubicBezTo>
                  <a:lnTo>
                    <a:pt x="23539" y="4499"/>
                  </a:lnTo>
                  <a:lnTo>
                    <a:pt x="22293" y="6657"/>
                  </a:lnTo>
                  <a:cubicBezTo>
                    <a:pt x="18250" y="13922"/>
                    <a:pt x="15180" y="21703"/>
                    <a:pt x="13083" y="29727"/>
                  </a:cubicBezTo>
                  <a:lnTo>
                    <a:pt x="12506" y="32007"/>
                  </a:lnTo>
                  <a:cubicBezTo>
                    <a:pt x="12448" y="32237"/>
                    <a:pt x="12680" y="32382"/>
                    <a:pt x="12890" y="32382"/>
                  </a:cubicBezTo>
                  <a:cubicBezTo>
                    <a:pt x="13014" y="32382"/>
                    <a:pt x="13129" y="32332"/>
                    <a:pt x="13174" y="32220"/>
                  </a:cubicBezTo>
                  <a:cubicBezTo>
                    <a:pt x="13326" y="31490"/>
                    <a:pt x="13509" y="30791"/>
                    <a:pt x="13691" y="30062"/>
                  </a:cubicBezTo>
                  <a:cubicBezTo>
                    <a:pt x="14117" y="28299"/>
                    <a:pt x="14633" y="26566"/>
                    <a:pt x="15180" y="24864"/>
                  </a:cubicBezTo>
                  <a:cubicBezTo>
                    <a:pt x="17490" y="17569"/>
                    <a:pt x="20712" y="10487"/>
                    <a:pt x="24664" y="3922"/>
                  </a:cubicBezTo>
                  <a:cubicBezTo>
                    <a:pt x="24755" y="3830"/>
                    <a:pt x="24816" y="3800"/>
                    <a:pt x="24907" y="3770"/>
                  </a:cubicBezTo>
                  <a:cubicBezTo>
                    <a:pt x="25089" y="3648"/>
                    <a:pt x="25089" y="3466"/>
                    <a:pt x="25029" y="3344"/>
                  </a:cubicBezTo>
                  <a:cubicBezTo>
                    <a:pt x="25272" y="2858"/>
                    <a:pt x="25576" y="2402"/>
                    <a:pt x="25880" y="1916"/>
                  </a:cubicBezTo>
                  <a:cubicBezTo>
                    <a:pt x="26123" y="1520"/>
                    <a:pt x="26396" y="1186"/>
                    <a:pt x="26609" y="791"/>
                  </a:cubicBezTo>
                  <a:lnTo>
                    <a:pt x="26852" y="457"/>
                  </a:lnTo>
                  <a:cubicBezTo>
                    <a:pt x="27004" y="244"/>
                    <a:pt x="26792" y="61"/>
                    <a:pt x="26609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32"/>
            <p:cNvSpPr/>
            <p:nvPr/>
          </p:nvSpPr>
          <p:spPr>
            <a:xfrm>
              <a:off x="-8000" y="1906550"/>
              <a:ext cx="572975" cy="736500"/>
            </a:xfrm>
            <a:custGeom>
              <a:avLst/>
              <a:gdLst/>
              <a:ahLst/>
              <a:cxnLst/>
              <a:rect l="l" t="t" r="r" b="b"/>
              <a:pathLst>
                <a:path w="22919" h="29460" extrusionOk="0">
                  <a:moveTo>
                    <a:pt x="2426" y="1"/>
                  </a:moveTo>
                  <a:cubicBezTo>
                    <a:pt x="2194" y="1"/>
                    <a:pt x="1956" y="29"/>
                    <a:pt x="1733" y="73"/>
                  </a:cubicBezTo>
                  <a:cubicBezTo>
                    <a:pt x="1459" y="164"/>
                    <a:pt x="1186" y="225"/>
                    <a:pt x="973" y="347"/>
                  </a:cubicBezTo>
                  <a:cubicBezTo>
                    <a:pt x="973" y="377"/>
                    <a:pt x="912" y="438"/>
                    <a:pt x="912" y="468"/>
                  </a:cubicBezTo>
                  <a:cubicBezTo>
                    <a:pt x="852" y="651"/>
                    <a:pt x="760" y="894"/>
                    <a:pt x="700" y="1107"/>
                  </a:cubicBezTo>
                  <a:cubicBezTo>
                    <a:pt x="244" y="2475"/>
                    <a:pt x="0" y="3842"/>
                    <a:pt x="0" y="5180"/>
                  </a:cubicBezTo>
                  <a:lnTo>
                    <a:pt x="0" y="5818"/>
                  </a:lnTo>
                  <a:cubicBezTo>
                    <a:pt x="274" y="14025"/>
                    <a:pt x="7995" y="21624"/>
                    <a:pt x="17995" y="29040"/>
                  </a:cubicBezTo>
                  <a:cubicBezTo>
                    <a:pt x="18394" y="29320"/>
                    <a:pt x="18851" y="29459"/>
                    <a:pt x="19297" y="29459"/>
                  </a:cubicBezTo>
                  <a:cubicBezTo>
                    <a:pt x="19872" y="29459"/>
                    <a:pt x="20428" y="29228"/>
                    <a:pt x="20821" y="28767"/>
                  </a:cubicBezTo>
                  <a:cubicBezTo>
                    <a:pt x="21551" y="27946"/>
                    <a:pt x="22250" y="27095"/>
                    <a:pt x="22919" y="26183"/>
                  </a:cubicBezTo>
                  <a:cubicBezTo>
                    <a:pt x="22493" y="25697"/>
                    <a:pt x="21977" y="25271"/>
                    <a:pt x="21369" y="25119"/>
                  </a:cubicBezTo>
                  <a:cubicBezTo>
                    <a:pt x="21186" y="25028"/>
                    <a:pt x="20943" y="24937"/>
                    <a:pt x="20761" y="24876"/>
                  </a:cubicBezTo>
                  <a:cubicBezTo>
                    <a:pt x="20730" y="24815"/>
                    <a:pt x="20639" y="24815"/>
                    <a:pt x="20578" y="24785"/>
                  </a:cubicBezTo>
                  <a:cubicBezTo>
                    <a:pt x="20366" y="24724"/>
                    <a:pt x="20183" y="24663"/>
                    <a:pt x="20001" y="24633"/>
                  </a:cubicBezTo>
                  <a:cubicBezTo>
                    <a:pt x="19727" y="24572"/>
                    <a:pt x="19454" y="24511"/>
                    <a:pt x="19211" y="24481"/>
                  </a:cubicBezTo>
                  <a:cubicBezTo>
                    <a:pt x="18055" y="24329"/>
                    <a:pt x="16657" y="24329"/>
                    <a:pt x="16049" y="23356"/>
                  </a:cubicBezTo>
                  <a:cubicBezTo>
                    <a:pt x="15867" y="23083"/>
                    <a:pt x="15776" y="22779"/>
                    <a:pt x="15745" y="22444"/>
                  </a:cubicBezTo>
                  <a:cubicBezTo>
                    <a:pt x="15745" y="22323"/>
                    <a:pt x="15715" y="22171"/>
                    <a:pt x="15715" y="22019"/>
                  </a:cubicBezTo>
                  <a:cubicBezTo>
                    <a:pt x="15654" y="21837"/>
                    <a:pt x="15654" y="21593"/>
                    <a:pt x="15624" y="21411"/>
                  </a:cubicBezTo>
                  <a:cubicBezTo>
                    <a:pt x="15624" y="21259"/>
                    <a:pt x="15624" y="21107"/>
                    <a:pt x="15593" y="20985"/>
                  </a:cubicBezTo>
                  <a:cubicBezTo>
                    <a:pt x="15502" y="20499"/>
                    <a:pt x="15350" y="20074"/>
                    <a:pt x="14894" y="19830"/>
                  </a:cubicBezTo>
                  <a:cubicBezTo>
                    <a:pt x="14347" y="19587"/>
                    <a:pt x="13618" y="19800"/>
                    <a:pt x="13071" y="19435"/>
                  </a:cubicBezTo>
                  <a:cubicBezTo>
                    <a:pt x="12432" y="18979"/>
                    <a:pt x="12584" y="18007"/>
                    <a:pt x="12311" y="17308"/>
                  </a:cubicBezTo>
                  <a:cubicBezTo>
                    <a:pt x="12280" y="17156"/>
                    <a:pt x="12250" y="17064"/>
                    <a:pt x="12159" y="16943"/>
                  </a:cubicBezTo>
                  <a:cubicBezTo>
                    <a:pt x="12128" y="16882"/>
                    <a:pt x="12098" y="16791"/>
                    <a:pt x="12007" y="16760"/>
                  </a:cubicBezTo>
                  <a:cubicBezTo>
                    <a:pt x="11976" y="16730"/>
                    <a:pt x="11976" y="16700"/>
                    <a:pt x="11946" y="16700"/>
                  </a:cubicBezTo>
                  <a:cubicBezTo>
                    <a:pt x="11855" y="16608"/>
                    <a:pt x="11764" y="16578"/>
                    <a:pt x="11672" y="16548"/>
                  </a:cubicBezTo>
                  <a:cubicBezTo>
                    <a:pt x="11413" y="16437"/>
                    <a:pt x="11119" y="16421"/>
                    <a:pt x="10818" y="16421"/>
                  </a:cubicBezTo>
                  <a:cubicBezTo>
                    <a:pt x="10698" y="16421"/>
                    <a:pt x="10577" y="16423"/>
                    <a:pt x="10456" y="16423"/>
                  </a:cubicBezTo>
                  <a:cubicBezTo>
                    <a:pt x="10136" y="16423"/>
                    <a:pt x="9820" y="16405"/>
                    <a:pt x="9545" y="16274"/>
                  </a:cubicBezTo>
                  <a:cubicBezTo>
                    <a:pt x="9180" y="16092"/>
                    <a:pt x="8937" y="15788"/>
                    <a:pt x="8815" y="15393"/>
                  </a:cubicBezTo>
                  <a:cubicBezTo>
                    <a:pt x="8754" y="15210"/>
                    <a:pt x="8724" y="15028"/>
                    <a:pt x="8663" y="14785"/>
                  </a:cubicBezTo>
                  <a:lnTo>
                    <a:pt x="8663" y="14511"/>
                  </a:lnTo>
                  <a:cubicBezTo>
                    <a:pt x="8663" y="14177"/>
                    <a:pt x="8724" y="13842"/>
                    <a:pt x="8754" y="13539"/>
                  </a:cubicBezTo>
                  <a:lnTo>
                    <a:pt x="8754" y="13447"/>
                  </a:lnTo>
                  <a:cubicBezTo>
                    <a:pt x="8876" y="12475"/>
                    <a:pt x="8815" y="11228"/>
                    <a:pt x="7903" y="10833"/>
                  </a:cubicBezTo>
                  <a:cubicBezTo>
                    <a:pt x="7711" y="10760"/>
                    <a:pt x="7509" y="10736"/>
                    <a:pt x="7302" y="10736"/>
                  </a:cubicBezTo>
                  <a:cubicBezTo>
                    <a:pt x="6932" y="10736"/>
                    <a:pt x="6548" y="10811"/>
                    <a:pt x="6184" y="10811"/>
                  </a:cubicBezTo>
                  <a:cubicBezTo>
                    <a:pt x="5910" y="10811"/>
                    <a:pt x="5648" y="10769"/>
                    <a:pt x="5411" y="10621"/>
                  </a:cubicBezTo>
                  <a:cubicBezTo>
                    <a:pt x="5107" y="10408"/>
                    <a:pt x="4955" y="10073"/>
                    <a:pt x="4925" y="9739"/>
                  </a:cubicBezTo>
                  <a:cubicBezTo>
                    <a:pt x="4864" y="9496"/>
                    <a:pt x="4864" y="9283"/>
                    <a:pt x="4864" y="9040"/>
                  </a:cubicBezTo>
                  <a:cubicBezTo>
                    <a:pt x="4864" y="8341"/>
                    <a:pt x="4985" y="7581"/>
                    <a:pt x="4681" y="6973"/>
                  </a:cubicBezTo>
                  <a:cubicBezTo>
                    <a:pt x="4195" y="6000"/>
                    <a:pt x="2736" y="5757"/>
                    <a:pt x="2493" y="4785"/>
                  </a:cubicBezTo>
                  <a:cubicBezTo>
                    <a:pt x="2493" y="4724"/>
                    <a:pt x="2432" y="4693"/>
                    <a:pt x="2432" y="4602"/>
                  </a:cubicBezTo>
                  <a:cubicBezTo>
                    <a:pt x="2432" y="4450"/>
                    <a:pt x="2432" y="4298"/>
                    <a:pt x="2493" y="4146"/>
                  </a:cubicBezTo>
                  <a:cubicBezTo>
                    <a:pt x="2736" y="3113"/>
                    <a:pt x="4286" y="2444"/>
                    <a:pt x="4256" y="1289"/>
                  </a:cubicBezTo>
                  <a:cubicBezTo>
                    <a:pt x="4225" y="894"/>
                    <a:pt x="4043" y="590"/>
                    <a:pt x="3678" y="347"/>
                  </a:cubicBezTo>
                  <a:cubicBezTo>
                    <a:pt x="3405" y="164"/>
                    <a:pt x="3040" y="43"/>
                    <a:pt x="2675" y="12"/>
                  </a:cubicBezTo>
                  <a:cubicBezTo>
                    <a:pt x="2594" y="4"/>
                    <a:pt x="2510" y="1"/>
                    <a:pt x="2426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32"/>
            <p:cNvSpPr/>
            <p:nvPr/>
          </p:nvSpPr>
          <p:spPr>
            <a:xfrm>
              <a:off x="-165300" y="1192550"/>
              <a:ext cx="196825" cy="560825"/>
            </a:xfrm>
            <a:custGeom>
              <a:avLst/>
              <a:gdLst/>
              <a:ahLst/>
              <a:cxnLst/>
              <a:rect l="l" t="t" r="r" b="b"/>
              <a:pathLst>
                <a:path w="7873" h="22433" extrusionOk="0">
                  <a:moveTo>
                    <a:pt x="1" y="1"/>
                  </a:moveTo>
                  <a:lnTo>
                    <a:pt x="1" y="1"/>
                  </a:lnTo>
                  <a:cubicBezTo>
                    <a:pt x="304" y="1703"/>
                    <a:pt x="669" y="4195"/>
                    <a:pt x="1034" y="6992"/>
                  </a:cubicBezTo>
                  <a:cubicBezTo>
                    <a:pt x="1064" y="7174"/>
                    <a:pt x="1064" y="7387"/>
                    <a:pt x="1095" y="7569"/>
                  </a:cubicBezTo>
                  <a:cubicBezTo>
                    <a:pt x="1216" y="8238"/>
                    <a:pt x="1277" y="8967"/>
                    <a:pt x="1368" y="9727"/>
                  </a:cubicBezTo>
                  <a:cubicBezTo>
                    <a:pt x="1824" y="14104"/>
                    <a:pt x="2280" y="18876"/>
                    <a:pt x="3374" y="22433"/>
                  </a:cubicBezTo>
                  <a:cubicBezTo>
                    <a:pt x="4104" y="21399"/>
                    <a:pt x="4985" y="20457"/>
                    <a:pt x="5776" y="19454"/>
                  </a:cubicBezTo>
                  <a:cubicBezTo>
                    <a:pt x="6505" y="18542"/>
                    <a:pt x="7144" y="17508"/>
                    <a:pt x="7447" y="16353"/>
                  </a:cubicBezTo>
                  <a:cubicBezTo>
                    <a:pt x="7660" y="15198"/>
                    <a:pt x="7417" y="13922"/>
                    <a:pt x="6566" y="13101"/>
                  </a:cubicBezTo>
                  <a:cubicBezTo>
                    <a:pt x="6110" y="12736"/>
                    <a:pt x="5502" y="12341"/>
                    <a:pt x="5502" y="11794"/>
                  </a:cubicBezTo>
                  <a:cubicBezTo>
                    <a:pt x="5472" y="10730"/>
                    <a:pt x="7356" y="10578"/>
                    <a:pt x="7630" y="9514"/>
                  </a:cubicBezTo>
                  <a:cubicBezTo>
                    <a:pt x="7873" y="8633"/>
                    <a:pt x="6748" y="7995"/>
                    <a:pt x="5836" y="7873"/>
                  </a:cubicBezTo>
                  <a:cubicBezTo>
                    <a:pt x="5320" y="7782"/>
                    <a:pt x="4742" y="7752"/>
                    <a:pt x="4286" y="7569"/>
                  </a:cubicBezTo>
                  <a:cubicBezTo>
                    <a:pt x="3922" y="7448"/>
                    <a:pt x="3648" y="7265"/>
                    <a:pt x="3466" y="6961"/>
                  </a:cubicBezTo>
                  <a:cubicBezTo>
                    <a:pt x="3405" y="6931"/>
                    <a:pt x="3405" y="6870"/>
                    <a:pt x="3374" y="6840"/>
                  </a:cubicBezTo>
                  <a:cubicBezTo>
                    <a:pt x="2888" y="5897"/>
                    <a:pt x="3800" y="4834"/>
                    <a:pt x="3982" y="3770"/>
                  </a:cubicBezTo>
                  <a:cubicBezTo>
                    <a:pt x="4226" y="2554"/>
                    <a:pt x="3374" y="1338"/>
                    <a:pt x="2280" y="730"/>
                  </a:cubicBezTo>
                  <a:cubicBezTo>
                    <a:pt x="1551" y="335"/>
                    <a:pt x="791" y="122"/>
                    <a:pt x="1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32"/>
            <p:cNvSpPr/>
            <p:nvPr/>
          </p:nvSpPr>
          <p:spPr>
            <a:xfrm>
              <a:off x="-7250" y="1757900"/>
              <a:ext cx="880750" cy="120850"/>
            </a:xfrm>
            <a:custGeom>
              <a:avLst/>
              <a:gdLst/>
              <a:ahLst/>
              <a:cxnLst/>
              <a:rect l="l" t="t" r="r" b="b"/>
              <a:pathLst>
                <a:path w="35230" h="4834" extrusionOk="0">
                  <a:moveTo>
                    <a:pt x="34774" y="1"/>
                  </a:moveTo>
                  <a:cubicBezTo>
                    <a:pt x="34348" y="31"/>
                    <a:pt x="33953" y="31"/>
                    <a:pt x="33527" y="31"/>
                  </a:cubicBezTo>
                  <a:cubicBezTo>
                    <a:pt x="31096" y="62"/>
                    <a:pt x="28634" y="153"/>
                    <a:pt x="26202" y="183"/>
                  </a:cubicBezTo>
                  <a:cubicBezTo>
                    <a:pt x="23679" y="275"/>
                    <a:pt x="21126" y="335"/>
                    <a:pt x="18633" y="366"/>
                  </a:cubicBezTo>
                  <a:cubicBezTo>
                    <a:pt x="16202" y="426"/>
                    <a:pt x="13740" y="487"/>
                    <a:pt x="11308" y="791"/>
                  </a:cubicBezTo>
                  <a:cubicBezTo>
                    <a:pt x="8907" y="1095"/>
                    <a:pt x="6627" y="1703"/>
                    <a:pt x="4378" y="2585"/>
                  </a:cubicBezTo>
                  <a:cubicBezTo>
                    <a:pt x="2888" y="3162"/>
                    <a:pt x="1460" y="3831"/>
                    <a:pt x="1" y="4530"/>
                  </a:cubicBezTo>
                  <a:cubicBezTo>
                    <a:pt x="244" y="4621"/>
                    <a:pt x="457" y="4743"/>
                    <a:pt x="700" y="4834"/>
                  </a:cubicBezTo>
                  <a:cubicBezTo>
                    <a:pt x="2311" y="4074"/>
                    <a:pt x="3922" y="3344"/>
                    <a:pt x="5594" y="2737"/>
                  </a:cubicBezTo>
                  <a:cubicBezTo>
                    <a:pt x="7873" y="1946"/>
                    <a:pt x="10183" y="1430"/>
                    <a:pt x="12585" y="1217"/>
                  </a:cubicBezTo>
                  <a:cubicBezTo>
                    <a:pt x="15016" y="974"/>
                    <a:pt x="17509" y="943"/>
                    <a:pt x="19940" y="913"/>
                  </a:cubicBezTo>
                  <a:cubicBezTo>
                    <a:pt x="24500" y="791"/>
                    <a:pt x="28998" y="730"/>
                    <a:pt x="33558" y="609"/>
                  </a:cubicBezTo>
                  <a:cubicBezTo>
                    <a:pt x="33983" y="578"/>
                    <a:pt x="34439" y="578"/>
                    <a:pt x="34865" y="578"/>
                  </a:cubicBezTo>
                  <a:cubicBezTo>
                    <a:pt x="35229" y="578"/>
                    <a:pt x="35199" y="1"/>
                    <a:pt x="34774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32"/>
            <p:cNvSpPr/>
            <p:nvPr/>
          </p:nvSpPr>
          <p:spPr>
            <a:xfrm>
              <a:off x="-140975" y="1364300"/>
              <a:ext cx="1031950" cy="382250"/>
            </a:xfrm>
            <a:custGeom>
              <a:avLst/>
              <a:gdLst/>
              <a:ahLst/>
              <a:cxnLst/>
              <a:rect l="l" t="t" r="r" b="b"/>
              <a:pathLst>
                <a:path w="41278" h="15290" extrusionOk="0">
                  <a:moveTo>
                    <a:pt x="2401" y="0"/>
                  </a:moveTo>
                  <a:cubicBezTo>
                    <a:pt x="1611" y="0"/>
                    <a:pt x="821" y="0"/>
                    <a:pt x="0" y="91"/>
                  </a:cubicBezTo>
                  <a:cubicBezTo>
                    <a:pt x="61" y="274"/>
                    <a:pt x="61" y="456"/>
                    <a:pt x="91" y="669"/>
                  </a:cubicBezTo>
                  <a:cubicBezTo>
                    <a:pt x="766" y="611"/>
                    <a:pt x="1416" y="590"/>
                    <a:pt x="2080" y="590"/>
                  </a:cubicBezTo>
                  <a:cubicBezTo>
                    <a:pt x="2464" y="590"/>
                    <a:pt x="2852" y="597"/>
                    <a:pt x="3253" y="608"/>
                  </a:cubicBezTo>
                  <a:cubicBezTo>
                    <a:pt x="4499" y="669"/>
                    <a:pt x="5745" y="821"/>
                    <a:pt x="6961" y="1003"/>
                  </a:cubicBezTo>
                  <a:cubicBezTo>
                    <a:pt x="13344" y="2037"/>
                    <a:pt x="19301" y="4803"/>
                    <a:pt x="24833" y="8055"/>
                  </a:cubicBezTo>
                  <a:cubicBezTo>
                    <a:pt x="29302" y="10730"/>
                    <a:pt x="33800" y="14043"/>
                    <a:pt x="38998" y="15015"/>
                  </a:cubicBezTo>
                  <a:cubicBezTo>
                    <a:pt x="39636" y="15167"/>
                    <a:pt x="40274" y="15259"/>
                    <a:pt x="40974" y="15289"/>
                  </a:cubicBezTo>
                  <a:cubicBezTo>
                    <a:pt x="41278" y="15289"/>
                    <a:pt x="41278" y="14863"/>
                    <a:pt x="41004" y="14681"/>
                  </a:cubicBezTo>
                  <a:cubicBezTo>
                    <a:pt x="40974" y="14681"/>
                    <a:pt x="40913" y="14651"/>
                    <a:pt x="40882" y="14651"/>
                  </a:cubicBezTo>
                  <a:cubicBezTo>
                    <a:pt x="40244" y="14590"/>
                    <a:pt x="39636" y="14529"/>
                    <a:pt x="39028" y="14408"/>
                  </a:cubicBezTo>
                  <a:cubicBezTo>
                    <a:pt x="36293" y="13860"/>
                    <a:pt x="33739" y="12705"/>
                    <a:pt x="31369" y="11338"/>
                  </a:cubicBezTo>
                  <a:cubicBezTo>
                    <a:pt x="28694" y="9818"/>
                    <a:pt x="26201" y="8146"/>
                    <a:pt x="23526" y="6626"/>
                  </a:cubicBezTo>
                  <a:cubicBezTo>
                    <a:pt x="20730" y="5015"/>
                    <a:pt x="17842" y="3587"/>
                    <a:pt x="14803" y="2492"/>
                  </a:cubicBezTo>
                  <a:cubicBezTo>
                    <a:pt x="10851" y="1003"/>
                    <a:pt x="6626" y="91"/>
                    <a:pt x="240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32"/>
            <p:cNvSpPr/>
            <p:nvPr/>
          </p:nvSpPr>
          <p:spPr>
            <a:xfrm>
              <a:off x="-150100" y="1096050"/>
              <a:ext cx="1070850" cy="626125"/>
            </a:xfrm>
            <a:custGeom>
              <a:avLst/>
              <a:gdLst/>
              <a:ahLst/>
              <a:cxnLst/>
              <a:rect l="l" t="t" r="r" b="b"/>
              <a:pathLst>
                <a:path w="42834" h="25045" extrusionOk="0">
                  <a:moveTo>
                    <a:pt x="1003" y="0"/>
                  </a:moveTo>
                  <a:cubicBezTo>
                    <a:pt x="821" y="92"/>
                    <a:pt x="608" y="183"/>
                    <a:pt x="426" y="304"/>
                  </a:cubicBezTo>
                  <a:cubicBezTo>
                    <a:pt x="244" y="365"/>
                    <a:pt x="152" y="456"/>
                    <a:pt x="0" y="548"/>
                  </a:cubicBezTo>
                  <a:cubicBezTo>
                    <a:pt x="2189" y="608"/>
                    <a:pt x="4408" y="821"/>
                    <a:pt x="6566" y="1247"/>
                  </a:cubicBezTo>
                  <a:cubicBezTo>
                    <a:pt x="10244" y="1976"/>
                    <a:pt x="13830" y="3253"/>
                    <a:pt x="17144" y="5046"/>
                  </a:cubicBezTo>
                  <a:cubicBezTo>
                    <a:pt x="20274" y="6779"/>
                    <a:pt x="23132" y="9028"/>
                    <a:pt x="25837" y="11460"/>
                  </a:cubicBezTo>
                  <a:cubicBezTo>
                    <a:pt x="30396" y="15563"/>
                    <a:pt x="34621" y="20153"/>
                    <a:pt x="39788" y="23496"/>
                  </a:cubicBezTo>
                  <a:cubicBezTo>
                    <a:pt x="40336" y="23891"/>
                    <a:pt x="40943" y="24256"/>
                    <a:pt x="41551" y="24621"/>
                  </a:cubicBezTo>
                  <a:cubicBezTo>
                    <a:pt x="41795" y="24773"/>
                    <a:pt x="42068" y="24925"/>
                    <a:pt x="42281" y="25016"/>
                  </a:cubicBezTo>
                  <a:cubicBezTo>
                    <a:pt x="42320" y="25036"/>
                    <a:pt x="42360" y="25045"/>
                    <a:pt x="42398" y="25045"/>
                  </a:cubicBezTo>
                  <a:cubicBezTo>
                    <a:pt x="42652" y="25045"/>
                    <a:pt x="42833" y="24646"/>
                    <a:pt x="42463" y="24408"/>
                  </a:cubicBezTo>
                  <a:cubicBezTo>
                    <a:pt x="42220" y="24256"/>
                    <a:pt x="41916" y="24104"/>
                    <a:pt x="41612" y="23922"/>
                  </a:cubicBezTo>
                  <a:cubicBezTo>
                    <a:pt x="41035" y="23587"/>
                    <a:pt x="40457" y="23253"/>
                    <a:pt x="39880" y="22858"/>
                  </a:cubicBezTo>
                  <a:cubicBezTo>
                    <a:pt x="37387" y="21217"/>
                    <a:pt x="35077" y="19302"/>
                    <a:pt x="32858" y="17235"/>
                  </a:cubicBezTo>
                  <a:cubicBezTo>
                    <a:pt x="30214" y="14773"/>
                    <a:pt x="27661" y="12219"/>
                    <a:pt x="24925" y="9879"/>
                  </a:cubicBezTo>
                  <a:cubicBezTo>
                    <a:pt x="22129" y="7478"/>
                    <a:pt x="19180" y="5320"/>
                    <a:pt x="15867" y="3709"/>
                  </a:cubicBezTo>
                  <a:cubicBezTo>
                    <a:pt x="11247" y="1459"/>
                    <a:pt x="6140" y="183"/>
                    <a:pt x="1003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32"/>
            <p:cNvSpPr/>
            <p:nvPr/>
          </p:nvSpPr>
          <p:spPr>
            <a:xfrm>
              <a:off x="215400" y="1294225"/>
              <a:ext cx="109450" cy="106625"/>
            </a:xfrm>
            <a:custGeom>
              <a:avLst/>
              <a:gdLst/>
              <a:ahLst/>
              <a:cxnLst/>
              <a:rect l="l" t="t" r="r" b="b"/>
              <a:pathLst>
                <a:path w="4378" h="4265" extrusionOk="0">
                  <a:moveTo>
                    <a:pt x="2227" y="0"/>
                  </a:moveTo>
                  <a:cubicBezTo>
                    <a:pt x="2174" y="0"/>
                    <a:pt x="2121" y="2"/>
                    <a:pt x="2068" y="7"/>
                  </a:cubicBezTo>
                  <a:cubicBezTo>
                    <a:pt x="882" y="67"/>
                    <a:pt x="1" y="1070"/>
                    <a:pt x="31" y="2256"/>
                  </a:cubicBezTo>
                  <a:cubicBezTo>
                    <a:pt x="90" y="3374"/>
                    <a:pt x="1033" y="4265"/>
                    <a:pt x="2169" y="4265"/>
                  </a:cubicBezTo>
                  <a:cubicBezTo>
                    <a:pt x="2206" y="4265"/>
                    <a:pt x="2243" y="4264"/>
                    <a:pt x="2280" y="4262"/>
                  </a:cubicBezTo>
                  <a:cubicBezTo>
                    <a:pt x="3466" y="4232"/>
                    <a:pt x="4378" y="3198"/>
                    <a:pt x="4287" y="2013"/>
                  </a:cubicBezTo>
                  <a:cubicBezTo>
                    <a:pt x="4258" y="882"/>
                    <a:pt x="3316" y="0"/>
                    <a:pt x="2227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32"/>
            <p:cNvSpPr/>
            <p:nvPr/>
          </p:nvSpPr>
          <p:spPr>
            <a:xfrm>
              <a:off x="435775" y="1426450"/>
              <a:ext cx="50175" cy="48200"/>
            </a:xfrm>
            <a:custGeom>
              <a:avLst/>
              <a:gdLst/>
              <a:ahLst/>
              <a:cxnLst/>
              <a:rect l="l" t="t" r="r" b="b"/>
              <a:pathLst>
                <a:path w="2007" h="1928" extrusionOk="0">
                  <a:moveTo>
                    <a:pt x="1047" y="1"/>
                  </a:moveTo>
                  <a:cubicBezTo>
                    <a:pt x="1012" y="1"/>
                    <a:pt x="978" y="3"/>
                    <a:pt x="943" y="6"/>
                  </a:cubicBezTo>
                  <a:cubicBezTo>
                    <a:pt x="426" y="37"/>
                    <a:pt x="1" y="493"/>
                    <a:pt x="31" y="1010"/>
                  </a:cubicBezTo>
                  <a:cubicBezTo>
                    <a:pt x="88" y="1522"/>
                    <a:pt x="491" y="1927"/>
                    <a:pt x="966" y="1927"/>
                  </a:cubicBezTo>
                  <a:cubicBezTo>
                    <a:pt x="998" y="1927"/>
                    <a:pt x="1031" y="1925"/>
                    <a:pt x="1064" y="1921"/>
                  </a:cubicBezTo>
                  <a:cubicBezTo>
                    <a:pt x="1611" y="1891"/>
                    <a:pt x="2007" y="1435"/>
                    <a:pt x="1976" y="918"/>
                  </a:cubicBezTo>
                  <a:cubicBezTo>
                    <a:pt x="1948" y="406"/>
                    <a:pt x="1547" y="1"/>
                    <a:pt x="1047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32"/>
            <p:cNvSpPr/>
            <p:nvPr/>
          </p:nvSpPr>
          <p:spPr>
            <a:xfrm>
              <a:off x="17075" y="1298775"/>
              <a:ext cx="53975" cy="48650"/>
            </a:xfrm>
            <a:custGeom>
              <a:avLst/>
              <a:gdLst/>
              <a:ahLst/>
              <a:cxnLst/>
              <a:rect l="l" t="t" r="r" b="b"/>
              <a:pathLst>
                <a:path w="2159" h="1946" extrusionOk="0">
                  <a:moveTo>
                    <a:pt x="1097" y="1"/>
                  </a:moveTo>
                  <a:cubicBezTo>
                    <a:pt x="920" y="1"/>
                    <a:pt x="740" y="51"/>
                    <a:pt x="578" y="159"/>
                  </a:cubicBezTo>
                  <a:cubicBezTo>
                    <a:pt x="122" y="463"/>
                    <a:pt x="0" y="1071"/>
                    <a:pt x="274" y="1496"/>
                  </a:cubicBezTo>
                  <a:cubicBezTo>
                    <a:pt x="470" y="1790"/>
                    <a:pt x="792" y="1945"/>
                    <a:pt x="1102" y="1945"/>
                  </a:cubicBezTo>
                  <a:cubicBezTo>
                    <a:pt x="1273" y="1945"/>
                    <a:pt x="1440" y="1898"/>
                    <a:pt x="1581" y="1800"/>
                  </a:cubicBezTo>
                  <a:cubicBezTo>
                    <a:pt x="2037" y="1496"/>
                    <a:pt x="2159" y="888"/>
                    <a:pt x="1885" y="463"/>
                  </a:cubicBezTo>
                  <a:cubicBezTo>
                    <a:pt x="1728" y="169"/>
                    <a:pt x="1419" y="1"/>
                    <a:pt x="1097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32"/>
            <p:cNvSpPr/>
            <p:nvPr/>
          </p:nvSpPr>
          <p:spPr>
            <a:xfrm>
              <a:off x="-39925" y="1173750"/>
              <a:ext cx="53975" cy="48100"/>
            </a:xfrm>
            <a:custGeom>
              <a:avLst/>
              <a:gdLst/>
              <a:ahLst/>
              <a:cxnLst/>
              <a:rect l="l" t="t" r="r" b="b"/>
              <a:pathLst>
                <a:path w="2159" h="1924" extrusionOk="0">
                  <a:moveTo>
                    <a:pt x="1085" y="0"/>
                  </a:moveTo>
                  <a:cubicBezTo>
                    <a:pt x="914" y="0"/>
                    <a:pt x="741" y="47"/>
                    <a:pt x="578" y="145"/>
                  </a:cubicBezTo>
                  <a:cubicBezTo>
                    <a:pt x="122" y="449"/>
                    <a:pt x="1" y="1057"/>
                    <a:pt x="274" y="1482"/>
                  </a:cubicBezTo>
                  <a:cubicBezTo>
                    <a:pt x="434" y="1762"/>
                    <a:pt x="778" y="1924"/>
                    <a:pt x="1107" y="1924"/>
                  </a:cubicBezTo>
                  <a:cubicBezTo>
                    <a:pt x="1279" y="1924"/>
                    <a:pt x="1446" y="1880"/>
                    <a:pt x="1581" y="1786"/>
                  </a:cubicBezTo>
                  <a:cubicBezTo>
                    <a:pt x="2037" y="1482"/>
                    <a:pt x="2159" y="874"/>
                    <a:pt x="1885" y="449"/>
                  </a:cubicBezTo>
                  <a:cubicBezTo>
                    <a:pt x="1690" y="155"/>
                    <a:pt x="1393" y="0"/>
                    <a:pt x="1085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32"/>
            <p:cNvSpPr/>
            <p:nvPr/>
          </p:nvSpPr>
          <p:spPr>
            <a:xfrm>
              <a:off x="64200" y="1208475"/>
              <a:ext cx="79800" cy="78350"/>
            </a:xfrm>
            <a:custGeom>
              <a:avLst/>
              <a:gdLst/>
              <a:ahLst/>
              <a:cxnLst/>
              <a:rect l="l" t="t" r="r" b="b"/>
              <a:pathLst>
                <a:path w="3192" h="3134" extrusionOk="0">
                  <a:moveTo>
                    <a:pt x="1580" y="1"/>
                  </a:moveTo>
                  <a:cubicBezTo>
                    <a:pt x="1560" y="1"/>
                    <a:pt x="1540" y="1"/>
                    <a:pt x="1520" y="2"/>
                  </a:cubicBezTo>
                  <a:cubicBezTo>
                    <a:pt x="699" y="2"/>
                    <a:pt x="0" y="762"/>
                    <a:pt x="61" y="1643"/>
                  </a:cubicBezTo>
                  <a:cubicBezTo>
                    <a:pt x="91" y="2505"/>
                    <a:pt x="788" y="3134"/>
                    <a:pt x="1614" y="3134"/>
                  </a:cubicBezTo>
                  <a:cubicBezTo>
                    <a:pt x="1633" y="3134"/>
                    <a:pt x="1652" y="3133"/>
                    <a:pt x="1672" y="3133"/>
                  </a:cubicBezTo>
                  <a:cubicBezTo>
                    <a:pt x="2553" y="3072"/>
                    <a:pt x="3192" y="2373"/>
                    <a:pt x="3161" y="1491"/>
                  </a:cubicBezTo>
                  <a:cubicBezTo>
                    <a:pt x="3131" y="630"/>
                    <a:pt x="2434" y="1"/>
                    <a:pt x="1580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32"/>
            <p:cNvSpPr/>
            <p:nvPr/>
          </p:nvSpPr>
          <p:spPr>
            <a:xfrm>
              <a:off x="770900" y="1497275"/>
              <a:ext cx="278900" cy="867175"/>
            </a:xfrm>
            <a:custGeom>
              <a:avLst/>
              <a:gdLst/>
              <a:ahLst/>
              <a:cxnLst/>
              <a:rect l="l" t="t" r="r" b="b"/>
              <a:pathLst>
                <a:path w="11156" h="34687" extrusionOk="0">
                  <a:moveTo>
                    <a:pt x="6687" y="0"/>
                  </a:moveTo>
                  <a:cubicBezTo>
                    <a:pt x="6505" y="31"/>
                    <a:pt x="6322" y="31"/>
                    <a:pt x="6140" y="91"/>
                  </a:cubicBezTo>
                  <a:cubicBezTo>
                    <a:pt x="5015" y="274"/>
                    <a:pt x="3951" y="1003"/>
                    <a:pt x="4772" y="3192"/>
                  </a:cubicBezTo>
                  <a:lnTo>
                    <a:pt x="4043" y="4529"/>
                  </a:lnTo>
                  <a:cubicBezTo>
                    <a:pt x="3769" y="5016"/>
                    <a:pt x="3556" y="5502"/>
                    <a:pt x="3344" y="6019"/>
                  </a:cubicBezTo>
                  <a:cubicBezTo>
                    <a:pt x="3252" y="6323"/>
                    <a:pt x="3131" y="6627"/>
                    <a:pt x="3040" y="6930"/>
                  </a:cubicBezTo>
                  <a:cubicBezTo>
                    <a:pt x="2979" y="7113"/>
                    <a:pt x="2888" y="7295"/>
                    <a:pt x="2857" y="7478"/>
                  </a:cubicBezTo>
                  <a:cubicBezTo>
                    <a:pt x="2705" y="8055"/>
                    <a:pt x="2584" y="8602"/>
                    <a:pt x="2523" y="9149"/>
                  </a:cubicBezTo>
                  <a:cubicBezTo>
                    <a:pt x="2492" y="9362"/>
                    <a:pt x="2432" y="9544"/>
                    <a:pt x="2432" y="9727"/>
                  </a:cubicBezTo>
                  <a:cubicBezTo>
                    <a:pt x="2401" y="9970"/>
                    <a:pt x="2401" y="10213"/>
                    <a:pt x="2401" y="10456"/>
                  </a:cubicBezTo>
                  <a:lnTo>
                    <a:pt x="2401" y="10791"/>
                  </a:lnTo>
                  <a:lnTo>
                    <a:pt x="2401" y="11064"/>
                  </a:lnTo>
                  <a:lnTo>
                    <a:pt x="2401" y="11429"/>
                  </a:lnTo>
                  <a:lnTo>
                    <a:pt x="2401" y="12037"/>
                  </a:lnTo>
                  <a:lnTo>
                    <a:pt x="2401" y="12098"/>
                  </a:lnTo>
                  <a:lnTo>
                    <a:pt x="2401" y="13222"/>
                  </a:lnTo>
                  <a:lnTo>
                    <a:pt x="2249" y="21976"/>
                  </a:lnTo>
                  <a:cubicBezTo>
                    <a:pt x="2249" y="22584"/>
                    <a:pt x="2128" y="23131"/>
                    <a:pt x="1945" y="23678"/>
                  </a:cubicBezTo>
                  <a:cubicBezTo>
                    <a:pt x="1885" y="23891"/>
                    <a:pt x="1793" y="24195"/>
                    <a:pt x="1672" y="24499"/>
                  </a:cubicBezTo>
                  <a:lnTo>
                    <a:pt x="1672" y="24560"/>
                  </a:lnTo>
                  <a:cubicBezTo>
                    <a:pt x="973" y="26900"/>
                    <a:pt x="0" y="31308"/>
                    <a:pt x="1520" y="34438"/>
                  </a:cubicBezTo>
                  <a:cubicBezTo>
                    <a:pt x="1602" y="34602"/>
                    <a:pt x="1763" y="34687"/>
                    <a:pt x="1923" y="34687"/>
                  </a:cubicBezTo>
                  <a:cubicBezTo>
                    <a:pt x="2060" y="34687"/>
                    <a:pt x="2196" y="34625"/>
                    <a:pt x="2280" y="34499"/>
                  </a:cubicBezTo>
                  <a:cubicBezTo>
                    <a:pt x="3283" y="33101"/>
                    <a:pt x="5623" y="29241"/>
                    <a:pt x="5562" y="23861"/>
                  </a:cubicBezTo>
                  <a:cubicBezTo>
                    <a:pt x="5562" y="23192"/>
                    <a:pt x="5684" y="22493"/>
                    <a:pt x="5927" y="21855"/>
                  </a:cubicBezTo>
                  <a:lnTo>
                    <a:pt x="9210" y="13648"/>
                  </a:lnTo>
                  <a:lnTo>
                    <a:pt x="9483" y="12979"/>
                  </a:lnTo>
                  <a:cubicBezTo>
                    <a:pt x="9544" y="12827"/>
                    <a:pt x="9575" y="12675"/>
                    <a:pt x="9666" y="12462"/>
                  </a:cubicBezTo>
                  <a:cubicBezTo>
                    <a:pt x="9727" y="12250"/>
                    <a:pt x="9818" y="11976"/>
                    <a:pt x="9879" y="11703"/>
                  </a:cubicBezTo>
                  <a:cubicBezTo>
                    <a:pt x="9970" y="11459"/>
                    <a:pt x="10031" y="11186"/>
                    <a:pt x="10091" y="10912"/>
                  </a:cubicBezTo>
                  <a:cubicBezTo>
                    <a:pt x="10122" y="10791"/>
                    <a:pt x="10122" y="10700"/>
                    <a:pt x="10152" y="10578"/>
                  </a:cubicBezTo>
                  <a:cubicBezTo>
                    <a:pt x="10183" y="10396"/>
                    <a:pt x="10243" y="10152"/>
                    <a:pt x="10274" y="9970"/>
                  </a:cubicBezTo>
                  <a:cubicBezTo>
                    <a:pt x="10304" y="9788"/>
                    <a:pt x="10335" y="9575"/>
                    <a:pt x="10335" y="9393"/>
                  </a:cubicBezTo>
                  <a:cubicBezTo>
                    <a:pt x="10335" y="9180"/>
                    <a:pt x="10365" y="8967"/>
                    <a:pt x="10365" y="8785"/>
                  </a:cubicBezTo>
                  <a:cubicBezTo>
                    <a:pt x="10426" y="8450"/>
                    <a:pt x="10426" y="8085"/>
                    <a:pt x="10426" y="7721"/>
                  </a:cubicBezTo>
                  <a:cubicBezTo>
                    <a:pt x="10365" y="7538"/>
                    <a:pt x="10365" y="7326"/>
                    <a:pt x="10365" y="7143"/>
                  </a:cubicBezTo>
                  <a:cubicBezTo>
                    <a:pt x="10365" y="6961"/>
                    <a:pt x="10365" y="6718"/>
                    <a:pt x="10335" y="6535"/>
                  </a:cubicBezTo>
                  <a:cubicBezTo>
                    <a:pt x="10304" y="5806"/>
                    <a:pt x="10152" y="5107"/>
                    <a:pt x="9970" y="4377"/>
                  </a:cubicBezTo>
                  <a:cubicBezTo>
                    <a:pt x="9970" y="4377"/>
                    <a:pt x="10395" y="4043"/>
                    <a:pt x="10639" y="3496"/>
                  </a:cubicBezTo>
                  <a:cubicBezTo>
                    <a:pt x="11003" y="2857"/>
                    <a:pt x="11155" y="1976"/>
                    <a:pt x="10183" y="1186"/>
                  </a:cubicBezTo>
                  <a:cubicBezTo>
                    <a:pt x="10091" y="1064"/>
                    <a:pt x="9970" y="1003"/>
                    <a:pt x="9848" y="912"/>
                  </a:cubicBezTo>
                  <a:cubicBezTo>
                    <a:pt x="9635" y="760"/>
                    <a:pt x="9362" y="608"/>
                    <a:pt x="9028" y="456"/>
                  </a:cubicBezTo>
                  <a:cubicBezTo>
                    <a:pt x="8328" y="152"/>
                    <a:pt x="7538" y="0"/>
                    <a:pt x="6778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32"/>
            <p:cNvSpPr/>
            <p:nvPr/>
          </p:nvSpPr>
          <p:spPr>
            <a:xfrm>
              <a:off x="1017800" y="1069375"/>
              <a:ext cx="348350" cy="456050"/>
            </a:xfrm>
            <a:custGeom>
              <a:avLst/>
              <a:gdLst/>
              <a:ahLst/>
              <a:cxnLst/>
              <a:rect l="l" t="t" r="r" b="b"/>
              <a:pathLst>
                <a:path w="13934" h="18242" extrusionOk="0">
                  <a:moveTo>
                    <a:pt x="13460" y="0"/>
                  </a:moveTo>
                  <a:cubicBezTo>
                    <a:pt x="13398" y="0"/>
                    <a:pt x="13337" y="19"/>
                    <a:pt x="13286" y="64"/>
                  </a:cubicBezTo>
                  <a:cubicBezTo>
                    <a:pt x="8817" y="3742"/>
                    <a:pt x="5535" y="8606"/>
                    <a:pt x="2586" y="13530"/>
                  </a:cubicBezTo>
                  <a:cubicBezTo>
                    <a:pt x="1766" y="14928"/>
                    <a:pt x="915" y="16356"/>
                    <a:pt x="124" y="17815"/>
                  </a:cubicBezTo>
                  <a:cubicBezTo>
                    <a:pt x="0" y="18042"/>
                    <a:pt x="199" y="18241"/>
                    <a:pt x="405" y="18241"/>
                  </a:cubicBezTo>
                  <a:cubicBezTo>
                    <a:pt x="503" y="18241"/>
                    <a:pt x="603" y="18196"/>
                    <a:pt x="671" y="18089"/>
                  </a:cubicBezTo>
                  <a:cubicBezTo>
                    <a:pt x="3468" y="13104"/>
                    <a:pt x="6355" y="8058"/>
                    <a:pt x="10246" y="3803"/>
                  </a:cubicBezTo>
                  <a:cubicBezTo>
                    <a:pt x="11340" y="2618"/>
                    <a:pt x="12465" y="1463"/>
                    <a:pt x="13741" y="459"/>
                  </a:cubicBezTo>
                  <a:cubicBezTo>
                    <a:pt x="13933" y="268"/>
                    <a:pt x="13690" y="0"/>
                    <a:pt x="13460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32"/>
            <p:cNvSpPr/>
            <p:nvPr/>
          </p:nvSpPr>
          <p:spPr>
            <a:xfrm>
              <a:off x="672125" y="974375"/>
              <a:ext cx="269150" cy="529675"/>
            </a:xfrm>
            <a:custGeom>
              <a:avLst/>
              <a:gdLst/>
              <a:ahLst/>
              <a:cxnLst/>
              <a:rect l="l" t="t" r="r" b="b"/>
              <a:pathLst>
                <a:path w="10766" h="21187" extrusionOk="0">
                  <a:moveTo>
                    <a:pt x="432" y="1"/>
                  </a:moveTo>
                  <a:cubicBezTo>
                    <a:pt x="217" y="1"/>
                    <a:pt x="0" y="223"/>
                    <a:pt x="152" y="460"/>
                  </a:cubicBezTo>
                  <a:cubicBezTo>
                    <a:pt x="3465" y="5506"/>
                    <a:pt x="6808" y="10582"/>
                    <a:pt x="8875" y="16296"/>
                  </a:cubicBezTo>
                  <a:cubicBezTo>
                    <a:pt x="9392" y="17816"/>
                    <a:pt x="9848" y="19366"/>
                    <a:pt x="10182" y="20977"/>
                  </a:cubicBezTo>
                  <a:cubicBezTo>
                    <a:pt x="10206" y="21123"/>
                    <a:pt x="10309" y="21186"/>
                    <a:pt x="10419" y="21186"/>
                  </a:cubicBezTo>
                  <a:cubicBezTo>
                    <a:pt x="10583" y="21186"/>
                    <a:pt x="10766" y="21044"/>
                    <a:pt x="10729" y="20825"/>
                  </a:cubicBezTo>
                  <a:cubicBezTo>
                    <a:pt x="9513" y="14959"/>
                    <a:pt x="6656" y="9640"/>
                    <a:pt x="3556" y="4624"/>
                  </a:cubicBezTo>
                  <a:cubicBezTo>
                    <a:pt x="2583" y="3104"/>
                    <a:pt x="1611" y="1615"/>
                    <a:pt x="668" y="126"/>
                  </a:cubicBezTo>
                  <a:cubicBezTo>
                    <a:pt x="607" y="38"/>
                    <a:pt x="519" y="1"/>
                    <a:pt x="432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4" name="Google Shape;2344;p32"/>
          <p:cNvSpPr/>
          <p:nvPr/>
        </p:nvSpPr>
        <p:spPr>
          <a:xfrm rot="7360919">
            <a:off x="7128738" y="1554431"/>
            <a:ext cx="2819847" cy="2737795"/>
          </a:xfrm>
          <a:custGeom>
            <a:avLst/>
            <a:gdLst/>
            <a:ahLst/>
            <a:cxnLst/>
            <a:rect l="l" t="t" r="r" b="b"/>
            <a:pathLst>
              <a:path w="112791" h="109509" extrusionOk="0">
                <a:moveTo>
                  <a:pt x="112791" y="0"/>
                </a:moveTo>
                <a:cubicBezTo>
                  <a:pt x="108328" y="1486"/>
                  <a:pt x="111255" y="9358"/>
                  <a:pt x="109509" y="13726"/>
                </a:cubicBezTo>
                <a:cubicBezTo>
                  <a:pt x="106768" y="20583"/>
                  <a:pt x="100686" y="26418"/>
                  <a:pt x="93993" y="29540"/>
                </a:cubicBezTo>
                <a:cubicBezTo>
                  <a:pt x="80723" y="35730"/>
                  <a:pt x="64536" y="29307"/>
                  <a:pt x="50129" y="31927"/>
                </a:cubicBezTo>
                <a:cubicBezTo>
                  <a:pt x="42026" y="33400"/>
                  <a:pt x="34752" y="39833"/>
                  <a:pt x="30436" y="46847"/>
                </a:cubicBezTo>
                <a:cubicBezTo>
                  <a:pt x="22734" y="59364"/>
                  <a:pt x="32218" y="77412"/>
                  <a:pt x="25960" y="90710"/>
                </a:cubicBezTo>
                <a:cubicBezTo>
                  <a:pt x="21411" y="100377"/>
                  <a:pt x="10363" y="106912"/>
                  <a:pt x="0" y="109509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B36D06-82A1-4895-9950-4AA873E92CE1}"/>
              </a:ext>
            </a:extLst>
          </p:cNvPr>
          <p:cNvSpPr txBox="1"/>
          <p:nvPr/>
        </p:nvSpPr>
        <p:spPr>
          <a:xfrm>
            <a:off x="2604046" y="1256885"/>
            <a:ext cx="37844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(3 -2 )</a:t>
            </a:r>
          </a:p>
          <a:p>
            <a:pPr algn="ctr"/>
            <a:endParaRPr lang="ar-OM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التعــــــــــــــــــويــــــــــــــــــــــــــــــــــــــــــــــــــض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E99916-AC6A-4692-B2F1-FDDFCD4EAE76}"/>
              </a:ext>
            </a:extLst>
          </p:cNvPr>
          <p:cNvSpPr txBox="1"/>
          <p:nvPr/>
        </p:nvSpPr>
        <p:spPr>
          <a:xfrm>
            <a:off x="-104747" y="99186"/>
            <a:ext cx="252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الوحدة الثالثة : فهم الجبر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A26D3EA-13AA-4B02-9B47-E3817BB83DA3}"/>
              </a:ext>
            </a:extLst>
          </p:cNvPr>
          <p:cNvSpPr txBox="1"/>
          <p:nvPr/>
        </p:nvSpPr>
        <p:spPr>
          <a:xfrm>
            <a:off x="3081299" y="4664540"/>
            <a:ext cx="2683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 الأُستاذة : شيخة </a:t>
            </a:r>
            <a:r>
              <a:rPr lang="ar-OM" sz="1800" b="1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السنيدية</a:t>
            </a:r>
            <a:endParaRPr lang="en-US" sz="18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7DA45CC-E88F-419B-BC00-A89F205300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950663" y="3923598"/>
            <a:ext cx="2239315" cy="1287673"/>
          </a:xfrm>
          <a:prstGeom prst="rect">
            <a:avLst/>
          </a:prstGeom>
        </p:spPr>
      </p:pic>
      <p:pic>
        <p:nvPicPr>
          <p:cNvPr id="8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D45435F7-C000-45DC-9BFB-E0A672B9F66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5101" y="493690"/>
            <a:ext cx="2085744" cy="20857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0" name="Google Shape;2550;p37"/>
          <p:cNvSpPr/>
          <p:nvPr/>
        </p:nvSpPr>
        <p:spPr>
          <a:xfrm rot="333530" flipH="1">
            <a:off x="3046031" y="1458652"/>
            <a:ext cx="3251070" cy="1984681"/>
          </a:xfrm>
          <a:custGeom>
            <a:avLst/>
            <a:gdLst/>
            <a:ahLst/>
            <a:cxnLst/>
            <a:rect l="l" t="t" r="r" b="b"/>
            <a:pathLst>
              <a:path w="61214" h="44095" extrusionOk="0">
                <a:moveTo>
                  <a:pt x="33294" y="1"/>
                </a:moveTo>
                <a:cubicBezTo>
                  <a:pt x="10164" y="1"/>
                  <a:pt x="1" y="32678"/>
                  <a:pt x="14070" y="41620"/>
                </a:cubicBezTo>
                <a:cubicBezTo>
                  <a:pt x="16803" y="43344"/>
                  <a:pt x="20131" y="44094"/>
                  <a:pt x="23728" y="44094"/>
                </a:cubicBezTo>
                <a:cubicBezTo>
                  <a:pt x="37895" y="44094"/>
                  <a:pt x="56243" y="32465"/>
                  <a:pt x="58934" y="22866"/>
                </a:cubicBezTo>
                <a:cubicBezTo>
                  <a:pt x="61213" y="14690"/>
                  <a:pt x="58751" y="1316"/>
                  <a:pt x="34678" y="39"/>
                </a:cubicBezTo>
                <a:cubicBezTo>
                  <a:pt x="34212" y="13"/>
                  <a:pt x="33750" y="1"/>
                  <a:pt x="3329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2" name="Google Shape;2552;p37"/>
          <p:cNvSpPr txBox="1">
            <a:spLocks noGrp="1"/>
          </p:cNvSpPr>
          <p:nvPr>
            <p:ph type="subTitle" idx="3"/>
          </p:nvPr>
        </p:nvSpPr>
        <p:spPr>
          <a:xfrm>
            <a:off x="531229" y="1060006"/>
            <a:ext cx="1952400" cy="4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/>
              <a:t>(2)</a:t>
            </a:r>
            <a:endParaRPr dirty="0"/>
          </a:p>
        </p:txBody>
      </p:sp>
      <p:sp>
        <p:nvSpPr>
          <p:cNvPr id="2554" name="Google Shape;2554;p37"/>
          <p:cNvSpPr txBox="1">
            <a:spLocks noGrp="1"/>
          </p:cNvSpPr>
          <p:nvPr>
            <p:ph type="subTitle" idx="4"/>
          </p:nvPr>
        </p:nvSpPr>
        <p:spPr>
          <a:xfrm>
            <a:off x="6009509" y="1139425"/>
            <a:ext cx="1957800" cy="4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/>
              <a:t>(1)</a:t>
            </a:r>
            <a:endParaRPr dirty="0"/>
          </a:p>
        </p:txBody>
      </p:sp>
      <p:sp>
        <p:nvSpPr>
          <p:cNvPr id="2558" name="Google Shape;2558;p37"/>
          <p:cNvSpPr txBox="1">
            <a:spLocks noGrp="1"/>
          </p:cNvSpPr>
          <p:nvPr>
            <p:ph type="subTitle" idx="8"/>
          </p:nvPr>
        </p:nvSpPr>
        <p:spPr>
          <a:xfrm>
            <a:off x="4032944" y="3591575"/>
            <a:ext cx="1952400" cy="4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/>
              <a:t>(3)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18E86E-8014-4C17-A437-304F4C95133B}"/>
              </a:ext>
            </a:extLst>
          </p:cNvPr>
          <p:cNvSpPr txBox="1"/>
          <p:nvPr/>
        </p:nvSpPr>
        <p:spPr>
          <a:xfrm>
            <a:off x="3415553" y="2127971"/>
            <a:ext cx="2312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النجاح</a:t>
            </a:r>
            <a:endParaRPr lang="en-US" sz="36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926110-3594-4245-8318-357F5B36109A}"/>
              </a:ext>
            </a:extLst>
          </p:cNvPr>
          <p:cNvSpPr txBox="1"/>
          <p:nvPr/>
        </p:nvSpPr>
        <p:spPr>
          <a:xfrm>
            <a:off x="5879766" y="1863940"/>
            <a:ext cx="2593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يستخدم الأحرف لينشئ صيغة في مسألة معطاة في سياق مناسب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673451E-4D97-481D-B88F-337B86F2A587}"/>
              </a:ext>
            </a:extLst>
          </p:cNvPr>
          <p:cNvSpPr txBox="1"/>
          <p:nvPr/>
        </p:nvSpPr>
        <p:spPr>
          <a:xfrm>
            <a:off x="364188" y="1712472"/>
            <a:ext cx="2593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يستخدم العبارات الجبرية لترجمة المعلومات الرياضية في إنشاء صيغة بأبسط صورة تمثل حلاً لمسألة .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11690B3-70D3-4EE9-B115-B7A2054A760D}"/>
              </a:ext>
            </a:extLst>
          </p:cNvPr>
          <p:cNvSpPr txBox="1"/>
          <p:nvPr/>
        </p:nvSpPr>
        <p:spPr>
          <a:xfrm>
            <a:off x="3712464" y="3990660"/>
            <a:ext cx="2593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يوجد القيمة العددية لعبارة جبرية مستخدما القواعد الأساسية لترتيب العمليات الحسابية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مجموعة 470">
            <a:extLst>
              <a:ext uri="{FF2B5EF4-FFF2-40B4-BE49-F238E27FC236}">
                <a16:creationId xmlns:a16="http://schemas.microsoft.com/office/drawing/2014/main" id="{2640C87B-F764-46F7-A18E-52B2574883BB}"/>
              </a:ext>
            </a:extLst>
          </p:cNvPr>
          <p:cNvGrpSpPr/>
          <p:nvPr/>
        </p:nvGrpSpPr>
        <p:grpSpPr>
          <a:xfrm>
            <a:off x="99892" y="4408925"/>
            <a:ext cx="2458891" cy="771285"/>
            <a:chOff x="1538287" y="2400300"/>
            <a:chExt cx="5667374" cy="1752281"/>
          </a:xfrm>
        </p:grpSpPr>
        <p:pic>
          <p:nvPicPr>
            <p:cNvPr id="11" name="Picture 2" descr="وجه حزين كرتون Png">
              <a:extLst>
                <a:ext uri="{FF2B5EF4-FFF2-40B4-BE49-F238E27FC236}">
                  <a16:creationId xmlns:a16="http://schemas.microsoft.com/office/drawing/2014/main" id="{234B6A8E-CD60-41D2-B01C-181FBF4F65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8287" y="2400300"/>
              <a:ext cx="1666875" cy="171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مجموعة 472">
              <a:extLst>
                <a:ext uri="{FF2B5EF4-FFF2-40B4-BE49-F238E27FC236}">
                  <a16:creationId xmlns:a16="http://schemas.microsoft.com/office/drawing/2014/main" id="{5741EE64-FB5B-4BD4-8598-EED9CC4B0E08}"/>
                </a:ext>
              </a:extLst>
            </p:cNvPr>
            <p:cNvGrpSpPr/>
            <p:nvPr/>
          </p:nvGrpSpPr>
          <p:grpSpPr>
            <a:xfrm>
              <a:off x="3557192" y="2433619"/>
              <a:ext cx="3648469" cy="1718962"/>
              <a:chOff x="3557192" y="2433619"/>
              <a:chExt cx="3648469" cy="1718962"/>
            </a:xfrm>
          </p:grpSpPr>
          <p:pic>
            <p:nvPicPr>
              <p:cNvPr id="13" name="صورة 473">
                <a:extLst>
                  <a:ext uri="{FF2B5EF4-FFF2-40B4-BE49-F238E27FC236}">
                    <a16:creationId xmlns:a16="http://schemas.microsoft.com/office/drawing/2014/main" id="{EDC23202-B8F4-4979-9425-5277088B6E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38787" y="2433619"/>
                <a:ext cx="1666874" cy="1718962"/>
              </a:xfrm>
              <a:prstGeom prst="rect">
                <a:avLst/>
              </a:prstGeom>
            </p:spPr>
          </p:pic>
          <p:pic>
            <p:nvPicPr>
              <p:cNvPr id="14" name="صورة 474">
                <a:extLst>
                  <a:ext uri="{FF2B5EF4-FFF2-40B4-BE49-F238E27FC236}">
                    <a16:creationId xmlns:a16="http://schemas.microsoft.com/office/drawing/2014/main" id="{DF9B3ED9-525B-4E01-BF22-FE387209A6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57192" y="2433619"/>
                <a:ext cx="1629565" cy="1681181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1" name="Google Shape;2781;p41"/>
          <p:cNvGrpSpPr/>
          <p:nvPr/>
        </p:nvGrpSpPr>
        <p:grpSpPr>
          <a:xfrm rot="-899951" flipH="1">
            <a:off x="7845847" y="1843892"/>
            <a:ext cx="755595" cy="799772"/>
            <a:chOff x="14564075" y="286425"/>
            <a:chExt cx="783775" cy="829600"/>
          </a:xfrm>
        </p:grpSpPr>
        <p:sp>
          <p:nvSpPr>
            <p:cNvPr id="2782" name="Google Shape;2782;p41"/>
            <p:cNvSpPr/>
            <p:nvPr/>
          </p:nvSpPr>
          <p:spPr>
            <a:xfrm>
              <a:off x="14649425" y="400000"/>
              <a:ext cx="85950" cy="352675"/>
            </a:xfrm>
            <a:custGeom>
              <a:avLst/>
              <a:gdLst/>
              <a:ahLst/>
              <a:cxnLst/>
              <a:rect l="l" t="t" r="r" b="b"/>
              <a:pathLst>
                <a:path w="3438" h="14107" extrusionOk="0">
                  <a:moveTo>
                    <a:pt x="1340" y="0"/>
                  </a:moveTo>
                  <a:cubicBezTo>
                    <a:pt x="1310" y="0"/>
                    <a:pt x="1249" y="0"/>
                    <a:pt x="1218" y="61"/>
                  </a:cubicBezTo>
                  <a:cubicBezTo>
                    <a:pt x="1006" y="91"/>
                    <a:pt x="793" y="213"/>
                    <a:pt x="671" y="395"/>
                  </a:cubicBezTo>
                  <a:cubicBezTo>
                    <a:pt x="580" y="669"/>
                    <a:pt x="671" y="1003"/>
                    <a:pt x="945" y="1125"/>
                  </a:cubicBezTo>
                  <a:cubicBezTo>
                    <a:pt x="1015" y="1154"/>
                    <a:pt x="1090" y="1167"/>
                    <a:pt x="1167" y="1167"/>
                  </a:cubicBezTo>
                  <a:cubicBezTo>
                    <a:pt x="1493" y="1167"/>
                    <a:pt x="1850" y="928"/>
                    <a:pt x="1948" y="608"/>
                  </a:cubicBezTo>
                  <a:cubicBezTo>
                    <a:pt x="2465" y="1034"/>
                    <a:pt x="2708" y="1946"/>
                    <a:pt x="2799" y="2553"/>
                  </a:cubicBezTo>
                  <a:cubicBezTo>
                    <a:pt x="3072" y="3860"/>
                    <a:pt x="2738" y="5259"/>
                    <a:pt x="2465" y="6566"/>
                  </a:cubicBezTo>
                  <a:cubicBezTo>
                    <a:pt x="1948" y="9058"/>
                    <a:pt x="1127" y="11490"/>
                    <a:pt x="63" y="13800"/>
                  </a:cubicBezTo>
                  <a:cubicBezTo>
                    <a:pt x="0" y="13968"/>
                    <a:pt x="140" y="14106"/>
                    <a:pt x="273" y="14106"/>
                  </a:cubicBezTo>
                  <a:cubicBezTo>
                    <a:pt x="332" y="14106"/>
                    <a:pt x="390" y="14078"/>
                    <a:pt x="428" y="14013"/>
                  </a:cubicBezTo>
                  <a:cubicBezTo>
                    <a:pt x="1705" y="11125"/>
                    <a:pt x="2647" y="8085"/>
                    <a:pt x="3164" y="4955"/>
                  </a:cubicBezTo>
                  <a:cubicBezTo>
                    <a:pt x="3376" y="3617"/>
                    <a:pt x="3437" y="547"/>
                    <a:pt x="1644" y="91"/>
                  </a:cubicBezTo>
                  <a:cubicBezTo>
                    <a:pt x="1614" y="91"/>
                    <a:pt x="1522" y="61"/>
                    <a:pt x="1492" y="61"/>
                  </a:cubicBezTo>
                  <a:cubicBezTo>
                    <a:pt x="1462" y="61"/>
                    <a:pt x="1370" y="0"/>
                    <a:pt x="1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1"/>
            <p:cNvSpPr/>
            <p:nvPr/>
          </p:nvSpPr>
          <p:spPr>
            <a:xfrm>
              <a:off x="14691625" y="359725"/>
              <a:ext cx="127325" cy="385650"/>
            </a:xfrm>
            <a:custGeom>
              <a:avLst/>
              <a:gdLst/>
              <a:ahLst/>
              <a:cxnLst/>
              <a:rect l="l" t="t" r="r" b="b"/>
              <a:pathLst>
                <a:path w="5093" h="15426" extrusionOk="0">
                  <a:moveTo>
                    <a:pt x="2904" y="0"/>
                  </a:moveTo>
                  <a:cubicBezTo>
                    <a:pt x="2874" y="0"/>
                    <a:pt x="2843" y="0"/>
                    <a:pt x="2843" y="31"/>
                  </a:cubicBezTo>
                  <a:cubicBezTo>
                    <a:pt x="2570" y="31"/>
                    <a:pt x="2357" y="152"/>
                    <a:pt x="2236" y="395"/>
                  </a:cubicBezTo>
                  <a:cubicBezTo>
                    <a:pt x="2114" y="669"/>
                    <a:pt x="2236" y="1003"/>
                    <a:pt x="2509" y="1125"/>
                  </a:cubicBezTo>
                  <a:cubicBezTo>
                    <a:pt x="2578" y="1169"/>
                    <a:pt x="2657" y="1188"/>
                    <a:pt x="2739" y="1188"/>
                  </a:cubicBezTo>
                  <a:cubicBezTo>
                    <a:pt x="3060" y="1188"/>
                    <a:pt x="3440" y="898"/>
                    <a:pt x="3512" y="608"/>
                  </a:cubicBezTo>
                  <a:cubicBezTo>
                    <a:pt x="4120" y="1064"/>
                    <a:pt x="4211" y="2189"/>
                    <a:pt x="4242" y="2888"/>
                  </a:cubicBezTo>
                  <a:cubicBezTo>
                    <a:pt x="4363" y="4438"/>
                    <a:pt x="4181" y="5958"/>
                    <a:pt x="3786" y="7478"/>
                  </a:cubicBezTo>
                  <a:cubicBezTo>
                    <a:pt x="3117" y="10213"/>
                    <a:pt x="1810" y="12949"/>
                    <a:pt x="108" y="15168"/>
                  </a:cubicBezTo>
                  <a:cubicBezTo>
                    <a:pt x="0" y="15297"/>
                    <a:pt x="136" y="15426"/>
                    <a:pt x="279" y="15426"/>
                  </a:cubicBezTo>
                  <a:cubicBezTo>
                    <a:pt x="338" y="15426"/>
                    <a:pt x="398" y="15403"/>
                    <a:pt x="442" y="15350"/>
                  </a:cubicBezTo>
                  <a:cubicBezTo>
                    <a:pt x="2570" y="12584"/>
                    <a:pt x="4090" y="8997"/>
                    <a:pt x="4576" y="5502"/>
                  </a:cubicBezTo>
                  <a:cubicBezTo>
                    <a:pt x="4698" y="4164"/>
                    <a:pt x="5093" y="91"/>
                    <a:pt x="29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1"/>
            <p:cNvSpPr/>
            <p:nvPr/>
          </p:nvSpPr>
          <p:spPr>
            <a:xfrm>
              <a:off x="14935200" y="785925"/>
              <a:ext cx="412650" cy="240300"/>
            </a:xfrm>
            <a:custGeom>
              <a:avLst/>
              <a:gdLst/>
              <a:ahLst/>
              <a:cxnLst/>
              <a:rect l="l" t="t" r="r" b="b"/>
              <a:pathLst>
                <a:path w="16506" h="9612" extrusionOk="0">
                  <a:moveTo>
                    <a:pt x="12857" y="0"/>
                  </a:moveTo>
                  <a:cubicBezTo>
                    <a:pt x="8066" y="0"/>
                    <a:pt x="3119" y="2532"/>
                    <a:pt x="0" y="6630"/>
                  </a:cubicBezTo>
                  <a:lnTo>
                    <a:pt x="4742" y="9123"/>
                  </a:lnTo>
                  <a:cubicBezTo>
                    <a:pt x="5614" y="9450"/>
                    <a:pt x="6547" y="9612"/>
                    <a:pt x="7489" y="9612"/>
                  </a:cubicBezTo>
                  <a:cubicBezTo>
                    <a:pt x="8649" y="9612"/>
                    <a:pt x="9822" y="9366"/>
                    <a:pt x="10912" y="8880"/>
                  </a:cubicBezTo>
                  <a:cubicBezTo>
                    <a:pt x="12888" y="8029"/>
                    <a:pt x="14590" y="6387"/>
                    <a:pt x="15624" y="4412"/>
                  </a:cubicBezTo>
                  <a:cubicBezTo>
                    <a:pt x="16171" y="3348"/>
                    <a:pt x="16505" y="2010"/>
                    <a:pt x="15897" y="1068"/>
                  </a:cubicBezTo>
                  <a:cubicBezTo>
                    <a:pt x="15350" y="247"/>
                    <a:pt x="14226" y="35"/>
                    <a:pt x="13192" y="4"/>
                  </a:cubicBezTo>
                  <a:cubicBezTo>
                    <a:pt x="13080" y="1"/>
                    <a:pt x="12969" y="0"/>
                    <a:pt x="128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1"/>
            <p:cNvSpPr/>
            <p:nvPr/>
          </p:nvSpPr>
          <p:spPr>
            <a:xfrm>
              <a:off x="14735350" y="286425"/>
              <a:ext cx="484075" cy="640950"/>
            </a:xfrm>
            <a:custGeom>
              <a:avLst/>
              <a:gdLst/>
              <a:ahLst/>
              <a:cxnLst/>
              <a:rect l="l" t="t" r="r" b="b"/>
              <a:pathLst>
                <a:path w="19363" h="25638" extrusionOk="0">
                  <a:moveTo>
                    <a:pt x="13597" y="1"/>
                  </a:moveTo>
                  <a:cubicBezTo>
                    <a:pt x="12720" y="1"/>
                    <a:pt x="11879" y="404"/>
                    <a:pt x="10973" y="896"/>
                  </a:cubicBezTo>
                  <a:cubicBezTo>
                    <a:pt x="8207" y="2416"/>
                    <a:pt x="5867" y="5577"/>
                    <a:pt x="4468" y="8403"/>
                  </a:cubicBezTo>
                  <a:cubicBezTo>
                    <a:pt x="2371" y="12598"/>
                    <a:pt x="973" y="17157"/>
                    <a:pt x="0" y="21717"/>
                  </a:cubicBezTo>
                  <a:lnTo>
                    <a:pt x="6900" y="25638"/>
                  </a:lnTo>
                  <a:cubicBezTo>
                    <a:pt x="11247" y="24787"/>
                    <a:pt x="15806" y="22720"/>
                    <a:pt x="18025" y="18343"/>
                  </a:cubicBezTo>
                  <a:cubicBezTo>
                    <a:pt x="19362" y="15790"/>
                    <a:pt x="19332" y="12963"/>
                    <a:pt x="19210" y="10227"/>
                  </a:cubicBezTo>
                  <a:cubicBezTo>
                    <a:pt x="19058" y="6823"/>
                    <a:pt x="18025" y="2112"/>
                    <a:pt x="15077" y="409"/>
                  </a:cubicBezTo>
                  <a:cubicBezTo>
                    <a:pt x="14562" y="120"/>
                    <a:pt x="14075" y="1"/>
                    <a:pt x="135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1"/>
            <p:cNvSpPr/>
            <p:nvPr/>
          </p:nvSpPr>
          <p:spPr>
            <a:xfrm>
              <a:off x="14733825" y="348850"/>
              <a:ext cx="389850" cy="558025"/>
            </a:xfrm>
            <a:custGeom>
              <a:avLst/>
              <a:gdLst/>
              <a:ahLst/>
              <a:cxnLst/>
              <a:rect l="l" t="t" r="r" b="b"/>
              <a:pathLst>
                <a:path w="15594" h="22321" extrusionOk="0">
                  <a:moveTo>
                    <a:pt x="10174" y="0"/>
                  </a:moveTo>
                  <a:cubicBezTo>
                    <a:pt x="9721" y="0"/>
                    <a:pt x="9256" y="73"/>
                    <a:pt x="8815" y="192"/>
                  </a:cubicBezTo>
                  <a:cubicBezTo>
                    <a:pt x="8754" y="222"/>
                    <a:pt x="8663" y="222"/>
                    <a:pt x="8572" y="283"/>
                  </a:cubicBezTo>
                  <a:cubicBezTo>
                    <a:pt x="6870" y="1864"/>
                    <a:pt x="5472" y="3961"/>
                    <a:pt x="4499" y="5937"/>
                  </a:cubicBezTo>
                  <a:cubicBezTo>
                    <a:pt x="2402" y="10162"/>
                    <a:pt x="973" y="14691"/>
                    <a:pt x="0" y="19281"/>
                  </a:cubicBezTo>
                  <a:lnTo>
                    <a:pt x="5350" y="22320"/>
                  </a:lnTo>
                  <a:cubicBezTo>
                    <a:pt x="6961" y="22229"/>
                    <a:pt x="8390" y="21226"/>
                    <a:pt x="9818" y="20405"/>
                  </a:cubicBezTo>
                  <a:cubicBezTo>
                    <a:pt x="11855" y="19281"/>
                    <a:pt x="13739" y="17791"/>
                    <a:pt x="14834" y="15694"/>
                  </a:cubicBezTo>
                  <a:cubicBezTo>
                    <a:pt x="15320" y="14782"/>
                    <a:pt x="15593" y="13536"/>
                    <a:pt x="14864" y="12776"/>
                  </a:cubicBezTo>
                  <a:cubicBezTo>
                    <a:pt x="14515" y="12426"/>
                    <a:pt x="14054" y="12300"/>
                    <a:pt x="13561" y="12300"/>
                  </a:cubicBezTo>
                  <a:cubicBezTo>
                    <a:pt x="13026" y="12300"/>
                    <a:pt x="12453" y="12450"/>
                    <a:pt x="11946" y="12624"/>
                  </a:cubicBezTo>
                  <a:cubicBezTo>
                    <a:pt x="12767" y="11438"/>
                    <a:pt x="15441" y="8399"/>
                    <a:pt x="14408" y="6940"/>
                  </a:cubicBezTo>
                  <a:cubicBezTo>
                    <a:pt x="14013" y="6393"/>
                    <a:pt x="13314" y="6180"/>
                    <a:pt x="12675" y="6180"/>
                  </a:cubicBezTo>
                  <a:cubicBezTo>
                    <a:pt x="12007" y="6210"/>
                    <a:pt x="11368" y="6484"/>
                    <a:pt x="10761" y="6727"/>
                  </a:cubicBezTo>
                  <a:cubicBezTo>
                    <a:pt x="11672" y="5511"/>
                    <a:pt x="13527" y="1864"/>
                    <a:pt x="12068" y="618"/>
                  </a:cubicBezTo>
                  <a:cubicBezTo>
                    <a:pt x="11550" y="174"/>
                    <a:pt x="10876" y="0"/>
                    <a:pt x="101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1"/>
            <p:cNvSpPr/>
            <p:nvPr/>
          </p:nvSpPr>
          <p:spPr>
            <a:xfrm>
              <a:off x="14780175" y="357325"/>
              <a:ext cx="324300" cy="510775"/>
            </a:xfrm>
            <a:custGeom>
              <a:avLst/>
              <a:gdLst/>
              <a:ahLst/>
              <a:cxnLst/>
              <a:rect l="l" t="t" r="r" b="b"/>
              <a:pathLst>
                <a:path w="12972" h="20431" extrusionOk="0">
                  <a:moveTo>
                    <a:pt x="9452" y="0"/>
                  </a:moveTo>
                  <a:cubicBezTo>
                    <a:pt x="9443" y="0"/>
                    <a:pt x="9433" y="2"/>
                    <a:pt x="9423" y="5"/>
                  </a:cubicBezTo>
                  <a:cubicBezTo>
                    <a:pt x="7417" y="1464"/>
                    <a:pt x="6171" y="3561"/>
                    <a:pt x="5259" y="5780"/>
                  </a:cubicBezTo>
                  <a:cubicBezTo>
                    <a:pt x="5259" y="5780"/>
                    <a:pt x="5229" y="5841"/>
                    <a:pt x="5259" y="5841"/>
                  </a:cubicBezTo>
                  <a:cubicBezTo>
                    <a:pt x="4955" y="6631"/>
                    <a:pt x="4651" y="7422"/>
                    <a:pt x="4408" y="8212"/>
                  </a:cubicBezTo>
                  <a:cubicBezTo>
                    <a:pt x="4074" y="6905"/>
                    <a:pt x="3435" y="5689"/>
                    <a:pt x="3192" y="4321"/>
                  </a:cubicBezTo>
                  <a:cubicBezTo>
                    <a:pt x="3162" y="4352"/>
                    <a:pt x="3131" y="4412"/>
                    <a:pt x="3101" y="4473"/>
                  </a:cubicBezTo>
                  <a:cubicBezTo>
                    <a:pt x="3344" y="5841"/>
                    <a:pt x="4013" y="7087"/>
                    <a:pt x="4347" y="8425"/>
                  </a:cubicBezTo>
                  <a:cubicBezTo>
                    <a:pt x="4256" y="8729"/>
                    <a:pt x="4165" y="9033"/>
                    <a:pt x="4074" y="9337"/>
                  </a:cubicBezTo>
                  <a:cubicBezTo>
                    <a:pt x="3466" y="11525"/>
                    <a:pt x="2888" y="13744"/>
                    <a:pt x="1976" y="15811"/>
                  </a:cubicBezTo>
                  <a:cubicBezTo>
                    <a:pt x="1824" y="16206"/>
                    <a:pt x="1612" y="16571"/>
                    <a:pt x="1429" y="16935"/>
                  </a:cubicBezTo>
                  <a:cubicBezTo>
                    <a:pt x="1338" y="15416"/>
                    <a:pt x="821" y="13987"/>
                    <a:pt x="396" y="12558"/>
                  </a:cubicBezTo>
                  <a:cubicBezTo>
                    <a:pt x="274" y="12163"/>
                    <a:pt x="213" y="11799"/>
                    <a:pt x="122" y="11403"/>
                  </a:cubicBezTo>
                  <a:lnTo>
                    <a:pt x="1" y="11647"/>
                  </a:lnTo>
                  <a:lnTo>
                    <a:pt x="1" y="11677"/>
                  </a:lnTo>
                  <a:cubicBezTo>
                    <a:pt x="396" y="13501"/>
                    <a:pt x="1186" y="15203"/>
                    <a:pt x="1277" y="17118"/>
                  </a:cubicBezTo>
                  <a:cubicBezTo>
                    <a:pt x="1004" y="17574"/>
                    <a:pt x="700" y="18030"/>
                    <a:pt x="365" y="18455"/>
                  </a:cubicBezTo>
                  <a:cubicBezTo>
                    <a:pt x="396" y="18486"/>
                    <a:pt x="426" y="18486"/>
                    <a:pt x="457" y="18546"/>
                  </a:cubicBezTo>
                  <a:cubicBezTo>
                    <a:pt x="912" y="17999"/>
                    <a:pt x="1338" y="17331"/>
                    <a:pt x="1672" y="16692"/>
                  </a:cubicBezTo>
                  <a:cubicBezTo>
                    <a:pt x="1885" y="16358"/>
                    <a:pt x="2037" y="16024"/>
                    <a:pt x="2189" y="15659"/>
                  </a:cubicBezTo>
                  <a:cubicBezTo>
                    <a:pt x="3010" y="14413"/>
                    <a:pt x="4013" y="13379"/>
                    <a:pt x="5077" y="12437"/>
                  </a:cubicBezTo>
                  <a:lnTo>
                    <a:pt x="5077" y="12437"/>
                  </a:lnTo>
                  <a:cubicBezTo>
                    <a:pt x="4682" y="13501"/>
                    <a:pt x="4621" y="14565"/>
                    <a:pt x="4682" y="15720"/>
                  </a:cubicBezTo>
                  <a:cubicBezTo>
                    <a:pt x="4773" y="16966"/>
                    <a:pt x="4925" y="18820"/>
                    <a:pt x="4317" y="19975"/>
                  </a:cubicBezTo>
                  <a:cubicBezTo>
                    <a:pt x="4104" y="20127"/>
                    <a:pt x="3922" y="20218"/>
                    <a:pt x="3709" y="20370"/>
                  </a:cubicBezTo>
                  <a:cubicBezTo>
                    <a:pt x="3770" y="20370"/>
                    <a:pt x="3800" y="20370"/>
                    <a:pt x="3891" y="20431"/>
                  </a:cubicBezTo>
                  <a:cubicBezTo>
                    <a:pt x="4043" y="20340"/>
                    <a:pt x="4165" y="20218"/>
                    <a:pt x="4317" y="20157"/>
                  </a:cubicBezTo>
                  <a:cubicBezTo>
                    <a:pt x="4347" y="20157"/>
                    <a:pt x="4347" y="20157"/>
                    <a:pt x="4378" y="20127"/>
                  </a:cubicBezTo>
                  <a:cubicBezTo>
                    <a:pt x="4378" y="20066"/>
                    <a:pt x="4408" y="20066"/>
                    <a:pt x="4408" y="20036"/>
                  </a:cubicBezTo>
                  <a:cubicBezTo>
                    <a:pt x="4803" y="19732"/>
                    <a:pt x="5107" y="19367"/>
                    <a:pt x="5411" y="18972"/>
                  </a:cubicBezTo>
                  <a:lnTo>
                    <a:pt x="5441" y="18972"/>
                  </a:lnTo>
                  <a:cubicBezTo>
                    <a:pt x="5488" y="18969"/>
                    <a:pt x="5535" y="18968"/>
                    <a:pt x="5581" y="18968"/>
                  </a:cubicBezTo>
                  <a:cubicBezTo>
                    <a:pt x="6530" y="18968"/>
                    <a:pt x="7395" y="19542"/>
                    <a:pt x="8177" y="20005"/>
                  </a:cubicBezTo>
                  <a:cubicBezTo>
                    <a:pt x="8268" y="19975"/>
                    <a:pt x="8299" y="19914"/>
                    <a:pt x="8359" y="19914"/>
                  </a:cubicBezTo>
                  <a:cubicBezTo>
                    <a:pt x="7490" y="19422"/>
                    <a:pt x="6621" y="18846"/>
                    <a:pt x="5620" y="18846"/>
                  </a:cubicBezTo>
                  <a:cubicBezTo>
                    <a:pt x="5571" y="18846"/>
                    <a:pt x="5521" y="18847"/>
                    <a:pt x="5472" y="18850"/>
                  </a:cubicBezTo>
                  <a:cubicBezTo>
                    <a:pt x="5867" y="18303"/>
                    <a:pt x="6201" y="17726"/>
                    <a:pt x="6627" y="17179"/>
                  </a:cubicBezTo>
                  <a:cubicBezTo>
                    <a:pt x="7194" y="17024"/>
                    <a:pt x="7743" y="16957"/>
                    <a:pt x="8286" y="16957"/>
                  </a:cubicBezTo>
                  <a:cubicBezTo>
                    <a:pt x="9343" y="16957"/>
                    <a:pt x="10375" y="17212"/>
                    <a:pt x="11460" y="17574"/>
                  </a:cubicBezTo>
                  <a:cubicBezTo>
                    <a:pt x="11490" y="17513"/>
                    <a:pt x="11490" y="17483"/>
                    <a:pt x="11521" y="17452"/>
                  </a:cubicBezTo>
                  <a:cubicBezTo>
                    <a:pt x="11156" y="17331"/>
                    <a:pt x="10821" y="17239"/>
                    <a:pt x="10457" y="17118"/>
                  </a:cubicBezTo>
                  <a:cubicBezTo>
                    <a:pt x="9765" y="16893"/>
                    <a:pt x="9054" y="16786"/>
                    <a:pt x="8341" y="16786"/>
                  </a:cubicBezTo>
                  <a:cubicBezTo>
                    <a:pt x="7799" y="16786"/>
                    <a:pt x="7256" y="16848"/>
                    <a:pt x="6718" y="16966"/>
                  </a:cubicBezTo>
                  <a:cubicBezTo>
                    <a:pt x="6748" y="16935"/>
                    <a:pt x="6779" y="16844"/>
                    <a:pt x="6870" y="16814"/>
                  </a:cubicBezTo>
                  <a:cubicBezTo>
                    <a:pt x="8572" y="14960"/>
                    <a:pt x="11186" y="14230"/>
                    <a:pt x="12949" y="12406"/>
                  </a:cubicBezTo>
                  <a:cubicBezTo>
                    <a:pt x="12971" y="12341"/>
                    <a:pt x="12930" y="12291"/>
                    <a:pt x="12894" y="12291"/>
                  </a:cubicBezTo>
                  <a:cubicBezTo>
                    <a:pt x="12880" y="12291"/>
                    <a:pt x="12866" y="12298"/>
                    <a:pt x="12858" y="12315"/>
                  </a:cubicBezTo>
                  <a:cubicBezTo>
                    <a:pt x="11521" y="13683"/>
                    <a:pt x="9697" y="14443"/>
                    <a:pt x="8147" y="15568"/>
                  </a:cubicBezTo>
                  <a:cubicBezTo>
                    <a:pt x="8299" y="15051"/>
                    <a:pt x="8238" y="14534"/>
                    <a:pt x="8268" y="13987"/>
                  </a:cubicBezTo>
                  <a:cubicBezTo>
                    <a:pt x="8299" y="12893"/>
                    <a:pt x="8998" y="11707"/>
                    <a:pt x="9575" y="10795"/>
                  </a:cubicBezTo>
                  <a:cubicBezTo>
                    <a:pt x="10518" y="9397"/>
                    <a:pt x="11703" y="8212"/>
                    <a:pt x="12676" y="6844"/>
                  </a:cubicBezTo>
                  <a:cubicBezTo>
                    <a:pt x="12615" y="6814"/>
                    <a:pt x="12615" y="6783"/>
                    <a:pt x="12584" y="6753"/>
                  </a:cubicBezTo>
                  <a:cubicBezTo>
                    <a:pt x="11642" y="8151"/>
                    <a:pt x="10426" y="9337"/>
                    <a:pt x="9484" y="10735"/>
                  </a:cubicBezTo>
                  <a:cubicBezTo>
                    <a:pt x="8967" y="11464"/>
                    <a:pt x="8633" y="12224"/>
                    <a:pt x="8359" y="13014"/>
                  </a:cubicBezTo>
                  <a:cubicBezTo>
                    <a:pt x="8268" y="13318"/>
                    <a:pt x="8177" y="13653"/>
                    <a:pt x="8147" y="13957"/>
                  </a:cubicBezTo>
                  <a:cubicBezTo>
                    <a:pt x="8055" y="14565"/>
                    <a:pt x="8268" y="15051"/>
                    <a:pt x="7995" y="15659"/>
                  </a:cubicBezTo>
                  <a:cubicBezTo>
                    <a:pt x="7448" y="16054"/>
                    <a:pt x="6961" y="16510"/>
                    <a:pt x="6536" y="17027"/>
                  </a:cubicBezTo>
                  <a:lnTo>
                    <a:pt x="6505" y="17087"/>
                  </a:lnTo>
                  <a:lnTo>
                    <a:pt x="6475" y="17118"/>
                  </a:lnTo>
                  <a:cubicBezTo>
                    <a:pt x="5989" y="17726"/>
                    <a:pt x="5624" y="18455"/>
                    <a:pt x="5168" y="19093"/>
                  </a:cubicBezTo>
                  <a:cubicBezTo>
                    <a:pt x="4985" y="19367"/>
                    <a:pt x="4803" y="19580"/>
                    <a:pt x="4530" y="19762"/>
                  </a:cubicBezTo>
                  <a:cubicBezTo>
                    <a:pt x="4955" y="18820"/>
                    <a:pt x="4864" y="17604"/>
                    <a:pt x="4864" y="16571"/>
                  </a:cubicBezTo>
                  <a:cubicBezTo>
                    <a:pt x="4864" y="15902"/>
                    <a:pt x="4773" y="15264"/>
                    <a:pt x="4803" y="14565"/>
                  </a:cubicBezTo>
                  <a:cubicBezTo>
                    <a:pt x="4803" y="13774"/>
                    <a:pt x="5016" y="13014"/>
                    <a:pt x="5289" y="12285"/>
                  </a:cubicBezTo>
                  <a:cubicBezTo>
                    <a:pt x="6049" y="11647"/>
                    <a:pt x="6809" y="11039"/>
                    <a:pt x="7691" y="10461"/>
                  </a:cubicBezTo>
                  <a:cubicBezTo>
                    <a:pt x="8451" y="9944"/>
                    <a:pt x="9241" y="9367"/>
                    <a:pt x="9818" y="8637"/>
                  </a:cubicBezTo>
                  <a:cubicBezTo>
                    <a:pt x="10487" y="7756"/>
                    <a:pt x="11065" y="6662"/>
                    <a:pt x="12220" y="6388"/>
                  </a:cubicBezTo>
                  <a:cubicBezTo>
                    <a:pt x="12270" y="6388"/>
                    <a:pt x="12258" y="6283"/>
                    <a:pt x="12199" y="6283"/>
                  </a:cubicBezTo>
                  <a:cubicBezTo>
                    <a:pt x="12188" y="6283"/>
                    <a:pt x="12174" y="6287"/>
                    <a:pt x="12159" y="6297"/>
                  </a:cubicBezTo>
                  <a:cubicBezTo>
                    <a:pt x="11338" y="6479"/>
                    <a:pt x="10852" y="7057"/>
                    <a:pt x="10335" y="7695"/>
                  </a:cubicBezTo>
                  <a:cubicBezTo>
                    <a:pt x="9484" y="8820"/>
                    <a:pt x="8603" y="9701"/>
                    <a:pt x="7387" y="10492"/>
                  </a:cubicBezTo>
                  <a:cubicBezTo>
                    <a:pt x="6627" y="11008"/>
                    <a:pt x="5897" y="11555"/>
                    <a:pt x="5259" y="12133"/>
                  </a:cubicBezTo>
                  <a:cubicBezTo>
                    <a:pt x="5229" y="12133"/>
                    <a:pt x="5229" y="12133"/>
                    <a:pt x="5168" y="12163"/>
                  </a:cubicBezTo>
                  <a:cubicBezTo>
                    <a:pt x="4165" y="13045"/>
                    <a:pt x="3253" y="14048"/>
                    <a:pt x="2432" y="15172"/>
                  </a:cubicBezTo>
                  <a:cubicBezTo>
                    <a:pt x="2979" y="13835"/>
                    <a:pt x="3344" y="12467"/>
                    <a:pt x="3739" y="11160"/>
                  </a:cubicBezTo>
                  <a:cubicBezTo>
                    <a:pt x="4226" y="9397"/>
                    <a:pt x="4712" y="7574"/>
                    <a:pt x="5411" y="5871"/>
                  </a:cubicBezTo>
                  <a:cubicBezTo>
                    <a:pt x="6718" y="4686"/>
                    <a:pt x="8451" y="4777"/>
                    <a:pt x="10122" y="4656"/>
                  </a:cubicBezTo>
                  <a:lnTo>
                    <a:pt x="10122" y="4534"/>
                  </a:lnTo>
                  <a:cubicBezTo>
                    <a:pt x="8481" y="4656"/>
                    <a:pt x="6809" y="4564"/>
                    <a:pt x="5502" y="5598"/>
                  </a:cubicBezTo>
                  <a:cubicBezTo>
                    <a:pt x="6353" y="3470"/>
                    <a:pt x="7569" y="1525"/>
                    <a:pt x="9514" y="127"/>
                  </a:cubicBezTo>
                  <a:cubicBezTo>
                    <a:pt x="9569" y="100"/>
                    <a:pt x="9526" y="0"/>
                    <a:pt x="94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1"/>
            <p:cNvSpPr/>
            <p:nvPr/>
          </p:nvSpPr>
          <p:spPr>
            <a:xfrm>
              <a:off x="14944325" y="383750"/>
              <a:ext cx="64600" cy="56350"/>
            </a:xfrm>
            <a:custGeom>
              <a:avLst/>
              <a:gdLst/>
              <a:ahLst/>
              <a:cxnLst/>
              <a:rect l="l" t="t" r="r" b="b"/>
              <a:pathLst>
                <a:path w="2584" h="2254" extrusionOk="0">
                  <a:moveTo>
                    <a:pt x="1611" y="0"/>
                  </a:moveTo>
                  <a:cubicBezTo>
                    <a:pt x="1400" y="0"/>
                    <a:pt x="1180" y="60"/>
                    <a:pt x="1003" y="133"/>
                  </a:cubicBezTo>
                  <a:cubicBezTo>
                    <a:pt x="486" y="407"/>
                    <a:pt x="0" y="1076"/>
                    <a:pt x="243" y="1653"/>
                  </a:cubicBezTo>
                  <a:cubicBezTo>
                    <a:pt x="397" y="2064"/>
                    <a:pt x="686" y="2253"/>
                    <a:pt x="1002" y="2253"/>
                  </a:cubicBezTo>
                  <a:cubicBezTo>
                    <a:pt x="1246" y="2253"/>
                    <a:pt x="1507" y="2139"/>
                    <a:pt x="1733" y="1927"/>
                  </a:cubicBezTo>
                  <a:cubicBezTo>
                    <a:pt x="2128" y="1562"/>
                    <a:pt x="2584" y="741"/>
                    <a:pt x="2189" y="255"/>
                  </a:cubicBezTo>
                  <a:cubicBezTo>
                    <a:pt x="2048" y="67"/>
                    <a:pt x="1834" y="0"/>
                    <a:pt x="161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1"/>
            <p:cNvSpPr/>
            <p:nvPr/>
          </p:nvSpPr>
          <p:spPr>
            <a:xfrm>
              <a:off x="14975475" y="843600"/>
              <a:ext cx="290300" cy="157775"/>
            </a:xfrm>
            <a:custGeom>
              <a:avLst/>
              <a:gdLst/>
              <a:ahLst/>
              <a:cxnLst/>
              <a:rect l="l" t="t" r="r" b="b"/>
              <a:pathLst>
                <a:path w="11612" h="6311" extrusionOk="0">
                  <a:moveTo>
                    <a:pt x="9532" y="1"/>
                  </a:moveTo>
                  <a:cubicBezTo>
                    <a:pt x="8006" y="1"/>
                    <a:pt x="6342" y="518"/>
                    <a:pt x="5137" y="1223"/>
                  </a:cubicBezTo>
                  <a:cubicBezTo>
                    <a:pt x="3192" y="2348"/>
                    <a:pt x="1277" y="3624"/>
                    <a:pt x="0" y="5448"/>
                  </a:cubicBezTo>
                  <a:lnTo>
                    <a:pt x="760" y="6299"/>
                  </a:lnTo>
                  <a:cubicBezTo>
                    <a:pt x="957" y="6307"/>
                    <a:pt x="1153" y="6310"/>
                    <a:pt x="1347" y="6310"/>
                  </a:cubicBezTo>
                  <a:cubicBezTo>
                    <a:pt x="3517" y="6310"/>
                    <a:pt x="5507" y="5862"/>
                    <a:pt x="7599" y="5387"/>
                  </a:cubicBezTo>
                  <a:cubicBezTo>
                    <a:pt x="9575" y="4871"/>
                    <a:pt x="10943" y="2895"/>
                    <a:pt x="11551" y="1041"/>
                  </a:cubicBezTo>
                  <a:cubicBezTo>
                    <a:pt x="11581" y="889"/>
                    <a:pt x="11611" y="767"/>
                    <a:pt x="11581" y="615"/>
                  </a:cubicBezTo>
                  <a:cubicBezTo>
                    <a:pt x="11520" y="402"/>
                    <a:pt x="11247" y="281"/>
                    <a:pt x="11004" y="190"/>
                  </a:cubicBezTo>
                  <a:cubicBezTo>
                    <a:pt x="10544" y="59"/>
                    <a:pt x="10046" y="1"/>
                    <a:pt x="9532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1"/>
            <p:cNvSpPr/>
            <p:nvPr/>
          </p:nvSpPr>
          <p:spPr>
            <a:xfrm>
              <a:off x="14999775" y="543325"/>
              <a:ext cx="64625" cy="56350"/>
            </a:xfrm>
            <a:custGeom>
              <a:avLst/>
              <a:gdLst/>
              <a:ahLst/>
              <a:cxnLst/>
              <a:rect l="l" t="t" r="r" b="b"/>
              <a:pathLst>
                <a:path w="2585" h="2254" extrusionOk="0">
                  <a:moveTo>
                    <a:pt x="1630" y="0"/>
                  </a:moveTo>
                  <a:cubicBezTo>
                    <a:pt x="1416" y="0"/>
                    <a:pt x="1197" y="60"/>
                    <a:pt x="1034" y="134"/>
                  </a:cubicBezTo>
                  <a:cubicBezTo>
                    <a:pt x="518" y="407"/>
                    <a:pt x="1" y="1076"/>
                    <a:pt x="275" y="1653"/>
                  </a:cubicBezTo>
                  <a:cubicBezTo>
                    <a:pt x="411" y="2064"/>
                    <a:pt x="683" y="2253"/>
                    <a:pt x="998" y="2253"/>
                  </a:cubicBezTo>
                  <a:cubicBezTo>
                    <a:pt x="1242" y="2253"/>
                    <a:pt x="1512" y="2139"/>
                    <a:pt x="1764" y="1927"/>
                  </a:cubicBezTo>
                  <a:cubicBezTo>
                    <a:pt x="2129" y="1593"/>
                    <a:pt x="2585" y="741"/>
                    <a:pt x="2220" y="255"/>
                  </a:cubicBezTo>
                  <a:cubicBezTo>
                    <a:pt x="2079" y="67"/>
                    <a:pt x="1858" y="0"/>
                    <a:pt x="163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1"/>
            <p:cNvSpPr/>
            <p:nvPr/>
          </p:nvSpPr>
          <p:spPr>
            <a:xfrm>
              <a:off x="15022575" y="683150"/>
              <a:ext cx="64625" cy="56350"/>
            </a:xfrm>
            <a:custGeom>
              <a:avLst/>
              <a:gdLst/>
              <a:ahLst/>
              <a:cxnLst/>
              <a:rect l="l" t="t" r="r" b="b"/>
              <a:pathLst>
                <a:path w="2585" h="2254" extrusionOk="0">
                  <a:moveTo>
                    <a:pt x="1630" y="0"/>
                  </a:moveTo>
                  <a:cubicBezTo>
                    <a:pt x="1416" y="0"/>
                    <a:pt x="1196" y="60"/>
                    <a:pt x="1034" y="133"/>
                  </a:cubicBezTo>
                  <a:cubicBezTo>
                    <a:pt x="518" y="407"/>
                    <a:pt x="1" y="1076"/>
                    <a:pt x="274" y="1653"/>
                  </a:cubicBezTo>
                  <a:cubicBezTo>
                    <a:pt x="428" y="2064"/>
                    <a:pt x="708" y="2253"/>
                    <a:pt x="1020" y="2253"/>
                  </a:cubicBezTo>
                  <a:cubicBezTo>
                    <a:pt x="1262" y="2253"/>
                    <a:pt x="1525" y="2139"/>
                    <a:pt x="1764" y="1927"/>
                  </a:cubicBezTo>
                  <a:cubicBezTo>
                    <a:pt x="2129" y="1562"/>
                    <a:pt x="2584" y="741"/>
                    <a:pt x="2220" y="255"/>
                  </a:cubicBezTo>
                  <a:cubicBezTo>
                    <a:pt x="2079" y="67"/>
                    <a:pt x="1857" y="0"/>
                    <a:pt x="163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1"/>
            <p:cNvSpPr/>
            <p:nvPr/>
          </p:nvSpPr>
          <p:spPr>
            <a:xfrm>
              <a:off x="14998500" y="845300"/>
              <a:ext cx="236125" cy="144400"/>
            </a:xfrm>
            <a:custGeom>
              <a:avLst/>
              <a:gdLst/>
              <a:ahLst/>
              <a:cxnLst/>
              <a:rect l="l" t="t" r="r" b="b"/>
              <a:pathLst>
                <a:path w="9445" h="5776" extrusionOk="0">
                  <a:moveTo>
                    <a:pt x="5736" y="1733"/>
                  </a:moveTo>
                  <a:cubicBezTo>
                    <a:pt x="6040" y="1824"/>
                    <a:pt x="6283" y="1885"/>
                    <a:pt x="6587" y="2006"/>
                  </a:cubicBezTo>
                  <a:cubicBezTo>
                    <a:pt x="6435" y="2492"/>
                    <a:pt x="5979" y="2827"/>
                    <a:pt x="5614" y="3192"/>
                  </a:cubicBezTo>
                  <a:cubicBezTo>
                    <a:pt x="5189" y="3556"/>
                    <a:pt x="4763" y="3951"/>
                    <a:pt x="4368" y="4347"/>
                  </a:cubicBezTo>
                  <a:cubicBezTo>
                    <a:pt x="3639" y="4407"/>
                    <a:pt x="2909" y="4468"/>
                    <a:pt x="2240" y="4651"/>
                  </a:cubicBezTo>
                  <a:cubicBezTo>
                    <a:pt x="2301" y="4407"/>
                    <a:pt x="2484" y="4164"/>
                    <a:pt x="2636" y="3951"/>
                  </a:cubicBezTo>
                  <a:cubicBezTo>
                    <a:pt x="2848" y="3678"/>
                    <a:pt x="3000" y="3374"/>
                    <a:pt x="3122" y="3070"/>
                  </a:cubicBezTo>
                  <a:lnTo>
                    <a:pt x="3122" y="2979"/>
                  </a:lnTo>
                  <a:cubicBezTo>
                    <a:pt x="3821" y="2644"/>
                    <a:pt x="4490" y="2340"/>
                    <a:pt x="5189" y="2006"/>
                  </a:cubicBezTo>
                  <a:cubicBezTo>
                    <a:pt x="5371" y="1915"/>
                    <a:pt x="5584" y="1854"/>
                    <a:pt x="5736" y="1733"/>
                  </a:cubicBezTo>
                  <a:close/>
                  <a:moveTo>
                    <a:pt x="8654" y="0"/>
                  </a:moveTo>
                  <a:cubicBezTo>
                    <a:pt x="7651" y="547"/>
                    <a:pt x="6739" y="1155"/>
                    <a:pt x="5675" y="1672"/>
                  </a:cubicBezTo>
                  <a:cubicBezTo>
                    <a:pt x="5675" y="1672"/>
                    <a:pt x="5645" y="1672"/>
                    <a:pt x="5645" y="1702"/>
                  </a:cubicBezTo>
                  <a:lnTo>
                    <a:pt x="5614" y="1702"/>
                  </a:lnTo>
                  <a:cubicBezTo>
                    <a:pt x="5037" y="1976"/>
                    <a:pt x="4429" y="2219"/>
                    <a:pt x="3851" y="2492"/>
                  </a:cubicBezTo>
                  <a:cubicBezTo>
                    <a:pt x="4125" y="1611"/>
                    <a:pt x="4733" y="1216"/>
                    <a:pt x="5432" y="638"/>
                  </a:cubicBezTo>
                  <a:lnTo>
                    <a:pt x="5432" y="638"/>
                  </a:lnTo>
                  <a:cubicBezTo>
                    <a:pt x="5280" y="699"/>
                    <a:pt x="5128" y="760"/>
                    <a:pt x="4976" y="821"/>
                  </a:cubicBezTo>
                  <a:cubicBezTo>
                    <a:pt x="4429" y="1307"/>
                    <a:pt x="3912" y="1824"/>
                    <a:pt x="3699" y="2614"/>
                  </a:cubicBezTo>
                  <a:cubicBezTo>
                    <a:pt x="3000" y="2948"/>
                    <a:pt x="2271" y="3344"/>
                    <a:pt x="1633" y="3799"/>
                  </a:cubicBezTo>
                  <a:cubicBezTo>
                    <a:pt x="1724" y="3344"/>
                    <a:pt x="2028" y="2948"/>
                    <a:pt x="2271" y="2523"/>
                  </a:cubicBezTo>
                  <a:cubicBezTo>
                    <a:pt x="2301" y="2492"/>
                    <a:pt x="2301" y="2432"/>
                    <a:pt x="2332" y="2340"/>
                  </a:cubicBezTo>
                  <a:lnTo>
                    <a:pt x="2332" y="2340"/>
                  </a:lnTo>
                  <a:cubicBezTo>
                    <a:pt x="2271" y="2371"/>
                    <a:pt x="2180" y="2432"/>
                    <a:pt x="2149" y="2492"/>
                  </a:cubicBezTo>
                  <a:lnTo>
                    <a:pt x="2028" y="2736"/>
                  </a:lnTo>
                  <a:cubicBezTo>
                    <a:pt x="1815" y="3100"/>
                    <a:pt x="1541" y="3404"/>
                    <a:pt x="1511" y="3891"/>
                  </a:cubicBezTo>
                  <a:cubicBezTo>
                    <a:pt x="964" y="4286"/>
                    <a:pt x="447" y="4742"/>
                    <a:pt x="22" y="5319"/>
                  </a:cubicBezTo>
                  <a:cubicBezTo>
                    <a:pt x="0" y="5362"/>
                    <a:pt x="23" y="5419"/>
                    <a:pt x="60" y="5419"/>
                  </a:cubicBezTo>
                  <a:cubicBezTo>
                    <a:pt x="76" y="5419"/>
                    <a:pt x="94" y="5408"/>
                    <a:pt x="113" y="5380"/>
                  </a:cubicBezTo>
                  <a:cubicBezTo>
                    <a:pt x="903" y="4407"/>
                    <a:pt x="1936" y="3678"/>
                    <a:pt x="3031" y="3100"/>
                  </a:cubicBezTo>
                  <a:lnTo>
                    <a:pt x="3031" y="3100"/>
                  </a:lnTo>
                  <a:cubicBezTo>
                    <a:pt x="2879" y="3374"/>
                    <a:pt x="2757" y="3647"/>
                    <a:pt x="2575" y="3891"/>
                  </a:cubicBezTo>
                  <a:cubicBezTo>
                    <a:pt x="2392" y="4164"/>
                    <a:pt x="2180" y="4407"/>
                    <a:pt x="2119" y="4742"/>
                  </a:cubicBezTo>
                  <a:cubicBezTo>
                    <a:pt x="1511" y="4894"/>
                    <a:pt x="933" y="5076"/>
                    <a:pt x="356" y="5380"/>
                  </a:cubicBezTo>
                  <a:cubicBezTo>
                    <a:pt x="302" y="5407"/>
                    <a:pt x="344" y="5506"/>
                    <a:pt x="418" y="5506"/>
                  </a:cubicBezTo>
                  <a:cubicBezTo>
                    <a:pt x="427" y="5506"/>
                    <a:pt x="437" y="5505"/>
                    <a:pt x="447" y="5502"/>
                  </a:cubicBezTo>
                  <a:cubicBezTo>
                    <a:pt x="1329" y="5046"/>
                    <a:pt x="2240" y="4803"/>
                    <a:pt x="3183" y="4651"/>
                  </a:cubicBezTo>
                  <a:cubicBezTo>
                    <a:pt x="3791" y="4954"/>
                    <a:pt x="4307" y="5319"/>
                    <a:pt x="4854" y="5775"/>
                  </a:cubicBezTo>
                  <a:cubicBezTo>
                    <a:pt x="4885" y="5775"/>
                    <a:pt x="4976" y="5714"/>
                    <a:pt x="5006" y="5714"/>
                  </a:cubicBezTo>
                  <a:cubicBezTo>
                    <a:pt x="5006" y="5714"/>
                    <a:pt x="4976" y="5714"/>
                    <a:pt x="4976" y="5684"/>
                  </a:cubicBezTo>
                  <a:cubicBezTo>
                    <a:pt x="4520" y="5258"/>
                    <a:pt x="3943" y="4924"/>
                    <a:pt x="3365" y="4620"/>
                  </a:cubicBezTo>
                  <a:cubicBezTo>
                    <a:pt x="3794" y="4565"/>
                    <a:pt x="4226" y="4542"/>
                    <a:pt x="4661" y="4542"/>
                  </a:cubicBezTo>
                  <a:cubicBezTo>
                    <a:pt x="5430" y="4542"/>
                    <a:pt x="6206" y="4614"/>
                    <a:pt x="6982" y="4711"/>
                  </a:cubicBezTo>
                  <a:cubicBezTo>
                    <a:pt x="7317" y="4742"/>
                    <a:pt x="7620" y="4772"/>
                    <a:pt x="7924" y="4803"/>
                  </a:cubicBezTo>
                  <a:cubicBezTo>
                    <a:pt x="7955" y="4772"/>
                    <a:pt x="8016" y="4772"/>
                    <a:pt x="8046" y="4742"/>
                  </a:cubicBezTo>
                  <a:cubicBezTo>
                    <a:pt x="7317" y="4620"/>
                    <a:pt x="6648" y="4468"/>
                    <a:pt x="5949" y="4438"/>
                  </a:cubicBezTo>
                  <a:cubicBezTo>
                    <a:pt x="5634" y="4417"/>
                    <a:pt x="5305" y="4381"/>
                    <a:pt x="4982" y="4381"/>
                  </a:cubicBezTo>
                  <a:cubicBezTo>
                    <a:pt x="4836" y="4381"/>
                    <a:pt x="4692" y="4389"/>
                    <a:pt x="4551" y="4407"/>
                  </a:cubicBezTo>
                  <a:cubicBezTo>
                    <a:pt x="5006" y="3982"/>
                    <a:pt x="5462" y="3556"/>
                    <a:pt x="5888" y="3131"/>
                  </a:cubicBezTo>
                  <a:cubicBezTo>
                    <a:pt x="6222" y="2827"/>
                    <a:pt x="6557" y="2523"/>
                    <a:pt x="6709" y="2128"/>
                  </a:cubicBezTo>
                  <a:cubicBezTo>
                    <a:pt x="7620" y="2492"/>
                    <a:pt x="8441" y="3040"/>
                    <a:pt x="9383" y="3435"/>
                  </a:cubicBezTo>
                  <a:cubicBezTo>
                    <a:pt x="9414" y="3404"/>
                    <a:pt x="9414" y="3374"/>
                    <a:pt x="9444" y="3344"/>
                  </a:cubicBezTo>
                  <a:cubicBezTo>
                    <a:pt x="8259" y="2796"/>
                    <a:pt x="7165" y="2006"/>
                    <a:pt x="5918" y="1702"/>
                  </a:cubicBezTo>
                  <a:cubicBezTo>
                    <a:pt x="6587" y="1368"/>
                    <a:pt x="7286" y="1003"/>
                    <a:pt x="7924" y="608"/>
                  </a:cubicBezTo>
                  <a:cubicBezTo>
                    <a:pt x="8259" y="365"/>
                    <a:pt x="8563" y="182"/>
                    <a:pt x="89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1"/>
            <p:cNvSpPr/>
            <p:nvPr/>
          </p:nvSpPr>
          <p:spPr>
            <a:xfrm>
              <a:off x="14667725" y="780600"/>
              <a:ext cx="525100" cy="335425"/>
            </a:xfrm>
            <a:custGeom>
              <a:avLst/>
              <a:gdLst/>
              <a:ahLst/>
              <a:cxnLst/>
              <a:rect l="l" t="t" r="r" b="b"/>
              <a:pathLst>
                <a:path w="21004" h="13417" extrusionOk="0">
                  <a:moveTo>
                    <a:pt x="1321" y="1"/>
                  </a:moveTo>
                  <a:cubicBezTo>
                    <a:pt x="1193" y="1"/>
                    <a:pt x="934" y="633"/>
                    <a:pt x="760" y="1099"/>
                  </a:cubicBezTo>
                  <a:cubicBezTo>
                    <a:pt x="426" y="1524"/>
                    <a:pt x="0" y="2041"/>
                    <a:pt x="61" y="2132"/>
                  </a:cubicBezTo>
                  <a:cubicBezTo>
                    <a:pt x="2158" y="4199"/>
                    <a:pt x="5319" y="6175"/>
                    <a:pt x="7933" y="7786"/>
                  </a:cubicBezTo>
                  <a:cubicBezTo>
                    <a:pt x="11520" y="9944"/>
                    <a:pt x="15532" y="12071"/>
                    <a:pt x="19423" y="13074"/>
                  </a:cubicBezTo>
                  <a:cubicBezTo>
                    <a:pt x="19783" y="13158"/>
                    <a:pt x="20520" y="13417"/>
                    <a:pt x="20902" y="13417"/>
                  </a:cubicBezTo>
                  <a:cubicBezTo>
                    <a:pt x="20939" y="13417"/>
                    <a:pt x="20973" y="13414"/>
                    <a:pt x="21003" y="13409"/>
                  </a:cubicBezTo>
                  <a:cubicBezTo>
                    <a:pt x="20943" y="13409"/>
                    <a:pt x="21003" y="13409"/>
                    <a:pt x="21003" y="13378"/>
                  </a:cubicBezTo>
                  <a:lnTo>
                    <a:pt x="21003" y="13287"/>
                  </a:lnTo>
                  <a:cubicBezTo>
                    <a:pt x="20943" y="12983"/>
                    <a:pt x="20274" y="12375"/>
                    <a:pt x="19970" y="12041"/>
                  </a:cubicBezTo>
                  <a:cubicBezTo>
                    <a:pt x="17326" y="9062"/>
                    <a:pt x="13557" y="6479"/>
                    <a:pt x="10000" y="4321"/>
                  </a:cubicBezTo>
                  <a:cubicBezTo>
                    <a:pt x="7356" y="2770"/>
                    <a:pt x="4134" y="855"/>
                    <a:pt x="1337" y="4"/>
                  </a:cubicBezTo>
                  <a:cubicBezTo>
                    <a:pt x="1332" y="2"/>
                    <a:pt x="1327" y="1"/>
                    <a:pt x="1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41"/>
            <p:cNvSpPr/>
            <p:nvPr/>
          </p:nvSpPr>
          <p:spPr>
            <a:xfrm>
              <a:off x="15173050" y="865525"/>
              <a:ext cx="72975" cy="45300"/>
            </a:xfrm>
            <a:custGeom>
              <a:avLst/>
              <a:gdLst/>
              <a:ahLst/>
              <a:cxnLst/>
              <a:rect l="l" t="t" r="r" b="b"/>
              <a:pathLst>
                <a:path w="2919" h="1812" extrusionOk="0">
                  <a:moveTo>
                    <a:pt x="1776" y="0"/>
                  </a:moveTo>
                  <a:cubicBezTo>
                    <a:pt x="1298" y="0"/>
                    <a:pt x="737" y="359"/>
                    <a:pt x="456" y="589"/>
                  </a:cubicBezTo>
                  <a:cubicBezTo>
                    <a:pt x="304" y="680"/>
                    <a:pt x="152" y="802"/>
                    <a:pt x="91" y="1015"/>
                  </a:cubicBezTo>
                  <a:cubicBezTo>
                    <a:pt x="0" y="1349"/>
                    <a:pt x="304" y="1683"/>
                    <a:pt x="638" y="1775"/>
                  </a:cubicBezTo>
                  <a:cubicBezTo>
                    <a:pt x="731" y="1800"/>
                    <a:pt x="825" y="1811"/>
                    <a:pt x="920" y="1811"/>
                  </a:cubicBezTo>
                  <a:cubicBezTo>
                    <a:pt x="1169" y="1811"/>
                    <a:pt x="1421" y="1733"/>
                    <a:pt x="1642" y="1623"/>
                  </a:cubicBezTo>
                  <a:cubicBezTo>
                    <a:pt x="2128" y="1380"/>
                    <a:pt x="2918" y="346"/>
                    <a:pt x="2037" y="42"/>
                  </a:cubicBezTo>
                  <a:cubicBezTo>
                    <a:pt x="1954" y="13"/>
                    <a:pt x="1867" y="0"/>
                    <a:pt x="1776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41"/>
            <p:cNvSpPr/>
            <p:nvPr/>
          </p:nvSpPr>
          <p:spPr>
            <a:xfrm>
              <a:off x="14724700" y="809575"/>
              <a:ext cx="60050" cy="83600"/>
            </a:xfrm>
            <a:custGeom>
              <a:avLst/>
              <a:gdLst/>
              <a:ahLst/>
              <a:cxnLst/>
              <a:rect l="l" t="t" r="r" b="b"/>
              <a:pathLst>
                <a:path w="2402" h="3344" extrusionOk="0">
                  <a:moveTo>
                    <a:pt x="1824" y="0"/>
                  </a:moveTo>
                  <a:cubicBezTo>
                    <a:pt x="1247" y="1034"/>
                    <a:pt x="639" y="2007"/>
                    <a:pt x="1" y="2979"/>
                  </a:cubicBezTo>
                  <a:cubicBezTo>
                    <a:pt x="153" y="3070"/>
                    <a:pt x="335" y="3253"/>
                    <a:pt x="487" y="3344"/>
                  </a:cubicBezTo>
                  <a:cubicBezTo>
                    <a:pt x="1186" y="2341"/>
                    <a:pt x="1794" y="1307"/>
                    <a:pt x="2402" y="274"/>
                  </a:cubicBezTo>
                  <a:cubicBezTo>
                    <a:pt x="2189" y="183"/>
                    <a:pt x="2007" y="92"/>
                    <a:pt x="1824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1"/>
            <p:cNvSpPr/>
            <p:nvPr/>
          </p:nvSpPr>
          <p:spPr>
            <a:xfrm>
              <a:off x="14812850" y="860475"/>
              <a:ext cx="66900" cy="92750"/>
            </a:xfrm>
            <a:custGeom>
              <a:avLst/>
              <a:gdLst/>
              <a:ahLst/>
              <a:cxnLst/>
              <a:rect l="l" t="t" r="r" b="b"/>
              <a:pathLst>
                <a:path w="2676" h="3710" extrusionOk="0">
                  <a:moveTo>
                    <a:pt x="2128" y="1"/>
                  </a:moveTo>
                  <a:cubicBezTo>
                    <a:pt x="1490" y="1156"/>
                    <a:pt x="791" y="2281"/>
                    <a:pt x="1" y="3375"/>
                  </a:cubicBezTo>
                  <a:cubicBezTo>
                    <a:pt x="183" y="3496"/>
                    <a:pt x="335" y="3588"/>
                    <a:pt x="548" y="3709"/>
                  </a:cubicBezTo>
                  <a:cubicBezTo>
                    <a:pt x="1308" y="2615"/>
                    <a:pt x="2007" y="1460"/>
                    <a:pt x="2675" y="305"/>
                  </a:cubicBezTo>
                  <a:cubicBezTo>
                    <a:pt x="2463" y="183"/>
                    <a:pt x="2311" y="92"/>
                    <a:pt x="2128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1"/>
            <p:cNvSpPr/>
            <p:nvPr/>
          </p:nvSpPr>
          <p:spPr>
            <a:xfrm>
              <a:off x="14904800" y="915200"/>
              <a:ext cx="66900" cy="93500"/>
            </a:xfrm>
            <a:custGeom>
              <a:avLst/>
              <a:gdLst/>
              <a:ahLst/>
              <a:cxnLst/>
              <a:rect l="l" t="t" r="r" b="b"/>
              <a:pathLst>
                <a:path w="2676" h="3740" extrusionOk="0">
                  <a:moveTo>
                    <a:pt x="2128" y="0"/>
                  </a:moveTo>
                  <a:cubicBezTo>
                    <a:pt x="1490" y="1186"/>
                    <a:pt x="791" y="2310"/>
                    <a:pt x="0" y="3435"/>
                  </a:cubicBezTo>
                  <a:cubicBezTo>
                    <a:pt x="213" y="3526"/>
                    <a:pt x="396" y="3648"/>
                    <a:pt x="548" y="3739"/>
                  </a:cubicBezTo>
                  <a:cubicBezTo>
                    <a:pt x="1338" y="2614"/>
                    <a:pt x="2067" y="1520"/>
                    <a:pt x="2675" y="335"/>
                  </a:cubicBezTo>
                  <a:cubicBezTo>
                    <a:pt x="2493" y="244"/>
                    <a:pt x="2311" y="122"/>
                    <a:pt x="2128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1"/>
            <p:cNvSpPr/>
            <p:nvPr/>
          </p:nvSpPr>
          <p:spPr>
            <a:xfrm>
              <a:off x="15002075" y="976750"/>
              <a:ext cx="58525" cy="82100"/>
            </a:xfrm>
            <a:custGeom>
              <a:avLst/>
              <a:gdLst/>
              <a:ahLst/>
              <a:cxnLst/>
              <a:rect l="l" t="t" r="r" b="b"/>
              <a:pathLst>
                <a:path w="2341" h="3284" extrusionOk="0">
                  <a:moveTo>
                    <a:pt x="1854" y="0"/>
                  </a:moveTo>
                  <a:cubicBezTo>
                    <a:pt x="1277" y="1034"/>
                    <a:pt x="669" y="2007"/>
                    <a:pt x="0" y="3010"/>
                  </a:cubicBezTo>
                  <a:cubicBezTo>
                    <a:pt x="183" y="3101"/>
                    <a:pt x="365" y="3192"/>
                    <a:pt x="578" y="3283"/>
                  </a:cubicBezTo>
                  <a:cubicBezTo>
                    <a:pt x="1216" y="2341"/>
                    <a:pt x="1824" y="1368"/>
                    <a:pt x="2341" y="396"/>
                  </a:cubicBezTo>
                  <a:cubicBezTo>
                    <a:pt x="2189" y="274"/>
                    <a:pt x="2006" y="122"/>
                    <a:pt x="1854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41"/>
            <p:cNvSpPr/>
            <p:nvPr/>
          </p:nvSpPr>
          <p:spPr>
            <a:xfrm>
              <a:off x="15104650" y="1047425"/>
              <a:ext cx="39550" cy="50925"/>
            </a:xfrm>
            <a:custGeom>
              <a:avLst/>
              <a:gdLst/>
              <a:ahLst/>
              <a:cxnLst/>
              <a:rect l="l" t="t" r="r" b="b"/>
              <a:pathLst>
                <a:path w="1582" h="2037" extrusionOk="0">
                  <a:moveTo>
                    <a:pt x="1125" y="0"/>
                  </a:moveTo>
                  <a:cubicBezTo>
                    <a:pt x="760" y="639"/>
                    <a:pt x="365" y="1246"/>
                    <a:pt x="1" y="1854"/>
                  </a:cubicBezTo>
                  <a:cubicBezTo>
                    <a:pt x="183" y="1946"/>
                    <a:pt x="396" y="2006"/>
                    <a:pt x="608" y="2037"/>
                  </a:cubicBezTo>
                  <a:cubicBezTo>
                    <a:pt x="943" y="1520"/>
                    <a:pt x="1277" y="973"/>
                    <a:pt x="1581" y="456"/>
                  </a:cubicBezTo>
                  <a:lnTo>
                    <a:pt x="1125" y="0"/>
                  </a:ln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41"/>
            <p:cNvSpPr/>
            <p:nvPr/>
          </p:nvSpPr>
          <p:spPr>
            <a:xfrm>
              <a:off x="14564075" y="724425"/>
              <a:ext cx="162175" cy="132600"/>
            </a:xfrm>
            <a:custGeom>
              <a:avLst/>
              <a:gdLst/>
              <a:ahLst/>
              <a:cxnLst/>
              <a:rect l="l" t="t" r="r" b="b"/>
              <a:pathLst>
                <a:path w="6487" h="5304" extrusionOk="0">
                  <a:moveTo>
                    <a:pt x="3286" y="1"/>
                  </a:moveTo>
                  <a:cubicBezTo>
                    <a:pt x="1276" y="1"/>
                    <a:pt x="0" y="1795"/>
                    <a:pt x="1106" y="3589"/>
                  </a:cubicBezTo>
                  <a:cubicBezTo>
                    <a:pt x="1562" y="4349"/>
                    <a:pt x="2353" y="4896"/>
                    <a:pt x="3234" y="5169"/>
                  </a:cubicBezTo>
                  <a:cubicBezTo>
                    <a:pt x="3525" y="5252"/>
                    <a:pt x="3834" y="5304"/>
                    <a:pt x="4136" y="5304"/>
                  </a:cubicBezTo>
                  <a:cubicBezTo>
                    <a:pt x="4499" y="5304"/>
                    <a:pt x="4851" y="5230"/>
                    <a:pt x="5149" y="5048"/>
                  </a:cubicBezTo>
                  <a:cubicBezTo>
                    <a:pt x="6274" y="4409"/>
                    <a:pt x="6486" y="3346"/>
                    <a:pt x="6183" y="2312"/>
                  </a:cubicBezTo>
                  <a:cubicBezTo>
                    <a:pt x="5818" y="1096"/>
                    <a:pt x="4663" y="33"/>
                    <a:pt x="3386" y="2"/>
                  </a:cubicBezTo>
                  <a:cubicBezTo>
                    <a:pt x="3353" y="1"/>
                    <a:pt x="3319" y="1"/>
                    <a:pt x="3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01" name="Google Shape;2801;p41"/>
          <p:cNvSpPr/>
          <p:nvPr/>
        </p:nvSpPr>
        <p:spPr>
          <a:xfrm>
            <a:off x="107195" y="1861928"/>
            <a:ext cx="8266223" cy="1298800"/>
          </a:xfrm>
          <a:custGeom>
            <a:avLst/>
            <a:gdLst/>
            <a:ahLst/>
            <a:cxnLst/>
            <a:rect l="l" t="t" r="r" b="b"/>
            <a:pathLst>
              <a:path w="323753" h="51952" extrusionOk="0">
                <a:moveTo>
                  <a:pt x="0" y="11561"/>
                </a:moveTo>
                <a:cubicBezTo>
                  <a:pt x="2201" y="26984"/>
                  <a:pt x="17134" y="46097"/>
                  <a:pt x="32673" y="44981"/>
                </a:cubicBezTo>
                <a:cubicBezTo>
                  <a:pt x="43378" y="44212"/>
                  <a:pt x="49691" y="31887"/>
                  <a:pt x="58484" y="25734"/>
                </a:cubicBezTo>
                <a:cubicBezTo>
                  <a:pt x="67756" y="19246"/>
                  <a:pt x="78349" y="12307"/>
                  <a:pt x="89666" y="12307"/>
                </a:cubicBezTo>
                <a:cubicBezTo>
                  <a:pt x="98568" y="12307"/>
                  <a:pt x="108924" y="14493"/>
                  <a:pt x="114880" y="21109"/>
                </a:cubicBezTo>
                <a:cubicBezTo>
                  <a:pt x="121536" y="28504"/>
                  <a:pt x="124419" y="39211"/>
                  <a:pt x="132187" y="45428"/>
                </a:cubicBezTo>
                <a:cubicBezTo>
                  <a:pt x="140122" y="51778"/>
                  <a:pt x="151885" y="52369"/>
                  <a:pt x="162026" y="51694"/>
                </a:cubicBezTo>
                <a:cubicBezTo>
                  <a:pt x="167754" y="51313"/>
                  <a:pt x="174145" y="50285"/>
                  <a:pt x="178437" y="46473"/>
                </a:cubicBezTo>
                <a:cubicBezTo>
                  <a:pt x="192950" y="33581"/>
                  <a:pt x="200069" y="8327"/>
                  <a:pt x="219167" y="4847"/>
                </a:cubicBezTo>
                <a:cubicBezTo>
                  <a:pt x="223938" y="3978"/>
                  <a:pt x="231020" y="3871"/>
                  <a:pt x="233341" y="8129"/>
                </a:cubicBezTo>
                <a:cubicBezTo>
                  <a:pt x="235069" y="11300"/>
                  <a:pt x="227391" y="17397"/>
                  <a:pt x="224837" y="14843"/>
                </a:cubicBezTo>
                <a:cubicBezTo>
                  <a:pt x="222233" y="12239"/>
                  <a:pt x="221943" y="6557"/>
                  <a:pt x="224389" y="3803"/>
                </a:cubicBezTo>
                <a:cubicBezTo>
                  <a:pt x="228376" y="-685"/>
                  <a:pt x="237008" y="-983"/>
                  <a:pt x="242293" y="1863"/>
                </a:cubicBezTo>
                <a:cubicBezTo>
                  <a:pt x="256818" y="9684"/>
                  <a:pt x="248287" y="38583"/>
                  <a:pt x="262434" y="47069"/>
                </a:cubicBezTo>
                <a:cubicBezTo>
                  <a:pt x="274903" y="54549"/>
                  <a:pt x="293530" y="52311"/>
                  <a:pt x="305999" y="44831"/>
                </a:cubicBezTo>
                <a:cubicBezTo>
                  <a:pt x="314537" y="39709"/>
                  <a:pt x="315217" y="25937"/>
                  <a:pt x="323753" y="20811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2602A3-731E-4BF8-B609-FF8A98A641B4}"/>
              </a:ext>
            </a:extLst>
          </p:cNvPr>
          <p:cNvSpPr txBox="1"/>
          <p:nvPr/>
        </p:nvSpPr>
        <p:spPr>
          <a:xfrm>
            <a:off x="2672184" y="448454"/>
            <a:ext cx="3799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مفردات الدرس</a:t>
            </a:r>
            <a:endParaRPr lang="en-US" sz="3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DA2204-698F-4584-A5CA-D6C893BA1BC2}"/>
              </a:ext>
            </a:extLst>
          </p:cNvPr>
          <p:cNvSpPr txBox="1"/>
          <p:nvPr/>
        </p:nvSpPr>
        <p:spPr>
          <a:xfrm>
            <a:off x="6536266" y="3168660"/>
            <a:ext cx="1523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الثابت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591C883-1743-4F9A-BB01-15103821B8E3}"/>
              </a:ext>
            </a:extLst>
          </p:cNvPr>
          <p:cNvSpPr txBox="1"/>
          <p:nvPr/>
        </p:nvSpPr>
        <p:spPr>
          <a:xfrm>
            <a:off x="3063723" y="2401068"/>
            <a:ext cx="2221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التعويض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F1A19BA-83B2-4FE2-BF5F-CFBF28A32D38}"/>
              </a:ext>
            </a:extLst>
          </p:cNvPr>
          <p:cNvSpPr txBox="1"/>
          <p:nvPr/>
        </p:nvSpPr>
        <p:spPr>
          <a:xfrm>
            <a:off x="-114931" y="3106719"/>
            <a:ext cx="2221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المُعامل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FEBF15D-3847-4A50-B011-5E5ED4780651}"/>
              </a:ext>
            </a:extLst>
          </p:cNvPr>
          <p:cNvSpPr txBox="1"/>
          <p:nvPr/>
        </p:nvSpPr>
        <p:spPr>
          <a:xfrm>
            <a:off x="6906431" y="2557379"/>
            <a:ext cx="783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(1)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C73486E-CABA-439E-9E45-DE4DE82E1FAD}"/>
              </a:ext>
            </a:extLst>
          </p:cNvPr>
          <p:cNvSpPr txBox="1"/>
          <p:nvPr/>
        </p:nvSpPr>
        <p:spPr>
          <a:xfrm>
            <a:off x="3848562" y="3228440"/>
            <a:ext cx="783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(2)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A799476-1D6D-4143-B40F-9F5F71B59015}"/>
              </a:ext>
            </a:extLst>
          </p:cNvPr>
          <p:cNvSpPr txBox="1"/>
          <p:nvPr/>
        </p:nvSpPr>
        <p:spPr>
          <a:xfrm>
            <a:off x="499189" y="2344662"/>
            <a:ext cx="783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(3)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81">
            <a:extLst>
              <a:ext uri="{FF2B5EF4-FFF2-40B4-BE49-F238E27FC236}">
                <a16:creationId xmlns:a16="http://schemas.microsoft.com/office/drawing/2014/main" id="{B1976AC6-2888-4CC4-917C-EFCBB45143C4}"/>
              </a:ext>
            </a:extLst>
          </p:cNvPr>
          <p:cNvSpPr txBox="1"/>
          <p:nvPr/>
        </p:nvSpPr>
        <p:spPr>
          <a:xfrm>
            <a:off x="1033272" y="331718"/>
            <a:ext cx="2212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التعلم القبلي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25BCFD6-4A74-4308-AEF0-8109C4B1B6FD}"/>
              </a:ext>
            </a:extLst>
          </p:cNvPr>
          <p:cNvSpPr txBox="1"/>
          <p:nvPr/>
        </p:nvSpPr>
        <p:spPr>
          <a:xfrm>
            <a:off x="4575242" y="882361"/>
            <a:ext cx="42123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حوّط الإجابة الصحيحة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A5BDB25-00E7-4DEB-A941-6CB8B3D08F52}"/>
              </a:ext>
            </a:extLst>
          </p:cNvPr>
          <p:cNvSpPr txBox="1"/>
          <p:nvPr/>
        </p:nvSpPr>
        <p:spPr>
          <a:xfrm>
            <a:off x="3401762" y="2265504"/>
            <a:ext cx="50581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الصيغة التي تعبر عن مساحة المستطيل المقابل: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E2BBD4F-2B16-4301-A848-C969F7BBB112}"/>
              </a:ext>
            </a:extLst>
          </p:cNvPr>
          <p:cNvSpPr txBox="1"/>
          <p:nvPr/>
        </p:nvSpPr>
        <p:spPr>
          <a:xfrm>
            <a:off x="2775966" y="1686131"/>
            <a:ext cx="6245352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الصيغة :هي قاعدة رياضية توضح العلاقة بين كميتين (متغيرين) أو أكثر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FD6E5B1-BD58-4A08-ACDF-20EBC829094B}"/>
              </a:ext>
            </a:extLst>
          </p:cNvPr>
          <p:cNvSpPr/>
          <p:nvPr/>
        </p:nvSpPr>
        <p:spPr>
          <a:xfrm>
            <a:off x="874014" y="2717234"/>
            <a:ext cx="1901952" cy="79552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A053B53-1515-4976-B0EF-755409570C93}"/>
              </a:ext>
            </a:extLst>
          </p:cNvPr>
          <p:cNvSpPr txBox="1"/>
          <p:nvPr/>
        </p:nvSpPr>
        <p:spPr>
          <a:xfrm>
            <a:off x="1376934" y="3457898"/>
            <a:ext cx="804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56E348F-19AA-4981-AB5E-54D075C5BAB2}"/>
              </a:ext>
            </a:extLst>
          </p:cNvPr>
          <p:cNvSpPr txBox="1"/>
          <p:nvPr/>
        </p:nvSpPr>
        <p:spPr>
          <a:xfrm>
            <a:off x="238506" y="2914943"/>
            <a:ext cx="804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ص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0D0FE4C-A84B-414E-A6BF-54F4CDB7A851}"/>
              </a:ext>
            </a:extLst>
          </p:cNvPr>
          <p:cNvSpPr txBox="1"/>
          <p:nvPr/>
        </p:nvSpPr>
        <p:spPr>
          <a:xfrm>
            <a:off x="6664646" y="2872369"/>
            <a:ext cx="1901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(أ) </a:t>
            </a:r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 = س+ ص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DD7DABC-E72F-4E0C-B1FD-63CB19839239}"/>
              </a:ext>
            </a:extLst>
          </p:cNvPr>
          <p:cNvSpPr txBox="1"/>
          <p:nvPr/>
        </p:nvSpPr>
        <p:spPr>
          <a:xfrm>
            <a:off x="4168334" y="2844877"/>
            <a:ext cx="1901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(ب) </a:t>
            </a:r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 = س× ص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7DC411-3BA8-46C8-A279-259B4857FCD3}"/>
              </a:ext>
            </a:extLst>
          </p:cNvPr>
          <p:cNvSpPr txBox="1"/>
          <p:nvPr/>
        </p:nvSpPr>
        <p:spPr>
          <a:xfrm>
            <a:off x="6681410" y="3512762"/>
            <a:ext cx="1901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(ج) </a:t>
            </a:r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 = 2(س× ص)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016EF7E-61B9-408E-A138-0F1D2187E230}"/>
              </a:ext>
            </a:extLst>
          </p:cNvPr>
          <p:cNvSpPr txBox="1"/>
          <p:nvPr/>
        </p:nvSpPr>
        <p:spPr>
          <a:xfrm>
            <a:off x="4168334" y="3512762"/>
            <a:ext cx="1901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(د) </a:t>
            </a:r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 = 2(س+ ص)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17AA4CD1-18FD-4CD4-AE06-5985308B5776}"/>
              </a:ext>
            </a:extLst>
          </p:cNvPr>
          <p:cNvSpPr txBox="1"/>
          <p:nvPr/>
        </p:nvSpPr>
        <p:spPr>
          <a:xfrm>
            <a:off x="3625596" y="1315661"/>
            <a:ext cx="50581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ناتـــــــــــــــــج  2</a:t>
            </a:r>
            <a:r>
              <a:rPr lang="ar-OM" sz="2400" b="1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r>
              <a:rPr lang="ar-OM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( 3- 5) × 3 يســـــــــــــــــــــــــــــــاوي :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65817EF-1EA5-4DFC-B39B-5B2B4926C6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801" t="7355" r="17411" b="14483"/>
          <a:stretch/>
        </p:blipFill>
        <p:spPr>
          <a:xfrm>
            <a:off x="173736" y="1515716"/>
            <a:ext cx="3068132" cy="332949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567D0A8-B48D-4A1D-9248-9693DAC331FB}"/>
              </a:ext>
            </a:extLst>
          </p:cNvPr>
          <p:cNvSpPr txBox="1"/>
          <p:nvPr/>
        </p:nvSpPr>
        <p:spPr>
          <a:xfrm>
            <a:off x="461631" y="2452980"/>
            <a:ext cx="2267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ترتيب العمليات 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7EC7C7-CD6E-4355-B8AD-2B5951E051AA}"/>
              </a:ext>
            </a:extLst>
          </p:cNvPr>
          <p:cNvSpPr txBox="1"/>
          <p:nvPr/>
        </p:nvSpPr>
        <p:spPr>
          <a:xfrm>
            <a:off x="529750" y="2780486"/>
            <a:ext cx="226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1- الأقواس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D6F9F2-8102-4428-93A5-8DB610A25319}"/>
              </a:ext>
            </a:extLst>
          </p:cNvPr>
          <p:cNvSpPr txBox="1"/>
          <p:nvPr/>
        </p:nvSpPr>
        <p:spPr>
          <a:xfrm>
            <a:off x="567248" y="3176255"/>
            <a:ext cx="226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2- الأسس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E11146-83DB-4F63-8531-F2B379BFAE69}"/>
              </a:ext>
            </a:extLst>
          </p:cNvPr>
          <p:cNvSpPr txBox="1"/>
          <p:nvPr/>
        </p:nvSpPr>
        <p:spPr>
          <a:xfrm>
            <a:off x="529750" y="3679746"/>
            <a:ext cx="226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3- × أو ÷ من اليمين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3893B5-C4A1-4714-BD3C-F36A579FA7A4}"/>
              </a:ext>
            </a:extLst>
          </p:cNvPr>
          <p:cNvSpPr txBox="1"/>
          <p:nvPr/>
        </p:nvSpPr>
        <p:spPr>
          <a:xfrm>
            <a:off x="529750" y="4099585"/>
            <a:ext cx="226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4- + أو - من اليمين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A3C506-D7FA-4F85-AD4E-4F113DAC0BB5}"/>
              </a:ext>
            </a:extLst>
          </p:cNvPr>
          <p:cNvSpPr txBox="1"/>
          <p:nvPr/>
        </p:nvSpPr>
        <p:spPr>
          <a:xfrm>
            <a:off x="567248" y="2052870"/>
            <a:ext cx="221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إضـــــــــــــــــــــــــــــاءة رياضيــــــــــــــــــة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1BCB62-DBC8-43BF-92F4-F3307231B938}"/>
              </a:ext>
            </a:extLst>
          </p:cNvPr>
          <p:cNvSpPr txBox="1"/>
          <p:nvPr/>
        </p:nvSpPr>
        <p:spPr>
          <a:xfrm>
            <a:off x="6455577" y="3405980"/>
            <a:ext cx="19019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(ج) </a:t>
            </a:r>
            <a:r>
              <a:rPr lang="ar-OM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01F63B-AE22-48EA-B183-DCBF102737F3}"/>
              </a:ext>
            </a:extLst>
          </p:cNvPr>
          <p:cNvSpPr txBox="1"/>
          <p:nvPr/>
        </p:nvSpPr>
        <p:spPr>
          <a:xfrm>
            <a:off x="6377068" y="2522109"/>
            <a:ext cx="19019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(أ) </a:t>
            </a:r>
            <a:r>
              <a:rPr lang="ar-OM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6E923D-E6E9-406F-BBED-BA8AC3906F31}"/>
              </a:ext>
            </a:extLst>
          </p:cNvPr>
          <p:cNvSpPr txBox="1"/>
          <p:nvPr/>
        </p:nvSpPr>
        <p:spPr>
          <a:xfrm>
            <a:off x="4276534" y="2544362"/>
            <a:ext cx="19019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(ب) </a:t>
            </a:r>
            <a:r>
              <a:rPr lang="ar-OM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1FF546-C014-437F-87C7-9124ACCE4781}"/>
              </a:ext>
            </a:extLst>
          </p:cNvPr>
          <p:cNvSpPr txBox="1"/>
          <p:nvPr/>
        </p:nvSpPr>
        <p:spPr>
          <a:xfrm>
            <a:off x="4276534" y="3448913"/>
            <a:ext cx="19019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(د) </a:t>
            </a:r>
            <a:r>
              <a:rPr lang="ar-OM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- 2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142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0C25B33-3256-4130-88F3-2319BA73D07D}"/>
              </a:ext>
            </a:extLst>
          </p:cNvPr>
          <p:cNvSpPr txBox="1"/>
          <p:nvPr/>
        </p:nvSpPr>
        <p:spPr>
          <a:xfrm>
            <a:off x="3180522" y="35454"/>
            <a:ext cx="3093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التمـــــــــــــــــــــــــــــــهيد</a:t>
            </a:r>
            <a:endParaRPr lang="en-US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36BDE5-69E6-4A8C-9160-99420AB44FDB}"/>
              </a:ext>
            </a:extLst>
          </p:cNvPr>
          <p:cNvSpPr txBox="1"/>
          <p:nvPr/>
        </p:nvSpPr>
        <p:spPr>
          <a:xfrm>
            <a:off x="841514" y="435564"/>
            <a:ext cx="7307248" cy="707886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البطاقات التي لدى محمد يزيد على عدد البطاقات التي لدى أخية مهند بمقدار 2.إذا كان عدد البطاقات التي لدى محمد يساوي 4 .فكم بطاقة لدى مهند؟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726A48-D22C-4AE1-919B-0B2ED6D23299}"/>
              </a:ext>
            </a:extLst>
          </p:cNvPr>
          <p:cNvSpPr txBox="1"/>
          <p:nvPr/>
        </p:nvSpPr>
        <p:spPr>
          <a:xfrm>
            <a:off x="1444488" y="1572900"/>
            <a:ext cx="6704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 العبارة الجبرية التي تمثل المسألة </a:t>
            </a:r>
          </a:p>
          <a:p>
            <a:pPr algn="r"/>
            <a:r>
              <a:rPr lang="ar-OM" sz="1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(إذا كان عدد البطاقات لدى محمد س فإن عدد البطاقات لدى مهند هو س+2)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189EA8-D5DA-4452-9D6C-C28FE82BAB06}"/>
              </a:ext>
            </a:extLst>
          </p:cNvPr>
          <p:cNvSpPr txBox="1"/>
          <p:nvPr/>
        </p:nvSpPr>
        <p:spPr>
          <a:xfrm>
            <a:off x="4485199" y="2387084"/>
            <a:ext cx="3576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أوجد قيمة العبارة س +2 عندما س = 4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9C9422-1AFA-41BE-8309-502D464A3048}"/>
              </a:ext>
            </a:extLst>
          </p:cNvPr>
          <p:cNvSpPr txBox="1"/>
          <p:nvPr/>
        </p:nvSpPr>
        <p:spPr>
          <a:xfrm>
            <a:off x="6838122" y="2776258"/>
            <a:ext cx="938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+2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806B02-5314-4D70-BFAB-84AA1F35B2CB}"/>
              </a:ext>
            </a:extLst>
          </p:cNvPr>
          <p:cNvSpPr txBox="1"/>
          <p:nvPr/>
        </p:nvSpPr>
        <p:spPr>
          <a:xfrm>
            <a:off x="2531165" y="2776258"/>
            <a:ext cx="407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المتغير س بصندوق والعدد 2 بقطع العد</a:t>
            </a:r>
            <a:endParaRPr lang="en-US" sz="1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0F4B08-8E52-4843-9C48-468689988DEC}"/>
              </a:ext>
            </a:extLst>
          </p:cNvPr>
          <p:cNvSpPr txBox="1"/>
          <p:nvPr/>
        </p:nvSpPr>
        <p:spPr>
          <a:xfrm>
            <a:off x="2637182" y="3279428"/>
            <a:ext cx="407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استبدل الصندوق بأربع قطع عد </a:t>
            </a:r>
            <a:endParaRPr lang="en-US" sz="1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592677-EA33-4A25-9759-D7C6EBDE0EB4}"/>
              </a:ext>
            </a:extLst>
          </p:cNvPr>
          <p:cNvSpPr txBox="1"/>
          <p:nvPr/>
        </p:nvSpPr>
        <p:spPr>
          <a:xfrm>
            <a:off x="2531165" y="3908906"/>
            <a:ext cx="407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اجمع 4 و 2</a:t>
            </a:r>
            <a:endParaRPr lang="en-US" sz="1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EF02454-D15C-4EE4-BBC6-307DD2A2EDB9}"/>
              </a:ext>
            </a:extLst>
          </p:cNvPr>
          <p:cNvSpPr txBox="1"/>
          <p:nvPr/>
        </p:nvSpPr>
        <p:spPr>
          <a:xfrm>
            <a:off x="6850381" y="3332850"/>
            <a:ext cx="938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+2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F8AA43-0C52-423E-A460-CCE73CA509E5}"/>
              </a:ext>
            </a:extLst>
          </p:cNvPr>
          <p:cNvSpPr txBox="1"/>
          <p:nvPr/>
        </p:nvSpPr>
        <p:spPr>
          <a:xfrm>
            <a:off x="6716866" y="3987106"/>
            <a:ext cx="938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F6CC9825-F214-44DB-8007-6CED34F93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148762" y="1572119"/>
            <a:ext cx="428067" cy="435322"/>
          </a:xfrm>
          <a:prstGeom prst="rect">
            <a:avLst/>
          </a:prstGeom>
        </p:spPr>
      </p:pic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E1842014-70BC-4849-B81E-A2B36F1785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118944" y="2310244"/>
            <a:ext cx="523012" cy="523012"/>
          </a:xfrm>
          <a:prstGeom prst="rect">
            <a:avLst/>
          </a:prstGeom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656904C-2D1F-409C-AB07-871E4F6B39FA}"/>
              </a:ext>
            </a:extLst>
          </p:cNvPr>
          <p:cNvSpPr/>
          <p:nvPr/>
        </p:nvSpPr>
        <p:spPr>
          <a:xfrm>
            <a:off x="114442" y="3027768"/>
            <a:ext cx="1334163" cy="6545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C5C169D-721C-4B87-94DE-39D307944C9D}"/>
              </a:ext>
            </a:extLst>
          </p:cNvPr>
          <p:cNvSpPr/>
          <p:nvPr/>
        </p:nvSpPr>
        <p:spPr>
          <a:xfrm>
            <a:off x="134958" y="2048530"/>
            <a:ext cx="1339462" cy="707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3BF25A5C-9337-4CE9-905B-DFD31BA3B958}"/>
              </a:ext>
            </a:extLst>
          </p:cNvPr>
          <p:cNvSpPr/>
          <p:nvPr/>
        </p:nvSpPr>
        <p:spPr>
          <a:xfrm>
            <a:off x="124903" y="3792167"/>
            <a:ext cx="2018941" cy="707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: Beveled 40">
            <a:extLst>
              <a:ext uri="{FF2B5EF4-FFF2-40B4-BE49-F238E27FC236}">
                <a16:creationId xmlns:a16="http://schemas.microsoft.com/office/drawing/2014/main" id="{6E6BA905-6AC2-4465-9501-A57561D17332}"/>
              </a:ext>
            </a:extLst>
          </p:cNvPr>
          <p:cNvSpPr/>
          <p:nvPr/>
        </p:nvSpPr>
        <p:spPr>
          <a:xfrm>
            <a:off x="777887" y="2171531"/>
            <a:ext cx="616226" cy="488040"/>
          </a:xfrm>
          <a:prstGeom prst="bevel">
            <a:avLst/>
          </a:prstGeom>
          <a:solidFill>
            <a:schemeClr val="accent6">
              <a:lumMod val="75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Beveled 43">
            <a:extLst>
              <a:ext uri="{FF2B5EF4-FFF2-40B4-BE49-F238E27FC236}">
                <a16:creationId xmlns:a16="http://schemas.microsoft.com/office/drawing/2014/main" id="{B8E83C69-1577-4E19-92B1-761E13558FAB}"/>
              </a:ext>
            </a:extLst>
          </p:cNvPr>
          <p:cNvSpPr/>
          <p:nvPr/>
        </p:nvSpPr>
        <p:spPr>
          <a:xfrm>
            <a:off x="724774" y="3143992"/>
            <a:ext cx="616226" cy="438481"/>
          </a:xfrm>
          <a:prstGeom prst="bevel">
            <a:avLst/>
          </a:prstGeom>
          <a:solidFill>
            <a:schemeClr val="accent6">
              <a:lumMod val="75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70E9888-B2BE-4178-ABCA-0B2AB6E3A9FA}"/>
              </a:ext>
            </a:extLst>
          </p:cNvPr>
          <p:cNvSpPr/>
          <p:nvPr/>
        </p:nvSpPr>
        <p:spPr>
          <a:xfrm>
            <a:off x="390560" y="2186334"/>
            <a:ext cx="185530" cy="1871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AE89D27-E2CF-46E4-8D01-4A6DDAD6A930}"/>
              </a:ext>
            </a:extLst>
          </p:cNvPr>
          <p:cNvSpPr/>
          <p:nvPr/>
        </p:nvSpPr>
        <p:spPr>
          <a:xfrm>
            <a:off x="402156" y="2471375"/>
            <a:ext cx="185530" cy="1871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247173E-A153-40AD-9F43-BB13FE6FC89F}"/>
              </a:ext>
            </a:extLst>
          </p:cNvPr>
          <p:cNvSpPr/>
          <p:nvPr/>
        </p:nvSpPr>
        <p:spPr>
          <a:xfrm>
            <a:off x="365739" y="3085540"/>
            <a:ext cx="185530" cy="1871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7B4B2A4-6EC0-4105-B501-1604A500D919}"/>
              </a:ext>
            </a:extLst>
          </p:cNvPr>
          <p:cNvSpPr/>
          <p:nvPr/>
        </p:nvSpPr>
        <p:spPr>
          <a:xfrm>
            <a:off x="365739" y="3386331"/>
            <a:ext cx="185530" cy="1871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F37531A-A3BA-40D6-A07C-2EF5AA86B7D8}"/>
              </a:ext>
            </a:extLst>
          </p:cNvPr>
          <p:cNvGrpSpPr/>
          <p:nvPr/>
        </p:nvGrpSpPr>
        <p:grpSpPr>
          <a:xfrm>
            <a:off x="1529002" y="3014926"/>
            <a:ext cx="523013" cy="558593"/>
            <a:chOff x="1881809" y="2682664"/>
            <a:chExt cx="523013" cy="55859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F85C7C7-1B29-4D06-8DB2-269EBE125988}"/>
                </a:ext>
              </a:extLst>
            </p:cNvPr>
            <p:cNvGrpSpPr/>
            <p:nvPr/>
          </p:nvGrpSpPr>
          <p:grpSpPr>
            <a:xfrm>
              <a:off x="1919080" y="2707368"/>
              <a:ext cx="445190" cy="473001"/>
              <a:chOff x="1919080" y="2707368"/>
              <a:chExt cx="445190" cy="473001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841E6FEB-D5C3-42C6-8069-A7246B0A30F0}"/>
                  </a:ext>
                </a:extLst>
              </p:cNvPr>
              <p:cNvSpPr/>
              <p:nvPr/>
            </p:nvSpPr>
            <p:spPr>
              <a:xfrm>
                <a:off x="1919080" y="2708140"/>
                <a:ext cx="185530" cy="18718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FF125CDA-82B4-4963-B784-84E2E87ECFEF}"/>
                  </a:ext>
                </a:extLst>
              </p:cNvPr>
              <p:cNvSpPr/>
              <p:nvPr/>
            </p:nvSpPr>
            <p:spPr>
              <a:xfrm>
                <a:off x="1930676" y="2993181"/>
                <a:ext cx="185530" cy="18718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AF059DC4-7175-4E93-8176-C950FEECBC19}"/>
                  </a:ext>
                </a:extLst>
              </p:cNvPr>
              <p:cNvSpPr/>
              <p:nvPr/>
            </p:nvSpPr>
            <p:spPr>
              <a:xfrm>
                <a:off x="2167144" y="2707368"/>
                <a:ext cx="185530" cy="18718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90BA57EF-70D5-428F-92EE-91375EA42B6C}"/>
                  </a:ext>
                </a:extLst>
              </p:cNvPr>
              <p:cNvSpPr/>
              <p:nvPr/>
            </p:nvSpPr>
            <p:spPr>
              <a:xfrm>
                <a:off x="2178740" y="2992409"/>
                <a:ext cx="185530" cy="18718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FC7C7538-0AE4-48E1-A973-CC53AC8D62BE}"/>
                </a:ext>
              </a:extLst>
            </p:cNvPr>
            <p:cNvSpPr/>
            <p:nvPr/>
          </p:nvSpPr>
          <p:spPr>
            <a:xfrm>
              <a:off x="1881809" y="2682664"/>
              <a:ext cx="523013" cy="558593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DA84896-15E8-4584-9547-B3BC2452DC96}"/>
              </a:ext>
            </a:extLst>
          </p:cNvPr>
          <p:cNvGrpSpPr/>
          <p:nvPr/>
        </p:nvGrpSpPr>
        <p:grpSpPr>
          <a:xfrm>
            <a:off x="755822" y="3866813"/>
            <a:ext cx="523013" cy="558593"/>
            <a:chOff x="1881809" y="2682664"/>
            <a:chExt cx="523013" cy="558593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E5A3A6C-9F6C-4B5B-9314-EC6C2AE1399E}"/>
                </a:ext>
              </a:extLst>
            </p:cNvPr>
            <p:cNvGrpSpPr/>
            <p:nvPr/>
          </p:nvGrpSpPr>
          <p:grpSpPr>
            <a:xfrm>
              <a:off x="1919080" y="2707368"/>
              <a:ext cx="445190" cy="473001"/>
              <a:chOff x="1919080" y="2707368"/>
              <a:chExt cx="445190" cy="473001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082C71FD-5312-428A-9163-CD9224D531CB}"/>
                  </a:ext>
                </a:extLst>
              </p:cNvPr>
              <p:cNvSpPr/>
              <p:nvPr/>
            </p:nvSpPr>
            <p:spPr>
              <a:xfrm>
                <a:off x="1919080" y="2708140"/>
                <a:ext cx="185530" cy="18718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26CEEDFB-5B9B-4A20-AD64-1797963A23B6}"/>
                  </a:ext>
                </a:extLst>
              </p:cNvPr>
              <p:cNvSpPr/>
              <p:nvPr/>
            </p:nvSpPr>
            <p:spPr>
              <a:xfrm>
                <a:off x="1930676" y="2993181"/>
                <a:ext cx="185530" cy="18718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4464D5F-3FE1-49D3-969F-C9CB1F377FE4}"/>
                  </a:ext>
                </a:extLst>
              </p:cNvPr>
              <p:cNvSpPr/>
              <p:nvPr/>
            </p:nvSpPr>
            <p:spPr>
              <a:xfrm>
                <a:off x="2167144" y="2707368"/>
                <a:ext cx="185530" cy="18718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A82B7628-B198-4902-A777-49F87576814D}"/>
                  </a:ext>
                </a:extLst>
              </p:cNvPr>
              <p:cNvSpPr/>
              <p:nvPr/>
            </p:nvSpPr>
            <p:spPr>
              <a:xfrm>
                <a:off x="2178740" y="2992409"/>
                <a:ext cx="185530" cy="18718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D0D0DA2E-80F1-4B58-86B9-DB8C60A7A6E7}"/>
                </a:ext>
              </a:extLst>
            </p:cNvPr>
            <p:cNvSpPr/>
            <p:nvPr/>
          </p:nvSpPr>
          <p:spPr>
            <a:xfrm>
              <a:off x="1881809" y="2682664"/>
              <a:ext cx="523013" cy="558593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Oval 63">
            <a:extLst>
              <a:ext uri="{FF2B5EF4-FFF2-40B4-BE49-F238E27FC236}">
                <a16:creationId xmlns:a16="http://schemas.microsoft.com/office/drawing/2014/main" id="{B0BC1F08-7AB0-42D4-8531-918035658B3E}"/>
              </a:ext>
            </a:extLst>
          </p:cNvPr>
          <p:cNvSpPr/>
          <p:nvPr/>
        </p:nvSpPr>
        <p:spPr>
          <a:xfrm>
            <a:off x="291550" y="3888180"/>
            <a:ext cx="185530" cy="1871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F495621-D5E6-4477-927F-323AD05CF6C7}"/>
              </a:ext>
            </a:extLst>
          </p:cNvPr>
          <p:cNvSpPr/>
          <p:nvPr/>
        </p:nvSpPr>
        <p:spPr>
          <a:xfrm>
            <a:off x="291550" y="4188971"/>
            <a:ext cx="185530" cy="1871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6" name="Arc 2305">
            <a:extLst>
              <a:ext uri="{FF2B5EF4-FFF2-40B4-BE49-F238E27FC236}">
                <a16:creationId xmlns:a16="http://schemas.microsoft.com/office/drawing/2014/main" id="{59AA322D-40BD-40FE-A77A-91FDF5A23C0E}"/>
              </a:ext>
            </a:extLst>
          </p:cNvPr>
          <p:cNvSpPr/>
          <p:nvPr/>
        </p:nvSpPr>
        <p:spPr>
          <a:xfrm>
            <a:off x="1245182" y="2982432"/>
            <a:ext cx="616226" cy="12781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7" name="Arrow: Curved Left 2306">
            <a:extLst>
              <a:ext uri="{FF2B5EF4-FFF2-40B4-BE49-F238E27FC236}">
                <a16:creationId xmlns:a16="http://schemas.microsoft.com/office/drawing/2014/main" id="{821378C1-E963-444D-9B3A-3B81470D67EE}"/>
              </a:ext>
            </a:extLst>
          </p:cNvPr>
          <p:cNvSpPr/>
          <p:nvPr/>
        </p:nvSpPr>
        <p:spPr>
          <a:xfrm rot="5400000" flipH="1">
            <a:off x="1393205" y="2666773"/>
            <a:ext cx="241277" cy="443077"/>
          </a:xfrm>
          <a:prstGeom prst="curved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1034201-A92B-4F66-981E-3AEA1520752E}"/>
              </a:ext>
            </a:extLst>
          </p:cNvPr>
          <p:cNvSpPr txBox="1"/>
          <p:nvPr/>
        </p:nvSpPr>
        <p:spPr>
          <a:xfrm>
            <a:off x="644669" y="4608972"/>
            <a:ext cx="747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يمكن حسابَ قيمة العبارات الجبرية باستبدال المتغير الذي تحتويه بعدد وهو ما يسمى</a:t>
            </a:r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بالتعويض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09" name="Picture 2308" descr="Shape&#10;&#10;Description automatically generated">
            <a:extLst>
              <a:ext uri="{FF2B5EF4-FFF2-40B4-BE49-F238E27FC236}">
                <a16:creationId xmlns:a16="http://schemas.microsoft.com/office/drawing/2014/main" id="{D9075D30-FC34-455F-AF86-286BD6D14A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026573" y="4425406"/>
            <a:ext cx="550256" cy="624249"/>
          </a:xfrm>
          <a:prstGeom prst="rect">
            <a:avLst/>
          </a:prstGeom>
        </p:spPr>
      </p:pic>
      <p:sp>
        <p:nvSpPr>
          <p:cNvPr id="2311" name="Rectangle: Rounded Corners 2310">
            <a:extLst>
              <a:ext uri="{FF2B5EF4-FFF2-40B4-BE49-F238E27FC236}">
                <a16:creationId xmlns:a16="http://schemas.microsoft.com/office/drawing/2014/main" id="{202B57E4-DBFA-473C-B58F-1C084354697D}"/>
              </a:ext>
            </a:extLst>
          </p:cNvPr>
          <p:cNvSpPr/>
          <p:nvPr/>
        </p:nvSpPr>
        <p:spPr>
          <a:xfrm>
            <a:off x="585464" y="4608972"/>
            <a:ext cx="7452839" cy="415119"/>
          </a:xfrm>
          <a:prstGeom prst="roundRect">
            <a:avLst/>
          </a:prstGeom>
          <a:noFill/>
          <a:ln>
            <a:solidFill>
              <a:schemeClr val="tx1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6484092"/>
                      <a:gd name="connsiteY0" fmla="*/ 125205 h 751215"/>
                      <a:gd name="connsiteX1" fmla="*/ 125205 w 6484092"/>
                      <a:gd name="connsiteY1" fmla="*/ 0 h 751215"/>
                      <a:gd name="connsiteX2" fmla="*/ 6358887 w 6484092"/>
                      <a:gd name="connsiteY2" fmla="*/ 0 h 751215"/>
                      <a:gd name="connsiteX3" fmla="*/ 6484092 w 6484092"/>
                      <a:gd name="connsiteY3" fmla="*/ 125205 h 751215"/>
                      <a:gd name="connsiteX4" fmla="*/ 6484092 w 6484092"/>
                      <a:gd name="connsiteY4" fmla="*/ 626010 h 751215"/>
                      <a:gd name="connsiteX5" fmla="*/ 6358887 w 6484092"/>
                      <a:gd name="connsiteY5" fmla="*/ 751215 h 751215"/>
                      <a:gd name="connsiteX6" fmla="*/ 125205 w 6484092"/>
                      <a:gd name="connsiteY6" fmla="*/ 751215 h 751215"/>
                      <a:gd name="connsiteX7" fmla="*/ 0 w 6484092"/>
                      <a:gd name="connsiteY7" fmla="*/ 626010 h 751215"/>
                      <a:gd name="connsiteX8" fmla="*/ 0 w 6484092"/>
                      <a:gd name="connsiteY8" fmla="*/ 125205 h 751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484092" h="751215" extrusionOk="0">
                        <a:moveTo>
                          <a:pt x="0" y="125205"/>
                        </a:moveTo>
                        <a:cubicBezTo>
                          <a:pt x="-3012" y="61340"/>
                          <a:pt x="51989" y="-1679"/>
                          <a:pt x="125205" y="0"/>
                        </a:cubicBezTo>
                        <a:cubicBezTo>
                          <a:pt x="1204060" y="-60713"/>
                          <a:pt x="4375260" y="61072"/>
                          <a:pt x="6358887" y="0"/>
                        </a:cubicBezTo>
                        <a:cubicBezTo>
                          <a:pt x="6426787" y="417"/>
                          <a:pt x="6477261" y="64134"/>
                          <a:pt x="6484092" y="125205"/>
                        </a:cubicBezTo>
                        <a:cubicBezTo>
                          <a:pt x="6452881" y="222578"/>
                          <a:pt x="6513406" y="377257"/>
                          <a:pt x="6484092" y="626010"/>
                        </a:cubicBezTo>
                        <a:cubicBezTo>
                          <a:pt x="6486747" y="692636"/>
                          <a:pt x="6433591" y="751582"/>
                          <a:pt x="6358887" y="751215"/>
                        </a:cubicBezTo>
                        <a:cubicBezTo>
                          <a:pt x="4011982" y="677444"/>
                          <a:pt x="1860759" y="595332"/>
                          <a:pt x="125205" y="751215"/>
                        </a:cubicBezTo>
                        <a:cubicBezTo>
                          <a:pt x="59916" y="751775"/>
                          <a:pt x="-11407" y="689953"/>
                          <a:pt x="0" y="626010"/>
                        </a:cubicBezTo>
                        <a:cubicBezTo>
                          <a:pt x="26132" y="437643"/>
                          <a:pt x="33607" y="266757"/>
                          <a:pt x="0" y="12520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D36FCB6-F0E3-4860-A792-6F037E8D71FF}"/>
              </a:ext>
            </a:extLst>
          </p:cNvPr>
          <p:cNvSpPr txBox="1"/>
          <p:nvPr/>
        </p:nvSpPr>
        <p:spPr>
          <a:xfrm>
            <a:off x="4664207" y="1274455"/>
            <a:ext cx="3362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18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لإيجاد عدد البطاقات لدى مهند:</a:t>
            </a:r>
          </a:p>
        </p:txBody>
      </p:sp>
      <p:sp>
        <p:nvSpPr>
          <p:cNvPr id="55" name="Rectangle: Beveled 54">
            <a:extLst>
              <a:ext uri="{FF2B5EF4-FFF2-40B4-BE49-F238E27FC236}">
                <a16:creationId xmlns:a16="http://schemas.microsoft.com/office/drawing/2014/main" id="{564B9C1B-46FC-461B-B541-77D9038189F1}"/>
              </a:ext>
            </a:extLst>
          </p:cNvPr>
          <p:cNvSpPr/>
          <p:nvPr/>
        </p:nvSpPr>
        <p:spPr>
          <a:xfrm>
            <a:off x="1384852" y="3952531"/>
            <a:ext cx="616226" cy="438481"/>
          </a:xfrm>
          <a:prstGeom prst="bevel">
            <a:avLst/>
          </a:prstGeom>
          <a:solidFill>
            <a:schemeClr val="accent6">
              <a:lumMod val="75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row: Curved Left 55">
            <a:extLst>
              <a:ext uri="{FF2B5EF4-FFF2-40B4-BE49-F238E27FC236}">
                <a16:creationId xmlns:a16="http://schemas.microsoft.com/office/drawing/2014/main" id="{89349E17-1087-4BCA-A7F6-15760CDCE0CE}"/>
              </a:ext>
            </a:extLst>
          </p:cNvPr>
          <p:cNvSpPr/>
          <p:nvPr/>
        </p:nvSpPr>
        <p:spPr>
          <a:xfrm rot="5400000" flipH="1">
            <a:off x="1166527" y="3515604"/>
            <a:ext cx="241277" cy="443077"/>
          </a:xfrm>
          <a:prstGeom prst="curved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9074DC-CD88-47CB-8D54-D5253DE5423A}"/>
              </a:ext>
            </a:extLst>
          </p:cNvPr>
          <p:cNvSpPr txBox="1"/>
          <p:nvPr/>
        </p:nvSpPr>
        <p:spPr>
          <a:xfrm>
            <a:off x="3625795" y="119269"/>
            <a:ext cx="2059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مثال (1)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E96A4D-DD48-489C-B91A-62982AB91A40}"/>
              </a:ext>
            </a:extLst>
          </p:cNvPr>
          <p:cNvSpPr txBox="1"/>
          <p:nvPr/>
        </p:nvSpPr>
        <p:spPr>
          <a:xfrm>
            <a:off x="1785068" y="860705"/>
            <a:ext cx="5740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أوجد قيمة كل عبارة من العبارات الجبرية التالية عندما س = 5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60AB8CC-C993-41FB-BDBE-3CDC90D8B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252494"/>
              </p:ext>
            </p:extLst>
          </p:nvPr>
        </p:nvGraphicFramePr>
        <p:xfrm>
          <a:off x="1607489" y="1509809"/>
          <a:ext cx="6096000" cy="2338620"/>
        </p:xfrm>
        <a:graphic>
          <a:graphicData uri="http://schemas.openxmlformats.org/drawingml/2006/table">
            <a:tbl>
              <a:tblPr firstRow="1" bandRow="1">
                <a:tableStyleId>{17B372C4-6D0A-4EFA-B80E-37E5A00B7D4D}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1383447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6901152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13160282"/>
                    </a:ext>
                  </a:extLst>
                </a:gridCol>
              </a:tblGrid>
              <a:tr h="584655"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ar-OM" sz="18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OM" sz="18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س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14 - س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س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26138"/>
                  </a:ext>
                </a:extLst>
              </a:tr>
              <a:tr h="584655">
                <a:tc>
                  <a:txBody>
                    <a:bodyPr/>
                    <a:lstStyle/>
                    <a:p>
                      <a:pPr algn="ctr"/>
                      <a:endParaRPr lang="en-US" sz="1800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1373410"/>
                  </a:ext>
                </a:extLst>
              </a:tr>
              <a:tr h="584655"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3(س-2)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س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2س -4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586530"/>
                  </a:ext>
                </a:extLst>
              </a:tr>
              <a:tr h="584655">
                <a:tc>
                  <a:txBody>
                    <a:bodyPr/>
                    <a:lstStyle/>
                    <a:p>
                      <a:pPr algn="ctr"/>
                      <a:endParaRPr lang="en-US" sz="1800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6974916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083224EB-487F-4A98-AE7C-98DCAC23ED72}"/>
              </a:ext>
            </a:extLst>
          </p:cNvPr>
          <p:cNvGrpSpPr/>
          <p:nvPr/>
        </p:nvGrpSpPr>
        <p:grpSpPr>
          <a:xfrm>
            <a:off x="4269848" y="2743199"/>
            <a:ext cx="870668" cy="262394"/>
            <a:chOff x="461176" y="795130"/>
            <a:chExt cx="389614" cy="21825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D7F03FD-E583-4F17-86B1-BB7E1A4769F7}"/>
                </a:ext>
              </a:extLst>
            </p:cNvPr>
            <p:cNvCxnSpPr/>
            <p:nvPr/>
          </p:nvCxnSpPr>
          <p:spPr>
            <a:xfrm>
              <a:off x="461176" y="803082"/>
              <a:ext cx="32600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DA4C03E-DB08-41BA-8586-6B9AD9FC5B48}"/>
                </a:ext>
              </a:extLst>
            </p:cNvPr>
            <p:cNvCxnSpPr/>
            <p:nvPr/>
          </p:nvCxnSpPr>
          <p:spPr>
            <a:xfrm>
              <a:off x="779228" y="795130"/>
              <a:ext cx="71562" cy="218258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3E2C814-04E8-4E5A-BEAE-151AC0F1A01B}"/>
                </a:ext>
              </a:extLst>
            </p:cNvPr>
            <p:cNvCxnSpPr/>
            <p:nvPr/>
          </p:nvCxnSpPr>
          <p:spPr>
            <a:xfrm flipV="1">
              <a:off x="842838" y="882595"/>
              <a:ext cx="0" cy="1307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4B609CD-1373-4114-B6C9-F2F7E82B0807}"/>
              </a:ext>
            </a:extLst>
          </p:cNvPr>
          <p:cNvCxnSpPr/>
          <p:nvPr/>
        </p:nvCxnSpPr>
        <p:spPr>
          <a:xfrm>
            <a:off x="787179" y="1630017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6F76B9A-AD94-4FF4-A868-9E48795310DA}"/>
              </a:ext>
            </a:extLst>
          </p:cNvPr>
          <p:cNvSpPr txBox="1"/>
          <p:nvPr/>
        </p:nvSpPr>
        <p:spPr>
          <a:xfrm>
            <a:off x="6305384" y="2840400"/>
            <a:ext cx="811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ـــــــــــــــ</a:t>
            </a:r>
            <a:endParaRPr lang="en-US" dirty="0"/>
          </a:p>
        </p:txBody>
      </p:sp>
      <p:sp>
        <p:nvSpPr>
          <p:cNvPr id="477" name="TextBox 476">
            <a:extLst>
              <a:ext uri="{FF2B5EF4-FFF2-40B4-BE49-F238E27FC236}">
                <a16:creationId xmlns:a16="http://schemas.microsoft.com/office/drawing/2014/main" id="{04274C05-124F-475D-98E2-2F57861E938A}"/>
              </a:ext>
            </a:extLst>
          </p:cNvPr>
          <p:cNvSpPr txBox="1"/>
          <p:nvPr/>
        </p:nvSpPr>
        <p:spPr>
          <a:xfrm>
            <a:off x="6505490" y="2960996"/>
            <a:ext cx="811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2</a:t>
            </a:r>
            <a:endParaRPr lang="en-US" sz="2000" dirty="0"/>
          </a:p>
        </p:txBody>
      </p:sp>
      <p:sp>
        <p:nvSpPr>
          <p:cNvPr id="478" name="Google Shape;3455;p51">
            <a:extLst>
              <a:ext uri="{FF2B5EF4-FFF2-40B4-BE49-F238E27FC236}">
                <a16:creationId xmlns:a16="http://schemas.microsoft.com/office/drawing/2014/main" id="{5840D54F-2138-4BAA-A6C3-25FE04731473}"/>
              </a:ext>
            </a:extLst>
          </p:cNvPr>
          <p:cNvSpPr/>
          <p:nvPr/>
        </p:nvSpPr>
        <p:spPr>
          <a:xfrm rot="7203755">
            <a:off x="-1377477" y="1095158"/>
            <a:ext cx="2662883" cy="1080294"/>
          </a:xfrm>
          <a:custGeom>
            <a:avLst/>
            <a:gdLst/>
            <a:ahLst/>
            <a:cxnLst/>
            <a:rect l="l" t="t" r="r" b="b"/>
            <a:pathLst>
              <a:path w="106525" h="59963" extrusionOk="0">
                <a:moveTo>
                  <a:pt x="0" y="3518"/>
                </a:moveTo>
                <a:cubicBezTo>
                  <a:pt x="0" y="12938"/>
                  <a:pt x="17406" y="17182"/>
                  <a:pt x="26258" y="13962"/>
                </a:cubicBezTo>
                <a:cubicBezTo>
                  <a:pt x="36508" y="10234"/>
                  <a:pt x="45650" y="-2599"/>
                  <a:pt x="56097" y="534"/>
                </a:cubicBezTo>
                <a:cubicBezTo>
                  <a:pt x="63263" y="2683"/>
                  <a:pt x="68045" y="11349"/>
                  <a:pt x="69226" y="18736"/>
                </a:cubicBezTo>
                <a:cubicBezTo>
                  <a:pt x="70567" y="27121"/>
                  <a:pt x="67815" y="36504"/>
                  <a:pt x="71613" y="44099"/>
                </a:cubicBezTo>
                <a:cubicBezTo>
                  <a:pt x="77222" y="55316"/>
                  <a:pt x="95308" y="63732"/>
                  <a:pt x="106525" y="58123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sp>
      <p:grpSp>
        <p:nvGrpSpPr>
          <p:cNvPr id="479" name="Google Shape;3456;p51">
            <a:extLst>
              <a:ext uri="{FF2B5EF4-FFF2-40B4-BE49-F238E27FC236}">
                <a16:creationId xmlns:a16="http://schemas.microsoft.com/office/drawing/2014/main" id="{57E4B427-97AA-4FBD-8D67-F0AD4B9CF0A6}"/>
              </a:ext>
            </a:extLst>
          </p:cNvPr>
          <p:cNvGrpSpPr/>
          <p:nvPr/>
        </p:nvGrpSpPr>
        <p:grpSpPr>
          <a:xfrm rot="-899993">
            <a:off x="278875" y="-88392"/>
            <a:ext cx="1271126" cy="1338651"/>
            <a:chOff x="1569175" y="-450425"/>
            <a:chExt cx="1029700" cy="1084400"/>
          </a:xfrm>
        </p:grpSpPr>
        <p:sp>
          <p:nvSpPr>
            <p:cNvPr id="480" name="Google Shape;3457;p51">
              <a:extLst>
                <a:ext uri="{FF2B5EF4-FFF2-40B4-BE49-F238E27FC236}">
                  <a16:creationId xmlns:a16="http://schemas.microsoft.com/office/drawing/2014/main" id="{3149A83D-BD28-4FFE-9173-C166A4AAA35A}"/>
                </a:ext>
              </a:extLst>
            </p:cNvPr>
            <p:cNvSpPr/>
            <p:nvPr/>
          </p:nvSpPr>
          <p:spPr>
            <a:xfrm>
              <a:off x="2066925" y="117900"/>
              <a:ext cx="135275" cy="28675"/>
            </a:xfrm>
            <a:custGeom>
              <a:avLst/>
              <a:gdLst/>
              <a:ahLst/>
              <a:cxnLst/>
              <a:rect l="l" t="t" r="r" b="b"/>
              <a:pathLst>
                <a:path w="5411" h="1147" extrusionOk="0">
                  <a:moveTo>
                    <a:pt x="3479" y="0"/>
                  </a:moveTo>
                  <a:cubicBezTo>
                    <a:pt x="2325" y="0"/>
                    <a:pt x="1173" y="264"/>
                    <a:pt x="152" y="764"/>
                  </a:cubicBezTo>
                  <a:cubicBezTo>
                    <a:pt x="31" y="855"/>
                    <a:pt x="0" y="977"/>
                    <a:pt x="61" y="1068"/>
                  </a:cubicBezTo>
                  <a:cubicBezTo>
                    <a:pt x="119" y="1126"/>
                    <a:pt x="164" y="1147"/>
                    <a:pt x="221" y="1147"/>
                  </a:cubicBezTo>
                  <a:cubicBezTo>
                    <a:pt x="254" y="1147"/>
                    <a:pt x="290" y="1140"/>
                    <a:pt x="334" y="1129"/>
                  </a:cubicBezTo>
                  <a:cubicBezTo>
                    <a:pt x="1327" y="642"/>
                    <a:pt x="2442" y="399"/>
                    <a:pt x="3552" y="399"/>
                  </a:cubicBezTo>
                  <a:cubicBezTo>
                    <a:pt x="4107" y="399"/>
                    <a:pt x="4661" y="460"/>
                    <a:pt x="5198" y="581"/>
                  </a:cubicBezTo>
                  <a:cubicBezTo>
                    <a:pt x="5319" y="581"/>
                    <a:pt x="5380" y="551"/>
                    <a:pt x="5411" y="429"/>
                  </a:cubicBezTo>
                  <a:cubicBezTo>
                    <a:pt x="5411" y="308"/>
                    <a:pt x="5380" y="247"/>
                    <a:pt x="5259" y="217"/>
                  </a:cubicBezTo>
                  <a:cubicBezTo>
                    <a:pt x="4677" y="71"/>
                    <a:pt x="4078" y="0"/>
                    <a:pt x="3479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3458;p51">
              <a:extLst>
                <a:ext uri="{FF2B5EF4-FFF2-40B4-BE49-F238E27FC236}">
                  <a16:creationId xmlns:a16="http://schemas.microsoft.com/office/drawing/2014/main" id="{AF2FA6D4-D0C2-4AE2-856B-57BEECCB9A7C}"/>
                </a:ext>
              </a:extLst>
            </p:cNvPr>
            <p:cNvSpPr/>
            <p:nvPr/>
          </p:nvSpPr>
          <p:spPr>
            <a:xfrm>
              <a:off x="2059325" y="10850"/>
              <a:ext cx="60050" cy="122850"/>
            </a:xfrm>
            <a:custGeom>
              <a:avLst/>
              <a:gdLst/>
              <a:ahLst/>
              <a:cxnLst/>
              <a:rect l="l" t="t" r="r" b="b"/>
              <a:pathLst>
                <a:path w="2402" h="4914" extrusionOk="0">
                  <a:moveTo>
                    <a:pt x="2219" y="0"/>
                  </a:moveTo>
                  <a:cubicBezTo>
                    <a:pt x="2158" y="0"/>
                    <a:pt x="2037" y="91"/>
                    <a:pt x="2037" y="182"/>
                  </a:cubicBezTo>
                  <a:cubicBezTo>
                    <a:pt x="1915" y="1824"/>
                    <a:pt x="1155" y="3465"/>
                    <a:pt x="31" y="4651"/>
                  </a:cubicBezTo>
                  <a:cubicBezTo>
                    <a:pt x="0" y="4681"/>
                    <a:pt x="0" y="4803"/>
                    <a:pt x="31" y="4863"/>
                  </a:cubicBezTo>
                  <a:cubicBezTo>
                    <a:pt x="66" y="4899"/>
                    <a:pt x="133" y="4914"/>
                    <a:pt x="195" y="4914"/>
                  </a:cubicBezTo>
                  <a:cubicBezTo>
                    <a:pt x="238" y="4914"/>
                    <a:pt x="279" y="4906"/>
                    <a:pt x="304" y="4894"/>
                  </a:cubicBezTo>
                  <a:cubicBezTo>
                    <a:pt x="1490" y="3648"/>
                    <a:pt x="2249" y="1945"/>
                    <a:pt x="2401" y="182"/>
                  </a:cubicBezTo>
                  <a:cubicBezTo>
                    <a:pt x="2401" y="122"/>
                    <a:pt x="2341" y="0"/>
                    <a:pt x="2219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3459;p51">
              <a:extLst>
                <a:ext uri="{FF2B5EF4-FFF2-40B4-BE49-F238E27FC236}">
                  <a16:creationId xmlns:a16="http://schemas.microsoft.com/office/drawing/2014/main" id="{56B5A31B-FB5F-46D1-83EC-7C5E49D3A2EC}"/>
                </a:ext>
              </a:extLst>
            </p:cNvPr>
            <p:cNvSpPr/>
            <p:nvPr/>
          </p:nvSpPr>
          <p:spPr>
            <a:xfrm>
              <a:off x="1795625" y="115025"/>
              <a:ext cx="291075" cy="224950"/>
            </a:xfrm>
            <a:custGeom>
              <a:avLst/>
              <a:gdLst/>
              <a:ahLst/>
              <a:cxnLst/>
              <a:rect l="l" t="t" r="r" b="b"/>
              <a:pathLst>
                <a:path w="11643" h="8998" extrusionOk="0">
                  <a:moveTo>
                    <a:pt x="10256" y="1"/>
                  </a:moveTo>
                  <a:cubicBezTo>
                    <a:pt x="10029" y="1"/>
                    <a:pt x="9808" y="69"/>
                    <a:pt x="9636" y="210"/>
                  </a:cubicBezTo>
                  <a:cubicBezTo>
                    <a:pt x="9272" y="514"/>
                    <a:pt x="9211" y="1122"/>
                    <a:pt x="9484" y="1487"/>
                  </a:cubicBezTo>
                  <a:cubicBezTo>
                    <a:pt x="9277" y="1450"/>
                    <a:pt x="9067" y="1431"/>
                    <a:pt x="8860" y="1431"/>
                  </a:cubicBezTo>
                  <a:cubicBezTo>
                    <a:pt x="8217" y="1431"/>
                    <a:pt x="7596" y="1613"/>
                    <a:pt x="7113" y="2003"/>
                  </a:cubicBezTo>
                  <a:cubicBezTo>
                    <a:pt x="6475" y="2520"/>
                    <a:pt x="6050" y="3280"/>
                    <a:pt x="5989" y="4131"/>
                  </a:cubicBezTo>
                  <a:cubicBezTo>
                    <a:pt x="5737" y="4108"/>
                    <a:pt x="5488" y="4096"/>
                    <a:pt x="5241" y="4096"/>
                  </a:cubicBezTo>
                  <a:cubicBezTo>
                    <a:pt x="4207" y="4096"/>
                    <a:pt x="3225" y="4309"/>
                    <a:pt x="2341" y="4800"/>
                  </a:cubicBezTo>
                  <a:cubicBezTo>
                    <a:pt x="2281" y="4800"/>
                    <a:pt x="2220" y="4830"/>
                    <a:pt x="2189" y="4891"/>
                  </a:cubicBezTo>
                  <a:cubicBezTo>
                    <a:pt x="1034" y="5560"/>
                    <a:pt x="153" y="6776"/>
                    <a:pt x="62" y="8113"/>
                  </a:cubicBezTo>
                  <a:cubicBezTo>
                    <a:pt x="1" y="8478"/>
                    <a:pt x="244" y="8842"/>
                    <a:pt x="609" y="8903"/>
                  </a:cubicBezTo>
                  <a:cubicBezTo>
                    <a:pt x="892" y="8968"/>
                    <a:pt x="1178" y="8998"/>
                    <a:pt x="1461" y="8998"/>
                  </a:cubicBezTo>
                  <a:cubicBezTo>
                    <a:pt x="2518" y="8998"/>
                    <a:pt x="3544" y="8578"/>
                    <a:pt x="4287" y="7931"/>
                  </a:cubicBezTo>
                  <a:cubicBezTo>
                    <a:pt x="4378" y="7870"/>
                    <a:pt x="4408" y="7809"/>
                    <a:pt x="4499" y="7779"/>
                  </a:cubicBezTo>
                  <a:cubicBezTo>
                    <a:pt x="5411" y="6897"/>
                    <a:pt x="5958" y="5742"/>
                    <a:pt x="6232" y="4526"/>
                  </a:cubicBezTo>
                  <a:cubicBezTo>
                    <a:pt x="6477" y="4590"/>
                    <a:pt x="6726" y="4621"/>
                    <a:pt x="6972" y="4621"/>
                  </a:cubicBezTo>
                  <a:cubicBezTo>
                    <a:pt x="7548" y="4621"/>
                    <a:pt x="8113" y="4451"/>
                    <a:pt x="8603" y="4131"/>
                  </a:cubicBezTo>
                  <a:cubicBezTo>
                    <a:pt x="9272" y="3706"/>
                    <a:pt x="9667" y="2854"/>
                    <a:pt x="9819" y="2064"/>
                  </a:cubicBezTo>
                  <a:cubicBezTo>
                    <a:pt x="10010" y="2313"/>
                    <a:pt x="10310" y="2442"/>
                    <a:pt x="10605" y="2442"/>
                  </a:cubicBezTo>
                  <a:cubicBezTo>
                    <a:pt x="10778" y="2442"/>
                    <a:pt x="10949" y="2397"/>
                    <a:pt x="11095" y="2307"/>
                  </a:cubicBezTo>
                  <a:cubicBezTo>
                    <a:pt x="11430" y="2034"/>
                    <a:pt x="11642" y="1547"/>
                    <a:pt x="11521" y="1122"/>
                  </a:cubicBezTo>
                  <a:cubicBezTo>
                    <a:pt x="11521" y="1031"/>
                    <a:pt x="11490" y="1000"/>
                    <a:pt x="11490" y="970"/>
                  </a:cubicBezTo>
                  <a:cubicBezTo>
                    <a:pt x="11490" y="970"/>
                    <a:pt x="11460" y="940"/>
                    <a:pt x="11460" y="879"/>
                  </a:cubicBezTo>
                  <a:cubicBezTo>
                    <a:pt x="11399" y="788"/>
                    <a:pt x="11369" y="666"/>
                    <a:pt x="11308" y="575"/>
                  </a:cubicBezTo>
                  <a:lnTo>
                    <a:pt x="11308" y="544"/>
                  </a:lnTo>
                  <a:cubicBezTo>
                    <a:pt x="11217" y="423"/>
                    <a:pt x="11156" y="362"/>
                    <a:pt x="11065" y="271"/>
                  </a:cubicBezTo>
                  <a:cubicBezTo>
                    <a:pt x="11034" y="271"/>
                    <a:pt x="11034" y="240"/>
                    <a:pt x="11004" y="240"/>
                  </a:cubicBezTo>
                  <a:cubicBezTo>
                    <a:pt x="10943" y="210"/>
                    <a:pt x="10913" y="210"/>
                    <a:pt x="10883" y="180"/>
                  </a:cubicBezTo>
                  <a:cubicBezTo>
                    <a:pt x="10691" y="62"/>
                    <a:pt x="10470" y="1"/>
                    <a:pt x="10256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3460;p51">
              <a:extLst>
                <a:ext uri="{FF2B5EF4-FFF2-40B4-BE49-F238E27FC236}">
                  <a16:creationId xmlns:a16="http://schemas.microsoft.com/office/drawing/2014/main" id="{3799BCA4-8AA9-4319-A439-67F0411A7E6F}"/>
                </a:ext>
              </a:extLst>
            </p:cNvPr>
            <p:cNvSpPr/>
            <p:nvPr/>
          </p:nvSpPr>
          <p:spPr>
            <a:xfrm>
              <a:off x="1795625" y="235000"/>
              <a:ext cx="113250" cy="104975"/>
            </a:xfrm>
            <a:custGeom>
              <a:avLst/>
              <a:gdLst/>
              <a:ahLst/>
              <a:cxnLst/>
              <a:rect l="l" t="t" r="r" b="b"/>
              <a:pathLst>
                <a:path w="4530" h="4199" extrusionOk="0">
                  <a:moveTo>
                    <a:pt x="2341" y="1"/>
                  </a:moveTo>
                  <a:cubicBezTo>
                    <a:pt x="2281" y="1"/>
                    <a:pt x="2220" y="31"/>
                    <a:pt x="2189" y="92"/>
                  </a:cubicBezTo>
                  <a:cubicBezTo>
                    <a:pt x="1034" y="761"/>
                    <a:pt x="153" y="1977"/>
                    <a:pt x="62" y="3314"/>
                  </a:cubicBezTo>
                  <a:cubicBezTo>
                    <a:pt x="1" y="3679"/>
                    <a:pt x="244" y="4043"/>
                    <a:pt x="609" y="4104"/>
                  </a:cubicBezTo>
                  <a:cubicBezTo>
                    <a:pt x="892" y="4169"/>
                    <a:pt x="1178" y="4199"/>
                    <a:pt x="1462" y="4199"/>
                  </a:cubicBezTo>
                  <a:cubicBezTo>
                    <a:pt x="2520" y="4199"/>
                    <a:pt x="3557" y="3779"/>
                    <a:pt x="4347" y="3132"/>
                  </a:cubicBezTo>
                  <a:cubicBezTo>
                    <a:pt x="4408" y="3071"/>
                    <a:pt x="4439" y="3010"/>
                    <a:pt x="4530" y="2980"/>
                  </a:cubicBezTo>
                  <a:cubicBezTo>
                    <a:pt x="3891" y="2463"/>
                    <a:pt x="3314" y="1916"/>
                    <a:pt x="2888" y="1217"/>
                  </a:cubicBezTo>
                  <a:cubicBezTo>
                    <a:pt x="2676" y="852"/>
                    <a:pt x="2493" y="426"/>
                    <a:pt x="23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3461;p51">
              <a:extLst>
                <a:ext uri="{FF2B5EF4-FFF2-40B4-BE49-F238E27FC236}">
                  <a16:creationId xmlns:a16="http://schemas.microsoft.com/office/drawing/2014/main" id="{131416B9-C37A-4DBB-B7BD-6E64165AC6FB}"/>
                </a:ext>
              </a:extLst>
            </p:cNvPr>
            <p:cNvSpPr/>
            <p:nvPr/>
          </p:nvSpPr>
          <p:spPr>
            <a:xfrm>
              <a:off x="1813875" y="186050"/>
              <a:ext cx="785000" cy="447925"/>
            </a:xfrm>
            <a:custGeom>
              <a:avLst/>
              <a:gdLst/>
              <a:ahLst/>
              <a:cxnLst/>
              <a:rect l="l" t="t" r="r" b="b"/>
              <a:pathLst>
                <a:path w="31400" h="17917" extrusionOk="0">
                  <a:moveTo>
                    <a:pt x="12774" y="1"/>
                  </a:moveTo>
                  <a:cubicBezTo>
                    <a:pt x="12478" y="1"/>
                    <a:pt x="12181" y="5"/>
                    <a:pt x="11885" y="13"/>
                  </a:cubicBezTo>
                  <a:lnTo>
                    <a:pt x="11338" y="13"/>
                  </a:lnTo>
                  <a:cubicBezTo>
                    <a:pt x="10639" y="44"/>
                    <a:pt x="9970" y="105"/>
                    <a:pt x="9271" y="165"/>
                  </a:cubicBezTo>
                  <a:cubicBezTo>
                    <a:pt x="8663" y="257"/>
                    <a:pt x="7934" y="165"/>
                    <a:pt x="7386" y="469"/>
                  </a:cubicBezTo>
                  <a:cubicBezTo>
                    <a:pt x="7265" y="561"/>
                    <a:pt x="7143" y="621"/>
                    <a:pt x="7022" y="743"/>
                  </a:cubicBezTo>
                  <a:cubicBezTo>
                    <a:pt x="6870" y="865"/>
                    <a:pt x="6779" y="956"/>
                    <a:pt x="6657" y="1077"/>
                  </a:cubicBezTo>
                  <a:cubicBezTo>
                    <a:pt x="6383" y="1351"/>
                    <a:pt x="6171" y="1655"/>
                    <a:pt x="5928" y="1928"/>
                  </a:cubicBezTo>
                  <a:lnTo>
                    <a:pt x="5867" y="1989"/>
                  </a:lnTo>
                  <a:cubicBezTo>
                    <a:pt x="5472" y="2445"/>
                    <a:pt x="5107" y="2901"/>
                    <a:pt x="4742" y="3418"/>
                  </a:cubicBezTo>
                  <a:cubicBezTo>
                    <a:pt x="3313" y="5394"/>
                    <a:pt x="2250" y="7582"/>
                    <a:pt x="1399" y="9862"/>
                  </a:cubicBezTo>
                  <a:cubicBezTo>
                    <a:pt x="730" y="11685"/>
                    <a:pt x="0" y="13388"/>
                    <a:pt x="1551" y="14999"/>
                  </a:cubicBezTo>
                  <a:cubicBezTo>
                    <a:pt x="2067" y="15515"/>
                    <a:pt x="2675" y="15971"/>
                    <a:pt x="3313" y="16397"/>
                  </a:cubicBezTo>
                  <a:cubicBezTo>
                    <a:pt x="3891" y="16731"/>
                    <a:pt x="4499" y="17035"/>
                    <a:pt x="5107" y="17278"/>
                  </a:cubicBezTo>
                  <a:cubicBezTo>
                    <a:pt x="5168" y="17309"/>
                    <a:pt x="5259" y="17309"/>
                    <a:pt x="5320" y="17339"/>
                  </a:cubicBezTo>
                  <a:cubicBezTo>
                    <a:pt x="6383" y="17734"/>
                    <a:pt x="7569" y="17916"/>
                    <a:pt x="8694" y="17916"/>
                  </a:cubicBezTo>
                  <a:cubicBezTo>
                    <a:pt x="10304" y="17916"/>
                    <a:pt x="12888" y="17704"/>
                    <a:pt x="13496" y="15910"/>
                  </a:cubicBezTo>
                  <a:cubicBezTo>
                    <a:pt x="13618" y="15515"/>
                    <a:pt x="13557" y="14573"/>
                    <a:pt x="13314" y="12840"/>
                  </a:cubicBezTo>
                  <a:lnTo>
                    <a:pt x="13314" y="12840"/>
                  </a:lnTo>
                  <a:cubicBezTo>
                    <a:pt x="14368" y="12975"/>
                    <a:pt x="15443" y="13061"/>
                    <a:pt x="16517" y="13061"/>
                  </a:cubicBezTo>
                  <a:cubicBezTo>
                    <a:pt x="18106" y="13061"/>
                    <a:pt x="19693" y="12874"/>
                    <a:pt x="21217" y="12384"/>
                  </a:cubicBezTo>
                  <a:cubicBezTo>
                    <a:pt x="22189" y="12081"/>
                    <a:pt x="23192" y="11655"/>
                    <a:pt x="24135" y="11199"/>
                  </a:cubicBezTo>
                  <a:cubicBezTo>
                    <a:pt x="25077" y="10743"/>
                    <a:pt x="26141" y="10652"/>
                    <a:pt x="27204" y="10622"/>
                  </a:cubicBezTo>
                  <a:cubicBezTo>
                    <a:pt x="27569" y="10622"/>
                    <a:pt x="27956" y="10638"/>
                    <a:pt x="28347" y="10638"/>
                  </a:cubicBezTo>
                  <a:cubicBezTo>
                    <a:pt x="28867" y="10638"/>
                    <a:pt x="29393" y="10609"/>
                    <a:pt x="29879" y="10470"/>
                  </a:cubicBezTo>
                  <a:cubicBezTo>
                    <a:pt x="29940" y="10439"/>
                    <a:pt x="30031" y="10439"/>
                    <a:pt x="30092" y="10409"/>
                  </a:cubicBezTo>
                  <a:cubicBezTo>
                    <a:pt x="30639" y="10196"/>
                    <a:pt x="30974" y="9831"/>
                    <a:pt x="31186" y="9375"/>
                  </a:cubicBezTo>
                  <a:cubicBezTo>
                    <a:pt x="31247" y="9223"/>
                    <a:pt x="31308" y="8980"/>
                    <a:pt x="31308" y="8798"/>
                  </a:cubicBezTo>
                  <a:cubicBezTo>
                    <a:pt x="31399" y="8038"/>
                    <a:pt x="31186" y="7187"/>
                    <a:pt x="30852" y="6549"/>
                  </a:cubicBezTo>
                  <a:cubicBezTo>
                    <a:pt x="30366" y="5637"/>
                    <a:pt x="29575" y="4907"/>
                    <a:pt x="28694" y="4360"/>
                  </a:cubicBezTo>
                  <a:cubicBezTo>
                    <a:pt x="28390" y="4147"/>
                    <a:pt x="28086" y="3935"/>
                    <a:pt x="27752" y="3783"/>
                  </a:cubicBezTo>
                  <a:cubicBezTo>
                    <a:pt x="27600" y="3691"/>
                    <a:pt x="27478" y="3631"/>
                    <a:pt x="27326" y="3539"/>
                  </a:cubicBezTo>
                  <a:cubicBezTo>
                    <a:pt x="22848" y="1214"/>
                    <a:pt x="17802" y="1"/>
                    <a:pt x="127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3462;p51">
              <a:extLst>
                <a:ext uri="{FF2B5EF4-FFF2-40B4-BE49-F238E27FC236}">
                  <a16:creationId xmlns:a16="http://schemas.microsoft.com/office/drawing/2014/main" id="{2D1F8F2E-4FE5-459B-891A-35936A72C81E}"/>
                </a:ext>
              </a:extLst>
            </p:cNvPr>
            <p:cNvSpPr/>
            <p:nvPr/>
          </p:nvSpPr>
          <p:spPr>
            <a:xfrm>
              <a:off x="1941525" y="292750"/>
              <a:ext cx="655050" cy="341225"/>
            </a:xfrm>
            <a:custGeom>
              <a:avLst/>
              <a:gdLst/>
              <a:ahLst/>
              <a:cxnLst/>
              <a:rect l="l" t="t" r="r" b="b"/>
              <a:pathLst>
                <a:path w="26202" h="13649" extrusionOk="0">
                  <a:moveTo>
                    <a:pt x="23497" y="1"/>
                  </a:moveTo>
                  <a:cubicBezTo>
                    <a:pt x="23497" y="122"/>
                    <a:pt x="23557" y="244"/>
                    <a:pt x="23588" y="366"/>
                  </a:cubicBezTo>
                  <a:cubicBezTo>
                    <a:pt x="23740" y="730"/>
                    <a:pt x="24013" y="1034"/>
                    <a:pt x="24165" y="1429"/>
                  </a:cubicBezTo>
                  <a:cubicBezTo>
                    <a:pt x="24834" y="3040"/>
                    <a:pt x="23406" y="4256"/>
                    <a:pt x="21947" y="4621"/>
                  </a:cubicBezTo>
                  <a:cubicBezTo>
                    <a:pt x="21126" y="4834"/>
                    <a:pt x="20244" y="4834"/>
                    <a:pt x="19363" y="4986"/>
                  </a:cubicBezTo>
                  <a:cubicBezTo>
                    <a:pt x="18117" y="5229"/>
                    <a:pt x="16901" y="5624"/>
                    <a:pt x="15715" y="6080"/>
                  </a:cubicBezTo>
                  <a:cubicBezTo>
                    <a:pt x="15655" y="6141"/>
                    <a:pt x="15533" y="6171"/>
                    <a:pt x="15442" y="6202"/>
                  </a:cubicBezTo>
                  <a:cubicBezTo>
                    <a:pt x="13396" y="6988"/>
                    <a:pt x="11534" y="7775"/>
                    <a:pt x="9485" y="7775"/>
                  </a:cubicBezTo>
                  <a:cubicBezTo>
                    <a:pt x="8764" y="7775"/>
                    <a:pt x="8019" y="7677"/>
                    <a:pt x="7235" y="7448"/>
                  </a:cubicBezTo>
                  <a:lnTo>
                    <a:pt x="7235" y="7448"/>
                  </a:lnTo>
                  <a:cubicBezTo>
                    <a:pt x="7661" y="8512"/>
                    <a:pt x="7478" y="9667"/>
                    <a:pt x="6779" y="10579"/>
                  </a:cubicBezTo>
                  <a:cubicBezTo>
                    <a:pt x="6141" y="11460"/>
                    <a:pt x="5077" y="12007"/>
                    <a:pt x="4013" y="12311"/>
                  </a:cubicBezTo>
                  <a:cubicBezTo>
                    <a:pt x="2828" y="12676"/>
                    <a:pt x="1521" y="12767"/>
                    <a:pt x="305" y="12980"/>
                  </a:cubicBezTo>
                  <a:cubicBezTo>
                    <a:pt x="214" y="12980"/>
                    <a:pt x="92" y="13010"/>
                    <a:pt x="1" y="13010"/>
                  </a:cubicBezTo>
                  <a:cubicBezTo>
                    <a:pt x="62" y="13041"/>
                    <a:pt x="153" y="13041"/>
                    <a:pt x="214" y="13071"/>
                  </a:cubicBezTo>
                  <a:cubicBezTo>
                    <a:pt x="1277" y="13466"/>
                    <a:pt x="2463" y="13648"/>
                    <a:pt x="3588" y="13648"/>
                  </a:cubicBezTo>
                  <a:cubicBezTo>
                    <a:pt x="5198" y="13648"/>
                    <a:pt x="7782" y="13436"/>
                    <a:pt x="8390" y="11642"/>
                  </a:cubicBezTo>
                  <a:cubicBezTo>
                    <a:pt x="8512" y="11247"/>
                    <a:pt x="8451" y="10305"/>
                    <a:pt x="8208" y="8572"/>
                  </a:cubicBezTo>
                  <a:lnTo>
                    <a:pt x="8208" y="8572"/>
                  </a:lnTo>
                  <a:cubicBezTo>
                    <a:pt x="9262" y="8707"/>
                    <a:pt x="10337" y="8793"/>
                    <a:pt x="11411" y="8793"/>
                  </a:cubicBezTo>
                  <a:cubicBezTo>
                    <a:pt x="13000" y="8793"/>
                    <a:pt x="14587" y="8606"/>
                    <a:pt x="16111" y="8116"/>
                  </a:cubicBezTo>
                  <a:cubicBezTo>
                    <a:pt x="17083" y="7813"/>
                    <a:pt x="18086" y="7387"/>
                    <a:pt x="19029" y="6931"/>
                  </a:cubicBezTo>
                  <a:cubicBezTo>
                    <a:pt x="19971" y="6475"/>
                    <a:pt x="21035" y="6384"/>
                    <a:pt x="22098" y="6354"/>
                  </a:cubicBezTo>
                  <a:cubicBezTo>
                    <a:pt x="22463" y="6354"/>
                    <a:pt x="22850" y="6370"/>
                    <a:pt x="23241" y="6370"/>
                  </a:cubicBezTo>
                  <a:cubicBezTo>
                    <a:pt x="23761" y="6370"/>
                    <a:pt x="24287" y="6341"/>
                    <a:pt x="24773" y="6202"/>
                  </a:cubicBezTo>
                  <a:cubicBezTo>
                    <a:pt x="24834" y="6171"/>
                    <a:pt x="24925" y="6171"/>
                    <a:pt x="24986" y="6141"/>
                  </a:cubicBezTo>
                  <a:cubicBezTo>
                    <a:pt x="25533" y="5928"/>
                    <a:pt x="25868" y="5563"/>
                    <a:pt x="26020" y="5016"/>
                  </a:cubicBezTo>
                  <a:cubicBezTo>
                    <a:pt x="26050" y="4864"/>
                    <a:pt x="26141" y="4651"/>
                    <a:pt x="26141" y="4469"/>
                  </a:cubicBezTo>
                  <a:cubicBezTo>
                    <a:pt x="26202" y="3709"/>
                    <a:pt x="26020" y="2858"/>
                    <a:pt x="25685" y="2220"/>
                  </a:cubicBezTo>
                  <a:cubicBezTo>
                    <a:pt x="25168" y="1308"/>
                    <a:pt x="24378" y="578"/>
                    <a:pt x="234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3463;p51">
              <a:extLst>
                <a:ext uri="{FF2B5EF4-FFF2-40B4-BE49-F238E27FC236}">
                  <a16:creationId xmlns:a16="http://schemas.microsoft.com/office/drawing/2014/main" id="{14A4B8C2-447D-4FEB-9B18-A25C48862B13}"/>
                </a:ext>
              </a:extLst>
            </p:cNvPr>
            <p:cNvSpPr/>
            <p:nvPr/>
          </p:nvSpPr>
          <p:spPr>
            <a:xfrm>
              <a:off x="1910375" y="235000"/>
              <a:ext cx="156850" cy="328200"/>
            </a:xfrm>
            <a:custGeom>
              <a:avLst/>
              <a:gdLst/>
              <a:ahLst/>
              <a:cxnLst/>
              <a:rect l="l" t="t" r="r" b="b"/>
              <a:pathLst>
                <a:path w="6274" h="13128" extrusionOk="0">
                  <a:moveTo>
                    <a:pt x="1916" y="1"/>
                  </a:moveTo>
                  <a:lnTo>
                    <a:pt x="1916" y="1"/>
                  </a:lnTo>
                  <a:cubicBezTo>
                    <a:pt x="1520" y="457"/>
                    <a:pt x="1156" y="913"/>
                    <a:pt x="821" y="1399"/>
                  </a:cubicBezTo>
                  <a:cubicBezTo>
                    <a:pt x="274" y="5442"/>
                    <a:pt x="1" y="9454"/>
                    <a:pt x="1277" y="13101"/>
                  </a:cubicBezTo>
                  <a:cubicBezTo>
                    <a:pt x="1287" y="13120"/>
                    <a:pt x="1296" y="13127"/>
                    <a:pt x="1305" y="13127"/>
                  </a:cubicBezTo>
                  <a:cubicBezTo>
                    <a:pt x="1324" y="13127"/>
                    <a:pt x="1338" y="13092"/>
                    <a:pt x="1338" y="13071"/>
                  </a:cubicBezTo>
                  <a:cubicBezTo>
                    <a:pt x="457" y="9910"/>
                    <a:pt x="669" y="6597"/>
                    <a:pt x="1216" y="3223"/>
                  </a:cubicBezTo>
                  <a:lnTo>
                    <a:pt x="1216" y="3223"/>
                  </a:lnTo>
                  <a:cubicBezTo>
                    <a:pt x="1551" y="6050"/>
                    <a:pt x="2219" y="8846"/>
                    <a:pt x="3739" y="11733"/>
                  </a:cubicBezTo>
                  <a:cubicBezTo>
                    <a:pt x="3739" y="11749"/>
                    <a:pt x="3770" y="11756"/>
                    <a:pt x="3796" y="11756"/>
                  </a:cubicBezTo>
                  <a:cubicBezTo>
                    <a:pt x="3823" y="11756"/>
                    <a:pt x="3846" y="11749"/>
                    <a:pt x="3830" y="11733"/>
                  </a:cubicBezTo>
                  <a:cubicBezTo>
                    <a:pt x="2341" y="8603"/>
                    <a:pt x="1885" y="5563"/>
                    <a:pt x="1794" y="2584"/>
                  </a:cubicBezTo>
                  <a:lnTo>
                    <a:pt x="1794" y="2584"/>
                  </a:lnTo>
                  <a:cubicBezTo>
                    <a:pt x="2736" y="5138"/>
                    <a:pt x="4074" y="7600"/>
                    <a:pt x="6171" y="9940"/>
                  </a:cubicBezTo>
                  <a:cubicBezTo>
                    <a:pt x="6180" y="9959"/>
                    <a:pt x="6196" y="9966"/>
                    <a:pt x="6210" y="9966"/>
                  </a:cubicBezTo>
                  <a:cubicBezTo>
                    <a:pt x="6243" y="9966"/>
                    <a:pt x="6274" y="9931"/>
                    <a:pt x="6232" y="9910"/>
                  </a:cubicBezTo>
                  <a:cubicBezTo>
                    <a:pt x="3739" y="6840"/>
                    <a:pt x="2584" y="3618"/>
                    <a:pt x="1885" y="335"/>
                  </a:cubicBezTo>
                  <a:cubicBezTo>
                    <a:pt x="1916" y="214"/>
                    <a:pt x="1916" y="122"/>
                    <a:pt x="1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3464;p51">
              <a:extLst>
                <a:ext uri="{FF2B5EF4-FFF2-40B4-BE49-F238E27FC236}">
                  <a16:creationId xmlns:a16="http://schemas.microsoft.com/office/drawing/2014/main" id="{862CB7C8-D163-4AF7-A4C9-43FCC14D5CC4}"/>
                </a:ext>
              </a:extLst>
            </p:cNvPr>
            <p:cNvSpPr/>
            <p:nvPr/>
          </p:nvSpPr>
          <p:spPr>
            <a:xfrm>
              <a:off x="1978000" y="197775"/>
              <a:ext cx="201400" cy="226000"/>
            </a:xfrm>
            <a:custGeom>
              <a:avLst/>
              <a:gdLst/>
              <a:ahLst/>
              <a:cxnLst/>
              <a:rect l="l" t="t" r="r" b="b"/>
              <a:pathLst>
                <a:path w="8056" h="9040" extrusionOk="0">
                  <a:moveTo>
                    <a:pt x="730" y="0"/>
                  </a:moveTo>
                  <a:cubicBezTo>
                    <a:pt x="609" y="92"/>
                    <a:pt x="518" y="152"/>
                    <a:pt x="396" y="274"/>
                  </a:cubicBezTo>
                  <a:cubicBezTo>
                    <a:pt x="244" y="396"/>
                    <a:pt x="122" y="517"/>
                    <a:pt x="1" y="608"/>
                  </a:cubicBezTo>
                  <a:cubicBezTo>
                    <a:pt x="3192" y="2736"/>
                    <a:pt x="6171" y="5168"/>
                    <a:pt x="7995" y="9028"/>
                  </a:cubicBezTo>
                  <a:cubicBezTo>
                    <a:pt x="8003" y="9036"/>
                    <a:pt x="8011" y="9040"/>
                    <a:pt x="8019" y="9040"/>
                  </a:cubicBezTo>
                  <a:cubicBezTo>
                    <a:pt x="8039" y="9040"/>
                    <a:pt x="8056" y="9012"/>
                    <a:pt x="8056" y="8967"/>
                  </a:cubicBezTo>
                  <a:cubicBezTo>
                    <a:pt x="6475" y="5046"/>
                    <a:pt x="3709" y="2402"/>
                    <a:pt x="7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3465;p51">
              <a:extLst>
                <a:ext uri="{FF2B5EF4-FFF2-40B4-BE49-F238E27FC236}">
                  <a16:creationId xmlns:a16="http://schemas.microsoft.com/office/drawing/2014/main" id="{7ABA6ED1-295E-45CA-B18E-27898C3CB1A5}"/>
                </a:ext>
              </a:extLst>
            </p:cNvPr>
            <p:cNvSpPr/>
            <p:nvPr/>
          </p:nvSpPr>
          <p:spPr>
            <a:xfrm>
              <a:off x="1997000" y="187900"/>
              <a:ext cx="452175" cy="207975"/>
            </a:xfrm>
            <a:custGeom>
              <a:avLst/>
              <a:gdLst/>
              <a:ahLst/>
              <a:cxnLst/>
              <a:rect l="l" t="t" r="r" b="b"/>
              <a:pathLst>
                <a:path w="18087" h="8319" extrusionOk="0">
                  <a:moveTo>
                    <a:pt x="18084" y="7076"/>
                  </a:moveTo>
                  <a:cubicBezTo>
                    <a:pt x="18083" y="7076"/>
                    <a:pt x="18082" y="7077"/>
                    <a:pt x="18081" y="7078"/>
                  </a:cubicBezTo>
                  <a:lnTo>
                    <a:pt x="18081" y="7078"/>
                  </a:lnTo>
                  <a:cubicBezTo>
                    <a:pt x="18083" y="7079"/>
                    <a:pt x="18085" y="7081"/>
                    <a:pt x="18086" y="7082"/>
                  </a:cubicBezTo>
                  <a:cubicBezTo>
                    <a:pt x="18086" y="7078"/>
                    <a:pt x="18085" y="7076"/>
                    <a:pt x="18084" y="7076"/>
                  </a:cubicBezTo>
                  <a:close/>
                  <a:moveTo>
                    <a:pt x="3952" y="0"/>
                  </a:moveTo>
                  <a:cubicBezTo>
                    <a:pt x="3283" y="31"/>
                    <a:pt x="2584" y="61"/>
                    <a:pt x="1916" y="152"/>
                  </a:cubicBezTo>
                  <a:cubicBezTo>
                    <a:pt x="1308" y="213"/>
                    <a:pt x="578" y="152"/>
                    <a:pt x="1" y="456"/>
                  </a:cubicBezTo>
                  <a:cubicBezTo>
                    <a:pt x="122" y="487"/>
                    <a:pt x="274" y="517"/>
                    <a:pt x="426" y="608"/>
                  </a:cubicBezTo>
                  <a:cubicBezTo>
                    <a:pt x="4803" y="2280"/>
                    <a:pt x="9180" y="4104"/>
                    <a:pt x="12250" y="8298"/>
                  </a:cubicBezTo>
                  <a:cubicBezTo>
                    <a:pt x="12250" y="8313"/>
                    <a:pt x="12254" y="8319"/>
                    <a:pt x="12259" y="8319"/>
                  </a:cubicBezTo>
                  <a:cubicBezTo>
                    <a:pt x="12274" y="8319"/>
                    <a:pt x="12304" y="8261"/>
                    <a:pt x="12281" y="8237"/>
                  </a:cubicBezTo>
                  <a:cubicBezTo>
                    <a:pt x="9849" y="4499"/>
                    <a:pt x="6384" y="2371"/>
                    <a:pt x="2858" y="517"/>
                  </a:cubicBezTo>
                  <a:lnTo>
                    <a:pt x="2858" y="517"/>
                  </a:lnTo>
                  <a:cubicBezTo>
                    <a:pt x="3162" y="608"/>
                    <a:pt x="3435" y="669"/>
                    <a:pt x="3739" y="760"/>
                  </a:cubicBezTo>
                  <a:cubicBezTo>
                    <a:pt x="8907" y="2128"/>
                    <a:pt x="14074" y="3557"/>
                    <a:pt x="18025" y="7082"/>
                  </a:cubicBezTo>
                  <a:cubicBezTo>
                    <a:pt x="18033" y="7098"/>
                    <a:pt x="18041" y="7104"/>
                    <a:pt x="18049" y="7104"/>
                  </a:cubicBezTo>
                  <a:cubicBezTo>
                    <a:pt x="18063" y="7104"/>
                    <a:pt x="18075" y="7084"/>
                    <a:pt x="18081" y="7078"/>
                  </a:cubicBezTo>
                  <a:lnTo>
                    <a:pt x="18081" y="7078"/>
                  </a:lnTo>
                  <a:cubicBezTo>
                    <a:pt x="14434" y="3494"/>
                    <a:pt x="9421" y="1702"/>
                    <a:pt x="45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3466;p51">
              <a:extLst>
                <a:ext uri="{FF2B5EF4-FFF2-40B4-BE49-F238E27FC236}">
                  <a16:creationId xmlns:a16="http://schemas.microsoft.com/office/drawing/2014/main" id="{6ACE4092-D400-4895-95AA-43ACE89D8597}"/>
                </a:ext>
              </a:extLst>
            </p:cNvPr>
            <p:cNvSpPr/>
            <p:nvPr/>
          </p:nvSpPr>
          <p:spPr>
            <a:xfrm>
              <a:off x="1569175" y="-449725"/>
              <a:ext cx="520550" cy="705675"/>
            </a:xfrm>
            <a:custGeom>
              <a:avLst/>
              <a:gdLst/>
              <a:ahLst/>
              <a:cxnLst/>
              <a:rect l="l" t="t" r="r" b="b"/>
              <a:pathLst>
                <a:path w="20822" h="28227" extrusionOk="0">
                  <a:moveTo>
                    <a:pt x="15508" y="1"/>
                  </a:moveTo>
                  <a:cubicBezTo>
                    <a:pt x="15078" y="1"/>
                    <a:pt x="14631" y="214"/>
                    <a:pt x="14317" y="642"/>
                  </a:cubicBezTo>
                  <a:cubicBezTo>
                    <a:pt x="14287" y="733"/>
                    <a:pt x="14196" y="763"/>
                    <a:pt x="14165" y="824"/>
                  </a:cubicBezTo>
                  <a:cubicBezTo>
                    <a:pt x="13679" y="1554"/>
                    <a:pt x="13466" y="2496"/>
                    <a:pt x="13162" y="3317"/>
                  </a:cubicBezTo>
                  <a:cubicBezTo>
                    <a:pt x="12828" y="4289"/>
                    <a:pt x="12402" y="5292"/>
                    <a:pt x="11703" y="6083"/>
                  </a:cubicBezTo>
                  <a:cubicBezTo>
                    <a:pt x="10974" y="6842"/>
                    <a:pt x="10275" y="7663"/>
                    <a:pt x="9636" y="8514"/>
                  </a:cubicBezTo>
                  <a:cubicBezTo>
                    <a:pt x="8056" y="10642"/>
                    <a:pt x="7235" y="13286"/>
                    <a:pt x="6779" y="15870"/>
                  </a:cubicBezTo>
                  <a:cubicBezTo>
                    <a:pt x="5199" y="15080"/>
                    <a:pt x="4317" y="14745"/>
                    <a:pt x="3952" y="14745"/>
                  </a:cubicBezTo>
                  <a:cubicBezTo>
                    <a:pt x="2037" y="14776"/>
                    <a:pt x="1065" y="17146"/>
                    <a:pt x="518" y="18697"/>
                  </a:cubicBezTo>
                  <a:cubicBezTo>
                    <a:pt x="183" y="19791"/>
                    <a:pt x="1" y="20946"/>
                    <a:pt x="31" y="22101"/>
                  </a:cubicBezTo>
                  <a:lnTo>
                    <a:pt x="31" y="22344"/>
                  </a:lnTo>
                  <a:cubicBezTo>
                    <a:pt x="62" y="22982"/>
                    <a:pt x="153" y="23682"/>
                    <a:pt x="305" y="24320"/>
                  </a:cubicBezTo>
                  <a:cubicBezTo>
                    <a:pt x="487" y="25049"/>
                    <a:pt x="761" y="25748"/>
                    <a:pt x="1095" y="26448"/>
                  </a:cubicBezTo>
                  <a:cubicBezTo>
                    <a:pt x="1887" y="27961"/>
                    <a:pt x="3161" y="28226"/>
                    <a:pt x="4588" y="28226"/>
                  </a:cubicBezTo>
                  <a:cubicBezTo>
                    <a:pt x="5024" y="28226"/>
                    <a:pt x="5473" y="28201"/>
                    <a:pt x="5928" y="28180"/>
                  </a:cubicBezTo>
                  <a:cubicBezTo>
                    <a:pt x="8360" y="28089"/>
                    <a:pt x="10791" y="27785"/>
                    <a:pt x="13101" y="27025"/>
                  </a:cubicBezTo>
                  <a:cubicBezTo>
                    <a:pt x="13679" y="26812"/>
                    <a:pt x="14196" y="26630"/>
                    <a:pt x="14773" y="26356"/>
                  </a:cubicBezTo>
                  <a:cubicBezTo>
                    <a:pt x="14804" y="26356"/>
                    <a:pt x="14804" y="26326"/>
                    <a:pt x="14834" y="26326"/>
                  </a:cubicBezTo>
                  <a:cubicBezTo>
                    <a:pt x="15138" y="26174"/>
                    <a:pt x="15533" y="26052"/>
                    <a:pt x="15867" y="25900"/>
                  </a:cubicBezTo>
                  <a:lnTo>
                    <a:pt x="16323" y="25688"/>
                  </a:lnTo>
                  <a:cubicBezTo>
                    <a:pt x="16445" y="25596"/>
                    <a:pt x="16597" y="25536"/>
                    <a:pt x="16658" y="25414"/>
                  </a:cubicBezTo>
                  <a:cubicBezTo>
                    <a:pt x="17174" y="24989"/>
                    <a:pt x="17266" y="24289"/>
                    <a:pt x="17539" y="23712"/>
                  </a:cubicBezTo>
                  <a:cubicBezTo>
                    <a:pt x="17813" y="23104"/>
                    <a:pt x="18086" y="22466"/>
                    <a:pt x="18330" y="21797"/>
                  </a:cubicBezTo>
                  <a:cubicBezTo>
                    <a:pt x="18421" y="21615"/>
                    <a:pt x="18451" y="21432"/>
                    <a:pt x="18542" y="21280"/>
                  </a:cubicBezTo>
                  <a:cubicBezTo>
                    <a:pt x="20305" y="16265"/>
                    <a:pt x="20822" y="10794"/>
                    <a:pt x="19941" y="5535"/>
                  </a:cubicBezTo>
                  <a:cubicBezTo>
                    <a:pt x="19910" y="5383"/>
                    <a:pt x="19910" y="5231"/>
                    <a:pt x="19849" y="5079"/>
                  </a:cubicBezTo>
                  <a:cubicBezTo>
                    <a:pt x="19789" y="4745"/>
                    <a:pt x="19697" y="4350"/>
                    <a:pt x="19637" y="3985"/>
                  </a:cubicBezTo>
                  <a:cubicBezTo>
                    <a:pt x="19363" y="2952"/>
                    <a:pt x="18907" y="1979"/>
                    <a:pt x="18178" y="1219"/>
                  </a:cubicBezTo>
                  <a:cubicBezTo>
                    <a:pt x="17661" y="672"/>
                    <a:pt x="16931" y="277"/>
                    <a:pt x="16202" y="64"/>
                  </a:cubicBezTo>
                  <a:cubicBezTo>
                    <a:pt x="16019" y="34"/>
                    <a:pt x="15807" y="3"/>
                    <a:pt x="15594" y="3"/>
                  </a:cubicBezTo>
                  <a:cubicBezTo>
                    <a:pt x="15565" y="1"/>
                    <a:pt x="15537" y="1"/>
                    <a:pt x="155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3467;p51">
              <a:extLst>
                <a:ext uri="{FF2B5EF4-FFF2-40B4-BE49-F238E27FC236}">
                  <a16:creationId xmlns:a16="http://schemas.microsoft.com/office/drawing/2014/main" id="{BFDF8239-FC93-4705-B40F-163987FFB2EC}"/>
                </a:ext>
              </a:extLst>
            </p:cNvPr>
            <p:cNvSpPr/>
            <p:nvPr/>
          </p:nvSpPr>
          <p:spPr>
            <a:xfrm>
              <a:off x="1569175" y="-450425"/>
              <a:ext cx="490925" cy="559325"/>
            </a:xfrm>
            <a:custGeom>
              <a:avLst/>
              <a:gdLst/>
              <a:ahLst/>
              <a:cxnLst/>
              <a:rect l="l" t="t" r="r" b="b"/>
              <a:pathLst>
                <a:path w="19637" h="22373" extrusionOk="0">
                  <a:moveTo>
                    <a:pt x="15594" y="1"/>
                  </a:moveTo>
                  <a:cubicBezTo>
                    <a:pt x="15138" y="1"/>
                    <a:pt x="14652" y="214"/>
                    <a:pt x="14317" y="670"/>
                  </a:cubicBezTo>
                  <a:cubicBezTo>
                    <a:pt x="14287" y="761"/>
                    <a:pt x="14196" y="791"/>
                    <a:pt x="14165" y="852"/>
                  </a:cubicBezTo>
                  <a:cubicBezTo>
                    <a:pt x="13679" y="1582"/>
                    <a:pt x="13466" y="2524"/>
                    <a:pt x="13162" y="3345"/>
                  </a:cubicBezTo>
                  <a:cubicBezTo>
                    <a:pt x="12828" y="4317"/>
                    <a:pt x="12402" y="5320"/>
                    <a:pt x="11703" y="6111"/>
                  </a:cubicBezTo>
                  <a:cubicBezTo>
                    <a:pt x="10974" y="6870"/>
                    <a:pt x="10275" y="7691"/>
                    <a:pt x="9636" y="8542"/>
                  </a:cubicBezTo>
                  <a:cubicBezTo>
                    <a:pt x="8056" y="10670"/>
                    <a:pt x="7235" y="13314"/>
                    <a:pt x="6779" y="15898"/>
                  </a:cubicBezTo>
                  <a:cubicBezTo>
                    <a:pt x="5199" y="15108"/>
                    <a:pt x="4317" y="14773"/>
                    <a:pt x="3952" y="14773"/>
                  </a:cubicBezTo>
                  <a:cubicBezTo>
                    <a:pt x="2037" y="14804"/>
                    <a:pt x="1065" y="17174"/>
                    <a:pt x="518" y="18725"/>
                  </a:cubicBezTo>
                  <a:cubicBezTo>
                    <a:pt x="183" y="19819"/>
                    <a:pt x="1" y="20974"/>
                    <a:pt x="31" y="22129"/>
                  </a:cubicBezTo>
                  <a:lnTo>
                    <a:pt x="31" y="22372"/>
                  </a:lnTo>
                  <a:cubicBezTo>
                    <a:pt x="62" y="22251"/>
                    <a:pt x="92" y="22190"/>
                    <a:pt x="183" y="22068"/>
                  </a:cubicBezTo>
                  <a:cubicBezTo>
                    <a:pt x="761" y="20974"/>
                    <a:pt x="1247" y="19758"/>
                    <a:pt x="1916" y="18725"/>
                  </a:cubicBezTo>
                  <a:cubicBezTo>
                    <a:pt x="2524" y="17782"/>
                    <a:pt x="3405" y="16962"/>
                    <a:pt x="4469" y="16627"/>
                  </a:cubicBezTo>
                  <a:cubicBezTo>
                    <a:pt x="4824" y="16506"/>
                    <a:pt x="5188" y="16445"/>
                    <a:pt x="5549" y="16445"/>
                  </a:cubicBezTo>
                  <a:cubicBezTo>
                    <a:pt x="6269" y="16445"/>
                    <a:pt x="6972" y="16688"/>
                    <a:pt x="7539" y="17174"/>
                  </a:cubicBezTo>
                  <a:cubicBezTo>
                    <a:pt x="7661" y="14044"/>
                    <a:pt x="9454" y="12038"/>
                    <a:pt x="11278" y="9758"/>
                  </a:cubicBezTo>
                  <a:cubicBezTo>
                    <a:pt x="11339" y="9667"/>
                    <a:pt x="11399" y="9606"/>
                    <a:pt x="11460" y="9515"/>
                  </a:cubicBezTo>
                  <a:cubicBezTo>
                    <a:pt x="12250" y="8542"/>
                    <a:pt x="13071" y="7509"/>
                    <a:pt x="13618" y="6414"/>
                  </a:cubicBezTo>
                  <a:cubicBezTo>
                    <a:pt x="14013" y="5624"/>
                    <a:pt x="14317" y="4803"/>
                    <a:pt x="14773" y="4044"/>
                  </a:cubicBezTo>
                  <a:cubicBezTo>
                    <a:pt x="15322" y="3179"/>
                    <a:pt x="16236" y="2417"/>
                    <a:pt x="17201" y="2417"/>
                  </a:cubicBezTo>
                  <a:cubicBezTo>
                    <a:pt x="17627" y="2417"/>
                    <a:pt x="18063" y="2565"/>
                    <a:pt x="18482" y="2919"/>
                  </a:cubicBezTo>
                  <a:cubicBezTo>
                    <a:pt x="18785" y="3193"/>
                    <a:pt x="19029" y="3527"/>
                    <a:pt x="19333" y="3800"/>
                  </a:cubicBezTo>
                  <a:cubicBezTo>
                    <a:pt x="19393" y="3861"/>
                    <a:pt x="19515" y="3892"/>
                    <a:pt x="19637" y="3983"/>
                  </a:cubicBezTo>
                  <a:cubicBezTo>
                    <a:pt x="19363" y="2949"/>
                    <a:pt x="18907" y="1977"/>
                    <a:pt x="18178" y="1217"/>
                  </a:cubicBezTo>
                  <a:cubicBezTo>
                    <a:pt x="17661" y="670"/>
                    <a:pt x="16931" y="244"/>
                    <a:pt x="16202" y="62"/>
                  </a:cubicBezTo>
                  <a:cubicBezTo>
                    <a:pt x="16019" y="31"/>
                    <a:pt x="15807" y="1"/>
                    <a:pt x="15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3468;p51">
              <a:extLst>
                <a:ext uri="{FF2B5EF4-FFF2-40B4-BE49-F238E27FC236}">
                  <a16:creationId xmlns:a16="http://schemas.microsoft.com/office/drawing/2014/main" id="{453B9197-69C4-4A2A-807E-70B4A78A568B}"/>
                </a:ext>
              </a:extLst>
            </p:cNvPr>
            <p:cNvSpPr/>
            <p:nvPr/>
          </p:nvSpPr>
          <p:spPr>
            <a:xfrm>
              <a:off x="1622475" y="28875"/>
              <a:ext cx="316800" cy="197050"/>
            </a:xfrm>
            <a:custGeom>
              <a:avLst/>
              <a:gdLst/>
              <a:ahLst/>
              <a:cxnLst/>
              <a:rect l="l" t="t" r="r" b="b"/>
              <a:pathLst>
                <a:path w="12672" h="7882" extrusionOk="0">
                  <a:moveTo>
                    <a:pt x="4600" y="0"/>
                  </a:moveTo>
                  <a:cubicBezTo>
                    <a:pt x="4577" y="0"/>
                    <a:pt x="4562" y="45"/>
                    <a:pt x="4586" y="69"/>
                  </a:cubicBezTo>
                  <a:cubicBezTo>
                    <a:pt x="6167" y="2775"/>
                    <a:pt x="8112" y="4841"/>
                    <a:pt x="10240" y="6513"/>
                  </a:cubicBezTo>
                  <a:cubicBezTo>
                    <a:pt x="7383" y="5541"/>
                    <a:pt x="4647" y="4173"/>
                    <a:pt x="2124" y="1802"/>
                  </a:cubicBezTo>
                  <a:cubicBezTo>
                    <a:pt x="2110" y="1787"/>
                    <a:pt x="2097" y="1781"/>
                    <a:pt x="2086" y="1781"/>
                  </a:cubicBezTo>
                  <a:cubicBezTo>
                    <a:pt x="2052" y="1781"/>
                    <a:pt x="2040" y="1840"/>
                    <a:pt x="2064" y="1863"/>
                  </a:cubicBezTo>
                  <a:cubicBezTo>
                    <a:pt x="4343" y="4173"/>
                    <a:pt x="6836" y="5693"/>
                    <a:pt x="9359" y="6878"/>
                  </a:cubicBezTo>
                  <a:cubicBezTo>
                    <a:pt x="5985" y="6392"/>
                    <a:pt x="2763" y="5541"/>
                    <a:pt x="57" y="3717"/>
                  </a:cubicBezTo>
                  <a:cubicBezTo>
                    <a:pt x="53" y="3713"/>
                    <a:pt x="49" y="3711"/>
                    <a:pt x="45" y="3711"/>
                  </a:cubicBezTo>
                  <a:cubicBezTo>
                    <a:pt x="20" y="3711"/>
                    <a:pt x="1" y="3782"/>
                    <a:pt x="27" y="3808"/>
                  </a:cubicBezTo>
                  <a:cubicBezTo>
                    <a:pt x="3097" y="6118"/>
                    <a:pt x="7018" y="7121"/>
                    <a:pt x="11000" y="7881"/>
                  </a:cubicBezTo>
                  <a:cubicBezTo>
                    <a:pt x="11577" y="7668"/>
                    <a:pt x="12094" y="7486"/>
                    <a:pt x="12672" y="7212"/>
                  </a:cubicBezTo>
                  <a:cubicBezTo>
                    <a:pt x="12550" y="7182"/>
                    <a:pt x="12459" y="7182"/>
                    <a:pt x="12368" y="7152"/>
                  </a:cubicBezTo>
                  <a:cubicBezTo>
                    <a:pt x="9480" y="5480"/>
                    <a:pt x="6775" y="3352"/>
                    <a:pt x="4617" y="9"/>
                  </a:cubicBezTo>
                  <a:cubicBezTo>
                    <a:pt x="4611" y="3"/>
                    <a:pt x="4605" y="0"/>
                    <a:pt x="4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3469;p51">
              <a:extLst>
                <a:ext uri="{FF2B5EF4-FFF2-40B4-BE49-F238E27FC236}">
                  <a16:creationId xmlns:a16="http://schemas.microsoft.com/office/drawing/2014/main" id="{92285C39-D189-495D-AA09-CD589C8B206D}"/>
                </a:ext>
              </a:extLst>
            </p:cNvPr>
            <p:cNvSpPr/>
            <p:nvPr/>
          </p:nvSpPr>
          <p:spPr>
            <a:xfrm>
              <a:off x="1828525" y="-58625"/>
              <a:ext cx="158625" cy="255650"/>
            </a:xfrm>
            <a:custGeom>
              <a:avLst/>
              <a:gdLst/>
              <a:ahLst/>
              <a:cxnLst/>
              <a:rect l="l" t="t" r="r" b="b"/>
              <a:pathLst>
                <a:path w="6345" h="10226" extrusionOk="0">
                  <a:moveTo>
                    <a:pt x="41" y="1"/>
                  </a:moveTo>
                  <a:cubicBezTo>
                    <a:pt x="25" y="1"/>
                    <a:pt x="1" y="22"/>
                    <a:pt x="22" y="44"/>
                  </a:cubicBezTo>
                  <a:cubicBezTo>
                    <a:pt x="3153" y="2961"/>
                    <a:pt x="4490" y="6548"/>
                    <a:pt x="5524" y="10226"/>
                  </a:cubicBezTo>
                  <a:lnTo>
                    <a:pt x="5980" y="10013"/>
                  </a:lnTo>
                  <a:cubicBezTo>
                    <a:pt x="6101" y="9922"/>
                    <a:pt x="6253" y="9861"/>
                    <a:pt x="6345" y="9740"/>
                  </a:cubicBezTo>
                  <a:cubicBezTo>
                    <a:pt x="4977" y="6214"/>
                    <a:pt x="3305" y="2749"/>
                    <a:pt x="53" y="13"/>
                  </a:cubicBezTo>
                  <a:cubicBezTo>
                    <a:pt x="53" y="4"/>
                    <a:pt x="47" y="1"/>
                    <a:pt x="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3470;p51">
              <a:extLst>
                <a:ext uri="{FF2B5EF4-FFF2-40B4-BE49-F238E27FC236}">
                  <a16:creationId xmlns:a16="http://schemas.microsoft.com/office/drawing/2014/main" id="{B9F1262F-4AAB-439F-8C25-C5EF526716EA}"/>
                </a:ext>
              </a:extLst>
            </p:cNvPr>
            <p:cNvSpPr/>
            <p:nvPr/>
          </p:nvSpPr>
          <p:spPr>
            <a:xfrm>
              <a:off x="1893875" y="-297225"/>
              <a:ext cx="140400" cy="482100"/>
            </a:xfrm>
            <a:custGeom>
              <a:avLst/>
              <a:gdLst/>
              <a:ahLst/>
              <a:cxnLst/>
              <a:rect l="l" t="t" r="r" b="b"/>
              <a:pathLst>
                <a:path w="5616" h="19284" extrusionOk="0">
                  <a:moveTo>
                    <a:pt x="3005" y="0"/>
                  </a:moveTo>
                  <a:cubicBezTo>
                    <a:pt x="2961" y="0"/>
                    <a:pt x="2928" y="22"/>
                    <a:pt x="2971" y="43"/>
                  </a:cubicBezTo>
                  <a:cubicBezTo>
                    <a:pt x="5129" y="4907"/>
                    <a:pt x="4886" y="10287"/>
                    <a:pt x="4582" y="15636"/>
                  </a:cubicBezTo>
                  <a:cubicBezTo>
                    <a:pt x="4582" y="15940"/>
                    <a:pt x="4551" y="16244"/>
                    <a:pt x="4551" y="16548"/>
                  </a:cubicBezTo>
                  <a:cubicBezTo>
                    <a:pt x="3883" y="12597"/>
                    <a:pt x="2910" y="8645"/>
                    <a:pt x="113" y="5180"/>
                  </a:cubicBezTo>
                  <a:cubicBezTo>
                    <a:pt x="96" y="5171"/>
                    <a:pt x="78" y="5168"/>
                    <a:pt x="62" y="5168"/>
                  </a:cubicBezTo>
                  <a:cubicBezTo>
                    <a:pt x="25" y="5168"/>
                    <a:pt x="1" y="5189"/>
                    <a:pt x="22" y="5211"/>
                  </a:cubicBezTo>
                  <a:cubicBezTo>
                    <a:pt x="3092" y="9436"/>
                    <a:pt x="3457" y="14147"/>
                    <a:pt x="3700" y="18828"/>
                  </a:cubicBezTo>
                  <a:cubicBezTo>
                    <a:pt x="3700" y="18980"/>
                    <a:pt x="3700" y="19132"/>
                    <a:pt x="3761" y="19284"/>
                  </a:cubicBezTo>
                  <a:cubicBezTo>
                    <a:pt x="4247" y="18858"/>
                    <a:pt x="4369" y="18129"/>
                    <a:pt x="4612" y="17551"/>
                  </a:cubicBezTo>
                  <a:cubicBezTo>
                    <a:pt x="4886" y="16974"/>
                    <a:pt x="5159" y="16305"/>
                    <a:pt x="5433" y="15667"/>
                  </a:cubicBezTo>
                  <a:cubicBezTo>
                    <a:pt x="5494" y="15484"/>
                    <a:pt x="5524" y="15271"/>
                    <a:pt x="5615" y="15120"/>
                  </a:cubicBezTo>
                  <a:cubicBezTo>
                    <a:pt x="5494" y="9922"/>
                    <a:pt x="5342" y="4633"/>
                    <a:pt x="3062" y="13"/>
                  </a:cubicBezTo>
                  <a:cubicBezTo>
                    <a:pt x="3044" y="4"/>
                    <a:pt x="3024" y="0"/>
                    <a:pt x="30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5" name="Google Shape;2465;p36"/>
          <p:cNvGrpSpPr/>
          <p:nvPr/>
        </p:nvGrpSpPr>
        <p:grpSpPr>
          <a:xfrm>
            <a:off x="7943532" y="90786"/>
            <a:ext cx="767625" cy="797052"/>
            <a:chOff x="3938575" y="1513900"/>
            <a:chExt cx="1266750" cy="1254000"/>
          </a:xfrm>
        </p:grpSpPr>
        <p:sp>
          <p:nvSpPr>
            <p:cNvPr id="2466" name="Google Shape;2466;p36"/>
            <p:cNvSpPr/>
            <p:nvPr/>
          </p:nvSpPr>
          <p:spPr>
            <a:xfrm>
              <a:off x="4431750" y="2060625"/>
              <a:ext cx="202900" cy="306275"/>
            </a:xfrm>
            <a:custGeom>
              <a:avLst/>
              <a:gdLst/>
              <a:ahLst/>
              <a:cxnLst/>
              <a:rect l="l" t="t" r="r" b="b"/>
              <a:pathLst>
                <a:path w="8116" h="12251" extrusionOk="0">
                  <a:moveTo>
                    <a:pt x="4043" y="1"/>
                  </a:moveTo>
                  <a:cubicBezTo>
                    <a:pt x="1793" y="1"/>
                    <a:pt x="0" y="2767"/>
                    <a:pt x="0" y="6141"/>
                  </a:cubicBezTo>
                  <a:cubicBezTo>
                    <a:pt x="0" y="9515"/>
                    <a:pt x="1793" y="12250"/>
                    <a:pt x="4043" y="12250"/>
                  </a:cubicBezTo>
                  <a:cubicBezTo>
                    <a:pt x="6292" y="12250"/>
                    <a:pt x="8116" y="9515"/>
                    <a:pt x="8116" y="6141"/>
                  </a:cubicBezTo>
                  <a:cubicBezTo>
                    <a:pt x="8116" y="2767"/>
                    <a:pt x="6292" y="1"/>
                    <a:pt x="4043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6"/>
            <p:cNvSpPr/>
            <p:nvPr/>
          </p:nvSpPr>
          <p:spPr>
            <a:xfrm>
              <a:off x="3965925" y="1513900"/>
              <a:ext cx="557775" cy="526400"/>
            </a:xfrm>
            <a:custGeom>
              <a:avLst/>
              <a:gdLst/>
              <a:ahLst/>
              <a:cxnLst/>
              <a:rect l="l" t="t" r="r" b="b"/>
              <a:pathLst>
                <a:path w="22311" h="21056" extrusionOk="0">
                  <a:moveTo>
                    <a:pt x="19392" y="1"/>
                  </a:moveTo>
                  <a:cubicBezTo>
                    <a:pt x="19303" y="1"/>
                    <a:pt x="19212" y="6"/>
                    <a:pt x="19119" y="15"/>
                  </a:cubicBezTo>
                  <a:cubicBezTo>
                    <a:pt x="18937" y="15"/>
                    <a:pt x="18815" y="76"/>
                    <a:pt x="18785" y="228"/>
                  </a:cubicBezTo>
                  <a:cubicBezTo>
                    <a:pt x="18724" y="380"/>
                    <a:pt x="18815" y="502"/>
                    <a:pt x="18967" y="563"/>
                  </a:cubicBezTo>
                  <a:cubicBezTo>
                    <a:pt x="19150" y="654"/>
                    <a:pt x="19332" y="684"/>
                    <a:pt x="19545" y="775"/>
                  </a:cubicBezTo>
                  <a:cubicBezTo>
                    <a:pt x="20639" y="1110"/>
                    <a:pt x="21430" y="2295"/>
                    <a:pt x="21369" y="3420"/>
                  </a:cubicBezTo>
                  <a:cubicBezTo>
                    <a:pt x="21278" y="4514"/>
                    <a:pt x="20822" y="5426"/>
                    <a:pt x="20305" y="6338"/>
                  </a:cubicBezTo>
                  <a:cubicBezTo>
                    <a:pt x="19727" y="7341"/>
                    <a:pt x="18967" y="8161"/>
                    <a:pt x="18268" y="9043"/>
                  </a:cubicBezTo>
                  <a:cubicBezTo>
                    <a:pt x="17053" y="10654"/>
                    <a:pt x="16414" y="12417"/>
                    <a:pt x="16657" y="14453"/>
                  </a:cubicBezTo>
                  <a:cubicBezTo>
                    <a:pt x="16688" y="14788"/>
                    <a:pt x="16749" y="15092"/>
                    <a:pt x="16840" y="15456"/>
                  </a:cubicBezTo>
                  <a:cubicBezTo>
                    <a:pt x="16080" y="15669"/>
                    <a:pt x="15442" y="16004"/>
                    <a:pt x="14925" y="16642"/>
                  </a:cubicBezTo>
                  <a:cubicBezTo>
                    <a:pt x="14408" y="16034"/>
                    <a:pt x="13800" y="15669"/>
                    <a:pt x="13101" y="15365"/>
                  </a:cubicBezTo>
                  <a:cubicBezTo>
                    <a:pt x="12039" y="14896"/>
                    <a:pt x="10936" y="14547"/>
                    <a:pt x="9778" y="14547"/>
                  </a:cubicBezTo>
                  <a:cubicBezTo>
                    <a:pt x="9511" y="14547"/>
                    <a:pt x="9241" y="14566"/>
                    <a:pt x="8967" y="14605"/>
                  </a:cubicBezTo>
                  <a:cubicBezTo>
                    <a:pt x="7995" y="14697"/>
                    <a:pt x="7022" y="14909"/>
                    <a:pt x="6049" y="15061"/>
                  </a:cubicBezTo>
                  <a:cubicBezTo>
                    <a:pt x="5578" y="15142"/>
                    <a:pt x="5113" y="15193"/>
                    <a:pt x="4648" y="15193"/>
                  </a:cubicBezTo>
                  <a:cubicBezTo>
                    <a:pt x="4064" y="15193"/>
                    <a:pt x="3481" y="15112"/>
                    <a:pt x="2888" y="14909"/>
                  </a:cubicBezTo>
                  <a:cubicBezTo>
                    <a:pt x="1399" y="14362"/>
                    <a:pt x="183" y="12417"/>
                    <a:pt x="912" y="10897"/>
                  </a:cubicBezTo>
                  <a:cubicBezTo>
                    <a:pt x="1004" y="10745"/>
                    <a:pt x="1034" y="10593"/>
                    <a:pt x="852" y="10532"/>
                  </a:cubicBezTo>
                  <a:cubicBezTo>
                    <a:pt x="806" y="10513"/>
                    <a:pt x="768" y="10505"/>
                    <a:pt x="735" y="10505"/>
                  </a:cubicBezTo>
                  <a:cubicBezTo>
                    <a:pt x="612" y="10505"/>
                    <a:pt x="559" y="10619"/>
                    <a:pt x="487" y="10715"/>
                  </a:cubicBezTo>
                  <a:cubicBezTo>
                    <a:pt x="92" y="11475"/>
                    <a:pt x="1" y="12265"/>
                    <a:pt x="335" y="13116"/>
                  </a:cubicBezTo>
                  <a:cubicBezTo>
                    <a:pt x="1064" y="14909"/>
                    <a:pt x="2554" y="15578"/>
                    <a:pt x="4347" y="15669"/>
                  </a:cubicBezTo>
                  <a:cubicBezTo>
                    <a:pt x="4482" y="15677"/>
                    <a:pt x="4616" y="15681"/>
                    <a:pt x="4752" y="15681"/>
                  </a:cubicBezTo>
                  <a:cubicBezTo>
                    <a:pt x="5627" y="15681"/>
                    <a:pt x="6518" y="15523"/>
                    <a:pt x="7387" y="15365"/>
                  </a:cubicBezTo>
                  <a:cubicBezTo>
                    <a:pt x="8098" y="15233"/>
                    <a:pt x="8827" y="15128"/>
                    <a:pt x="9559" y="15128"/>
                  </a:cubicBezTo>
                  <a:cubicBezTo>
                    <a:pt x="10173" y="15128"/>
                    <a:pt x="10789" y="15202"/>
                    <a:pt x="11399" y="15396"/>
                  </a:cubicBezTo>
                  <a:cubicBezTo>
                    <a:pt x="12584" y="15760"/>
                    <a:pt x="13709" y="16277"/>
                    <a:pt x="14621" y="17128"/>
                  </a:cubicBezTo>
                  <a:cubicBezTo>
                    <a:pt x="13831" y="19225"/>
                    <a:pt x="15168" y="20715"/>
                    <a:pt x="16566" y="20988"/>
                  </a:cubicBezTo>
                  <a:cubicBezTo>
                    <a:pt x="16773" y="21034"/>
                    <a:pt x="16980" y="21056"/>
                    <a:pt x="17185" y="21056"/>
                  </a:cubicBezTo>
                  <a:cubicBezTo>
                    <a:pt x="18486" y="21056"/>
                    <a:pt x="19686" y="20174"/>
                    <a:pt x="20001" y="18861"/>
                  </a:cubicBezTo>
                  <a:cubicBezTo>
                    <a:pt x="20335" y="17189"/>
                    <a:pt x="19180" y="15517"/>
                    <a:pt x="17357" y="15396"/>
                  </a:cubicBezTo>
                  <a:cubicBezTo>
                    <a:pt x="17022" y="14393"/>
                    <a:pt x="17022" y="13390"/>
                    <a:pt x="17205" y="12356"/>
                  </a:cubicBezTo>
                  <a:cubicBezTo>
                    <a:pt x="17508" y="10867"/>
                    <a:pt x="18329" y="9681"/>
                    <a:pt x="19271" y="8557"/>
                  </a:cubicBezTo>
                  <a:cubicBezTo>
                    <a:pt x="20305" y="7310"/>
                    <a:pt x="21126" y="5973"/>
                    <a:pt x="21703" y="4484"/>
                  </a:cubicBezTo>
                  <a:cubicBezTo>
                    <a:pt x="22311" y="2781"/>
                    <a:pt x="21977" y="1626"/>
                    <a:pt x="20639" y="471"/>
                  </a:cubicBezTo>
                  <a:cubicBezTo>
                    <a:pt x="20282" y="140"/>
                    <a:pt x="19860" y="1"/>
                    <a:pt x="19392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6"/>
            <p:cNvSpPr/>
            <p:nvPr/>
          </p:nvSpPr>
          <p:spPr>
            <a:xfrm>
              <a:off x="4304850" y="1924575"/>
              <a:ext cx="258375" cy="234775"/>
            </a:xfrm>
            <a:custGeom>
              <a:avLst/>
              <a:gdLst/>
              <a:ahLst/>
              <a:cxnLst/>
              <a:rect l="l" t="t" r="r" b="b"/>
              <a:pathLst>
                <a:path w="10335" h="9391" extrusionOk="0">
                  <a:moveTo>
                    <a:pt x="5395" y="1"/>
                  </a:moveTo>
                  <a:cubicBezTo>
                    <a:pt x="4992" y="1"/>
                    <a:pt x="4624" y="295"/>
                    <a:pt x="4377" y="823"/>
                  </a:cubicBezTo>
                  <a:cubicBezTo>
                    <a:pt x="4260" y="797"/>
                    <a:pt x="4149" y="771"/>
                    <a:pt x="4041" y="771"/>
                  </a:cubicBezTo>
                  <a:cubicBezTo>
                    <a:pt x="3896" y="771"/>
                    <a:pt x="3757" y="818"/>
                    <a:pt x="3617" y="975"/>
                  </a:cubicBezTo>
                  <a:cubicBezTo>
                    <a:pt x="3435" y="1218"/>
                    <a:pt x="3435" y="1461"/>
                    <a:pt x="3344" y="1735"/>
                  </a:cubicBezTo>
                  <a:cubicBezTo>
                    <a:pt x="3075" y="1620"/>
                    <a:pt x="2819" y="1561"/>
                    <a:pt x="2589" y="1561"/>
                  </a:cubicBezTo>
                  <a:cubicBezTo>
                    <a:pt x="1909" y="1561"/>
                    <a:pt x="1467" y="2080"/>
                    <a:pt x="1672" y="3194"/>
                  </a:cubicBezTo>
                  <a:cubicBezTo>
                    <a:pt x="1155" y="3254"/>
                    <a:pt x="456" y="3102"/>
                    <a:pt x="243" y="3832"/>
                  </a:cubicBezTo>
                  <a:cubicBezTo>
                    <a:pt x="0" y="4592"/>
                    <a:pt x="547" y="4957"/>
                    <a:pt x="1033" y="5382"/>
                  </a:cubicBezTo>
                  <a:cubicBezTo>
                    <a:pt x="578" y="5716"/>
                    <a:pt x="182" y="6112"/>
                    <a:pt x="365" y="6750"/>
                  </a:cubicBezTo>
                  <a:cubicBezTo>
                    <a:pt x="517" y="7327"/>
                    <a:pt x="1003" y="7510"/>
                    <a:pt x="1581" y="7601"/>
                  </a:cubicBezTo>
                  <a:cubicBezTo>
                    <a:pt x="1398" y="8361"/>
                    <a:pt x="1459" y="8604"/>
                    <a:pt x="1793" y="8908"/>
                  </a:cubicBezTo>
                  <a:cubicBezTo>
                    <a:pt x="1980" y="9050"/>
                    <a:pt x="2158" y="9106"/>
                    <a:pt x="2331" y="9106"/>
                  </a:cubicBezTo>
                  <a:cubicBezTo>
                    <a:pt x="2639" y="9106"/>
                    <a:pt x="2930" y="8931"/>
                    <a:pt x="3222" y="8756"/>
                  </a:cubicBezTo>
                  <a:cubicBezTo>
                    <a:pt x="3418" y="9178"/>
                    <a:pt x="3770" y="9391"/>
                    <a:pt x="4132" y="9391"/>
                  </a:cubicBezTo>
                  <a:cubicBezTo>
                    <a:pt x="4500" y="9391"/>
                    <a:pt x="4877" y="9170"/>
                    <a:pt x="5107" y="8726"/>
                  </a:cubicBezTo>
                  <a:cubicBezTo>
                    <a:pt x="5380" y="9074"/>
                    <a:pt x="5654" y="9382"/>
                    <a:pt x="6061" y="9382"/>
                  </a:cubicBezTo>
                  <a:cubicBezTo>
                    <a:pt x="6151" y="9382"/>
                    <a:pt x="6248" y="9367"/>
                    <a:pt x="6353" y="9334"/>
                  </a:cubicBezTo>
                  <a:cubicBezTo>
                    <a:pt x="6900" y="9151"/>
                    <a:pt x="6961" y="8604"/>
                    <a:pt x="7082" y="8118"/>
                  </a:cubicBezTo>
                  <a:cubicBezTo>
                    <a:pt x="7332" y="8179"/>
                    <a:pt x="7550" y="8209"/>
                    <a:pt x="7735" y="8209"/>
                  </a:cubicBezTo>
                  <a:cubicBezTo>
                    <a:pt x="8384" y="8209"/>
                    <a:pt x="8649" y="7834"/>
                    <a:pt x="8602" y="7054"/>
                  </a:cubicBezTo>
                  <a:cubicBezTo>
                    <a:pt x="9544" y="6841"/>
                    <a:pt x="9696" y="6568"/>
                    <a:pt x="9544" y="5564"/>
                  </a:cubicBezTo>
                  <a:cubicBezTo>
                    <a:pt x="10000" y="5321"/>
                    <a:pt x="10335" y="4926"/>
                    <a:pt x="10304" y="4409"/>
                  </a:cubicBezTo>
                  <a:cubicBezTo>
                    <a:pt x="10243" y="3710"/>
                    <a:pt x="9727" y="3406"/>
                    <a:pt x="9088" y="3285"/>
                  </a:cubicBezTo>
                  <a:cubicBezTo>
                    <a:pt x="9210" y="2890"/>
                    <a:pt x="9483" y="2464"/>
                    <a:pt x="9240" y="2039"/>
                  </a:cubicBezTo>
                  <a:cubicBezTo>
                    <a:pt x="9114" y="1750"/>
                    <a:pt x="8880" y="1675"/>
                    <a:pt x="8628" y="1675"/>
                  </a:cubicBezTo>
                  <a:cubicBezTo>
                    <a:pt x="8456" y="1675"/>
                    <a:pt x="8276" y="1710"/>
                    <a:pt x="8116" y="1735"/>
                  </a:cubicBezTo>
                  <a:cubicBezTo>
                    <a:pt x="8009" y="730"/>
                    <a:pt x="7631" y="206"/>
                    <a:pt x="7078" y="206"/>
                  </a:cubicBezTo>
                  <a:cubicBezTo>
                    <a:pt x="6845" y="206"/>
                    <a:pt x="6580" y="299"/>
                    <a:pt x="6292" y="488"/>
                  </a:cubicBezTo>
                  <a:cubicBezTo>
                    <a:pt x="5998" y="156"/>
                    <a:pt x="5687" y="1"/>
                    <a:pt x="53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6"/>
            <p:cNvSpPr/>
            <p:nvPr/>
          </p:nvSpPr>
          <p:spPr>
            <a:xfrm>
              <a:off x="4529000" y="2107975"/>
              <a:ext cx="522825" cy="506500"/>
            </a:xfrm>
            <a:custGeom>
              <a:avLst/>
              <a:gdLst/>
              <a:ahLst/>
              <a:cxnLst/>
              <a:rect l="l" t="t" r="r" b="b"/>
              <a:pathLst>
                <a:path w="20913" h="20260" extrusionOk="0">
                  <a:moveTo>
                    <a:pt x="1577" y="1"/>
                  </a:moveTo>
                  <a:cubicBezTo>
                    <a:pt x="1279" y="1"/>
                    <a:pt x="967" y="95"/>
                    <a:pt x="730" y="356"/>
                  </a:cubicBezTo>
                  <a:cubicBezTo>
                    <a:pt x="244" y="903"/>
                    <a:pt x="1" y="1542"/>
                    <a:pt x="62" y="2271"/>
                  </a:cubicBezTo>
                  <a:cubicBezTo>
                    <a:pt x="92" y="3213"/>
                    <a:pt x="517" y="4004"/>
                    <a:pt x="882" y="4855"/>
                  </a:cubicBezTo>
                  <a:cubicBezTo>
                    <a:pt x="2645" y="8776"/>
                    <a:pt x="4499" y="12575"/>
                    <a:pt x="6688" y="16253"/>
                  </a:cubicBezTo>
                  <a:cubicBezTo>
                    <a:pt x="7417" y="17438"/>
                    <a:pt x="8268" y="18533"/>
                    <a:pt x="9271" y="19445"/>
                  </a:cubicBezTo>
                  <a:cubicBezTo>
                    <a:pt x="9877" y="19978"/>
                    <a:pt x="10580" y="20260"/>
                    <a:pt x="11363" y="20260"/>
                  </a:cubicBezTo>
                  <a:cubicBezTo>
                    <a:pt x="11563" y="20260"/>
                    <a:pt x="11767" y="20241"/>
                    <a:pt x="11977" y="20204"/>
                  </a:cubicBezTo>
                  <a:cubicBezTo>
                    <a:pt x="13071" y="19961"/>
                    <a:pt x="14044" y="19475"/>
                    <a:pt x="14955" y="18837"/>
                  </a:cubicBezTo>
                  <a:cubicBezTo>
                    <a:pt x="16870" y="17378"/>
                    <a:pt x="18633" y="15676"/>
                    <a:pt x="20062" y="13730"/>
                  </a:cubicBezTo>
                  <a:cubicBezTo>
                    <a:pt x="20761" y="12818"/>
                    <a:pt x="20913" y="11785"/>
                    <a:pt x="20366" y="10751"/>
                  </a:cubicBezTo>
                  <a:cubicBezTo>
                    <a:pt x="19971" y="9931"/>
                    <a:pt x="19393" y="9384"/>
                    <a:pt x="18694" y="8837"/>
                  </a:cubicBezTo>
                  <a:cubicBezTo>
                    <a:pt x="16779" y="7347"/>
                    <a:pt x="14682" y="6101"/>
                    <a:pt x="12554" y="4885"/>
                  </a:cubicBezTo>
                  <a:cubicBezTo>
                    <a:pt x="9758" y="3305"/>
                    <a:pt x="6870" y="1846"/>
                    <a:pt x="3952" y="508"/>
                  </a:cubicBezTo>
                  <a:cubicBezTo>
                    <a:pt x="3314" y="204"/>
                    <a:pt x="2676" y="22"/>
                    <a:pt x="1825" y="22"/>
                  </a:cubicBezTo>
                  <a:cubicBezTo>
                    <a:pt x="1744" y="8"/>
                    <a:pt x="1661" y="1"/>
                    <a:pt x="1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6"/>
            <p:cNvSpPr/>
            <p:nvPr/>
          </p:nvSpPr>
          <p:spPr>
            <a:xfrm>
              <a:off x="4540400" y="2116750"/>
              <a:ext cx="318425" cy="314000"/>
            </a:xfrm>
            <a:custGeom>
              <a:avLst/>
              <a:gdLst/>
              <a:ahLst/>
              <a:cxnLst/>
              <a:rect l="l" t="t" r="r" b="b"/>
              <a:pathLst>
                <a:path w="12737" h="12560" extrusionOk="0">
                  <a:moveTo>
                    <a:pt x="1262" y="1"/>
                  </a:moveTo>
                  <a:cubicBezTo>
                    <a:pt x="950" y="1"/>
                    <a:pt x="709" y="124"/>
                    <a:pt x="517" y="370"/>
                  </a:cubicBezTo>
                  <a:cubicBezTo>
                    <a:pt x="274" y="674"/>
                    <a:pt x="122" y="1008"/>
                    <a:pt x="92" y="1373"/>
                  </a:cubicBezTo>
                  <a:cubicBezTo>
                    <a:pt x="1" y="2254"/>
                    <a:pt x="274" y="3014"/>
                    <a:pt x="609" y="3744"/>
                  </a:cubicBezTo>
                  <a:cubicBezTo>
                    <a:pt x="1338" y="5324"/>
                    <a:pt x="2098" y="6905"/>
                    <a:pt x="2858" y="8486"/>
                  </a:cubicBezTo>
                  <a:cubicBezTo>
                    <a:pt x="2979" y="8729"/>
                    <a:pt x="3101" y="8911"/>
                    <a:pt x="3283" y="9063"/>
                  </a:cubicBezTo>
                  <a:cubicBezTo>
                    <a:pt x="4043" y="9793"/>
                    <a:pt x="4955" y="10157"/>
                    <a:pt x="6019" y="10157"/>
                  </a:cubicBezTo>
                  <a:cubicBezTo>
                    <a:pt x="6323" y="10157"/>
                    <a:pt x="6536" y="10279"/>
                    <a:pt x="6627" y="10552"/>
                  </a:cubicBezTo>
                  <a:cubicBezTo>
                    <a:pt x="7037" y="11728"/>
                    <a:pt x="8653" y="12560"/>
                    <a:pt x="9991" y="12560"/>
                  </a:cubicBezTo>
                  <a:cubicBezTo>
                    <a:pt x="10140" y="12560"/>
                    <a:pt x="10286" y="12549"/>
                    <a:pt x="10426" y="12528"/>
                  </a:cubicBezTo>
                  <a:cubicBezTo>
                    <a:pt x="11855" y="12285"/>
                    <a:pt x="12737" y="11312"/>
                    <a:pt x="12706" y="9853"/>
                  </a:cubicBezTo>
                  <a:cubicBezTo>
                    <a:pt x="12676" y="8729"/>
                    <a:pt x="12007" y="7969"/>
                    <a:pt x="11095" y="7422"/>
                  </a:cubicBezTo>
                  <a:cubicBezTo>
                    <a:pt x="10852" y="7270"/>
                    <a:pt x="10639" y="7087"/>
                    <a:pt x="10700" y="6692"/>
                  </a:cubicBezTo>
                  <a:cubicBezTo>
                    <a:pt x="10700" y="6175"/>
                    <a:pt x="10578" y="5628"/>
                    <a:pt x="10426" y="5142"/>
                  </a:cubicBezTo>
                  <a:cubicBezTo>
                    <a:pt x="10153" y="4261"/>
                    <a:pt x="9667" y="3622"/>
                    <a:pt x="8815" y="3197"/>
                  </a:cubicBezTo>
                  <a:cubicBezTo>
                    <a:pt x="7296" y="2498"/>
                    <a:pt x="5837" y="1677"/>
                    <a:pt x="4317" y="978"/>
                  </a:cubicBezTo>
                  <a:cubicBezTo>
                    <a:pt x="3375" y="552"/>
                    <a:pt x="2402" y="157"/>
                    <a:pt x="1369" y="5"/>
                  </a:cubicBezTo>
                  <a:cubicBezTo>
                    <a:pt x="1332" y="2"/>
                    <a:pt x="1296" y="1"/>
                    <a:pt x="12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6"/>
            <p:cNvSpPr/>
            <p:nvPr/>
          </p:nvSpPr>
          <p:spPr>
            <a:xfrm>
              <a:off x="4630075" y="2219450"/>
              <a:ext cx="342725" cy="314625"/>
            </a:xfrm>
            <a:custGeom>
              <a:avLst/>
              <a:gdLst/>
              <a:ahLst/>
              <a:cxnLst/>
              <a:rect l="l" t="t" r="r" b="b"/>
              <a:pathLst>
                <a:path w="13709" h="12585" extrusionOk="0">
                  <a:moveTo>
                    <a:pt x="6870" y="1"/>
                  </a:moveTo>
                  <a:lnTo>
                    <a:pt x="6870" y="1"/>
                  </a:lnTo>
                  <a:cubicBezTo>
                    <a:pt x="7083" y="608"/>
                    <a:pt x="7387" y="1186"/>
                    <a:pt x="7387" y="1794"/>
                  </a:cubicBezTo>
                  <a:cubicBezTo>
                    <a:pt x="7447" y="2554"/>
                    <a:pt x="7751" y="3010"/>
                    <a:pt x="8359" y="3466"/>
                  </a:cubicBezTo>
                  <a:cubicBezTo>
                    <a:pt x="9636" y="4408"/>
                    <a:pt x="9879" y="6353"/>
                    <a:pt x="8906" y="7599"/>
                  </a:cubicBezTo>
                  <a:cubicBezTo>
                    <a:pt x="8390" y="8359"/>
                    <a:pt x="7599" y="8663"/>
                    <a:pt x="6718" y="8785"/>
                  </a:cubicBezTo>
                  <a:cubicBezTo>
                    <a:pt x="6601" y="8803"/>
                    <a:pt x="6471" y="8812"/>
                    <a:pt x="6332" y="8812"/>
                  </a:cubicBezTo>
                  <a:cubicBezTo>
                    <a:pt x="5284" y="8812"/>
                    <a:pt x="3715" y="8294"/>
                    <a:pt x="3070" y="7113"/>
                  </a:cubicBezTo>
                  <a:cubicBezTo>
                    <a:pt x="2766" y="6627"/>
                    <a:pt x="2493" y="6353"/>
                    <a:pt x="1885" y="6353"/>
                  </a:cubicBezTo>
                  <a:cubicBezTo>
                    <a:pt x="1216" y="6353"/>
                    <a:pt x="608" y="6049"/>
                    <a:pt x="0" y="5624"/>
                  </a:cubicBezTo>
                  <a:lnTo>
                    <a:pt x="0" y="5624"/>
                  </a:lnTo>
                  <a:cubicBezTo>
                    <a:pt x="1216" y="8025"/>
                    <a:pt x="2462" y="10335"/>
                    <a:pt x="3861" y="12584"/>
                  </a:cubicBezTo>
                  <a:cubicBezTo>
                    <a:pt x="7903" y="10639"/>
                    <a:pt x="11247" y="7964"/>
                    <a:pt x="13709" y="4226"/>
                  </a:cubicBezTo>
                  <a:cubicBezTo>
                    <a:pt x="11551" y="2584"/>
                    <a:pt x="9180" y="1308"/>
                    <a:pt x="68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6"/>
            <p:cNvSpPr/>
            <p:nvPr/>
          </p:nvSpPr>
          <p:spPr>
            <a:xfrm>
              <a:off x="4953025" y="2332675"/>
              <a:ext cx="76775" cy="88525"/>
            </a:xfrm>
            <a:custGeom>
              <a:avLst/>
              <a:gdLst/>
              <a:ahLst/>
              <a:cxnLst/>
              <a:rect l="l" t="t" r="r" b="b"/>
              <a:pathLst>
                <a:path w="3071" h="3541" extrusionOk="0">
                  <a:moveTo>
                    <a:pt x="1064" y="1"/>
                  </a:moveTo>
                  <a:cubicBezTo>
                    <a:pt x="760" y="578"/>
                    <a:pt x="365" y="1004"/>
                    <a:pt x="1" y="1551"/>
                  </a:cubicBezTo>
                  <a:cubicBezTo>
                    <a:pt x="669" y="2128"/>
                    <a:pt x="1338" y="2736"/>
                    <a:pt x="1885" y="3435"/>
                  </a:cubicBezTo>
                  <a:cubicBezTo>
                    <a:pt x="1975" y="3512"/>
                    <a:pt x="2065" y="3541"/>
                    <a:pt x="2153" y="3541"/>
                  </a:cubicBezTo>
                  <a:cubicBezTo>
                    <a:pt x="2272" y="3541"/>
                    <a:pt x="2388" y="3488"/>
                    <a:pt x="2493" y="3435"/>
                  </a:cubicBezTo>
                  <a:cubicBezTo>
                    <a:pt x="2949" y="3162"/>
                    <a:pt x="3071" y="2615"/>
                    <a:pt x="2888" y="2098"/>
                  </a:cubicBezTo>
                  <a:cubicBezTo>
                    <a:pt x="2584" y="1186"/>
                    <a:pt x="1824" y="578"/>
                    <a:pt x="1064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6"/>
            <p:cNvSpPr/>
            <p:nvPr/>
          </p:nvSpPr>
          <p:spPr>
            <a:xfrm>
              <a:off x="4733425" y="2521125"/>
              <a:ext cx="88175" cy="70475"/>
            </a:xfrm>
            <a:custGeom>
              <a:avLst/>
              <a:gdLst/>
              <a:ahLst/>
              <a:cxnLst/>
              <a:rect l="l" t="t" r="r" b="b"/>
              <a:pathLst>
                <a:path w="3527" h="2819" extrusionOk="0">
                  <a:moveTo>
                    <a:pt x="1794" y="1"/>
                  </a:moveTo>
                  <a:cubicBezTo>
                    <a:pt x="1186" y="335"/>
                    <a:pt x="608" y="639"/>
                    <a:pt x="0" y="943"/>
                  </a:cubicBezTo>
                  <a:cubicBezTo>
                    <a:pt x="608" y="1672"/>
                    <a:pt x="1186" y="2341"/>
                    <a:pt x="2006" y="2736"/>
                  </a:cubicBezTo>
                  <a:cubicBezTo>
                    <a:pt x="2140" y="2791"/>
                    <a:pt x="2287" y="2818"/>
                    <a:pt x="2435" y="2818"/>
                  </a:cubicBezTo>
                  <a:cubicBezTo>
                    <a:pt x="2855" y="2818"/>
                    <a:pt x="3285" y="2602"/>
                    <a:pt x="3465" y="2219"/>
                  </a:cubicBezTo>
                  <a:cubicBezTo>
                    <a:pt x="3526" y="2128"/>
                    <a:pt x="3526" y="2007"/>
                    <a:pt x="3435" y="1885"/>
                  </a:cubicBezTo>
                  <a:cubicBezTo>
                    <a:pt x="2888" y="1277"/>
                    <a:pt x="2371" y="639"/>
                    <a:pt x="1794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6"/>
            <p:cNvSpPr/>
            <p:nvPr/>
          </p:nvSpPr>
          <p:spPr>
            <a:xfrm>
              <a:off x="4920350" y="2378275"/>
              <a:ext cx="77525" cy="77175"/>
            </a:xfrm>
            <a:custGeom>
              <a:avLst/>
              <a:gdLst/>
              <a:ahLst/>
              <a:cxnLst/>
              <a:rect l="l" t="t" r="r" b="b"/>
              <a:pathLst>
                <a:path w="3101" h="3087" extrusionOk="0">
                  <a:moveTo>
                    <a:pt x="1125" y="0"/>
                  </a:moveTo>
                  <a:cubicBezTo>
                    <a:pt x="730" y="426"/>
                    <a:pt x="365" y="882"/>
                    <a:pt x="1" y="1338"/>
                  </a:cubicBezTo>
                  <a:cubicBezTo>
                    <a:pt x="517" y="1824"/>
                    <a:pt x="973" y="2310"/>
                    <a:pt x="1429" y="2766"/>
                  </a:cubicBezTo>
                  <a:cubicBezTo>
                    <a:pt x="1643" y="2980"/>
                    <a:pt x="1890" y="3087"/>
                    <a:pt x="2130" y="3087"/>
                  </a:cubicBezTo>
                  <a:cubicBezTo>
                    <a:pt x="2402" y="3087"/>
                    <a:pt x="2664" y="2950"/>
                    <a:pt x="2858" y="2675"/>
                  </a:cubicBezTo>
                  <a:cubicBezTo>
                    <a:pt x="3101" y="2310"/>
                    <a:pt x="3101" y="1854"/>
                    <a:pt x="2797" y="1550"/>
                  </a:cubicBezTo>
                  <a:cubicBezTo>
                    <a:pt x="2250" y="1034"/>
                    <a:pt x="1703" y="456"/>
                    <a:pt x="1125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6"/>
            <p:cNvSpPr/>
            <p:nvPr/>
          </p:nvSpPr>
          <p:spPr>
            <a:xfrm>
              <a:off x="4854250" y="2445150"/>
              <a:ext cx="77525" cy="74450"/>
            </a:xfrm>
            <a:custGeom>
              <a:avLst/>
              <a:gdLst/>
              <a:ahLst/>
              <a:cxnLst/>
              <a:rect l="l" t="t" r="r" b="b"/>
              <a:pathLst>
                <a:path w="3101" h="2978" extrusionOk="0">
                  <a:moveTo>
                    <a:pt x="1216" y="0"/>
                  </a:moveTo>
                  <a:cubicBezTo>
                    <a:pt x="790" y="334"/>
                    <a:pt x="365" y="669"/>
                    <a:pt x="0" y="973"/>
                  </a:cubicBezTo>
                  <a:cubicBezTo>
                    <a:pt x="31" y="1125"/>
                    <a:pt x="152" y="1216"/>
                    <a:pt x="213" y="1277"/>
                  </a:cubicBezTo>
                  <a:cubicBezTo>
                    <a:pt x="638" y="1733"/>
                    <a:pt x="1094" y="2158"/>
                    <a:pt x="1520" y="2614"/>
                  </a:cubicBezTo>
                  <a:cubicBezTo>
                    <a:pt x="1754" y="2865"/>
                    <a:pt x="1859" y="2978"/>
                    <a:pt x="1998" y="2978"/>
                  </a:cubicBezTo>
                  <a:cubicBezTo>
                    <a:pt x="2111" y="2978"/>
                    <a:pt x="2247" y="2903"/>
                    <a:pt x="2493" y="2766"/>
                  </a:cubicBezTo>
                  <a:cubicBezTo>
                    <a:pt x="2584" y="2736"/>
                    <a:pt x="2645" y="2675"/>
                    <a:pt x="2736" y="2614"/>
                  </a:cubicBezTo>
                  <a:cubicBezTo>
                    <a:pt x="2949" y="2432"/>
                    <a:pt x="3100" y="1854"/>
                    <a:pt x="2918" y="1672"/>
                  </a:cubicBezTo>
                  <a:cubicBezTo>
                    <a:pt x="2401" y="1094"/>
                    <a:pt x="1824" y="517"/>
                    <a:pt x="1216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6"/>
            <p:cNvSpPr/>
            <p:nvPr/>
          </p:nvSpPr>
          <p:spPr>
            <a:xfrm>
              <a:off x="4820800" y="2476300"/>
              <a:ext cx="76025" cy="74100"/>
            </a:xfrm>
            <a:custGeom>
              <a:avLst/>
              <a:gdLst/>
              <a:ahLst/>
              <a:cxnLst/>
              <a:rect l="l" t="t" r="r" b="b"/>
              <a:pathLst>
                <a:path w="3041" h="2964" extrusionOk="0">
                  <a:moveTo>
                    <a:pt x="1004" y="0"/>
                  </a:moveTo>
                  <a:cubicBezTo>
                    <a:pt x="639" y="274"/>
                    <a:pt x="335" y="487"/>
                    <a:pt x="1" y="730"/>
                  </a:cubicBezTo>
                  <a:cubicBezTo>
                    <a:pt x="1" y="912"/>
                    <a:pt x="122" y="973"/>
                    <a:pt x="183" y="1064"/>
                  </a:cubicBezTo>
                  <a:cubicBezTo>
                    <a:pt x="700" y="1642"/>
                    <a:pt x="1217" y="2158"/>
                    <a:pt x="1672" y="2766"/>
                  </a:cubicBezTo>
                  <a:cubicBezTo>
                    <a:pt x="1794" y="2918"/>
                    <a:pt x="1908" y="2964"/>
                    <a:pt x="2026" y="2964"/>
                  </a:cubicBezTo>
                  <a:cubicBezTo>
                    <a:pt x="2144" y="2964"/>
                    <a:pt x="2265" y="2918"/>
                    <a:pt x="2402" y="2888"/>
                  </a:cubicBezTo>
                  <a:cubicBezTo>
                    <a:pt x="2736" y="2766"/>
                    <a:pt x="3010" y="2584"/>
                    <a:pt x="3040" y="2189"/>
                  </a:cubicBezTo>
                  <a:cubicBezTo>
                    <a:pt x="3040" y="2128"/>
                    <a:pt x="3010" y="2037"/>
                    <a:pt x="2980" y="2006"/>
                  </a:cubicBezTo>
                  <a:cubicBezTo>
                    <a:pt x="2311" y="1338"/>
                    <a:pt x="1672" y="639"/>
                    <a:pt x="1004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6"/>
            <p:cNvSpPr/>
            <p:nvPr/>
          </p:nvSpPr>
          <p:spPr>
            <a:xfrm>
              <a:off x="4786600" y="2499850"/>
              <a:ext cx="72225" cy="66975"/>
            </a:xfrm>
            <a:custGeom>
              <a:avLst/>
              <a:gdLst/>
              <a:ahLst/>
              <a:cxnLst/>
              <a:rect l="l" t="t" r="r" b="b"/>
              <a:pathLst>
                <a:path w="2889" h="2679" extrusionOk="0">
                  <a:moveTo>
                    <a:pt x="1065" y="1"/>
                  </a:moveTo>
                  <a:cubicBezTo>
                    <a:pt x="730" y="244"/>
                    <a:pt x="396" y="456"/>
                    <a:pt x="1" y="700"/>
                  </a:cubicBezTo>
                  <a:cubicBezTo>
                    <a:pt x="548" y="1338"/>
                    <a:pt x="1065" y="1946"/>
                    <a:pt x="1612" y="2554"/>
                  </a:cubicBezTo>
                  <a:cubicBezTo>
                    <a:pt x="1673" y="2615"/>
                    <a:pt x="1764" y="2675"/>
                    <a:pt x="1855" y="2675"/>
                  </a:cubicBezTo>
                  <a:cubicBezTo>
                    <a:pt x="1886" y="2678"/>
                    <a:pt x="1916" y="2679"/>
                    <a:pt x="1945" y="2679"/>
                  </a:cubicBezTo>
                  <a:cubicBezTo>
                    <a:pt x="2328" y="2679"/>
                    <a:pt x="2635" y="2497"/>
                    <a:pt x="2889" y="2159"/>
                  </a:cubicBezTo>
                  <a:lnTo>
                    <a:pt x="1065" y="1"/>
                  </a:ln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6"/>
            <p:cNvSpPr/>
            <p:nvPr/>
          </p:nvSpPr>
          <p:spPr>
            <a:xfrm>
              <a:off x="4894525" y="2417025"/>
              <a:ext cx="63850" cy="63075"/>
            </a:xfrm>
            <a:custGeom>
              <a:avLst/>
              <a:gdLst/>
              <a:ahLst/>
              <a:cxnLst/>
              <a:rect l="l" t="t" r="r" b="b"/>
              <a:pathLst>
                <a:path w="2554" h="2523" extrusionOk="0">
                  <a:moveTo>
                    <a:pt x="821" y="0"/>
                  </a:moveTo>
                  <a:lnTo>
                    <a:pt x="0" y="791"/>
                  </a:lnTo>
                  <a:cubicBezTo>
                    <a:pt x="456" y="1307"/>
                    <a:pt x="973" y="1824"/>
                    <a:pt x="1429" y="2371"/>
                  </a:cubicBezTo>
                  <a:cubicBezTo>
                    <a:pt x="1518" y="2478"/>
                    <a:pt x="1607" y="2522"/>
                    <a:pt x="1708" y="2522"/>
                  </a:cubicBezTo>
                  <a:cubicBezTo>
                    <a:pt x="1780" y="2522"/>
                    <a:pt x="1857" y="2500"/>
                    <a:pt x="1945" y="2462"/>
                  </a:cubicBezTo>
                  <a:cubicBezTo>
                    <a:pt x="2189" y="2402"/>
                    <a:pt x="2371" y="2219"/>
                    <a:pt x="2493" y="1946"/>
                  </a:cubicBezTo>
                  <a:cubicBezTo>
                    <a:pt x="2523" y="1824"/>
                    <a:pt x="2553" y="1763"/>
                    <a:pt x="2462" y="1642"/>
                  </a:cubicBezTo>
                  <a:cubicBezTo>
                    <a:pt x="1885" y="1125"/>
                    <a:pt x="1338" y="548"/>
                    <a:pt x="821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36"/>
            <p:cNvSpPr/>
            <p:nvPr/>
          </p:nvSpPr>
          <p:spPr>
            <a:xfrm>
              <a:off x="4385375" y="2168500"/>
              <a:ext cx="361750" cy="588025"/>
            </a:xfrm>
            <a:custGeom>
              <a:avLst/>
              <a:gdLst/>
              <a:ahLst/>
              <a:cxnLst/>
              <a:rect l="l" t="t" r="r" b="b"/>
              <a:pathLst>
                <a:path w="14470" h="23521" extrusionOk="0">
                  <a:moveTo>
                    <a:pt x="2860" y="0"/>
                  </a:moveTo>
                  <a:cubicBezTo>
                    <a:pt x="2673" y="0"/>
                    <a:pt x="2480" y="21"/>
                    <a:pt x="2281" y="63"/>
                  </a:cubicBezTo>
                  <a:cubicBezTo>
                    <a:pt x="1794" y="184"/>
                    <a:pt x="1551" y="488"/>
                    <a:pt x="1399" y="792"/>
                  </a:cubicBezTo>
                  <a:cubicBezTo>
                    <a:pt x="974" y="1491"/>
                    <a:pt x="822" y="2160"/>
                    <a:pt x="730" y="2859"/>
                  </a:cubicBezTo>
                  <a:cubicBezTo>
                    <a:pt x="366" y="6051"/>
                    <a:pt x="123" y="9242"/>
                    <a:pt x="92" y="12464"/>
                  </a:cubicBezTo>
                  <a:cubicBezTo>
                    <a:pt x="62" y="14896"/>
                    <a:pt x="1" y="17358"/>
                    <a:pt x="305" y="19790"/>
                  </a:cubicBezTo>
                  <a:cubicBezTo>
                    <a:pt x="427" y="20641"/>
                    <a:pt x="609" y="21461"/>
                    <a:pt x="1065" y="22221"/>
                  </a:cubicBezTo>
                  <a:cubicBezTo>
                    <a:pt x="1652" y="23128"/>
                    <a:pt x="2450" y="23520"/>
                    <a:pt x="3396" y="23520"/>
                  </a:cubicBezTo>
                  <a:cubicBezTo>
                    <a:pt x="3528" y="23520"/>
                    <a:pt x="3663" y="23513"/>
                    <a:pt x="3800" y="23498"/>
                  </a:cubicBezTo>
                  <a:cubicBezTo>
                    <a:pt x="6262" y="23285"/>
                    <a:pt x="8573" y="22647"/>
                    <a:pt x="10852" y="21735"/>
                  </a:cubicBezTo>
                  <a:cubicBezTo>
                    <a:pt x="11886" y="21309"/>
                    <a:pt x="12767" y="20732"/>
                    <a:pt x="13527" y="19911"/>
                  </a:cubicBezTo>
                  <a:cubicBezTo>
                    <a:pt x="14257" y="19090"/>
                    <a:pt x="14469" y="18179"/>
                    <a:pt x="14257" y="17206"/>
                  </a:cubicBezTo>
                  <a:cubicBezTo>
                    <a:pt x="13983" y="15838"/>
                    <a:pt x="13497" y="14592"/>
                    <a:pt x="12858" y="13315"/>
                  </a:cubicBezTo>
                  <a:cubicBezTo>
                    <a:pt x="10852" y="9577"/>
                    <a:pt x="8512" y="5990"/>
                    <a:pt x="6050" y="2495"/>
                  </a:cubicBezTo>
                  <a:cubicBezTo>
                    <a:pt x="5533" y="1735"/>
                    <a:pt x="5016" y="975"/>
                    <a:pt x="4256" y="458"/>
                  </a:cubicBezTo>
                  <a:cubicBezTo>
                    <a:pt x="3815" y="149"/>
                    <a:pt x="3357" y="0"/>
                    <a:pt x="2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36"/>
            <p:cNvSpPr/>
            <p:nvPr/>
          </p:nvSpPr>
          <p:spPr>
            <a:xfrm>
              <a:off x="4399825" y="2182400"/>
              <a:ext cx="209000" cy="395525"/>
            </a:xfrm>
            <a:custGeom>
              <a:avLst/>
              <a:gdLst/>
              <a:ahLst/>
              <a:cxnLst/>
              <a:rect l="l" t="t" r="r" b="b"/>
              <a:pathLst>
                <a:path w="8360" h="15821" extrusionOk="0">
                  <a:moveTo>
                    <a:pt x="2172" y="0"/>
                  </a:moveTo>
                  <a:cubicBezTo>
                    <a:pt x="2076" y="0"/>
                    <a:pt x="1979" y="8"/>
                    <a:pt x="1885" y="24"/>
                  </a:cubicBezTo>
                  <a:cubicBezTo>
                    <a:pt x="1520" y="54"/>
                    <a:pt x="1308" y="236"/>
                    <a:pt x="1156" y="571"/>
                  </a:cubicBezTo>
                  <a:cubicBezTo>
                    <a:pt x="730" y="1543"/>
                    <a:pt x="548" y="2546"/>
                    <a:pt x="456" y="3580"/>
                  </a:cubicBezTo>
                  <a:cubicBezTo>
                    <a:pt x="304" y="5252"/>
                    <a:pt x="244" y="6954"/>
                    <a:pt x="92" y="8626"/>
                  </a:cubicBezTo>
                  <a:cubicBezTo>
                    <a:pt x="1" y="9537"/>
                    <a:pt x="304" y="10297"/>
                    <a:pt x="912" y="10996"/>
                  </a:cubicBezTo>
                  <a:cubicBezTo>
                    <a:pt x="1308" y="11361"/>
                    <a:pt x="1672" y="11726"/>
                    <a:pt x="2128" y="12030"/>
                  </a:cubicBezTo>
                  <a:cubicBezTo>
                    <a:pt x="2432" y="12091"/>
                    <a:pt x="2523" y="12334"/>
                    <a:pt x="2493" y="12729"/>
                  </a:cubicBezTo>
                  <a:cubicBezTo>
                    <a:pt x="2493" y="13793"/>
                    <a:pt x="2797" y="14735"/>
                    <a:pt x="3739" y="15343"/>
                  </a:cubicBezTo>
                  <a:cubicBezTo>
                    <a:pt x="4219" y="15667"/>
                    <a:pt x="4717" y="15820"/>
                    <a:pt x="5201" y="15820"/>
                  </a:cubicBezTo>
                  <a:cubicBezTo>
                    <a:pt x="5944" y="15820"/>
                    <a:pt x="6652" y="15458"/>
                    <a:pt x="7204" y="14796"/>
                  </a:cubicBezTo>
                  <a:cubicBezTo>
                    <a:pt x="8055" y="13671"/>
                    <a:pt x="8359" y="11544"/>
                    <a:pt x="7417" y="10480"/>
                  </a:cubicBezTo>
                  <a:cubicBezTo>
                    <a:pt x="7235" y="10267"/>
                    <a:pt x="7265" y="10024"/>
                    <a:pt x="7417" y="9781"/>
                  </a:cubicBezTo>
                  <a:cubicBezTo>
                    <a:pt x="7964" y="8869"/>
                    <a:pt x="8147" y="7866"/>
                    <a:pt x="7903" y="6863"/>
                  </a:cubicBezTo>
                  <a:cubicBezTo>
                    <a:pt x="7873" y="6619"/>
                    <a:pt x="7751" y="6407"/>
                    <a:pt x="7660" y="6194"/>
                  </a:cubicBezTo>
                  <a:cubicBezTo>
                    <a:pt x="6657" y="4735"/>
                    <a:pt x="5715" y="3276"/>
                    <a:pt x="4712" y="1847"/>
                  </a:cubicBezTo>
                  <a:cubicBezTo>
                    <a:pt x="4256" y="1148"/>
                    <a:pt x="3739" y="540"/>
                    <a:pt x="2979" y="176"/>
                  </a:cubicBezTo>
                  <a:cubicBezTo>
                    <a:pt x="2731" y="63"/>
                    <a:pt x="2450" y="0"/>
                    <a:pt x="21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6"/>
            <p:cNvSpPr/>
            <p:nvPr/>
          </p:nvSpPr>
          <p:spPr>
            <a:xfrm>
              <a:off x="4396775" y="2366875"/>
              <a:ext cx="313100" cy="275850"/>
            </a:xfrm>
            <a:custGeom>
              <a:avLst/>
              <a:gdLst/>
              <a:ahLst/>
              <a:cxnLst/>
              <a:rect l="l" t="t" r="r" b="b"/>
              <a:pathLst>
                <a:path w="12524" h="11034" extrusionOk="0">
                  <a:moveTo>
                    <a:pt x="8542" y="0"/>
                  </a:moveTo>
                  <a:cubicBezTo>
                    <a:pt x="8481" y="730"/>
                    <a:pt x="8451" y="1399"/>
                    <a:pt x="8117" y="1915"/>
                  </a:cubicBezTo>
                  <a:cubicBezTo>
                    <a:pt x="7813" y="2432"/>
                    <a:pt x="7873" y="2827"/>
                    <a:pt x="8177" y="3313"/>
                  </a:cubicBezTo>
                  <a:cubicBezTo>
                    <a:pt x="8937" y="4651"/>
                    <a:pt x="8360" y="6535"/>
                    <a:pt x="7752" y="7295"/>
                  </a:cubicBezTo>
                  <a:cubicBezTo>
                    <a:pt x="7205" y="7994"/>
                    <a:pt x="6566" y="8511"/>
                    <a:pt x="5624" y="8602"/>
                  </a:cubicBezTo>
                  <a:cubicBezTo>
                    <a:pt x="5532" y="8611"/>
                    <a:pt x="5441" y="8615"/>
                    <a:pt x="5350" y="8615"/>
                  </a:cubicBezTo>
                  <a:cubicBezTo>
                    <a:pt x="3872" y="8615"/>
                    <a:pt x="2515" y="7479"/>
                    <a:pt x="2372" y="6019"/>
                  </a:cubicBezTo>
                  <a:cubicBezTo>
                    <a:pt x="2281" y="5259"/>
                    <a:pt x="2068" y="4742"/>
                    <a:pt x="1430" y="4347"/>
                  </a:cubicBezTo>
                  <a:cubicBezTo>
                    <a:pt x="882" y="4043"/>
                    <a:pt x="548" y="3496"/>
                    <a:pt x="183" y="2979"/>
                  </a:cubicBezTo>
                  <a:lnTo>
                    <a:pt x="183" y="2979"/>
                  </a:lnTo>
                  <a:cubicBezTo>
                    <a:pt x="123" y="5654"/>
                    <a:pt x="1" y="8329"/>
                    <a:pt x="274" y="11034"/>
                  </a:cubicBezTo>
                  <a:cubicBezTo>
                    <a:pt x="4773" y="10821"/>
                    <a:pt x="8785" y="9301"/>
                    <a:pt x="12524" y="6870"/>
                  </a:cubicBezTo>
                  <a:cubicBezTo>
                    <a:pt x="11308" y="4529"/>
                    <a:pt x="9940" y="2250"/>
                    <a:pt x="85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6"/>
            <p:cNvSpPr/>
            <p:nvPr/>
          </p:nvSpPr>
          <p:spPr>
            <a:xfrm>
              <a:off x="4405150" y="2649550"/>
              <a:ext cx="64600" cy="81000"/>
            </a:xfrm>
            <a:custGeom>
              <a:avLst/>
              <a:gdLst/>
              <a:ahLst/>
              <a:cxnLst/>
              <a:rect l="l" t="t" r="r" b="b"/>
              <a:pathLst>
                <a:path w="2584" h="3240" extrusionOk="0">
                  <a:moveTo>
                    <a:pt x="1885" y="0"/>
                  </a:moveTo>
                  <a:cubicBezTo>
                    <a:pt x="1338" y="0"/>
                    <a:pt x="813" y="134"/>
                    <a:pt x="272" y="134"/>
                  </a:cubicBezTo>
                  <a:cubicBezTo>
                    <a:pt x="182" y="134"/>
                    <a:pt x="91" y="131"/>
                    <a:pt x="0" y="122"/>
                  </a:cubicBezTo>
                  <a:lnTo>
                    <a:pt x="0" y="122"/>
                  </a:lnTo>
                  <a:cubicBezTo>
                    <a:pt x="91" y="1095"/>
                    <a:pt x="213" y="2037"/>
                    <a:pt x="851" y="2736"/>
                  </a:cubicBezTo>
                  <a:cubicBezTo>
                    <a:pt x="1127" y="3054"/>
                    <a:pt x="1447" y="3239"/>
                    <a:pt x="1771" y="3239"/>
                  </a:cubicBezTo>
                  <a:cubicBezTo>
                    <a:pt x="1911" y="3239"/>
                    <a:pt x="2051" y="3205"/>
                    <a:pt x="2189" y="3131"/>
                  </a:cubicBezTo>
                  <a:cubicBezTo>
                    <a:pt x="2371" y="3010"/>
                    <a:pt x="2584" y="2827"/>
                    <a:pt x="2493" y="2614"/>
                  </a:cubicBezTo>
                  <a:cubicBezTo>
                    <a:pt x="2219" y="1763"/>
                    <a:pt x="2037" y="882"/>
                    <a:pt x="1885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6"/>
            <p:cNvSpPr/>
            <p:nvPr/>
          </p:nvSpPr>
          <p:spPr>
            <a:xfrm>
              <a:off x="4669575" y="2551525"/>
              <a:ext cx="60075" cy="89725"/>
            </a:xfrm>
            <a:custGeom>
              <a:avLst/>
              <a:gdLst/>
              <a:ahLst/>
              <a:cxnLst/>
              <a:rect l="l" t="t" r="r" b="b"/>
              <a:pathLst>
                <a:path w="2403" h="3589" extrusionOk="0">
                  <a:moveTo>
                    <a:pt x="1764" y="0"/>
                  </a:moveTo>
                  <a:cubicBezTo>
                    <a:pt x="1156" y="335"/>
                    <a:pt x="609" y="669"/>
                    <a:pt x="1" y="1003"/>
                  </a:cubicBezTo>
                  <a:cubicBezTo>
                    <a:pt x="305" y="1824"/>
                    <a:pt x="578" y="2614"/>
                    <a:pt x="822" y="3374"/>
                  </a:cubicBezTo>
                  <a:cubicBezTo>
                    <a:pt x="882" y="3526"/>
                    <a:pt x="974" y="3587"/>
                    <a:pt x="1126" y="3587"/>
                  </a:cubicBezTo>
                  <a:cubicBezTo>
                    <a:pt x="1141" y="3588"/>
                    <a:pt x="1157" y="3588"/>
                    <a:pt x="1172" y="3588"/>
                  </a:cubicBezTo>
                  <a:cubicBezTo>
                    <a:pt x="1676" y="3588"/>
                    <a:pt x="2222" y="3116"/>
                    <a:pt x="2281" y="2614"/>
                  </a:cubicBezTo>
                  <a:cubicBezTo>
                    <a:pt x="2402" y="1703"/>
                    <a:pt x="2068" y="882"/>
                    <a:pt x="1764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6"/>
            <p:cNvSpPr/>
            <p:nvPr/>
          </p:nvSpPr>
          <p:spPr>
            <a:xfrm>
              <a:off x="4459850" y="2641200"/>
              <a:ext cx="60050" cy="78350"/>
            </a:xfrm>
            <a:custGeom>
              <a:avLst/>
              <a:gdLst/>
              <a:ahLst/>
              <a:cxnLst/>
              <a:rect l="l" t="t" r="r" b="b"/>
              <a:pathLst>
                <a:path w="2402" h="3134" extrusionOk="0">
                  <a:moveTo>
                    <a:pt x="1703" y="0"/>
                  </a:moveTo>
                  <a:cubicBezTo>
                    <a:pt x="1186" y="91"/>
                    <a:pt x="609" y="213"/>
                    <a:pt x="1" y="274"/>
                  </a:cubicBezTo>
                  <a:cubicBezTo>
                    <a:pt x="92" y="1064"/>
                    <a:pt x="305" y="1793"/>
                    <a:pt x="487" y="2523"/>
                  </a:cubicBezTo>
                  <a:cubicBezTo>
                    <a:pt x="601" y="2922"/>
                    <a:pt x="955" y="3134"/>
                    <a:pt x="1325" y="3134"/>
                  </a:cubicBezTo>
                  <a:cubicBezTo>
                    <a:pt x="1349" y="3134"/>
                    <a:pt x="1374" y="3133"/>
                    <a:pt x="1399" y="3131"/>
                  </a:cubicBezTo>
                  <a:cubicBezTo>
                    <a:pt x="2068" y="3100"/>
                    <a:pt x="2402" y="2584"/>
                    <a:pt x="2250" y="1945"/>
                  </a:cubicBezTo>
                  <a:cubicBezTo>
                    <a:pt x="2068" y="1338"/>
                    <a:pt x="1916" y="699"/>
                    <a:pt x="1703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6"/>
            <p:cNvSpPr/>
            <p:nvPr/>
          </p:nvSpPr>
          <p:spPr>
            <a:xfrm>
              <a:off x="4550275" y="2614600"/>
              <a:ext cx="57775" cy="79925"/>
            </a:xfrm>
            <a:custGeom>
              <a:avLst/>
              <a:gdLst/>
              <a:ahLst/>
              <a:cxnLst/>
              <a:rect l="l" t="t" r="r" b="b"/>
              <a:pathLst>
                <a:path w="2311" h="3197" extrusionOk="0">
                  <a:moveTo>
                    <a:pt x="1521" y="0"/>
                  </a:moveTo>
                  <a:cubicBezTo>
                    <a:pt x="1034" y="213"/>
                    <a:pt x="518" y="365"/>
                    <a:pt x="1" y="487"/>
                  </a:cubicBezTo>
                  <a:cubicBezTo>
                    <a:pt x="153" y="1307"/>
                    <a:pt x="366" y="2098"/>
                    <a:pt x="578" y="2857"/>
                  </a:cubicBezTo>
                  <a:cubicBezTo>
                    <a:pt x="603" y="3027"/>
                    <a:pt x="975" y="3197"/>
                    <a:pt x="1279" y="3197"/>
                  </a:cubicBezTo>
                  <a:cubicBezTo>
                    <a:pt x="1356" y="3197"/>
                    <a:pt x="1429" y="3186"/>
                    <a:pt x="1490" y="3161"/>
                  </a:cubicBezTo>
                  <a:cubicBezTo>
                    <a:pt x="1581" y="3161"/>
                    <a:pt x="1673" y="3070"/>
                    <a:pt x="1733" y="3040"/>
                  </a:cubicBezTo>
                  <a:cubicBezTo>
                    <a:pt x="2311" y="2736"/>
                    <a:pt x="2281" y="2736"/>
                    <a:pt x="2129" y="2128"/>
                  </a:cubicBezTo>
                  <a:cubicBezTo>
                    <a:pt x="1977" y="1550"/>
                    <a:pt x="1825" y="973"/>
                    <a:pt x="1673" y="335"/>
                  </a:cubicBezTo>
                  <a:cubicBezTo>
                    <a:pt x="1642" y="243"/>
                    <a:pt x="1642" y="122"/>
                    <a:pt x="1521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6"/>
            <p:cNvSpPr/>
            <p:nvPr/>
          </p:nvSpPr>
          <p:spPr>
            <a:xfrm>
              <a:off x="4597400" y="2598625"/>
              <a:ext cx="54725" cy="85325"/>
            </a:xfrm>
            <a:custGeom>
              <a:avLst/>
              <a:gdLst/>
              <a:ahLst/>
              <a:cxnLst/>
              <a:rect l="l" t="t" r="r" b="b"/>
              <a:pathLst>
                <a:path w="2189" h="3413" extrusionOk="0">
                  <a:moveTo>
                    <a:pt x="1095" y="1"/>
                  </a:moveTo>
                  <a:cubicBezTo>
                    <a:pt x="730" y="183"/>
                    <a:pt x="396" y="335"/>
                    <a:pt x="0" y="457"/>
                  </a:cubicBezTo>
                  <a:cubicBezTo>
                    <a:pt x="183" y="1369"/>
                    <a:pt x="456" y="2281"/>
                    <a:pt x="730" y="3162"/>
                  </a:cubicBezTo>
                  <a:cubicBezTo>
                    <a:pt x="730" y="3223"/>
                    <a:pt x="760" y="3314"/>
                    <a:pt x="851" y="3344"/>
                  </a:cubicBezTo>
                  <a:cubicBezTo>
                    <a:pt x="955" y="3392"/>
                    <a:pt x="1056" y="3412"/>
                    <a:pt x="1153" y="3412"/>
                  </a:cubicBezTo>
                  <a:cubicBezTo>
                    <a:pt x="1371" y="3412"/>
                    <a:pt x="1575" y="3309"/>
                    <a:pt x="1763" y="3162"/>
                  </a:cubicBezTo>
                  <a:cubicBezTo>
                    <a:pt x="1946" y="3010"/>
                    <a:pt x="2189" y="2797"/>
                    <a:pt x="2037" y="2463"/>
                  </a:cubicBezTo>
                  <a:cubicBezTo>
                    <a:pt x="1763" y="1794"/>
                    <a:pt x="1520" y="1065"/>
                    <a:pt x="1307" y="335"/>
                  </a:cubicBezTo>
                  <a:cubicBezTo>
                    <a:pt x="1277" y="244"/>
                    <a:pt x="1216" y="123"/>
                    <a:pt x="1095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6"/>
            <p:cNvSpPr/>
            <p:nvPr/>
          </p:nvSpPr>
          <p:spPr>
            <a:xfrm>
              <a:off x="4633875" y="2580400"/>
              <a:ext cx="48650" cy="81325"/>
            </a:xfrm>
            <a:custGeom>
              <a:avLst/>
              <a:gdLst/>
              <a:ahLst/>
              <a:cxnLst/>
              <a:rect l="l" t="t" r="r" b="b"/>
              <a:pathLst>
                <a:path w="1946" h="3253" extrusionOk="0">
                  <a:moveTo>
                    <a:pt x="1125" y="0"/>
                  </a:moveTo>
                  <a:lnTo>
                    <a:pt x="0" y="578"/>
                  </a:lnTo>
                  <a:cubicBezTo>
                    <a:pt x="304" y="1459"/>
                    <a:pt x="608" y="2341"/>
                    <a:pt x="912" y="3253"/>
                  </a:cubicBezTo>
                  <a:cubicBezTo>
                    <a:pt x="1368" y="3253"/>
                    <a:pt x="1703" y="3040"/>
                    <a:pt x="1855" y="2645"/>
                  </a:cubicBezTo>
                  <a:cubicBezTo>
                    <a:pt x="1885" y="2523"/>
                    <a:pt x="1946" y="2432"/>
                    <a:pt x="1885" y="2341"/>
                  </a:cubicBezTo>
                  <a:cubicBezTo>
                    <a:pt x="1672" y="1581"/>
                    <a:pt x="1399" y="821"/>
                    <a:pt x="1125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6"/>
            <p:cNvSpPr/>
            <p:nvPr/>
          </p:nvSpPr>
          <p:spPr>
            <a:xfrm>
              <a:off x="4512300" y="2632825"/>
              <a:ext cx="43325" cy="68600"/>
            </a:xfrm>
            <a:custGeom>
              <a:avLst/>
              <a:gdLst/>
              <a:ahLst/>
              <a:cxnLst/>
              <a:rect l="l" t="t" r="r" b="b"/>
              <a:pathLst>
                <a:path w="1733" h="2744" extrusionOk="0">
                  <a:moveTo>
                    <a:pt x="1064" y="1"/>
                  </a:moveTo>
                  <a:cubicBezTo>
                    <a:pt x="790" y="92"/>
                    <a:pt x="426" y="153"/>
                    <a:pt x="0" y="274"/>
                  </a:cubicBezTo>
                  <a:cubicBezTo>
                    <a:pt x="122" y="1034"/>
                    <a:pt x="334" y="1794"/>
                    <a:pt x="486" y="2554"/>
                  </a:cubicBezTo>
                  <a:cubicBezTo>
                    <a:pt x="517" y="2706"/>
                    <a:pt x="608" y="2736"/>
                    <a:pt x="699" y="2736"/>
                  </a:cubicBezTo>
                  <a:cubicBezTo>
                    <a:pt x="745" y="2741"/>
                    <a:pt x="790" y="2744"/>
                    <a:pt x="836" y="2744"/>
                  </a:cubicBezTo>
                  <a:cubicBezTo>
                    <a:pt x="1062" y="2744"/>
                    <a:pt x="1282" y="2681"/>
                    <a:pt x="1459" y="2554"/>
                  </a:cubicBezTo>
                  <a:cubicBezTo>
                    <a:pt x="1672" y="2402"/>
                    <a:pt x="1733" y="2250"/>
                    <a:pt x="1672" y="2007"/>
                  </a:cubicBezTo>
                  <a:cubicBezTo>
                    <a:pt x="1459" y="1338"/>
                    <a:pt x="1246" y="639"/>
                    <a:pt x="1064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6"/>
            <p:cNvSpPr/>
            <p:nvPr/>
          </p:nvSpPr>
          <p:spPr>
            <a:xfrm>
              <a:off x="4479625" y="1856425"/>
              <a:ext cx="725700" cy="611200"/>
            </a:xfrm>
            <a:custGeom>
              <a:avLst/>
              <a:gdLst/>
              <a:ahLst/>
              <a:cxnLst/>
              <a:rect l="l" t="t" r="r" b="b"/>
              <a:pathLst>
                <a:path w="29028" h="24448" extrusionOk="0">
                  <a:moveTo>
                    <a:pt x="22653" y="0"/>
                  </a:moveTo>
                  <a:cubicBezTo>
                    <a:pt x="22348" y="0"/>
                    <a:pt x="22040" y="19"/>
                    <a:pt x="21733" y="53"/>
                  </a:cubicBezTo>
                  <a:cubicBezTo>
                    <a:pt x="18876" y="327"/>
                    <a:pt x="16049" y="661"/>
                    <a:pt x="13192" y="1208"/>
                  </a:cubicBezTo>
                  <a:cubicBezTo>
                    <a:pt x="12250" y="1391"/>
                    <a:pt x="11246" y="1573"/>
                    <a:pt x="10304" y="1847"/>
                  </a:cubicBezTo>
                  <a:cubicBezTo>
                    <a:pt x="8906" y="2272"/>
                    <a:pt x="7447" y="2667"/>
                    <a:pt x="6049" y="3184"/>
                  </a:cubicBezTo>
                  <a:cubicBezTo>
                    <a:pt x="4529" y="3670"/>
                    <a:pt x="3070" y="4309"/>
                    <a:pt x="1824" y="5342"/>
                  </a:cubicBezTo>
                  <a:cubicBezTo>
                    <a:pt x="790" y="6163"/>
                    <a:pt x="243" y="7196"/>
                    <a:pt x="122" y="8534"/>
                  </a:cubicBezTo>
                  <a:cubicBezTo>
                    <a:pt x="0" y="9780"/>
                    <a:pt x="426" y="10874"/>
                    <a:pt x="1034" y="11938"/>
                  </a:cubicBezTo>
                  <a:cubicBezTo>
                    <a:pt x="1672" y="13093"/>
                    <a:pt x="2675" y="13883"/>
                    <a:pt x="3739" y="14643"/>
                  </a:cubicBezTo>
                  <a:cubicBezTo>
                    <a:pt x="6687" y="16801"/>
                    <a:pt x="9666" y="19020"/>
                    <a:pt x="12827" y="20905"/>
                  </a:cubicBezTo>
                  <a:cubicBezTo>
                    <a:pt x="14712" y="22060"/>
                    <a:pt x="16627" y="23184"/>
                    <a:pt x="18663" y="24035"/>
                  </a:cubicBezTo>
                  <a:cubicBezTo>
                    <a:pt x="19364" y="24298"/>
                    <a:pt x="20054" y="24448"/>
                    <a:pt x="20728" y="24448"/>
                  </a:cubicBezTo>
                  <a:cubicBezTo>
                    <a:pt x="21691" y="24448"/>
                    <a:pt x="22620" y="24143"/>
                    <a:pt x="23496" y="23427"/>
                  </a:cubicBezTo>
                  <a:cubicBezTo>
                    <a:pt x="24681" y="22455"/>
                    <a:pt x="25077" y="21148"/>
                    <a:pt x="25228" y="19689"/>
                  </a:cubicBezTo>
                  <a:cubicBezTo>
                    <a:pt x="25289" y="19476"/>
                    <a:pt x="25350" y="19354"/>
                    <a:pt x="25502" y="19202"/>
                  </a:cubicBezTo>
                  <a:cubicBezTo>
                    <a:pt x="26262" y="18595"/>
                    <a:pt x="26870" y="17835"/>
                    <a:pt x="27295" y="16953"/>
                  </a:cubicBezTo>
                  <a:cubicBezTo>
                    <a:pt x="28329" y="14643"/>
                    <a:pt x="28390" y="12272"/>
                    <a:pt x="27204" y="9993"/>
                  </a:cubicBezTo>
                  <a:cubicBezTo>
                    <a:pt x="28542" y="8047"/>
                    <a:pt x="29028" y="5980"/>
                    <a:pt x="28055" y="3701"/>
                  </a:cubicBezTo>
                  <a:cubicBezTo>
                    <a:pt x="27569" y="2515"/>
                    <a:pt x="26809" y="1543"/>
                    <a:pt x="25684" y="813"/>
                  </a:cubicBezTo>
                  <a:cubicBezTo>
                    <a:pt x="24742" y="224"/>
                    <a:pt x="23708" y="0"/>
                    <a:pt x="226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6"/>
            <p:cNvSpPr/>
            <p:nvPr/>
          </p:nvSpPr>
          <p:spPr>
            <a:xfrm>
              <a:off x="3938575" y="2060125"/>
              <a:ext cx="598825" cy="707775"/>
            </a:xfrm>
            <a:custGeom>
              <a:avLst/>
              <a:gdLst/>
              <a:ahLst/>
              <a:cxnLst/>
              <a:rect l="l" t="t" r="r" b="b"/>
              <a:pathLst>
                <a:path w="23953" h="28311" extrusionOk="0">
                  <a:moveTo>
                    <a:pt x="17735" y="0"/>
                  </a:moveTo>
                  <a:cubicBezTo>
                    <a:pt x="17205" y="0"/>
                    <a:pt x="16673" y="95"/>
                    <a:pt x="16140" y="294"/>
                  </a:cubicBezTo>
                  <a:cubicBezTo>
                    <a:pt x="14621" y="872"/>
                    <a:pt x="13314" y="1784"/>
                    <a:pt x="12128" y="2817"/>
                  </a:cubicBezTo>
                  <a:cubicBezTo>
                    <a:pt x="10973" y="3760"/>
                    <a:pt x="9879" y="4763"/>
                    <a:pt x="8815" y="5766"/>
                  </a:cubicBezTo>
                  <a:cubicBezTo>
                    <a:pt x="8086" y="6465"/>
                    <a:pt x="7417" y="7194"/>
                    <a:pt x="6748" y="7893"/>
                  </a:cubicBezTo>
                  <a:cubicBezTo>
                    <a:pt x="4864" y="10082"/>
                    <a:pt x="3070" y="12301"/>
                    <a:pt x="1399" y="14641"/>
                  </a:cubicBezTo>
                  <a:cubicBezTo>
                    <a:pt x="578" y="15735"/>
                    <a:pt x="0" y="16982"/>
                    <a:pt x="31" y="18441"/>
                  </a:cubicBezTo>
                  <a:cubicBezTo>
                    <a:pt x="61" y="19717"/>
                    <a:pt x="517" y="20903"/>
                    <a:pt x="1277" y="21936"/>
                  </a:cubicBezTo>
                  <a:cubicBezTo>
                    <a:pt x="2596" y="23749"/>
                    <a:pt x="4361" y="24420"/>
                    <a:pt x="6507" y="24420"/>
                  </a:cubicBezTo>
                  <a:cubicBezTo>
                    <a:pt x="6735" y="24420"/>
                    <a:pt x="6967" y="24413"/>
                    <a:pt x="7204" y="24398"/>
                  </a:cubicBezTo>
                  <a:cubicBezTo>
                    <a:pt x="8542" y="26587"/>
                    <a:pt x="10608" y="27711"/>
                    <a:pt x="13131" y="28015"/>
                  </a:cubicBezTo>
                  <a:cubicBezTo>
                    <a:pt x="13312" y="28033"/>
                    <a:pt x="13496" y="28041"/>
                    <a:pt x="13680" y="28041"/>
                  </a:cubicBezTo>
                  <a:cubicBezTo>
                    <a:pt x="14456" y="28041"/>
                    <a:pt x="15252" y="27890"/>
                    <a:pt x="15988" y="27620"/>
                  </a:cubicBezTo>
                  <a:cubicBezTo>
                    <a:pt x="16070" y="27593"/>
                    <a:pt x="16146" y="27578"/>
                    <a:pt x="16224" y="27578"/>
                  </a:cubicBezTo>
                  <a:cubicBezTo>
                    <a:pt x="16320" y="27578"/>
                    <a:pt x="16418" y="27600"/>
                    <a:pt x="16536" y="27650"/>
                  </a:cubicBezTo>
                  <a:cubicBezTo>
                    <a:pt x="17403" y="28034"/>
                    <a:pt x="18298" y="28310"/>
                    <a:pt x="19211" y="28310"/>
                  </a:cubicBezTo>
                  <a:cubicBezTo>
                    <a:pt x="19672" y="28310"/>
                    <a:pt x="20139" y="28239"/>
                    <a:pt x="20609" y="28076"/>
                  </a:cubicBezTo>
                  <a:cubicBezTo>
                    <a:pt x="22402" y="27438"/>
                    <a:pt x="23283" y="26070"/>
                    <a:pt x="23587" y="24246"/>
                  </a:cubicBezTo>
                  <a:cubicBezTo>
                    <a:pt x="23952" y="22027"/>
                    <a:pt x="23922" y="19839"/>
                    <a:pt x="23922" y="17620"/>
                  </a:cubicBezTo>
                  <a:cubicBezTo>
                    <a:pt x="23891" y="14033"/>
                    <a:pt x="23527" y="10325"/>
                    <a:pt x="23162" y="6678"/>
                  </a:cubicBezTo>
                  <a:cubicBezTo>
                    <a:pt x="23071" y="5401"/>
                    <a:pt x="22858" y="4155"/>
                    <a:pt x="22220" y="3000"/>
                  </a:cubicBezTo>
                  <a:cubicBezTo>
                    <a:pt x="21612" y="1936"/>
                    <a:pt x="20882" y="994"/>
                    <a:pt x="19758" y="446"/>
                  </a:cubicBezTo>
                  <a:cubicBezTo>
                    <a:pt x="19091" y="156"/>
                    <a:pt x="18415" y="0"/>
                    <a:pt x="177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6"/>
            <p:cNvSpPr/>
            <p:nvPr/>
          </p:nvSpPr>
          <p:spPr>
            <a:xfrm>
              <a:off x="4497100" y="1960150"/>
              <a:ext cx="265975" cy="246650"/>
            </a:xfrm>
            <a:custGeom>
              <a:avLst/>
              <a:gdLst/>
              <a:ahLst/>
              <a:cxnLst/>
              <a:rect l="l" t="t" r="r" b="b"/>
              <a:pathLst>
                <a:path w="10639" h="9866" extrusionOk="0">
                  <a:moveTo>
                    <a:pt x="4922" y="1"/>
                  </a:moveTo>
                  <a:cubicBezTo>
                    <a:pt x="4675" y="1"/>
                    <a:pt x="4422" y="40"/>
                    <a:pt x="4164" y="129"/>
                  </a:cubicBezTo>
                  <a:cubicBezTo>
                    <a:pt x="3070" y="494"/>
                    <a:pt x="2158" y="1163"/>
                    <a:pt x="1277" y="1953"/>
                  </a:cubicBezTo>
                  <a:cubicBezTo>
                    <a:pt x="213" y="2895"/>
                    <a:pt x="0" y="4111"/>
                    <a:pt x="61" y="5388"/>
                  </a:cubicBezTo>
                  <a:cubicBezTo>
                    <a:pt x="152" y="5600"/>
                    <a:pt x="183" y="5752"/>
                    <a:pt x="213" y="5935"/>
                  </a:cubicBezTo>
                  <a:cubicBezTo>
                    <a:pt x="517" y="6907"/>
                    <a:pt x="1186" y="7728"/>
                    <a:pt x="1824" y="8488"/>
                  </a:cubicBezTo>
                  <a:cubicBezTo>
                    <a:pt x="2341" y="9126"/>
                    <a:pt x="3040" y="9552"/>
                    <a:pt x="3830" y="9734"/>
                  </a:cubicBezTo>
                  <a:cubicBezTo>
                    <a:pt x="4111" y="9817"/>
                    <a:pt x="4405" y="9866"/>
                    <a:pt x="4695" y="9866"/>
                  </a:cubicBezTo>
                  <a:cubicBezTo>
                    <a:pt x="5470" y="9866"/>
                    <a:pt x="6211" y="9515"/>
                    <a:pt x="6566" y="8518"/>
                  </a:cubicBezTo>
                  <a:cubicBezTo>
                    <a:pt x="6633" y="8361"/>
                    <a:pt x="6750" y="8270"/>
                    <a:pt x="6892" y="8270"/>
                  </a:cubicBezTo>
                  <a:cubicBezTo>
                    <a:pt x="6943" y="8270"/>
                    <a:pt x="6996" y="8282"/>
                    <a:pt x="7052" y="8306"/>
                  </a:cubicBezTo>
                  <a:cubicBezTo>
                    <a:pt x="7252" y="8350"/>
                    <a:pt x="7452" y="8378"/>
                    <a:pt x="7653" y="8378"/>
                  </a:cubicBezTo>
                  <a:cubicBezTo>
                    <a:pt x="7726" y="8378"/>
                    <a:pt x="7799" y="8375"/>
                    <a:pt x="7873" y="8366"/>
                  </a:cubicBezTo>
                  <a:cubicBezTo>
                    <a:pt x="9392" y="8245"/>
                    <a:pt x="10335" y="7546"/>
                    <a:pt x="10517" y="6056"/>
                  </a:cubicBezTo>
                  <a:cubicBezTo>
                    <a:pt x="10639" y="5266"/>
                    <a:pt x="10335" y="4567"/>
                    <a:pt x="9636" y="4081"/>
                  </a:cubicBezTo>
                  <a:cubicBezTo>
                    <a:pt x="9271" y="3807"/>
                    <a:pt x="8815" y="3686"/>
                    <a:pt x="8359" y="3594"/>
                  </a:cubicBezTo>
                  <a:cubicBezTo>
                    <a:pt x="7842" y="3473"/>
                    <a:pt x="7751" y="3321"/>
                    <a:pt x="7812" y="2865"/>
                  </a:cubicBezTo>
                  <a:cubicBezTo>
                    <a:pt x="7933" y="1831"/>
                    <a:pt x="7508" y="1072"/>
                    <a:pt x="6626" y="555"/>
                  </a:cubicBezTo>
                  <a:cubicBezTo>
                    <a:pt x="6089" y="232"/>
                    <a:pt x="5521" y="1"/>
                    <a:pt x="4922" y="1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36"/>
            <p:cNvSpPr/>
            <p:nvPr/>
          </p:nvSpPr>
          <p:spPr>
            <a:xfrm>
              <a:off x="4257725" y="2076625"/>
              <a:ext cx="240150" cy="260925"/>
            </a:xfrm>
            <a:custGeom>
              <a:avLst/>
              <a:gdLst/>
              <a:ahLst/>
              <a:cxnLst/>
              <a:rect l="l" t="t" r="r" b="b"/>
              <a:pathLst>
                <a:path w="9606" h="10437" extrusionOk="0">
                  <a:moveTo>
                    <a:pt x="4990" y="1"/>
                  </a:moveTo>
                  <a:cubicBezTo>
                    <a:pt x="4666" y="1"/>
                    <a:pt x="4331" y="48"/>
                    <a:pt x="3982" y="151"/>
                  </a:cubicBezTo>
                  <a:cubicBezTo>
                    <a:pt x="2827" y="486"/>
                    <a:pt x="1824" y="941"/>
                    <a:pt x="912" y="1701"/>
                  </a:cubicBezTo>
                  <a:cubicBezTo>
                    <a:pt x="183" y="2309"/>
                    <a:pt x="1" y="3100"/>
                    <a:pt x="1" y="4011"/>
                  </a:cubicBezTo>
                  <a:cubicBezTo>
                    <a:pt x="31" y="5045"/>
                    <a:pt x="396" y="5805"/>
                    <a:pt x="1399" y="6230"/>
                  </a:cubicBezTo>
                  <a:cubicBezTo>
                    <a:pt x="1824" y="6413"/>
                    <a:pt x="1885" y="6534"/>
                    <a:pt x="1733" y="7021"/>
                  </a:cubicBezTo>
                  <a:cubicBezTo>
                    <a:pt x="1611" y="7477"/>
                    <a:pt x="1490" y="7932"/>
                    <a:pt x="1520" y="8388"/>
                  </a:cubicBezTo>
                  <a:cubicBezTo>
                    <a:pt x="1581" y="9209"/>
                    <a:pt x="2007" y="9817"/>
                    <a:pt x="2767" y="10182"/>
                  </a:cubicBezTo>
                  <a:cubicBezTo>
                    <a:pt x="3164" y="10353"/>
                    <a:pt x="3543" y="10436"/>
                    <a:pt x="3902" y="10436"/>
                  </a:cubicBezTo>
                  <a:cubicBezTo>
                    <a:pt x="4751" y="10436"/>
                    <a:pt x="5491" y="9972"/>
                    <a:pt x="6110" y="9118"/>
                  </a:cubicBezTo>
                  <a:cubicBezTo>
                    <a:pt x="6262" y="8875"/>
                    <a:pt x="6384" y="8662"/>
                    <a:pt x="6444" y="8388"/>
                  </a:cubicBezTo>
                  <a:cubicBezTo>
                    <a:pt x="6524" y="8175"/>
                    <a:pt x="6651" y="8079"/>
                    <a:pt x="6825" y="8079"/>
                  </a:cubicBezTo>
                  <a:cubicBezTo>
                    <a:pt x="6849" y="8079"/>
                    <a:pt x="6874" y="8081"/>
                    <a:pt x="6900" y="8084"/>
                  </a:cubicBezTo>
                  <a:cubicBezTo>
                    <a:pt x="7041" y="8105"/>
                    <a:pt x="7175" y="8115"/>
                    <a:pt x="7302" y="8115"/>
                  </a:cubicBezTo>
                  <a:cubicBezTo>
                    <a:pt x="8496" y="8115"/>
                    <a:pt x="9115" y="7255"/>
                    <a:pt x="9362" y="6321"/>
                  </a:cubicBezTo>
                  <a:cubicBezTo>
                    <a:pt x="9606" y="5562"/>
                    <a:pt x="9606" y="4771"/>
                    <a:pt x="9332" y="3981"/>
                  </a:cubicBezTo>
                  <a:cubicBezTo>
                    <a:pt x="8998" y="3039"/>
                    <a:pt x="8663" y="2066"/>
                    <a:pt x="7964" y="1306"/>
                  </a:cubicBezTo>
                  <a:lnTo>
                    <a:pt x="7599" y="941"/>
                  </a:lnTo>
                  <a:cubicBezTo>
                    <a:pt x="6746" y="380"/>
                    <a:pt x="5909" y="1"/>
                    <a:pt x="4990" y="1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36"/>
            <p:cNvSpPr/>
            <p:nvPr/>
          </p:nvSpPr>
          <p:spPr>
            <a:xfrm>
              <a:off x="4212125" y="2388150"/>
              <a:ext cx="99575" cy="236825"/>
            </a:xfrm>
            <a:custGeom>
              <a:avLst/>
              <a:gdLst/>
              <a:ahLst/>
              <a:cxnLst/>
              <a:rect l="l" t="t" r="r" b="b"/>
              <a:pathLst>
                <a:path w="3983" h="9473" extrusionOk="0">
                  <a:moveTo>
                    <a:pt x="3861" y="0"/>
                  </a:moveTo>
                  <a:cubicBezTo>
                    <a:pt x="3466" y="365"/>
                    <a:pt x="3223" y="791"/>
                    <a:pt x="2949" y="1247"/>
                  </a:cubicBezTo>
                  <a:cubicBezTo>
                    <a:pt x="2068" y="2645"/>
                    <a:pt x="1277" y="4043"/>
                    <a:pt x="609" y="5532"/>
                  </a:cubicBezTo>
                  <a:cubicBezTo>
                    <a:pt x="244" y="6292"/>
                    <a:pt x="62" y="7083"/>
                    <a:pt x="31" y="7934"/>
                  </a:cubicBezTo>
                  <a:cubicBezTo>
                    <a:pt x="1" y="8602"/>
                    <a:pt x="396" y="9271"/>
                    <a:pt x="973" y="9423"/>
                  </a:cubicBezTo>
                  <a:cubicBezTo>
                    <a:pt x="1086" y="9457"/>
                    <a:pt x="1203" y="9473"/>
                    <a:pt x="1321" y="9473"/>
                  </a:cubicBezTo>
                  <a:cubicBezTo>
                    <a:pt x="1839" y="9473"/>
                    <a:pt x="2373" y="9164"/>
                    <a:pt x="2645" y="8694"/>
                  </a:cubicBezTo>
                  <a:cubicBezTo>
                    <a:pt x="3344" y="7538"/>
                    <a:pt x="3527" y="6262"/>
                    <a:pt x="3679" y="4955"/>
                  </a:cubicBezTo>
                  <a:cubicBezTo>
                    <a:pt x="3861" y="3557"/>
                    <a:pt x="3891" y="2158"/>
                    <a:pt x="3861" y="760"/>
                  </a:cubicBezTo>
                  <a:cubicBezTo>
                    <a:pt x="3861" y="517"/>
                    <a:pt x="3983" y="304"/>
                    <a:pt x="38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36"/>
            <p:cNvSpPr/>
            <p:nvPr/>
          </p:nvSpPr>
          <p:spPr>
            <a:xfrm>
              <a:off x="4394500" y="2376750"/>
              <a:ext cx="76775" cy="253000"/>
            </a:xfrm>
            <a:custGeom>
              <a:avLst/>
              <a:gdLst/>
              <a:ahLst/>
              <a:cxnLst/>
              <a:rect l="l" t="t" r="r" b="b"/>
              <a:pathLst>
                <a:path w="3071" h="10120" extrusionOk="0">
                  <a:moveTo>
                    <a:pt x="1125" y="0"/>
                  </a:moveTo>
                  <a:cubicBezTo>
                    <a:pt x="1034" y="517"/>
                    <a:pt x="852" y="1064"/>
                    <a:pt x="791" y="1611"/>
                  </a:cubicBezTo>
                  <a:cubicBezTo>
                    <a:pt x="457" y="3496"/>
                    <a:pt x="92" y="5380"/>
                    <a:pt x="31" y="7295"/>
                  </a:cubicBezTo>
                  <a:cubicBezTo>
                    <a:pt x="1" y="8146"/>
                    <a:pt x="62" y="9028"/>
                    <a:pt x="669" y="9757"/>
                  </a:cubicBezTo>
                  <a:cubicBezTo>
                    <a:pt x="877" y="9997"/>
                    <a:pt x="1144" y="10119"/>
                    <a:pt x="1416" y="10119"/>
                  </a:cubicBezTo>
                  <a:cubicBezTo>
                    <a:pt x="1662" y="10119"/>
                    <a:pt x="1912" y="10020"/>
                    <a:pt x="2128" y="9818"/>
                  </a:cubicBezTo>
                  <a:cubicBezTo>
                    <a:pt x="2524" y="9393"/>
                    <a:pt x="2736" y="8876"/>
                    <a:pt x="2858" y="8298"/>
                  </a:cubicBezTo>
                  <a:cubicBezTo>
                    <a:pt x="3071" y="7052"/>
                    <a:pt x="2888" y="5806"/>
                    <a:pt x="2645" y="4590"/>
                  </a:cubicBezTo>
                  <a:cubicBezTo>
                    <a:pt x="2280" y="3040"/>
                    <a:pt x="1672" y="1551"/>
                    <a:pt x="11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6"/>
            <p:cNvSpPr/>
            <p:nvPr/>
          </p:nvSpPr>
          <p:spPr>
            <a:xfrm>
              <a:off x="4041925" y="2295450"/>
              <a:ext cx="167950" cy="196875"/>
            </a:xfrm>
            <a:custGeom>
              <a:avLst/>
              <a:gdLst/>
              <a:ahLst/>
              <a:cxnLst/>
              <a:rect l="l" t="t" r="r" b="b"/>
              <a:pathLst>
                <a:path w="6718" h="7875" extrusionOk="0">
                  <a:moveTo>
                    <a:pt x="6718" y="0"/>
                  </a:moveTo>
                  <a:lnTo>
                    <a:pt x="6718" y="0"/>
                  </a:lnTo>
                  <a:cubicBezTo>
                    <a:pt x="6079" y="365"/>
                    <a:pt x="5502" y="821"/>
                    <a:pt x="4894" y="1186"/>
                  </a:cubicBezTo>
                  <a:cubicBezTo>
                    <a:pt x="3800" y="1885"/>
                    <a:pt x="2857" y="2705"/>
                    <a:pt x="1976" y="3617"/>
                  </a:cubicBezTo>
                  <a:cubicBezTo>
                    <a:pt x="1307" y="4347"/>
                    <a:pt x="699" y="5137"/>
                    <a:pt x="304" y="6049"/>
                  </a:cubicBezTo>
                  <a:cubicBezTo>
                    <a:pt x="0" y="6778"/>
                    <a:pt x="122" y="7234"/>
                    <a:pt x="608" y="7599"/>
                  </a:cubicBezTo>
                  <a:cubicBezTo>
                    <a:pt x="862" y="7782"/>
                    <a:pt x="1129" y="7874"/>
                    <a:pt x="1397" y="7874"/>
                  </a:cubicBezTo>
                  <a:cubicBezTo>
                    <a:pt x="1707" y="7874"/>
                    <a:pt x="2017" y="7752"/>
                    <a:pt x="2310" y="7508"/>
                  </a:cubicBezTo>
                  <a:cubicBezTo>
                    <a:pt x="3009" y="6930"/>
                    <a:pt x="3496" y="6231"/>
                    <a:pt x="3982" y="5532"/>
                  </a:cubicBezTo>
                  <a:cubicBezTo>
                    <a:pt x="5137" y="3891"/>
                    <a:pt x="5927" y="2067"/>
                    <a:pt x="6687" y="213"/>
                  </a:cubicBezTo>
                  <a:cubicBezTo>
                    <a:pt x="6687" y="122"/>
                    <a:pt x="6687" y="91"/>
                    <a:pt x="67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6"/>
            <p:cNvSpPr/>
            <p:nvPr/>
          </p:nvSpPr>
          <p:spPr>
            <a:xfrm>
              <a:off x="4819275" y="2129225"/>
              <a:ext cx="243950" cy="89500"/>
            </a:xfrm>
            <a:custGeom>
              <a:avLst/>
              <a:gdLst/>
              <a:ahLst/>
              <a:cxnLst/>
              <a:rect l="l" t="t" r="r" b="b"/>
              <a:pathLst>
                <a:path w="9758" h="3580" extrusionOk="0">
                  <a:moveTo>
                    <a:pt x="2777" y="0"/>
                  </a:moveTo>
                  <a:cubicBezTo>
                    <a:pt x="2370" y="0"/>
                    <a:pt x="1961" y="8"/>
                    <a:pt x="1551" y="23"/>
                  </a:cubicBezTo>
                  <a:cubicBezTo>
                    <a:pt x="1004" y="23"/>
                    <a:pt x="518" y="23"/>
                    <a:pt x="1" y="175"/>
                  </a:cubicBezTo>
                  <a:cubicBezTo>
                    <a:pt x="183" y="418"/>
                    <a:pt x="396" y="479"/>
                    <a:pt x="670" y="540"/>
                  </a:cubicBezTo>
                  <a:cubicBezTo>
                    <a:pt x="1885" y="1300"/>
                    <a:pt x="3101" y="1999"/>
                    <a:pt x="4408" y="2546"/>
                  </a:cubicBezTo>
                  <a:cubicBezTo>
                    <a:pt x="5563" y="3093"/>
                    <a:pt x="6779" y="3579"/>
                    <a:pt x="8117" y="3579"/>
                  </a:cubicBezTo>
                  <a:cubicBezTo>
                    <a:pt x="8816" y="3579"/>
                    <a:pt x="9454" y="3123"/>
                    <a:pt x="9606" y="2515"/>
                  </a:cubicBezTo>
                  <a:cubicBezTo>
                    <a:pt x="9758" y="1938"/>
                    <a:pt x="9424" y="1300"/>
                    <a:pt x="8816" y="965"/>
                  </a:cubicBezTo>
                  <a:cubicBezTo>
                    <a:pt x="8056" y="540"/>
                    <a:pt x="7296" y="266"/>
                    <a:pt x="6445" y="205"/>
                  </a:cubicBezTo>
                  <a:cubicBezTo>
                    <a:pt x="5214" y="68"/>
                    <a:pt x="4000" y="0"/>
                    <a:pt x="27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6"/>
            <p:cNvSpPr/>
            <p:nvPr/>
          </p:nvSpPr>
          <p:spPr>
            <a:xfrm>
              <a:off x="4750900" y="2214125"/>
              <a:ext cx="221150" cy="148825"/>
            </a:xfrm>
            <a:custGeom>
              <a:avLst/>
              <a:gdLst/>
              <a:ahLst/>
              <a:cxnLst/>
              <a:rect l="l" t="t" r="r" b="b"/>
              <a:pathLst>
                <a:path w="8846" h="5953" extrusionOk="0">
                  <a:moveTo>
                    <a:pt x="0" y="1"/>
                  </a:moveTo>
                  <a:cubicBezTo>
                    <a:pt x="1064" y="1247"/>
                    <a:pt x="2006" y="2554"/>
                    <a:pt x="3192" y="3648"/>
                  </a:cubicBezTo>
                  <a:cubicBezTo>
                    <a:pt x="4134" y="4469"/>
                    <a:pt x="5107" y="5290"/>
                    <a:pt x="6292" y="5746"/>
                  </a:cubicBezTo>
                  <a:cubicBezTo>
                    <a:pt x="6668" y="5871"/>
                    <a:pt x="7043" y="5953"/>
                    <a:pt x="7428" y="5953"/>
                  </a:cubicBezTo>
                  <a:cubicBezTo>
                    <a:pt x="7604" y="5953"/>
                    <a:pt x="7783" y="5936"/>
                    <a:pt x="7964" y="5898"/>
                  </a:cubicBezTo>
                  <a:cubicBezTo>
                    <a:pt x="8572" y="5685"/>
                    <a:pt x="8845" y="5168"/>
                    <a:pt x="8663" y="4591"/>
                  </a:cubicBezTo>
                  <a:cubicBezTo>
                    <a:pt x="8359" y="3679"/>
                    <a:pt x="7660" y="3192"/>
                    <a:pt x="6870" y="2767"/>
                  </a:cubicBezTo>
                  <a:cubicBezTo>
                    <a:pt x="5168" y="1855"/>
                    <a:pt x="3374" y="1217"/>
                    <a:pt x="1581" y="518"/>
                  </a:cubicBezTo>
                  <a:cubicBezTo>
                    <a:pt x="1064" y="335"/>
                    <a:pt x="517" y="183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6"/>
            <p:cNvSpPr/>
            <p:nvPr/>
          </p:nvSpPr>
          <p:spPr>
            <a:xfrm>
              <a:off x="4790400" y="1939200"/>
              <a:ext cx="241675" cy="74375"/>
            </a:xfrm>
            <a:custGeom>
              <a:avLst/>
              <a:gdLst/>
              <a:ahLst/>
              <a:cxnLst/>
              <a:rect l="l" t="t" r="r" b="b"/>
              <a:pathLst>
                <a:path w="9667" h="2975" extrusionOk="0">
                  <a:moveTo>
                    <a:pt x="7539" y="1"/>
                  </a:moveTo>
                  <a:cubicBezTo>
                    <a:pt x="6853" y="1"/>
                    <a:pt x="6178" y="90"/>
                    <a:pt x="5503" y="238"/>
                  </a:cubicBezTo>
                  <a:cubicBezTo>
                    <a:pt x="4287" y="542"/>
                    <a:pt x="3071" y="967"/>
                    <a:pt x="1946" y="1545"/>
                  </a:cubicBezTo>
                  <a:cubicBezTo>
                    <a:pt x="1308" y="1849"/>
                    <a:pt x="639" y="2092"/>
                    <a:pt x="1" y="2487"/>
                  </a:cubicBezTo>
                  <a:cubicBezTo>
                    <a:pt x="92" y="2517"/>
                    <a:pt x="122" y="2517"/>
                    <a:pt x="153" y="2517"/>
                  </a:cubicBezTo>
                  <a:cubicBezTo>
                    <a:pt x="1748" y="2767"/>
                    <a:pt x="3383" y="2975"/>
                    <a:pt x="5010" y="2975"/>
                  </a:cubicBezTo>
                  <a:cubicBezTo>
                    <a:pt x="5367" y="2975"/>
                    <a:pt x="5724" y="2965"/>
                    <a:pt x="6080" y="2943"/>
                  </a:cubicBezTo>
                  <a:cubicBezTo>
                    <a:pt x="6931" y="2913"/>
                    <a:pt x="7782" y="2791"/>
                    <a:pt x="8633" y="2517"/>
                  </a:cubicBezTo>
                  <a:cubicBezTo>
                    <a:pt x="9363" y="2305"/>
                    <a:pt x="9667" y="1788"/>
                    <a:pt x="9606" y="1119"/>
                  </a:cubicBezTo>
                  <a:cubicBezTo>
                    <a:pt x="9545" y="511"/>
                    <a:pt x="9211" y="177"/>
                    <a:pt x="8451" y="55"/>
                  </a:cubicBezTo>
                  <a:cubicBezTo>
                    <a:pt x="8144" y="18"/>
                    <a:pt x="7840" y="1"/>
                    <a:pt x="75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36"/>
            <p:cNvSpPr/>
            <p:nvPr/>
          </p:nvSpPr>
          <p:spPr>
            <a:xfrm>
              <a:off x="4707575" y="2096275"/>
              <a:ext cx="27375" cy="26775"/>
            </a:xfrm>
            <a:custGeom>
              <a:avLst/>
              <a:gdLst/>
              <a:ahLst/>
              <a:cxnLst/>
              <a:rect l="l" t="t" r="r" b="b"/>
              <a:pathLst>
                <a:path w="1095" h="1071" extrusionOk="0">
                  <a:moveTo>
                    <a:pt x="637" y="0"/>
                  </a:moveTo>
                  <a:cubicBezTo>
                    <a:pt x="618" y="0"/>
                    <a:pt x="598" y="1"/>
                    <a:pt x="578" y="3"/>
                  </a:cubicBezTo>
                  <a:cubicBezTo>
                    <a:pt x="305" y="34"/>
                    <a:pt x="1" y="368"/>
                    <a:pt x="62" y="642"/>
                  </a:cubicBezTo>
                  <a:cubicBezTo>
                    <a:pt x="62" y="895"/>
                    <a:pt x="297" y="1071"/>
                    <a:pt x="549" y="1071"/>
                  </a:cubicBezTo>
                  <a:cubicBezTo>
                    <a:pt x="569" y="1071"/>
                    <a:pt x="589" y="1070"/>
                    <a:pt x="609" y="1067"/>
                  </a:cubicBezTo>
                  <a:cubicBezTo>
                    <a:pt x="882" y="1037"/>
                    <a:pt x="1095" y="733"/>
                    <a:pt x="1065" y="368"/>
                  </a:cubicBezTo>
                  <a:cubicBezTo>
                    <a:pt x="1008" y="171"/>
                    <a:pt x="874" y="0"/>
                    <a:pt x="637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36"/>
            <p:cNvSpPr/>
            <p:nvPr/>
          </p:nvSpPr>
          <p:spPr>
            <a:xfrm>
              <a:off x="4337525" y="2277200"/>
              <a:ext cx="31175" cy="25250"/>
            </a:xfrm>
            <a:custGeom>
              <a:avLst/>
              <a:gdLst/>
              <a:ahLst/>
              <a:cxnLst/>
              <a:rect l="l" t="t" r="r" b="b"/>
              <a:pathLst>
                <a:path w="1247" h="1010" extrusionOk="0">
                  <a:moveTo>
                    <a:pt x="644" y="1"/>
                  </a:moveTo>
                  <a:cubicBezTo>
                    <a:pt x="450" y="1"/>
                    <a:pt x="245" y="77"/>
                    <a:pt x="152" y="244"/>
                  </a:cubicBezTo>
                  <a:cubicBezTo>
                    <a:pt x="0" y="457"/>
                    <a:pt x="61" y="700"/>
                    <a:pt x="213" y="852"/>
                  </a:cubicBezTo>
                  <a:cubicBezTo>
                    <a:pt x="336" y="961"/>
                    <a:pt x="484" y="1009"/>
                    <a:pt x="626" y="1009"/>
                  </a:cubicBezTo>
                  <a:cubicBezTo>
                    <a:pt x="799" y="1009"/>
                    <a:pt x="964" y="938"/>
                    <a:pt x="1064" y="821"/>
                  </a:cubicBezTo>
                  <a:cubicBezTo>
                    <a:pt x="1246" y="609"/>
                    <a:pt x="1216" y="244"/>
                    <a:pt x="973" y="92"/>
                  </a:cubicBezTo>
                  <a:cubicBezTo>
                    <a:pt x="889" y="32"/>
                    <a:pt x="769" y="1"/>
                    <a:pt x="644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8C7E07E-D0DE-4C31-8D77-87910CB35668}"/>
              </a:ext>
            </a:extLst>
          </p:cNvPr>
          <p:cNvSpPr txBox="1"/>
          <p:nvPr/>
        </p:nvSpPr>
        <p:spPr>
          <a:xfrm>
            <a:off x="3759765" y="91273"/>
            <a:ext cx="2059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تمرين (1)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546CDAD-7589-4A91-83A3-A1C865998E0A}"/>
              </a:ext>
            </a:extLst>
          </p:cNvPr>
          <p:cNvSpPr txBox="1"/>
          <p:nvPr/>
        </p:nvSpPr>
        <p:spPr>
          <a:xfrm>
            <a:off x="3519287" y="560544"/>
            <a:ext cx="3184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حــــــــوّط الإجابة الصحيحة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696FFB-A275-45FC-AF41-0C206EAE07A7}"/>
              </a:ext>
            </a:extLst>
          </p:cNvPr>
          <p:cNvSpPr txBox="1"/>
          <p:nvPr/>
        </p:nvSpPr>
        <p:spPr>
          <a:xfrm>
            <a:off x="2028585" y="1229445"/>
            <a:ext cx="5309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1- قيمة العبارة الجبرية (32+ ن)÷ 11 عندما ن تساوي 12 هي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3C197F9-E8A4-4D2A-9BB4-0D53F77E44BF}"/>
              </a:ext>
            </a:extLst>
          </p:cNvPr>
          <p:cNvSpPr txBox="1"/>
          <p:nvPr/>
        </p:nvSpPr>
        <p:spPr>
          <a:xfrm>
            <a:off x="1035759" y="2918651"/>
            <a:ext cx="7589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2-إذا كان مقدار النقود التي أعادها البائع إلى طلال بعد أن أعطاه 20 ريالاً ثمناً لــــ4 دفاتر هـي20 – 4 د ،حيث د تمثل ثمن كل دفتر ،فإن مقدار المبلغ الذي أعادة البائع لطلال إذا كان ثمن الدفتر الواحد 3 ريالات هو: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18CF1A-4F84-4815-A1B2-4DF6712306DB}"/>
              </a:ext>
            </a:extLst>
          </p:cNvPr>
          <p:cNvSpPr txBox="1"/>
          <p:nvPr/>
        </p:nvSpPr>
        <p:spPr>
          <a:xfrm>
            <a:off x="6915631" y="3914055"/>
            <a:ext cx="968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4 ريالات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B2D715D-7CF5-4A6A-A240-F9CB47ACAAB6}"/>
              </a:ext>
            </a:extLst>
          </p:cNvPr>
          <p:cNvSpPr txBox="1"/>
          <p:nvPr/>
        </p:nvSpPr>
        <p:spPr>
          <a:xfrm>
            <a:off x="2141613" y="3903796"/>
            <a:ext cx="106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17 ريالات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59408AF-B218-45CA-A762-DB4F637EAC54}"/>
              </a:ext>
            </a:extLst>
          </p:cNvPr>
          <p:cNvSpPr txBox="1"/>
          <p:nvPr/>
        </p:nvSpPr>
        <p:spPr>
          <a:xfrm>
            <a:off x="4357231" y="3914055"/>
            <a:ext cx="106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8 ريالات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95049B-AB85-413E-BFC9-6CC788B36C60}"/>
              </a:ext>
            </a:extLst>
          </p:cNvPr>
          <p:cNvSpPr txBox="1"/>
          <p:nvPr/>
        </p:nvSpPr>
        <p:spPr>
          <a:xfrm rot="16200000">
            <a:off x="-1142147" y="1754407"/>
            <a:ext cx="2724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إشارات المرور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6" name="Picture 2" descr="3-Way Traffic Lights, RWB High Street ? Royal Wootton Bassett Town ">
            <a:extLst>
              <a:ext uri="{FF2B5EF4-FFF2-40B4-BE49-F238E27FC236}">
                <a16:creationId xmlns:a16="http://schemas.microsoft.com/office/drawing/2014/main" id="{3E6AB1D5-B9BB-4041-A1C1-53782C976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7493" y="900626"/>
            <a:ext cx="2092656" cy="20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D8A370B3-8C3E-4984-AB34-12DC71F40CAB}"/>
              </a:ext>
            </a:extLst>
          </p:cNvPr>
          <p:cNvSpPr txBox="1"/>
          <p:nvPr/>
        </p:nvSpPr>
        <p:spPr>
          <a:xfrm>
            <a:off x="2465253" y="2063092"/>
            <a:ext cx="42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5B5317C-9198-4A90-9F97-2CE7F27C833C}"/>
              </a:ext>
            </a:extLst>
          </p:cNvPr>
          <p:cNvSpPr txBox="1"/>
          <p:nvPr/>
        </p:nvSpPr>
        <p:spPr>
          <a:xfrm>
            <a:off x="7054273" y="2049714"/>
            <a:ext cx="42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44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42DE2C8-B974-46E9-A611-FE567EA47B3D}"/>
              </a:ext>
            </a:extLst>
          </p:cNvPr>
          <p:cNvSpPr txBox="1"/>
          <p:nvPr/>
        </p:nvSpPr>
        <p:spPr>
          <a:xfrm>
            <a:off x="4767141" y="2085004"/>
            <a:ext cx="42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Arrow: Pentagon 53">
            <a:extLst>
              <a:ext uri="{FF2B5EF4-FFF2-40B4-BE49-F238E27FC236}">
                <a16:creationId xmlns:a16="http://schemas.microsoft.com/office/drawing/2014/main" id="{6493F1E4-C9CD-45DF-B2EA-7EF1015C0058}"/>
              </a:ext>
            </a:extLst>
          </p:cNvPr>
          <p:cNvSpPr/>
          <p:nvPr/>
        </p:nvSpPr>
        <p:spPr>
          <a:xfrm rot="5400000">
            <a:off x="7121940" y="3738658"/>
            <a:ext cx="537883" cy="828058"/>
          </a:xfrm>
          <a:prstGeom prst="homePlate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row: Pentagon 54">
            <a:extLst>
              <a:ext uri="{FF2B5EF4-FFF2-40B4-BE49-F238E27FC236}">
                <a16:creationId xmlns:a16="http://schemas.microsoft.com/office/drawing/2014/main" id="{47109BBE-AB63-4054-9FD9-C216B1AFFAAA}"/>
              </a:ext>
            </a:extLst>
          </p:cNvPr>
          <p:cNvSpPr/>
          <p:nvPr/>
        </p:nvSpPr>
        <p:spPr>
          <a:xfrm rot="5400000">
            <a:off x="6997302" y="1882503"/>
            <a:ext cx="537883" cy="828058"/>
          </a:xfrm>
          <a:prstGeom prst="homePlate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row: Pentagon 55">
            <a:extLst>
              <a:ext uri="{FF2B5EF4-FFF2-40B4-BE49-F238E27FC236}">
                <a16:creationId xmlns:a16="http://schemas.microsoft.com/office/drawing/2014/main" id="{8FC1D85D-C51D-4EC9-B1C8-49D84E3B11B1}"/>
              </a:ext>
            </a:extLst>
          </p:cNvPr>
          <p:cNvSpPr/>
          <p:nvPr/>
        </p:nvSpPr>
        <p:spPr>
          <a:xfrm rot="5400000">
            <a:off x="4689373" y="1891474"/>
            <a:ext cx="537883" cy="787998"/>
          </a:xfrm>
          <a:prstGeom prst="homePlat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row: Pentagon 56">
            <a:extLst>
              <a:ext uri="{FF2B5EF4-FFF2-40B4-BE49-F238E27FC236}">
                <a16:creationId xmlns:a16="http://schemas.microsoft.com/office/drawing/2014/main" id="{41521F96-4E3E-4CAF-A308-FC80DC306B87}"/>
              </a:ext>
            </a:extLst>
          </p:cNvPr>
          <p:cNvSpPr/>
          <p:nvPr/>
        </p:nvSpPr>
        <p:spPr>
          <a:xfrm rot="5400000">
            <a:off x="4589281" y="3647359"/>
            <a:ext cx="537883" cy="955880"/>
          </a:xfrm>
          <a:prstGeom prst="homePlat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Pentagon 57">
            <a:extLst>
              <a:ext uri="{FF2B5EF4-FFF2-40B4-BE49-F238E27FC236}">
                <a16:creationId xmlns:a16="http://schemas.microsoft.com/office/drawing/2014/main" id="{DB610679-5FA6-4F88-939B-0CF18AB71812}"/>
              </a:ext>
            </a:extLst>
          </p:cNvPr>
          <p:cNvSpPr/>
          <p:nvPr/>
        </p:nvSpPr>
        <p:spPr>
          <a:xfrm rot="5400000">
            <a:off x="2436874" y="1815140"/>
            <a:ext cx="537883" cy="828058"/>
          </a:xfrm>
          <a:prstGeom prst="homePlat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Pentagon 58">
            <a:extLst>
              <a:ext uri="{FF2B5EF4-FFF2-40B4-BE49-F238E27FC236}">
                <a16:creationId xmlns:a16="http://schemas.microsoft.com/office/drawing/2014/main" id="{12EE462B-BD64-4E35-9BCB-3059557C8102}"/>
              </a:ext>
            </a:extLst>
          </p:cNvPr>
          <p:cNvSpPr/>
          <p:nvPr/>
        </p:nvSpPr>
        <p:spPr>
          <a:xfrm rot="5400000">
            <a:off x="2404790" y="3764311"/>
            <a:ext cx="537883" cy="828059"/>
          </a:xfrm>
          <a:prstGeom prst="homePlat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0EC753F0-87FD-499F-B7CB-B3185282CA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39664" y="3766724"/>
            <a:ext cx="1255034" cy="125503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B3D1E22-2BA4-43D2-ABC4-790DD8815967}"/>
              </a:ext>
            </a:extLst>
          </p:cNvPr>
          <p:cNvSpPr/>
          <p:nvPr/>
        </p:nvSpPr>
        <p:spPr>
          <a:xfrm>
            <a:off x="6852214" y="1767166"/>
            <a:ext cx="828059" cy="2301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73BA1A7-DACF-4BDC-B7C6-6AF770364325}"/>
              </a:ext>
            </a:extLst>
          </p:cNvPr>
          <p:cNvSpPr/>
          <p:nvPr/>
        </p:nvSpPr>
        <p:spPr>
          <a:xfrm>
            <a:off x="4547934" y="1745821"/>
            <a:ext cx="828059" cy="230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ADE5B77-1812-4BF6-B03D-862B14C3B5DF}"/>
              </a:ext>
            </a:extLst>
          </p:cNvPr>
          <p:cNvSpPr/>
          <p:nvPr/>
        </p:nvSpPr>
        <p:spPr>
          <a:xfrm>
            <a:off x="2291786" y="1703961"/>
            <a:ext cx="828059" cy="2301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7FCEEA1-8096-45E0-B6C3-DCB27911F511}"/>
              </a:ext>
            </a:extLst>
          </p:cNvPr>
          <p:cNvSpPr/>
          <p:nvPr/>
        </p:nvSpPr>
        <p:spPr>
          <a:xfrm>
            <a:off x="6947846" y="3621446"/>
            <a:ext cx="866690" cy="21825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3A698F7-3E0B-40D2-9C9B-D249051AC938}"/>
              </a:ext>
            </a:extLst>
          </p:cNvPr>
          <p:cNvSpPr/>
          <p:nvPr/>
        </p:nvSpPr>
        <p:spPr>
          <a:xfrm>
            <a:off x="4380282" y="3579177"/>
            <a:ext cx="955881" cy="224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984F943-87D8-4637-BAE1-468511CE4AE5}"/>
              </a:ext>
            </a:extLst>
          </p:cNvPr>
          <p:cNvSpPr/>
          <p:nvPr/>
        </p:nvSpPr>
        <p:spPr>
          <a:xfrm>
            <a:off x="2291786" y="3636820"/>
            <a:ext cx="828059" cy="2301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3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decel="100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decel="100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3" grpId="0"/>
      <p:bldP spid="44" grpId="0"/>
      <p:bldP spid="50" grpId="0"/>
      <p:bldP spid="51" grpId="0"/>
      <p:bldP spid="52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6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2814;p42">
            <a:extLst>
              <a:ext uri="{FF2B5EF4-FFF2-40B4-BE49-F238E27FC236}">
                <a16:creationId xmlns:a16="http://schemas.microsoft.com/office/drawing/2014/main" id="{1FA185D3-555A-419D-A830-D4AEB0A6368C}"/>
              </a:ext>
            </a:extLst>
          </p:cNvPr>
          <p:cNvSpPr/>
          <p:nvPr/>
        </p:nvSpPr>
        <p:spPr>
          <a:xfrm rot="10800000">
            <a:off x="203951" y="1601974"/>
            <a:ext cx="1599063" cy="1151982"/>
          </a:xfrm>
          <a:custGeom>
            <a:avLst/>
            <a:gdLst/>
            <a:ahLst/>
            <a:cxnLst/>
            <a:rect l="l" t="t" r="r" b="b"/>
            <a:pathLst>
              <a:path w="61214" h="44095" extrusionOk="0">
                <a:moveTo>
                  <a:pt x="33294" y="1"/>
                </a:moveTo>
                <a:cubicBezTo>
                  <a:pt x="10164" y="1"/>
                  <a:pt x="1" y="32678"/>
                  <a:pt x="14070" y="41620"/>
                </a:cubicBezTo>
                <a:cubicBezTo>
                  <a:pt x="16803" y="43344"/>
                  <a:pt x="20131" y="44094"/>
                  <a:pt x="23728" y="44094"/>
                </a:cubicBezTo>
                <a:cubicBezTo>
                  <a:pt x="37895" y="44094"/>
                  <a:pt x="56243" y="32465"/>
                  <a:pt x="58934" y="22866"/>
                </a:cubicBezTo>
                <a:cubicBezTo>
                  <a:pt x="61213" y="14690"/>
                  <a:pt x="58751" y="1316"/>
                  <a:pt x="34678" y="39"/>
                </a:cubicBezTo>
                <a:cubicBezTo>
                  <a:pt x="34212" y="13"/>
                  <a:pt x="33750" y="1"/>
                  <a:pt x="332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2814;p42">
            <a:extLst>
              <a:ext uri="{FF2B5EF4-FFF2-40B4-BE49-F238E27FC236}">
                <a16:creationId xmlns:a16="http://schemas.microsoft.com/office/drawing/2014/main" id="{51EDEFB4-5CEF-4D05-B1F2-332E9D665A11}"/>
              </a:ext>
            </a:extLst>
          </p:cNvPr>
          <p:cNvSpPr/>
          <p:nvPr/>
        </p:nvSpPr>
        <p:spPr>
          <a:xfrm rot="10800000">
            <a:off x="1883596" y="1605818"/>
            <a:ext cx="1599063" cy="1151982"/>
          </a:xfrm>
          <a:custGeom>
            <a:avLst/>
            <a:gdLst/>
            <a:ahLst/>
            <a:cxnLst/>
            <a:rect l="l" t="t" r="r" b="b"/>
            <a:pathLst>
              <a:path w="61214" h="44095" extrusionOk="0">
                <a:moveTo>
                  <a:pt x="33294" y="1"/>
                </a:moveTo>
                <a:cubicBezTo>
                  <a:pt x="10164" y="1"/>
                  <a:pt x="1" y="32678"/>
                  <a:pt x="14070" y="41620"/>
                </a:cubicBezTo>
                <a:cubicBezTo>
                  <a:pt x="16803" y="43344"/>
                  <a:pt x="20131" y="44094"/>
                  <a:pt x="23728" y="44094"/>
                </a:cubicBezTo>
                <a:cubicBezTo>
                  <a:pt x="37895" y="44094"/>
                  <a:pt x="56243" y="32465"/>
                  <a:pt x="58934" y="22866"/>
                </a:cubicBezTo>
                <a:cubicBezTo>
                  <a:pt x="61213" y="14690"/>
                  <a:pt x="58751" y="1316"/>
                  <a:pt x="34678" y="39"/>
                </a:cubicBezTo>
                <a:cubicBezTo>
                  <a:pt x="34212" y="13"/>
                  <a:pt x="33750" y="1"/>
                  <a:pt x="332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2814;p42">
            <a:extLst>
              <a:ext uri="{FF2B5EF4-FFF2-40B4-BE49-F238E27FC236}">
                <a16:creationId xmlns:a16="http://schemas.microsoft.com/office/drawing/2014/main" id="{FA866413-840E-4B22-9B74-DC6A0D4FA7A7}"/>
              </a:ext>
            </a:extLst>
          </p:cNvPr>
          <p:cNvSpPr/>
          <p:nvPr/>
        </p:nvSpPr>
        <p:spPr>
          <a:xfrm rot="10800000">
            <a:off x="7538921" y="1572586"/>
            <a:ext cx="1599063" cy="1151982"/>
          </a:xfrm>
          <a:custGeom>
            <a:avLst/>
            <a:gdLst/>
            <a:ahLst/>
            <a:cxnLst/>
            <a:rect l="l" t="t" r="r" b="b"/>
            <a:pathLst>
              <a:path w="61214" h="44095" extrusionOk="0">
                <a:moveTo>
                  <a:pt x="33294" y="1"/>
                </a:moveTo>
                <a:cubicBezTo>
                  <a:pt x="10164" y="1"/>
                  <a:pt x="1" y="32678"/>
                  <a:pt x="14070" y="41620"/>
                </a:cubicBezTo>
                <a:cubicBezTo>
                  <a:pt x="16803" y="43344"/>
                  <a:pt x="20131" y="44094"/>
                  <a:pt x="23728" y="44094"/>
                </a:cubicBezTo>
                <a:cubicBezTo>
                  <a:pt x="37895" y="44094"/>
                  <a:pt x="56243" y="32465"/>
                  <a:pt x="58934" y="22866"/>
                </a:cubicBezTo>
                <a:cubicBezTo>
                  <a:pt x="61213" y="14690"/>
                  <a:pt x="58751" y="1316"/>
                  <a:pt x="34678" y="39"/>
                </a:cubicBezTo>
                <a:cubicBezTo>
                  <a:pt x="34212" y="13"/>
                  <a:pt x="33750" y="1"/>
                  <a:pt x="332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2814;p42">
            <a:extLst>
              <a:ext uri="{FF2B5EF4-FFF2-40B4-BE49-F238E27FC236}">
                <a16:creationId xmlns:a16="http://schemas.microsoft.com/office/drawing/2014/main" id="{AB4C32C9-B093-47B2-93D1-7B111BF06862}"/>
              </a:ext>
            </a:extLst>
          </p:cNvPr>
          <p:cNvSpPr/>
          <p:nvPr/>
        </p:nvSpPr>
        <p:spPr>
          <a:xfrm rot="10800000">
            <a:off x="5728350" y="1601974"/>
            <a:ext cx="1599063" cy="1151982"/>
          </a:xfrm>
          <a:custGeom>
            <a:avLst/>
            <a:gdLst/>
            <a:ahLst/>
            <a:cxnLst/>
            <a:rect l="l" t="t" r="r" b="b"/>
            <a:pathLst>
              <a:path w="61214" h="44095" extrusionOk="0">
                <a:moveTo>
                  <a:pt x="33294" y="1"/>
                </a:moveTo>
                <a:cubicBezTo>
                  <a:pt x="10164" y="1"/>
                  <a:pt x="1" y="32678"/>
                  <a:pt x="14070" y="41620"/>
                </a:cubicBezTo>
                <a:cubicBezTo>
                  <a:pt x="16803" y="43344"/>
                  <a:pt x="20131" y="44094"/>
                  <a:pt x="23728" y="44094"/>
                </a:cubicBezTo>
                <a:cubicBezTo>
                  <a:pt x="37895" y="44094"/>
                  <a:pt x="56243" y="32465"/>
                  <a:pt x="58934" y="22866"/>
                </a:cubicBezTo>
                <a:cubicBezTo>
                  <a:pt x="61213" y="14690"/>
                  <a:pt x="58751" y="1316"/>
                  <a:pt x="34678" y="39"/>
                </a:cubicBezTo>
                <a:cubicBezTo>
                  <a:pt x="34212" y="13"/>
                  <a:pt x="33750" y="1"/>
                  <a:pt x="332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2814;p42">
            <a:extLst>
              <a:ext uri="{FF2B5EF4-FFF2-40B4-BE49-F238E27FC236}">
                <a16:creationId xmlns:a16="http://schemas.microsoft.com/office/drawing/2014/main" id="{FEBFAB0F-60E4-4878-8E30-1EA0DE5E4F13}"/>
              </a:ext>
            </a:extLst>
          </p:cNvPr>
          <p:cNvSpPr/>
          <p:nvPr/>
        </p:nvSpPr>
        <p:spPr>
          <a:xfrm rot="10800000">
            <a:off x="3677780" y="1601974"/>
            <a:ext cx="1599063" cy="1151982"/>
          </a:xfrm>
          <a:custGeom>
            <a:avLst/>
            <a:gdLst/>
            <a:ahLst/>
            <a:cxnLst/>
            <a:rect l="l" t="t" r="r" b="b"/>
            <a:pathLst>
              <a:path w="61214" h="44095" extrusionOk="0">
                <a:moveTo>
                  <a:pt x="33294" y="1"/>
                </a:moveTo>
                <a:cubicBezTo>
                  <a:pt x="10164" y="1"/>
                  <a:pt x="1" y="32678"/>
                  <a:pt x="14070" y="41620"/>
                </a:cubicBezTo>
                <a:cubicBezTo>
                  <a:pt x="16803" y="43344"/>
                  <a:pt x="20131" y="44094"/>
                  <a:pt x="23728" y="44094"/>
                </a:cubicBezTo>
                <a:cubicBezTo>
                  <a:pt x="37895" y="44094"/>
                  <a:pt x="56243" y="32465"/>
                  <a:pt x="58934" y="22866"/>
                </a:cubicBezTo>
                <a:cubicBezTo>
                  <a:pt x="61213" y="14690"/>
                  <a:pt x="58751" y="1316"/>
                  <a:pt x="34678" y="39"/>
                </a:cubicBezTo>
                <a:cubicBezTo>
                  <a:pt x="34212" y="13"/>
                  <a:pt x="33750" y="1"/>
                  <a:pt x="332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E92E06-979E-4789-8D1B-77963E55C04B}"/>
              </a:ext>
            </a:extLst>
          </p:cNvPr>
          <p:cNvSpPr txBox="1"/>
          <p:nvPr/>
        </p:nvSpPr>
        <p:spPr>
          <a:xfrm>
            <a:off x="3625795" y="151075"/>
            <a:ext cx="2234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مثــــــــــــــــــــــــال(2)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Google Shape;2708;p39">
            <a:extLst>
              <a:ext uri="{FF2B5EF4-FFF2-40B4-BE49-F238E27FC236}">
                <a16:creationId xmlns:a16="http://schemas.microsoft.com/office/drawing/2014/main" id="{761E94EC-F52B-4A13-A65F-B08C07748D5D}"/>
              </a:ext>
            </a:extLst>
          </p:cNvPr>
          <p:cNvSpPr/>
          <p:nvPr/>
        </p:nvSpPr>
        <p:spPr>
          <a:xfrm>
            <a:off x="6007395" y="-701749"/>
            <a:ext cx="3221665" cy="1562986"/>
          </a:xfrm>
          <a:custGeom>
            <a:avLst/>
            <a:gdLst/>
            <a:ahLst/>
            <a:cxnLst/>
            <a:rect l="l" t="t" r="r" b="b"/>
            <a:pathLst>
              <a:path w="148598" h="82044" extrusionOk="0">
                <a:moveTo>
                  <a:pt x="0" y="66839"/>
                </a:moveTo>
                <a:cubicBezTo>
                  <a:pt x="7499" y="74338"/>
                  <a:pt x="19084" y="76324"/>
                  <a:pt x="29242" y="79371"/>
                </a:cubicBezTo>
                <a:cubicBezTo>
                  <a:pt x="38295" y="82086"/>
                  <a:pt x="48740" y="83286"/>
                  <a:pt x="57589" y="79968"/>
                </a:cubicBezTo>
                <a:cubicBezTo>
                  <a:pt x="65229" y="77103"/>
                  <a:pt x="72827" y="70328"/>
                  <a:pt x="74598" y="62363"/>
                </a:cubicBezTo>
                <a:cubicBezTo>
                  <a:pt x="76363" y="54426"/>
                  <a:pt x="74324" y="44285"/>
                  <a:pt x="68332" y="38790"/>
                </a:cubicBezTo>
                <a:cubicBezTo>
                  <a:pt x="62320" y="33277"/>
                  <a:pt x="50131" y="33271"/>
                  <a:pt x="43864" y="38492"/>
                </a:cubicBezTo>
                <a:cubicBezTo>
                  <a:pt x="40305" y="41457"/>
                  <a:pt x="39063" y="47450"/>
                  <a:pt x="40283" y="51919"/>
                </a:cubicBezTo>
                <a:cubicBezTo>
                  <a:pt x="44881" y="68760"/>
                  <a:pt x="73177" y="72261"/>
                  <a:pt x="90114" y="68032"/>
                </a:cubicBezTo>
                <a:cubicBezTo>
                  <a:pt x="101906" y="65088"/>
                  <a:pt x="106958" y="49896"/>
                  <a:pt x="111897" y="38790"/>
                </a:cubicBezTo>
                <a:cubicBezTo>
                  <a:pt x="117284" y="26675"/>
                  <a:pt x="128201" y="17740"/>
                  <a:pt x="137856" y="8653"/>
                </a:cubicBezTo>
                <a:cubicBezTo>
                  <a:pt x="141204" y="5502"/>
                  <a:pt x="144000" y="0"/>
                  <a:pt x="148598" y="0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sp>
      <p:sp>
        <p:nvSpPr>
          <p:cNvPr id="61" name="Google Shape;2708;p39">
            <a:extLst>
              <a:ext uri="{FF2B5EF4-FFF2-40B4-BE49-F238E27FC236}">
                <a16:creationId xmlns:a16="http://schemas.microsoft.com/office/drawing/2014/main" id="{9CDC43E8-F184-4C41-93D0-7225E9E1ABC6}"/>
              </a:ext>
            </a:extLst>
          </p:cNvPr>
          <p:cNvSpPr/>
          <p:nvPr/>
        </p:nvSpPr>
        <p:spPr>
          <a:xfrm rot="20938938" flipH="1">
            <a:off x="351420" y="-475960"/>
            <a:ext cx="3544966" cy="1542618"/>
          </a:xfrm>
          <a:custGeom>
            <a:avLst/>
            <a:gdLst/>
            <a:ahLst/>
            <a:cxnLst/>
            <a:rect l="l" t="t" r="r" b="b"/>
            <a:pathLst>
              <a:path w="148598" h="82044" extrusionOk="0">
                <a:moveTo>
                  <a:pt x="0" y="66839"/>
                </a:moveTo>
                <a:cubicBezTo>
                  <a:pt x="7499" y="74338"/>
                  <a:pt x="19084" y="76324"/>
                  <a:pt x="29242" y="79371"/>
                </a:cubicBezTo>
                <a:cubicBezTo>
                  <a:pt x="38295" y="82086"/>
                  <a:pt x="48740" y="83286"/>
                  <a:pt x="57589" y="79968"/>
                </a:cubicBezTo>
                <a:cubicBezTo>
                  <a:pt x="65229" y="77103"/>
                  <a:pt x="72827" y="70328"/>
                  <a:pt x="74598" y="62363"/>
                </a:cubicBezTo>
                <a:cubicBezTo>
                  <a:pt x="76363" y="54426"/>
                  <a:pt x="74324" y="44285"/>
                  <a:pt x="68332" y="38790"/>
                </a:cubicBezTo>
                <a:cubicBezTo>
                  <a:pt x="62320" y="33277"/>
                  <a:pt x="50131" y="33271"/>
                  <a:pt x="43864" y="38492"/>
                </a:cubicBezTo>
                <a:cubicBezTo>
                  <a:pt x="40305" y="41457"/>
                  <a:pt x="39063" y="47450"/>
                  <a:pt x="40283" y="51919"/>
                </a:cubicBezTo>
                <a:cubicBezTo>
                  <a:pt x="44881" y="68760"/>
                  <a:pt x="73177" y="72261"/>
                  <a:pt x="90114" y="68032"/>
                </a:cubicBezTo>
                <a:cubicBezTo>
                  <a:pt x="101906" y="65088"/>
                  <a:pt x="106958" y="49896"/>
                  <a:pt x="111897" y="38790"/>
                </a:cubicBezTo>
                <a:cubicBezTo>
                  <a:pt x="117284" y="26675"/>
                  <a:pt x="128201" y="17740"/>
                  <a:pt x="137856" y="8653"/>
                </a:cubicBezTo>
                <a:cubicBezTo>
                  <a:pt x="141204" y="5502"/>
                  <a:pt x="144000" y="0"/>
                  <a:pt x="148598" y="0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sp>
      <p:grpSp>
        <p:nvGrpSpPr>
          <p:cNvPr id="63" name="Google Shape;3456;p51">
            <a:extLst>
              <a:ext uri="{FF2B5EF4-FFF2-40B4-BE49-F238E27FC236}">
                <a16:creationId xmlns:a16="http://schemas.microsoft.com/office/drawing/2014/main" id="{4C08B560-6BA7-4ED8-B6C1-5FCFA107CDBD}"/>
              </a:ext>
            </a:extLst>
          </p:cNvPr>
          <p:cNvGrpSpPr/>
          <p:nvPr/>
        </p:nvGrpSpPr>
        <p:grpSpPr>
          <a:xfrm rot="-899993">
            <a:off x="838832" y="-73387"/>
            <a:ext cx="1098851" cy="1055843"/>
            <a:chOff x="1569175" y="-450425"/>
            <a:chExt cx="1029700" cy="1084400"/>
          </a:xfrm>
        </p:grpSpPr>
        <p:sp>
          <p:nvSpPr>
            <p:cNvPr id="64" name="Google Shape;3457;p51">
              <a:extLst>
                <a:ext uri="{FF2B5EF4-FFF2-40B4-BE49-F238E27FC236}">
                  <a16:creationId xmlns:a16="http://schemas.microsoft.com/office/drawing/2014/main" id="{E136630A-9FBA-440E-81DE-6B3866474197}"/>
                </a:ext>
              </a:extLst>
            </p:cNvPr>
            <p:cNvSpPr/>
            <p:nvPr/>
          </p:nvSpPr>
          <p:spPr>
            <a:xfrm>
              <a:off x="2066925" y="117900"/>
              <a:ext cx="135275" cy="28675"/>
            </a:xfrm>
            <a:custGeom>
              <a:avLst/>
              <a:gdLst/>
              <a:ahLst/>
              <a:cxnLst/>
              <a:rect l="l" t="t" r="r" b="b"/>
              <a:pathLst>
                <a:path w="5411" h="1147" extrusionOk="0">
                  <a:moveTo>
                    <a:pt x="3479" y="0"/>
                  </a:moveTo>
                  <a:cubicBezTo>
                    <a:pt x="2325" y="0"/>
                    <a:pt x="1173" y="264"/>
                    <a:pt x="152" y="764"/>
                  </a:cubicBezTo>
                  <a:cubicBezTo>
                    <a:pt x="31" y="855"/>
                    <a:pt x="0" y="977"/>
                    <a:pt x="61" y="1068"/>
                  </a:cubicBezTo>
                  <a:cubicBezTo>
                    <a:pt x="119" y="1126"/>
                    <a:pt x="164" y="1147"/>
                    <a:pt x="221" y="1147"/>
                  </a:cubicBezTo>
                  <a:cubicBezTo>
                    <a:pt x="254" y="1147"/>
                    <a:pt x="290" y="1140"/>
                    <a:pt x="334" y="1129"/>
                  </a:cubicBezTo>
                  <a:cubicBezTo>
                    <a:pt x="1327" y="642"/>
                    <a:pt x="2442" y="399"/>
                    <a:pt x="3552" y="399"/>
                  </a:cubicBezTo>
                  <a:cubicBezTo>
                    <a:pt x="4107" y="399"/>
                    <a:pt x="4661" y="460"/>
                    <a:pt x="5198" y="581"/>
                  </a:cubicBezTo>
                  <a:cubicBezTo>
                    <a:pt x="5319" y="581"/>
                    <a:pt x="5380" y="551"/>
                    <a:pt x="5411" y="429"/>
                  </a:cubicBezTo>
                  <a:cubicBezTo>
                    <a:pt x="5411" y="308"/>
                    <a:pt x="5380" y="247"/>
                    <a:pt x="5259" y="217"/>
                  </a:cubicBezTo>
                  <a:cubicBezTo>
                    <a:pt x="4677" y="71"/>
                    <a:pt x="4078" y="0"/>
                    <a:pt x="3479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458;p51">
              <a:extLst>
                <a:ext uri="{FF2B5EF4-FFF2-40B4-BE49-F238E27FC236}">
                  <a16:creationId xmlns:a16="http://schemas.microsoft.com/office/drawing/2014/main" id="{A20EE73D-896C-465F-8D47-333FC323981C}"/>
                </a:ext>
              </a:extLst>
            </p:cNvPr>
            <p:cNvSpPr/>
            <p:nvPr/>
          </p:nvSpPr>
          <p:spPr>
            <a:xfrm>
              <a:off x="2059325" y="10850"/>
              <a:ext cx="60050" cy="122850"/>
            </a:xfrm>
            <a:custGeom>
              <a:avLst/>
              <a:gdLst/>
              <a:ahLst/>
              <a:cxnLst/>
              <a:rect l="l" t="t" r="r" b="b"/>
              <a:pathLst>
                <a:path w="2402" h="4914" extrusionOk="0">
                  <a:moveTo>
                    <a:pt x="2219" y="0"/>
                  </a:moveTo>
                  <a:cubicBezTo>
                    <a:pt x="2158" y="0"/>
                    <a:pt x="2037" y="91"/>
                    <a:pt x="2037" y="182"/>
                  </a:cubicBezTo>
                  <a:cubicBezTo>
                    <a:pt x="1915" y="1824"/>
                    <a:pt x="1155" y="3465"/>
                    <a:pt x="31" y="4651"/>
                  </a:cubicBezTo>
                  <a:cubicBezTo>
                    <a:pt x="0" y="4681"/>
                    <a:pt x="0" y="4803"/>
                    <a:pt x="31" y="4863"/>
                  </a:cubicBezTo>
                  <a:cubicBezTo>
                    <a:pt x="66" y="4899"/>
                    <a:pt x="133" y="4914"/>
                    <a:pt x="195" y="4914"/>
                  </a:cubicBezTo>
                  <a:cubicBezTo>
                    <a:pt x="238" y="4914"/>
                    <a:pt x="279" y="4906"/>
                    <a:pt x="304" y="4894"/>
                  </a:cubicBezTo>
                  <a:cubicBezTo>
                    <a:pt x="1490" y="3648"/>
                    <a:pt x="2249" y="1945"/>
                    <a:pt x="2401" y="182"/>
                  </a:cubicBezTo>
                  <a:cubicBezTo>
                    <a:pt x="2401" y="122"/>
                    <a:pt x="2341" y="0"/>
                    <a:pt x="2219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459;p51">
              <a:extLst>
                <a:ext uri="{FF2B5EF4-FFF2-40B4-BE49-F238E27FC236}">
                  <a16:creationId xmlns:a16="http://schemas.microsoft.com/office/drawing/2014/main" id="{6934C427-5D52-43DC-91AF-9FA6910DEEC1}"/>
                </a:ext>
              </a:extLst>
            </p:cNvPr>
            <p:cNvSpPr/>
            <p:nvPr/>
          </p:nvSpPr>
          <p:spPr>
            <a:xfrm>
              <a:off x="1795625" y="115025"/>
              <a:ext cx="291075" cy="224950"/>
            </a:xfrm>
            <a:custGeom>
              <a:avLst/>
              <a:gdLst/>
              <a:ahLst/>
              <a:cxnLst/>
              <a:rect l="l" t="t" r="r" b="b"/>
              <a:pathLst>
                <a:path w="11643" h="8998" extrusionOk="0">
                  <a:moveTo>
                    <a:pt x="10256" y="1"/>
                  </a:moveTo>
                  <a:cubicBezTo>
                    <a:pt x="10029" y="1"/>
                    <a:pt x="9808" y="69"/>
                    <a:pt x="9636" y="210"/>
                  </a:cubicBezTo>
                  <a:cubicBezTo>
                    <a:pt x="9272" y="514"/>
                    <a:pt x="9211" y="1122"/>
                    <a:pt x="9484" y="1487"/>
                  </a:cubicBezTo>
                  <a:cubicBezTo>
                    <a:pt x="9277" y="1450"/>
                    <a:pt x="9067" y="1431"/>
                    <a:pt x="8860" y="1431"/>
                  </a:cubicBezTo>
                  <a:cubicBezTo>
                    <a:pt x="8217" y="1431"/>
                    <a:pt x="7596" y="1613"/>
                    <a:pt x="7113" y="2003"/>
                  </a:cubicBezTo>
                  <a:cubicBezTo>
                    <a:pt x="6475" y="2520"/>
                    <a:pt x="6050" y="3280"/>
                    <a:pt x="5989" y="4131"/>
                  </a:cubicBezTo>
                  <a:cubicBezTo>
                    <a:pt x="5737" y="4108"/>
                    <a:pt x="5488" y="4096"/>
                    <a:pt x="5241" y="4096"/>
                  </a:cubicBezTo>
                  <a:cubicBezTo>
                    <a:pt x="4207" y="4096"/>
                    <a:pt x="3225" y="4309"/>
                    <a:pt x="2341" y="4800"/>
                  </a:cubicBezTo>
                  <a:cubicBezTo>
                    <a:pt x="2281" y="4800"/>
                    <a:pt x="2220" y="4830"/>
                    <a:pt x="2189" y="4891"/>
                  </a:cubicBezTo>
                  <a:cubicBezTo>
                    <a:pt x="1034" y="5560"/>
                    <a:pt x="153" y="6776"/>
                    <a:pt x="62" y="8113"/>
                  </a:cubicBezTo>
                  <a:cubicBezTo>
                    <a:pt x="1" y="8478"/>
                    <a:pt x="244" y="8842"/>
                    <a:pt x="609" y="8903"/>
                  </a:cubicBezTo>
                  <a:cubicBezTo>
                    <a:pt x="892" y="8968"/>
                    <a:pt x="1178" y="8998"/>
                    <a:pt x="1461" y="8998"/>
                  </a:cubicBezTo>
                  <a:cubicBezTo>
                    <a:pt x="2518" y="8998"/>
                    <a:pt x="3544" y="8578"/>
                    <a:pt x="4287" y="7931"/>
                  </a:cubicBezTo>
                  <a:cubicBezTo>
                    <a:pt x="4378" y="7870"/>
                    <a:pt x="4408" y="7809"/>
                    <a:pt x="4499" y="7779"/>
                  </a:cubicBezTo>
                  <a:cubicBezTo>
                    <a:pt x="5411" y="6897"/>
                    <a:pt x="5958" y="5742"/>
                    <a:pt x="6232" y="4526"/>
                  </a:cubicBezTo>
                  <a:cubicBezTo>
                    <a:pt x="6477" y="4590"/>
                    <a:pt x="6726" y="4621"/>
                    <a:pt x="6972" y="4621"/>
                  </a:cubicBezTo>
                  <a:cubicBezTo>
                    <a:pt x="7548" y="4621"/>
                    <a:pt x="8113" y="4451"/>
                    <a:pt x="8603" y="4131"/>
                  </a:cubicBezTo>
                  <a:cubicBezTo>
                    <a:pt x="9272" y="3706"/>
                    <a:pt x="9667" y="2854"/>
                    <a:pt x="9819" y="2064"/>
                  </a:cubicBezTo>
                  <a:cubicBezTo>
                    <a:pt x="10010" y="2313"/>
                    <a:pt x="10310" y="2442"/>
                    <a:pt x="10605" y="2442"/>
                  </a:cubicBezTo>
                  <a:cubicBezTo>
                    <a:pt x="10778" y="2442"/>
                    <a:pt x="10949" y="2397"/>
                    <a:pt x="11095" y="2307"/>
                  </a:cubicBezTo>
                  <a:cubicBezTo>
                    <a:pt x="11430" y="2034"/>
                    <a:pt x="11642" y="1547"/>
                    <a:pt x="11521" y="1122"/>
                  </a:cubicBezTo>
                  <a:cubicBezTo>
                    <a:pt x="11521" y="1031"/>
                    <a:pt x="11490" y="1000"/>
                    <a:pt x="11490" y="970"/>
                  </a:cubicBezTo>
                  <a:cubicBezTo>
                    <a:pt x="11490" y="970"/>
                    <a:pt x="11460" y="940"/>
                    <a:pt x="11460" y="879"/>
                  </a:cubicBezTo>
                  <a:cubicBezTo>
                    <a:pt x="11399" y="788"/>
                    <a:pt x="11369" y="666"/>
                    <a:pt x="11308" y="575"/>
                  </a:cubicBezTo>
                  <a:lnTo>
                    <a:pt x="11308" y="544"/>
                  </a:lnTo>
                  <a:cubicBezTo>
                    <a:pt x="11217" y="423"/>
                    <a:pt x="11156" y="362"/>
                    <a:pt x="11065" y="271"/>
                  </a:cubicBezTo>
                  <a:cubicBezTo>
                    <a:pt x="11034" y="271"/>
                    <a:pt x="11034" y="240"/>
                    <a:pt x="11004" y="240"/>
                  </a:cubicBezTo>
                  <a:cubicBezTo>
                    <a:pt x="10943" y="210"/>
                    <a:pt x="10913" y="210"/>
                    <a:pt x="10883" y="180"/>
                  </a:cubicBezTo>
                  <a:cubicBezTo>
                    <a:pt x="10691" y="62"/>
                    <a:pt x="10470" y="1"/>
                    <a:pt x="10256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460;p51">
              <a:extLst>
                <a:ext uri="{FF2B5EF4-FFF2-40B4-BE49-F238E27FC236}">
                  <a16:creationId xmlns:a16="http://schemas.microsoft.com/office/drawing/2014/main" id="{25A7896F-206A-4A8F-AE30-81367D3E0F2B}"/>
                </a:ext>
              </a:extLst>
            </p:cNvPr>
            <p:cNvSpPr/>
            <p:nvPr/>
          </p:nvSpPr>
          <p:spPr>
            <a:xfrm>
              <a:off x="1795625" y="235000"/>
              <a:ext cx="113250" cy="104975"/>
            </a:xfrm>
            <a:custGeom>
              <a:avLst/>
              <a:gdLst/>
              <a:ahLst/>
              <a:cxnLst/>
              <a:rect l="l" t="t" r="r" b="b"/>
              <a:pathLst>
                <a:path w="4530" h="4199" extrusionOk="0">
                  <a:moveTo>
                    <a:pt x="2341" y="1"/>
                  </a:moveTo>
                  <a:cubicBezTo>
                    <a:pt x="2281" y="1"/>
                    <a:pt x="2220" y="31"/>
                    <a:pt x="2189" y="92"/>
                  </a:cubicBezTo>
                  <a:cubicBezTo>
                    <a:pt x="1034" y="761"/>
                    <a:pt x="153" y="1977"/>
                    <a:pt x="62" y="3314"/>
                  </a:cubicBezTo>
                  <a:cubicBezTo>
                    <a:pt x="1" y="3679"/>
                    <a:pt x="244" y="4043"/>
                    <a:pt x="609" y="4104"/>
                  </a:cubicBezTo>
                  <a:cubicBezTo>
                    <a:pt x="892" y="4169"/>
                    <a:pt x="1178" y="4199"/>
                    <a:pt x="1462" y="4199"/>
                  </a:cubicBezTo>
                  <a:cubicBezTo>
                    <a:pt x="2520" y="4199"/>
                    <a:pt x="3557" y="3779"/>
                    <a:pt x="4347" y="3132"/>
                  </a:cubicBezTo>
                  <a:cubicBezTo>
                    <a:pt x="4408" y="3071"/>
                    <a:pt x="4439" y="3010"/>
                    <a:pt x="4530" y="2980"/>
                  </a:cubicBezTo>
                  <a:cubicBezTo>
                    <a:pt x="3891" y="2463"/>
                    <a:pt x="3314" y="1916"/>
                    <a:pt x="2888" y="1217"/>
                  </a:cubicBezTo>
                  <a:cubicBezTo>
                    <a:pt x="2676" y="852"/>
                    <a:pt x="2493" y="426"/>
                    <a:pt x="23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461;p51">
              <a:extLst>
                <a:ext uri="{FF2B5EF4-FFF2-40B4-BE49-F238E27FC236}">
                  <a16:creationId xmlns:a16="http://schemas.microsoft.com/office/drawing/2014/main" id="{1E4905A4-DB2B-4C56-88D7-F3DEDAB7CE90}"/>
                </a:ext>
              </a:extLst>
            </p:cNvPr>
            <p:cNvSpPr/>
            <p:nvPr/>
          </p:nvSpPr>
          <p:spPr>
            <a:xfrm>
              <a:off x="1813875" y="186050"/>
              <a:ext cx="785000" cy="447925"/>
            </a:xfrm>
            <a:custGeom>
              <a:avLst/>
              <a:gdLst/>
              <a:ahLst/>
              <a:cxnLst/>
              <a:rect l="l" t="t" r="r" b="b"/>
              <a:pathLst>
                <a:path w="31400" h="17917" extrusionOk="0">
                  <a:moveTo>
                    <a:pt x="12774" y="1"/>
                  </a:moveTo>
                  <a:cubicBezTo>
                    <a:pt x="12478" y="1"/>
                    <a:pt x="12181" y="5"/>
                    <a:pt x="11885" y="13"/>
                  </a:cubicBezTo>
                  <a:lnTo>
                    <a:pt x="11338" y="13"/>
                  </a:lnTo>
                  <a:cubicBezTo>
                    <a:pt x="10639" y="44"/>
                    <a:pt x="9970" y="105"/>
                    <a:pt x="9271" y="165"/>
                  </a:cubicBezTo>
                  <a:cubicBezTo>
                    <a:pt x="8663" y="257"/>
                    <a:pt x="7934" y="165"/>
                    <a:pt x="7386" y="469"/>
                  </a:cubicBezTo>
                  <a:cubicBezTo>
                    <a:pt x="7265" y="561"/>
                    <a:pt x="7143" y="621"/>
                    <a:pt x="7022" y="743"/>
                  </a:cubicBezTo>
                  <a:cubicBezTo>
                    <a:pt x="6870" y="865"/>
                    <a:pt x="6779" y="956"/>
                    <a:pt x="6657" y="1077"/>
                  </a:cubicBezTo>
                  <a:cubicBezTo>
                    <a:pt x="6383" y="1351"/>
                    <a:pt x="6171" y="1655"/>
                    <a:pt x="5928" y="1928"/>
                  </a:cubicBezTo>
                  <a:lnTo>
                    <a:pt x="5867" y="1989"/>
                  </a:lnTo>
                  <a:cubicBezTo>
                    <a:pt x="5472" y="2445"/>
                    <a:pt x="5107" y="2901"/>
                    <a:pt x="4742" y="3418"/>
                  </a:cubicBezTo>
                  <a:cubicBezTo>
                    <a:pt x="3313" y="5394"/>
                    <a:pt x="2250" y="7582"/>
                    <a:pt x="1399" y="9862"/>
                  </a:cubicBezTo>
                  <a:cubicBezTo>
                    <a:pt x="730" y="11685"/>
                    <a:pt x="0" y="13388"/>
                    <a:pt x="1551" y="14999"/>
                  </a:cubicBezTo>
                  <a:cubicBezTo>
                    <a:pt x="2067" y="15515"/>
                    <a:pt x="2675" y="15971"/>
                    <a:pt x="3313" y="16397"/>
                  </a:cubicBezTo>
                  <a:cubicBezTo>
                    <a:pt x="3891" y="16731"/>
                    <a:pt x="4499" y="17035"/>
                    <a:pt x="5107" y="17278"/>
                  </a:cubicBezTo>
                  <a:cubicBezTo>
                    <a:pt x="5168" y="17309"/>
                    <a:pt x="5259" y="17309"/>
                    <a:pt x="5320" y="17339"/>
                  </a:cubicBezTo>
                  <a:cubicBezTo>
                    <a:pt x="6383" y="17734"/>
                    <a:pt x="7569" y="17916"/>
                    <a:pt x="8694" y="17916"/>
                  </a:cubicBezTo>
                  <a:cubicBezTo>
                    <a:pt x="10304" y="17916"/>
                    <a:pt x="12888" y="17704"/>
                    <a:pt x="13496" y="15910"/>
                  </a:cubicBezTo>
                  <a:cubicBezTo>
                    <a:pt x="13618" y="15515"/>
                    <a:pt x="13557" y="14573"/>
                    <a:pt x="13314" y="12840"/>
                  </a:cubicBezTo>
                  <a:lnTo>
                    <a:pt x="13314" y="12840"/>
                  </a:lnTo>
                  <a:cubicBezTo>
                    <a:pt x="14368" y="12975"/>
                    <a:pt x="15443" y="13061"/>
                    <a:pt x="16517" y="13061"/>
                  </a:cubicBezTo>
                  <a:cubicBezTo>
                    <a:pt x="18106" y="13061"/>
                    <a:pt x="19693" y="12874"/>
                    <a:pt x="21217" y="12384"/>
                  </a:cubicBezTo>
                  <a:cubicBezTo>
                    <a:pt x="22189" y="12081"/>
                    <a:pt x="23192" y="11655"/>
                    <a:pt x="24135" y="11199"/>
                  </a:cubicBezTo>
                  <a:cubicBezTo>
                    <a:pt x="25077" y="10743"/>
                    <a:pt x="26141" y="10652"/>
                    <a:pt x="27204" y="10622"/>
                  </a:cubicBezTo>
                  <a:cubicBezTo>
                    <a:pt x="27569" y="10622"/>
                    <a:pt x="27956" y="10638"/>
                    <a:pt x="28347" y="10638"/>
                  </a:cubicBezTo>
                  <a:cubicBezTo>
                    <a:pt x="28867" y="10638"/>
                    <a:pt x="29393" y="10609"/>
                    <a:pt x="29879" y="10470"/>
                  </a:cubicBezTo>
                  <a:cubicBezTo>
                    <a:pt x="29940" y="10439"/>
                    <a:pt x="30031" y="10439"/>
                    <a:pt x="30092" y="10409"/>
                  </a:cubicBezTo>
                  <a:cubicBezTo>
                    <a:pt x="30639" y="10196"/>
                    <a:pt x="30974" y="9831"/>
                    <a:pt x="31186" y="9375"/>
                  </a:cubicBezTo>
                  <a:cubicBezTo>
                    <a:pt x="31247" y="9223"/>
                    <a:pt x="31308" y="8980"/>
                    <a:pt x="31308" y="8798"/>
                  </a:cubicBezTo>
                  <a:cubicBezTo>
                    <a:pt x="31399" y="8038"/>
                    <a:pt x="31186" y="7187"/>
                    <a:pt x="30852" y="6549"/>
                  </a:cubicBezTo>
                  <a:cubicBezTo>
                    <a:pt x="30366" y="5637"/>
                    <a:pt x="29575" y="4907"/>
                    <a:pt x="28694" y="4360"/>
                  </a:cubicBezTo>
                  <a:cubicBezTo>
                    <a:pt x="28390" y="4147"/>
                    <a:pt x="28086" y="3935"/>
                    <a:pt x="27752" y="3783"/>
                  </a:cubicBezTo>
                  <a:cubicBezTo>
                    <a:pt x="27600" y="3691"/>
                    <a:pt x="27478" y="3631"/>
                    <a:pt x="27326" y="3539"/>
                  </a:cubicBezTo>
                  <a:cubicBezTo>
                    <a:pt x="22848" y="1214"/>
                    <a:pt x="17802" y="1"/>
                    <a:pt x="127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462;p51">
              <a:extLst>
                <a:ext uri="{FF2B5EF4-FFF2-40B4-BE49-F238E27FC236}">
                  <a16:creationId xmlns:a16="http://schemas.microsoft.com/office/drawing/2014/main" id="{FB27BD0B-576B-4FF7-B947-63E968896717}"/>
                </a:ext>
              </a:extLst>
            </p:cNvPr>
            <p:cNvSpPr/>
            <p:nvPr/>
          </p:nvSpPr>
          <p:spPr>
            <a:xfrm>
              <a:off x="1941525" y="292750"/>
              <a:ext cx="655050" cy="341225"/>
            </a:xfrm>
            <a:custGeom>
              <a:avLst/>
              <a:gdLst/>
              <a:ahLst/>
              <a:cxnLst/>
              <a:rect l="l" t="t" r="r" b="b"/>
              <a:pathLst>
                <a:path w="26202" h="13649" extrusionOk="0">
                  <a:moveTo>
                    <a:pt x="23497" y="1"/>
                  </a:moveTo>
                  <a:cubicBezTo>
                    <a:pt x="23497" y="122"/>
                    <a:pt x="23557" y="244"/>
                    <a:pt x="23588" y="366"/>
                  </a:cubicBezTo>
                  <a:cubicBezTo>
                    <a:pt x="23740" y="730"/>
                    <a:pt x="24013" y="1034"/>
                    <a:pt x="24165" y="1429"/>
                  </a:cubicBezTo>
                  <a:cubicBezTo>
                    <a:pt x="24834" y="3040"/>
                    <a:pt x="23406" y="4256"/>
                    <a:pt x="21947" y="4621"/>
                  </a:cubicBezTo>
                  <a:cubicBezTo>
                    <a:pt x="21126" y="4834"/>
                    <a:pt x="20244" y="4834"/>
                    <a:pt x="19363" y="4986"/>
                  </a:cubicBezTo>
                  <a:cubicBezTo>
                    <a:pt x="18117" y="5229"/>
                    <a:pt x="16901" y="5624"/>
                    <a:pt x="15715" y="6080"/>
                  </a:cubicBezTo>
                  <a:cubicBezTo>
                    <a:pt x="15655" y="6141"/>
                    <a:pt x="15533" y="6171"/>
                    <a:pt x="15442" y="6202"/>
                  </a:cubicBezTo>
                  <a:cubicBezTo>
                    <a:pt x="13396" y="6988"/>
                    <a:pt x="11534" y="7775"/>
                    <a:pt x="9485" y="7775"/>
                  </a:cubicBezTo>
                  <a:cubicBezTo>
                    <a:pt x="8764" y="7775"/>
                    <a:pt x="8019" y="7677"/>
                    <a:pt x="7235" y="7448"/>
                  </a:cubicBezTo>
                  <a:lnTo>
                    <a:pt x="7235" y="7448"/>
                  </a:lnTo>
                  <a:cubicBezTo>
                    <a:pt x="7661" y="8512"/>
                    <a:pt x="7478" y="9667"/>
                    <a:pt x="6779" y="10579"/>
                  </a:cubicBezTo>
                  <a:cubicBezTo>
                    <a:pt x="6141" y="11460"/>
                    <a:pt x="5077" y="12007"/>
                    <a:pt x="4013" y="12311"/>
                  </a:cubicBezTo>
                  <a:cubicBezTo>
                    <a:pt x="2828" y="12676"/>
                    <a:pt x="1521" y="12767"/>
                    <a:pt x="305" y="12980"/>
                  </a:cubicBezTo>
                  <a:cubicBezTo>
                    <a:pt x="214" y="12980"/>
                    <a:pt x="92" y="13010"/>
                    <a:pt x="1" y="13010"/>
                  </a:cubicBezTo>
                  <a:cubicBezTo>
                    <a:pt x="62" y="13041"/>
                    <a:pt x="153" y="13041"/>
                    <a:pt x="214" y="13071"/>
                  </a:cubicBezTo>
                  <a:cubicBezTo>
                    <a:pt x="1277" y="13466"/>
                    <a:pt x="2463" y="13648"/>
                    <a:pt x="3588" y="13648"/>
                  </a:cubicBezTo>
                  <a:cubicBezTo>
                    <a:pt x="5198" y="13648"/>
                    <a:pt x="7782" y="13436"/>
                    <a:pt x="8390" y="11642"/>
                  </a:cubicBezTo>
                  <a:cubicBezTo>
                    <a:pt x="8512" y="11247"/>
                    <a:pt x="8451" y="10305"/>
                    <a:pt x="8208" y="8572"/>
                  </a:cubicBezTo>
                  <a:lnTo>
                    <a:pt x="8208" y="8572"/>
                  </a:lnTo>
                  <a:cubicBezTo>
                    <a:pt x="9262" y="8707"/>
                    <a:pt x="10337" y="8793"/>
                    <a:pt x="11411" y="8793"/>
                  </a:cubicBezTo>
                  <a:cubicBezTo>
                    <a:pt x="13000" y="8793"/>
                    <a:pt x="14587" y="8606"/>
                    <a:pt x="16111" y="8116"/>
                  </a:cubicBezTo>
                  <a:cubicBezTo>
                    <a:pt x="17083" y="7813"/>
                    <a:pt x="18086" y="7387"/>
                    <a:pt x="19029" y="6931"/>
                  </a:cubicBezTo>
                  <a:cubicBezTo>
                    <a:pt x="19971" y="6475"/>
                    <a:pt x="21035" y="6384"/>
                    <a:pt x="22098" y="6354"/>
                  </a:cubicBezTo>
                  <a:cubicBezTo>
                    <a:pt x="22463" y="6354"/>
                    <a:pt x="22850" y="6370"/>
                    <a:pt x="23241" y="6370"/>
                  </a:cubicBezTo>
                  <a:cubicBezTo>
                    <a:pt x="23761" y="6370"/>
                    <a:pt x="24287" y="6341"/>
                    <a:pt x="24773" y="6202"/>
                  </a:cubicBezTo>
                  <a:cubicBezTo>
                    <a:pt x="24834" y="6171"/>
                    <a:pt x="24925" y="6171"/>
                    <a:pt x="24986" y="6141"/>
                  </a:cubicBezTo>
                  <a:cubicBezTo>
                    <a:pt x="25533" y="5928"/>
                    <a:pt x="25868" y="5563"/>
                    <a:pt x="26020" y="5016"/>
                  </a:cubicBezTo>
                  <a:cubicBezTo>
                    <a:pt x="26050" y="4864"/>
                    <a:pt x="26141" y="4651"/>
                    <a:pt x="26141" y="4469"/>
                  </a:cubicBezTo>
                  <a:cubicBezTo>
                    <a:pt x="26202" y="3709"/>
                    <a:pt x="26020" y="2858"/>
                    <a:pt x="25685" y="2220"/>
                  </a:cubicBezTo>
                  <a:cubicBezTo>
                    <a:pt x="25168" y="1308"/>
                    <a:pt x="24378" y="578"/>
                    <a:pt x="234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463;p51">
              <a:extLst>
                <a:ext uri="{FF2B5EF4-FFF2-40B4-BE49-F238E27FC236}">
                  <a16:creationId xmlns:a16="http://schemas.microsoft.com/office/drawing/2014/main" id="{0DF3E9EE-70E9-4AFD-AC31-42D47B70846B}"/>
                </a:ext>
              </a:extLst>
            </p:cNvPr>
            <p:cNvSpPr/>
            <p:nvPr/>
          </p:nvSpPr>
          <p:spPr>
            <a:xfrm>
              <a:off x="1910375" y="235000"/>
              <a:ext cx="156850" cy="328200"/>
            </a:xfrm>
            <a:custGeom>
              <a:avLst/>
              <a:gdLst/>
              <a:ahLst/>
              <a:cxnLst/>
              <a:rect l="l" t="t" r="r" b="b"/>
              <a:pathLst>
                <a:path w="6274" h="13128" extrusionOk="0">
                  <a:moveTo>
                    <a:pt x="1916" y="1"/>
                  </a:moveTo>
                  <a:lnTo>
                    <a:pt x="1916" y="1"/>
                  </a:lnTo>
                  <a:cubicBezTo>
                    <a:pt x="1520" y="457"/>
                    <a:pt x="1156" y="913"/>
                    <a:pt x="821" y="1399"/>
                  </a:cubicBezTo>
                  <a:cubicBezTo>
                    <a:pt x="274" y="5442"/>
                    <a:pt x="1" y="9454"/>
                    <a:pt x="1277" y="13101"/>
                  </a:cubicBezTo>
                  <a:cubicBezTo>
                    <a:pt x="1287" y="13120"/>
                    <a:pt x="1296" y="13127"/>
                    <a:pt x="1305" y="13127"/>
                  </a:cubicBezTo>
                  <a:cubicBezTo>
                    <a:pt x="1324" y="13127"/>
                    <a:pt x="1338" y="13092"/>
                    <a:pt x="1338" y="13071"/>
                  </a:cubicBezTo>
                  <a:cubicBezTo>
                    <a:pt x="457" y="9910"/>
                    <a:pt x="669" y="6597"/>
                    <a:pt x="1216" y="3223"/>
                  </a:cubicBezTo>
                  <a:lnTo>
                    <a:pt x="1216" y="3223"/>
                  </a:lnTo>
                  <a:cubicBezTo>
                    <a:pt x="1551" y="6050"/>
                    <a:pt x="2219" y="8846"/>
                    <a:pt x="3739" y="11733"/>
                  </a:cubicBezTo>
                  <a:cubicBezTo>
                    <a:pt x="3739" y="11749"/>
                    <a:pt x="3770" y="11756"/>
                    <a:pt x="3796" y="11756"/>
                  </a:cubicBezTo>
                  <a:cubicBezTo>
                    <a:pt x="3823" y="11756"/>
                    <a:pt x="3846" y="11749"/>
                    <a:pt x="3830" y="11733"/>
                  </a:cubicBezTo>
                  <a:cubicBezTo>
                    <a:pt x="2341" y="8603"/>
                    <a:pt x="1885" y="5563"/>
                    <a:pt x="1794" y="2584"/>
                  </a:cubicBezTo>
                  <a:lnTo>
                    <a:pt x="1794" y="2584"/>
                  </a:lnTo>
                  <a:cubicBezTo>
                    <a:pt x="2736" y="5138"/>
                    <a:pt x="4074" y="7600"/>
                    <a:pt x="6171" y="9940"/>
                  </a:cubicBezTo>
                  <a:cubicBezTo>
                    <a:pt x="6180" y="9959"/>
                    <a:pt x="6196" y="9966"/>
                    <a:pt x="6210" y="9966"/>
                  </a:cubicBezTo>
                  <a:cubicBezTo>
                    <a:pt x="6243" y="9966"/>
                    <a:pt x="6274" y="9931"/>
                    <a:pt x="6232" y="9910"/>
                  </a:cubicBezTo>
                  <a:cubicBezTo>
                    <a:pt x="3739" y="6840"/>
                    <a:pt x="2584" y="3618"/>
                    <a:pt x="1885" y="335"/>
                  </a:cubicBezTo>
                  <a:cubicBezTo>
                    <a:pt x="1916" y="214"/>
                    <a:pt x="1916" y="122"/>
                    <a:pt x="1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464;p51">
              <a:extLst>
                <a:ext uri="{FF2B5EF4-FFF2-40B4-BE49-F238E27FC236}">
                  <a16:creationId xmlns:a16="http://schemas.microsoft.com/office/drawing/2014/main" id="{CE504379-96BA-4661-9E55-949C2E34E87A}"/>
                </a:ext>
              </a:extLst>
            </p:cNvPr>
            <p:cNvSpPr/>
            <p:nvPr/>
          </p:nvSpPr>
          <p:spPr>
            <a:xfrm>
              <a:off x="1978000" y="197775"/>
              <a:ext cx="201400" cy="226000"/>
            </a:xfrm>
            <a:custGeom>
              <a:avLst/>
              <a:gdLst/>
              <a:ahLst/>
              <a:cxnLst/>
              <a:rect l="l" t="t" r="r" b="b"/>
              <a:pathLst>
                <a:path w="8056" h="9040" extrusionOk="0">
                  <a:moveTo>
                    <a:pt x="730" y="0"/>
                  </a:moveTo>
                  <a:cubicBezTo>
                    <a:pt x="609" y="92"/>
                    <a:pt x="518" y="152"/>
                    <a:pt x="396" y="274"/>
                  </a:cubicBezTo>
                  <a:cubicBezTo>
                    <a:pt x="244" y="396"/>
                    <a:pt x="122" y="517"/>
                    <a:pt x="1" y="608"/>
                  </a:cubicBezTo>
                  <a:cubicBezTo>
                    <a:pt x="3192" y="2736"/>
                    <a:pt x="6171" y="5168"/>
                    <a:pt x="7995" y="9028"/>
                  </a:cubicBezTo>
                  <a:cubicBezTo>
                    <a:pt x="8003" y="9036"/>
                    <a:pt x="8011" y="9040"/>
                    <a:pt x="8019" y="9040"/>
                  </a:cubicBezTo>
                  <a:cubicBezTo>
                    <a:pt x="8039" y="9040"/>
                    <a:pt x="8056" y="9012"/>
                    <a:pt x="8056" y="8967"/>
                  </a:cubicBezTo>
                  <a:cubicBezTo>
                    <a:pt x="6475" y="5046"/>
                    <a:pt x="3709" y="2402"/>
                    <a:pt x="7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465;p51">
              <a:extLst>
                <a:ext uri="{FF2B5EF4-FFF2-40B4-BE49-F238E27FC236}">
                  <a16:creationId xmlns:a16="http://schemas.microsoft.com/office/drawing/2014/main" id="{7FC1D424-4FCE-43A4-8C54-505AC2E4C65C}"/>
                </a:ext>
              </a:extLst>
            </p:cNvPr>
            <p:cNvSpPr/>
            <p:nvPr/>
          </p:nvSpPr>
          <p:spPr>
            <a:xfrm>
              <a:off x="1997000" y="187900"/>
              <a:ext cx="452175" cy="207975"/>
            </a:xfrm>
            <a:custGeom>
              <a:avLst/>
              <a:gdLst/>
              <a:ahLst/>
              <a:cxnLst/>
              <a:rect l="l" t="t" r="r" b="b"/>
              <a:pathLst>
                <a:path w="18087" h="8319" extrusionOk="0">
                  <a:moveTo>
                    <a:pt x="18084" y="7076"/>
                  </a:moveTo>
                  <a:cubicBezTo>
                    <a:pt x="18083" y="7076"/>
                    <a:pt x="18082" y="7077"/>
                    <a:pt x="18081" y="7078"/>
                  </a:cubicBezTo>
                  <a:lnTo>
                    <a:pt x="18081" y="7078"/>
                  </a:lnTo>
                  <a:cubicBezTo>
                    <a:pt x="18083" y="7079"/>
                    <a:pt x="18085" y="7081"/>
                    <a:pt x="18086" y="7082"/>
                  </a:cubicBezTo>
                  <a:cubicBezTo>
                    <a:pt x="18086" y="7078"/>
                    <a:pt x="18085" y="7076"/>
                    <a:pt x="18084" y="7076"/>
                  </a:cubicBezTo>
                  <a:close/>
                  <a:moveTo>
                    <a:pt x="3952" y="0"/>
                  </a:moveTo>
                  <a:cubicBezTo>
                    <a:pt x="3283" y="31"/>
                    <a:pt x="2584" y="61"/>
                    <a:pt x="1916" y="152"/>
                  </a:cubicBezTo>
                  <a:cubicBezTo>
                    <a:pt x="1308" y="213"/>
                    <a:pt x="578" y="152"/>
                    <a:pt x="1" y="456"/>
                  </a:cubicBezTo>
                  <a:cubicBezTo>
                    <a:pt x="122" y="487"/>
                    <a:pt x="274" y="517"/>
                    <a:pt x="426" y="608"/>
                  </a:cubicBezTo>
                  <a:cubicBezTo>
                    <a:pt x="4803" y="2280"/>
                    <a:pt x="9180" y="4104"/>
                    <a:pt x="12250" y="8298"/>
                  </a:cubicBezTo>
                  <a:cubicBezTo>
                    <a:pt x="12250" y="8313"/>
                    <a:pt x="12254" y="8319"/>
                    <a:pt x="12259" y="8319"/>
                  </a:cubicBezTo>
                  <a:cubicBezTo>
                    <a:pt x="12274" y="8319"/>
                    <a:pt x="12304" y="8261"/>
                    <a:pt x="12281" y="8237"/>
                  </a:cubicBezTo>
                  <a:cubicBezTo>
                    <a:pt x="9849" y="4499"/>
                    <a:pt x="6384" y="2371"/>
                    <a:pt x="2858" y="517"/>
                  </a:cubicBezTo>
                  <a:lnTo>
                    <a:pt x="2858" y="517"/>
                  </a:lnTo>
                  <a:cubicBezTo>
                    <a:pt x="3162" y="608"/>
                    <a:pt x="3435" y="669"/>
                    <a:pt x="3739" y="760"/>
                  </a:cubicBezTo>
                  <a:cubicBezTo>
                    <a:pt x="8907" y="2128"/>
                    <a:pt x="14074" y="3557"/>
                    <a:pt x="18025" y="7082"/>
                  </a:cubicBezTo>
                  <a:cubicBezTo>
                    <a:pt x="18033" y="7098"/>
                    <a:pt x="18041" y="7104"/>
                    <a:pt x="18049" y="7104"/>
                  </a:cubicBezTo>
                  <a:cubicBezTo>
                    <a:pt x="18063" y="7104"/>
                    <a:pt x="18075" y="7084"/>
                    <a:pt x="18081" y="7078"/>
                  </a:cubicBezTo>
                  <a:lnTo>
                    <a:pt x="18081" y="7078"/>
                  </a:lnTo>
                  <a:cubicBezTo>
                    <a:pt x="14434" y="3494"/>
                    <a:pt x="9421" y="1702"/>
                    <a:pt x="45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466;p51">
              <a:extLst>
                <a:ext uri="{FF2B5EF4-FFF2-40B4-BE49-F238E27FC236}">
                  <a16:creationId xmlns:a16="http://schemas.microsoft.com/office/drawing/2014/main" id="{D9DF9078-1B5C-4BBB-B8F5-62BD6281D04B}"/>
                </a:ext>
              </a:extLst>
            </p:cNvPr>
            <p:cNvSpPr/>
            <p:nvPr/>
          </p:nvSpPr>
          <p:spPr>
            <a:xfrm>
              <a:off x="1569175" y="-449725"/>
              <a:ext cx="520550" cy="705675"/>
            </a:xfrm>
            <a:custGeom>
              <a:avLst/>
              <a:gdLst/>
              <a:ahLst/>
              <a:cxnLst/>
              <a:rect l="l" t="t" r="r" b="b"/>
              <a:pathLst>
                <a:path w="20822" h="28227" extrusionOk="0">
                  <a:moveTo>
                    <a:pt x="15508" y="1"/>
                  </a:moveTo>
                  <a:cubicBezTo>
                    <a:pt x="15078" y="1"/>
                    <a:pt x="14631" y="214"/>
                    <a:pt x="14317" y="642"/>
                  </a:cubicBezTo>
                  <a:cubicBezTo>
                    <a:pt x="14287" y="733"/>
                    <a:pt x="14196" y="763"/>
                    <a:pt x="14165" y="824"/>
                  </a:cubicBezTo>
                  <a:cubicBezTo>
                    <a:pt x="13679" y="1554"/>
                    <a:pt x="13466" y="2496"/>
                    <a:pt x="13162" y="3317"/>
                  </a:cubicBezTo>
                  <a:cubicBezTo>
                    <a:pt x="12828" y="4289"/>
                    <a:pt x="12402" y="5292"/>
                    <a:pt x="11703" y="6083"/>
                  </a:cubicBezTo>
                  <a:cubicBezTo>
                    <a:pt x="10974" y="6842"/>
                    <a:pt x="10275" y="7663"/>
                    <a:pt x="9636" y="8514"/>
                  </a:cubicBezTo>
                  <a:cubicBezTo>
                    <a:pt x="8056" y="10642"/>
                    <a:pt x="7235" y="13286"/>
                    <a:pt x="6779" y="15870"/>
                  </a:cubicBezTo>
                  <a:cubicBezTo>
                    <a:pt x="5199" y="15080"/>
                    <a:pt x="4317" y="14745"/>
                    <a:pt x="3952" y="14745"/>
                  </a:cubicBezTo>
                  <a:cubicBezTo>
                    <a:pt x="2037" y="14776"/>
                    <a:pt x="1065" y="17146"/>
                    <a:pt x="518" y="18697"/>
                  </a:cubicBezTo>
                  <a:cubicBezTo>
                    <a:pt x="183" y="19791"/>
                    <a:pt x="1" y="20946"/>
                    <a:pt x="31" y="22101"/>
                  </a:cubicBezTo>
                  <a:lnTo>
                    <a:pt x="31" y="22344"/>
                  </a:lnTo>
                  <a:cubicBezTo>
                    <a:pt x="62" y="22982"/>
                    <a:pt x="153" y="23682"/>
                    <a:pt x="305" y="24320"/>
                  </a:cubicBezTo>
                  <a:cubicBezTo>
                    <a:pt x="487" y="25049"/>
                    <a:pt x="761" y="25748"/>
                    <a:pt x="1095" y="26448"/>
                  </a:cubicBezTo>
                  <a:cubicBezTo>
                    <a:pt x="1887" y="27961"/>
                    <a:pt x="3161" y="28226"/>
                    <a:pt x="4588" y="28226"/>
                  </a:cubicBezTo>
                  <a:cubicBezTo>
                    <a:pt x="5024" y="28226"/>
                    <a:pt x="5473" y="28201"/>
                    <a:pt x="5928" y="28180"/>
                  </a:cubicBezTo>
                  <a:cubicBezTo>
                    <a:pt x="8360" y="28089"/>
                    <a:pt x="10791" y="27785"/>
                    <a:pt x="13101" y="27025"/>
                  </a:cubicBezTo>
                  <a:cubicBezTo>
                    <a:pt x="13679" y="26812"/>
                    <a:pt x="14196" y="26630"/>
                    <a:pt x="14773" y="26356"/>
                  </a:cubicBezTo>
                  <a:cubicBezTo>
                    <a:pt x="14804" y="26356"/>
                    <a:pt x="14804" y="26326"/>
                    <a:pt x="14834" y="26326"/>
                  </a:cubicBezTo>
                  <a:cubicBezTo>
                    <a:pt x="15138" y="26174"/>
                    <a:pt x="15533" y="26052"/>
                    <a:pt x="15867" y="25900"/>
                  </a:cubicBezTo>
                  <a:lnTo>
                    <a:pt x="16323" y="25688"/>
                  </a:lnTo>
                  <a:cubicBezTo>
                    <a:pt x="16445" y="25596"/>
                    <a:pt x="16597" y="25536"/>
                    <a:pt x="16658" y="25414"/>
                  </a:cubicBezTo>
                  <a:cubicBezTo>
                    <a:pt x="17174" y="24989"/>
                    <a:pt x="17266" y="24289"/>
                    <a:pt x="17539" y="23712"/>
                  </a:cubicBezTo>
                  <a:cubicBezTo>
                    <a:pt x="17813" y="23104"/>
                    <a:pt x="18086" y="22466"/>
                    <a:pt x="18330" y="21797"/>
                  </a:cubicBezTo>
                  <a:cubicBezTo>
                    <a:pt x="18421" y="21615"/>
                    <a:pt x="18451" y="21432"/>
                    <a:pt x="18542" y="21280"/>
                  </a:cubicBezTo>
                  <a:cubicBezTo>
                    <a:pt x="20305" y="16265"/>
                    <a:pt x="20822" y="10794"/>
                    <a:pt x="19941" y="5535"/>
                  </a:cubicBezTo>
                  <a:cubicBezTo>
                    <a:pt x="19910" y="5383"/>
                    <a:pt x="19910" y="5231"/>
                    <a:pt x="19849" y="5079"/>
                  </a:cubicBezTo>
                  <a:cubicBezTo>
                    <a:pt x="19789" y="4745"/>
                    <a:pt x="19697" y="4350"/>
                    <a:pt x="19637" y="3985"/>
                  </a:cubicBezTo>
                  <a:cubicBezTo>
                    <a:pt x="19363" y="2952"/>
                    <a:pt x="18907" y="1979"/>
                    <a:pt x="18178" y="1219"/>
                  </a:cubicBezTo>
                  <a:cubicBezTo>
                    <a:pt x="17661" y="672"/>
                    <a:pt x="16931" y="277"/>
                    <a:pt x="16202" y="64"/>
                  </a:cubicBezTo>
                  <a:cubicBezTo>
                    <a:pt x="16019" y="34"/>
                    <a:pt x="15807" y="3"/>
                    <a:pt x="15594" y="3"/>
                  </a:cubicBezTo>
                  <a:cubicBezTo>
                    <a:pt x="15565" y="1"/>
                    <a:pt x="15537" y="1"/>
                    <a:pt x="155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467;p51">
              <a:extLst>
                <a:ext uri="{FF2B5EF4-FFF2-40B4-BE49-F238E27FC236}">
                  <a16:creationId xmlns:a16="http://schemas.microsoft.com/office/drawing/2014/main" id="{1AEECB76-2FCD-4035-AAE4-90A27D004CEE}"/>
                </a:ext>
              </a:extLst>
            </p:cNvPr>
            <p:cNvSpPr/>
            <p:nvPr/>
          </p:nvSpPr>
          <p:spPr>
            <a:xfrm>
              <a:off x="1569175" y="-450425"/>
              <a:ext cx="490925" cy="559325"/>
            </a:xfrm>
            <a:custGeom>
              <a:avLst/>
              <a:gdLst/>
              <a:ahLst/>
              <a:cxnLst/>
              <a:rect l="l" t="t" r="r" b="b"/>
              <a:pathLst>
                <a:path w="19637" h="22373" extrusionOk="0">
                  <a:moveTo>
                    <a:pt x="15594" y="1"/>
                  </a:moveTo>
                  <a:cubicBezTo>
                    <a:pt x="15138" y="1"/>
                    <a:pt x="14652" y="214"/>
                    <a:pt x="14317" y="670"/>
                  </a:cubicBezTo>
                  <a:cubicBezTo>
                    <a:pt x="14287" y="761"/>
                    <a:pt x="14196" y="791"/>
                    <a:pt x="14165" y="852"/>
                  </a:cubicBezTo>
                  <a:cubicBezTo>
                    <a:pt x="13679" y="1582"/>
                    <a:pt x="13466" y="2524"/>
                    <a:pt x="13162" y="3345"/>
                  </a:cubicBezTo>
                  <a:cubicBezTo>
                    <a:pt x="12828" y="4317"/>
                    <a:pt x="12402" y="5320"/>
                    <a:pt x="11703" y="6111"/>
                  </a:cubicBezTo>
                  <a:cubicBezTo>
                    <a:pt x="10974" y="6870"/>
                    <a:pt x="10275" y="7691"/>
                    <a:pt x="9636" y="8542"/>
                  </a:cubicBezTo>
                  <a:cubicBezTo>
                    <a:pt x="8056" y="10670"/>
                    <a:pt x="7235" y="13314"/>
                    <a:pt x="6779" y="15898"/>
                  </a:cubicBezTo>
                  <a:cubicBezTo>
                    <a:pt x="5199" y="15108"/>
                    <a:pt x="4317" y="14773"/>
                    <a:pt x="3952" y="14773"/>
                  </a:cubicBezTo>
                  <a:cubicBezTo>
                    <a:pt x="2037" y="14804"/>
                    <a:pt x="1065" y="17174"/>
                    <a:pt x="518" y="18725"/>
                  </a:cubicBezTo>
                  <a:cubicBezTo>
                    <a:pt x="183" y="19819"/>
                    <a:pt x="1" y="20974"/>
                    <a:pt x="31" y="22129"/>
                  </a:cubicBezTo>
                  <a:lnTo>
                    <a:pt x="31" y="22372"/>
                  </a:lnTo>
                  <a:cubicBezTo>
                    <a:pt x="62" y="22251"/>
                    <a:pt x="92" y="22190"/>
                    <a:pt x="183" y="22068"/>
                  </a:cubicBezTo>
                  <a:cubicBezTo>
                    <a:pt x="761" y="20974"/>
                    <a:pt x="1247" y="19758"/>
                    <a:pt x="1916" y="18725"/>
                  </a:cubicBezTo>
                  <a:cubicBezTo>
                    <a:pt x="2524" y="17782"/>
                    <a:pt x="3405" y="16962"/>
                    <a:pt x="4469" y="16627"/>
                  </a:cubicBezTo>
                  <a:cubicBezTo>
                    <a:pt x="4824" y="16506"/>
                    <a:pt x="5188" y="16445"/>
                    <a:pt x="5549" y="16445"/>
                  </a:cubicBezTo>
                  <a:cubicBezTo>
                    <a:pt x="6269" y="16445"/>
                    <a:pt x="6972" y="16688"/>
                    <a:pt x="7539" y="17174"/>
                  </a:cubicBezTo>
                  <a:cubicBezTo>
                    <a:pt x="7661" y="14044"/>
                    <a:pt x="9454" y="12038"/>
                    <a:pt x="11278" y="9758"/>
                  </a:cubicBezTo>
                  <a:cubicBezTo>
                    <a:pt x="11339" y="9667"/>
                    <a:pt x="11399" y="9606"/>
                    <a:pt x="11460" y="9515"/>
                  </a:cubicBezTo>
                  <a:cubicBezTo>
                    <a:pt x="12250" y="8542"/>
                    <a:pt x="13071" y="7509"/>
                    <a:pt x="13618" y="6414"/>
                  </a:cubicBezTo>
                  <a:cubicBezTo>
                    <a:pt x="14013" y="5624"/>
                    <a:pt x="14317" y="4803"/>
                    <a:pt x="14773" y="4044"/>
                  </a:cubicBezTo>
                  <a:cubicBezTo>
                    <a:pt x="15322" y="3179"/>
                    <a:pt x="16236" y="2417"/>
                    <a:pt x="17201" y="2417"/>
                  </a:cubicBezTo>
                  <a:cubicBezTo>
                    <a:pt x="17627" y="2417"/>
                    <a:pt x="18063" y="2565"/>
                    <a:pt x="18482" y="2919"/>
                  </a:cubicBezTo>
                  <a:cubicBezTo>
                    <a:pt x="18785" y="3193"/>
                    <a:pt x="19029" y="3527"/>
                    <a:pt x="19333" y="3800"/>
                  </a:cubicBezTo>
                  <a:cubicBezTo>
                    <a:pt x="19393" y="3861"/>
                    <a:pt x="19515" y="3892"/>
                    <a:pt x="19637" y="3983"/>
                  </a:cubicBezTo>
                  <a:cubicBezTo>
                    <a:pt x="19363" y="2949"/>
                    <a:pt x="18907" y="1977"/>
                    <a:pt x="18178" y="1217"/>
                  </a:cubicBezTo>
                  <a:cubicBezTo>
                    <a:pt x="17661" y="670"/>
                    <a:pt x="16931" y="244"/>
                    <a:pt x="16202" y="62"/>
                  </a:cubicBezTo>
                  <a:cubicBezTo>
                    <a:pt x="16019" y="31"/>
                    <a:pt x="15807" y="1"/>
                    <a:pt x="15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468;p51">
              <a:extLst>
                <a:ext uri="{FF2B5EF4-FFF2-40B4-BE49-F238E27FC236}">
                  <a16:creationId xmlns:a16="http://schemas.microsoft.com/office/drawing/2014/main" id="{10BBDE83-AB3F-47DB-8DF8-735D675471BA}"/>
                </a:ext>
              </a:extLst>
            </p:cNvPr>
            <p:cNvSpPr/>
            <p:nvPr/>
          </p:nvSpPr>
          <p:spPr>
            <a:xfrm>
              <a:off x="1622475" y="28875"/>
              <a:ext cx="316800" cy="197050"/>
            </a:xfrm>
            <a:custGeom>
              <a:avLst/>
              <a:gdLst/>
              <a:ahLst/>
              <a:cxnLst/>
              <a:rect l="l" t="t" r="r" b="b"/>
              <a:pathLst>
                <a:path w="12672" h="7882" extrusionOk="0">
                  <a:moveTo>
                    <a:pt x="4600" y="0"/>
                  </a:moveTo>
                  <a:cubicBezTo>
                    <a:pt x="4577" y="0"/>
                    <a:pt x="4562" y="45"/>
                    <a:pt x="4586" y="69"/>
                  </a:cubicBezTo>
                  <a:cubicBezTo>
                    <a:pt x="6167" y="2775"/>
                    <a:pt x="8112" y="4841"/>
                    <a:pt x="10240" y="6513"/>
                  </a:cubicBezTo>
                  <a:cubicBezTo>
                    <a:pt x="7383" y="5541"/>
                    <a:pt x="4647" y="4173"/>
                    <a:pt x="2124" y="1802"/>
                  </a:cubicBezTo>
                  <a:cubicBezTo>
                    <a:pt x="2110" y="1787"/>
                    <a:pt x="2097" y="1781"/>
                    <a:pt x="2086" y="1781"/>
                  </a:cubicBezTo>
                  <a:cubicBezTo>
                    <a:pt x="2052" y="1781"/>
                    <a:pt x="2040" y="1840"/>
                    <a:pt x="2064" y="1863"/>
                  </a:cubicBezTo>
                  <a:cubicBezTo>
                    <a:pt x="4343" y="4173"/>
                    <a:pt x="6836" y="5693"/>
                    <a:pt x="9359" y="6878"/>
                  </a:cubicBezTo>
                  <a:cubicBezTo>
                    <a:pt x="5985" y="6392"/>
                    <a:pt x="2763" y="5541"/>
                    <a:pt x="57" y="3717"/>
                  </a:cubicBezTo>
                  <a:cubicBezTo>
                    <a:pt x="53" y="3713"/>
                    <a:pt x="49" y="3711"/>
                    <a:pt x="45" y="3711"/>
                  </a:cubicBezTo>
                  <a:cubicBezTo>
                    <a:pt x="20" y="3711"/>
                    <a:pt x="1" y="3782"/>
                    <a:pt x="27" y="3808"/>
                  </a:cubicBezTo>
                  <a:cubicBezTo>
                    <a:pt x="3097" y="6118"/>
                    <a:pt x="7018" y="7121"/>
                    <a:pt x="11000" y="7881"/>
                  </a:cubicBezTo>
                  <a:cubicBezTo>
                    <a:pt x="11577" y="7668"/>
                    <a:pt x="12094" y="7486"/>
                    <a:pt x="12672" y="7212"/>
                  </a:cubicBezTo>
                  <a:cubicBezTo>
                    <a:pt x="12550" y="7182"/>
                    <a:pt x="12459" y="7182"/>
                    <a:pt x="12368" y="7152"/>
                  </a:cubicBezTo>
                  <a:cubicBezTo>
                    <a:pt x="9480" y="5480"/>
                    <a:pt x="6775" y="3352"/>
                    <a:pt x="4617" y="9"/>
                  </a:cubicBezTo>
                  <a:cubicBezTo>
                    <a:pt x="4611" y="3"/>
                    <a:pt x="4605" y="0"/>
                    <a:pt x="4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469;p51">
              <a:extLst>
                <a:ext uri="{FF2B5EF4-FFF2-40B4-BE49-F238E27FC236}">
                  <a16:creationId xmlns:a16="http://schemas.microsoft.com/office/drawing/2014/main" id="{7EFFCC9B-DEC9-49F7-9E22-C655971C3931}"/>
                </a:ext>
              </a:extLst>
            </p:cNvPr>
            <p:cNvSpPr/>
            <p:nvPr/>
          </p:nvSpPr>
          <p:spPr>
            <a:xfrm>
              <a:off x="1828525" y="-58625"/>
              <a:ext cx="158625" cy="255650"/>
            </a:xfrm>
            <a:custGeom>
              <a:avLst/>
              <a:gdLst/>
              <a:ahLst/>
              <a:cxnLst/>
              <a:rect l="l" t="t" r="r" b="b"/>
              <a:pathLst>
                <a:path w="6345" h="10226" extrusionOk="0">
                  <a:moveTo>
                    <a:pt x="41" y="1"/>
                  </a:moveTo>
                  <a:cubicBezTo>
                    <a:pt x="25" y="1"/>
                    <a:pt x="1" y="22"/>
                    <a:pt x="22" y="44"/>
                  </a:cubicBezTo>
                  <a:cubicBezTo>
                    <a:pt x="3153" y="2961"/>
                    <a:pt x="4490" y="6548"/>
                    <a:pt x="5524" y="10226"/>
                  </a:cubicBezTo>
                  <a:lnTo>
                    <a:pt x="5980" y="10013"/>
                  </a:lnTo>
                  <a:cubicBezTo>
                    <a:pt x="6101" y="9922"/>
                    <a:pt x="6253" y="9861"/>
                    <a:pt x="6345" y="9740"/>
                  </a:cubicBezTo>
                  <a:cubicBezTo>
                    <a:pt x="4977" y="6214"/>
                    <a:pt x="3305" y="2749"/>
                    <a:pt x="53" y="13"/>
                  </a:cubicBezTo>
                  <a:cubicBezTo>
                    <a:pt x="53" y="4"/>
                    <a:pt x="47" y="1"/>
                    <a:pt x="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70;p51">
              <a:extLst>
                <a:ext uri="{FF2B5EF4-FFF2-40B4-BE49-F238E27FC236}">
                  <a16:creationId xmlns:a16="http://schemas.microsoft.com/office/drawing/2014/main" id="{75815FE5-EC97-4F87-AF77-742A0AF337E7}"/>
                </a:ext>
              </a:extLst>
            </p:cNvPr>
            <p:cNvSpPr/>
            <p:nvPr/>
          </p:nvSpPr>
          <p:spPr>
            <a:xfrm>
              <a:off x="1893875" y="-297225"/>
              <a:ext cx="140400" cy="482100"/>
            </a:xfrm>
            <a:custGeom>
              <a:avLst/>
              <a:gdLst/>
              <a:ahLst/>
              <a:cxnLst/>
              <a:rect l="l" t="t" r="r" b="b"/>
              <a:pathLst>
                <a:path w="5616" h="19284" extrusionOk="0">
                  <a:moveTo>
                    <a:pt x="3005" y="0"/>
                  </a:moveTo>
                  <a:cubicBezTo>
                    <a:pt x="2961" y="0"/>
                    <a:pt x="2928" y="22"/>
                    <a:pt x="2971" y="43"/>
                  </a:cubicBezTo>
                  <a:cubicBezTo>
                    <a:pt x="5129" y="4907"/>
                    <a:pt x="4886" y="10287"/>
                    <a:pt x="4582" y="15636"/>
                  </a:cubicBezTo>
                  <a:cubicBezTo>
                    <a:pt x="4582" y="15940"/>
                    <a:pt x="4551" y="16244"/>
                    <a:pt x="4551" y="16548"/>
                  </a:cubicBezTo>
                  <a:cubicBezTo>
                    <a:pt x="3883" y="12597"/>
                    <a:pt x="2910" y="8645"/>
                    <a:pt x="113" y="5180"/>
                  </a:cubicBezTo>
                  <a:cubicBezTo>
                    <a:pt x="96" y="5171"/>
                    <a:pt x="78" y="5168"/>
                    <a:pt x="62" y="5168"/>
                  </a:cubicBezTo>
                  <a:cubicBezTo>
                    <a:pt x="25" y="5168"/>
                    <a:pt x="1" y="5189"/>
                    <a:pt x="22" y="5211"/>
                  </a:cubicBezTo>
                  <a:cubicBezTo>
                    <a:pt x="3092" y="9436"/>
                    <a:pt x="3457" y="14147"/>
                    <a:pt x="3700" y="18828"/>
                  </a:cubicBezTo>
                  <a:cubicBezTo>
                    <a:pt x="3700" y="18980"/>
                    <a:pt x="3700" y="19132"/>
                    <a:pt x="3761" y="19284"/>
                  </a:cubicBezTo>
                  <a:cubicBezTo>
                    <a:pt x="4247" y="18858"/>
                    <a:pt x="4369" y="18129"/>
                    <a:pt x="4612" y="17551"/>
                  </a:cubicBezTo>
                  <a:cubicBezTo>
                    <a:pt x="4886" y="16974"/>
                    <a:pt x="5159" y="16305"/>
                    <a:pt x="5433" y="15667"/>
                  </a:cubicBezTo>
                  <a:cubicBezTo>
                    <a:pt x="5494" y="15484"/>
                    <a:pt x="5524" y="15271"/>
                    <a:pt x="5615" y="15120"/>
                  </a:cubicBezTo>
                  <a:cubicBezTo>
                    <a:pt x="5494" y="9922"/>
                    <a:pt x="5342" y="4633"/>
                    <a:pt x="3062" y="13"/>
                  </a:cubicBezTo>
                  <a:cubicBezTo>
                    <a:pt x="3044" y="4"/>
                    <a:pt x="3024" y="0"/>
                    <a:pt x="30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559948F-4F26-4F68-8159-2CE9C7734B23}"/>
              </a:ext>
            </a:extLst>
          </p:cNvPr>
          <p:cNvSpPr txBox="1"/>
          <p:nvPr/>
        </p:nvSpPr>
        <p:spPr>
          <a:xfrm>
            <a:off x="2472313" y="931347"/>
            <a:ext cx="4745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أوجد قيم كلاً مما يلي عندما  </a:t>
            </a:r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أ= 2 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ب= 5 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جـ= -1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4DCFA8-CA05-47F8-806E-7A668099E143}"/>
              </a:ext>
            </a:extLst>
          </p:cNvPr>
          <p:cNvSpPr txBox="1"/>
          <p:nvPr/>
        </p:nvSpPr>
        <p:spPr>
          <a:xfrm>
            <a:off x="7622562" y="1883612"/>
            <a:ext cx="1521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2 ب جـ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C58206-264A-475F-A50C-6526F154A142}"/>
              </a:ext>
            </a:extLst>
          </p:cNvPr>
          <p:cNvSpPr txBox="1"/>
          <p:nvPr/>
        </p:nvSpPr>
        <p:spPr>
          <a:xfrm>
            <a:off x="3677780" y="1876781"/>
            <a:ext cx="1521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2(أ ب – 4 جـ)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D4900E-FBF6-4E3A-896F-E0F86C589329}"/>
              </a:ext>
            </a:extLst>
          </p:cNvPr>
          <p:cNvSpPr txBox="1"/>
          <p:nvPr/>
        </p:nvSpPr>
        <p:spPr>
          <a:xfrm>
            <a:off x="5683472" y="1946427"/>
            <a:ext cx="1521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4 أ جـ - 3 ب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08545A-CD44-4FF7-9A86-AE3A13AF3ECE}"/>
              </a:ext>
            </a:extLst>
          </p:cNvPr>
          <p:cNvSpPr txBox="1"/>
          <p:nvPr/>
        </p:nvSpPr>
        <p:spPr>
          <a:xfrm>
            <a:off x="276310" y="1944390"/>
            <a:ext cx="1521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(أ ب جـ)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4F73984-BDAF-4219-8096-5C777B9E746B}"/>
              </a:ext>
            </a:extLst>
          </p:cNvPr>
          <p:cNvGrpSpPr/>
          <p:nvPr/>
        </p:nvGrpSpPr>
        <p:grpSpPr>
          <a:xfrm>
            <a:off x="2186248" y="1817361"/>
            <a:ext cx="1084903" cy="846414"/>
            <a:chOff x="4535515" y="2730537"/>
            <a:chExt cx="1084903" cy="84641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BDE9CB-8287-4F4D-840A-36F502364835}"/>
                </a:ext>
              </a:extLst>
            </p:cNvPr>
            <p:cNvSpPr txBox="1"/>
            <p:nvPr/>
          </p:nvSpPr>
          <p:spPr>
            <a:xfrm>
              <a:off x="4535515" y="2730537"/>
              <a:ext cx="10849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OM" sz="2000" b="1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OM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+ جـ 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1BD20EC-450E-4DC8-B3A6-69C1AEEB7585}"/>
                </a:ext>
              </a:extLst>
            </p:cNvPr>
            <p:cNvSpPr txBox="1"/>
            <p:nvPr/>
          </p:nvSpPr>
          <p:spPr>
            <a:xfrm>
              <a:off x="4742953" y="3176841"/>
              <a:ext cx="6700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6E0EC69-E18F-4877-A55B-F0FD325C8189}"/>
                </a:ext>
              </a:extLst>
            </p:cNvPr>
            <p:cNvSpPr txBox="1"/>
            <p:nvPr/>
          </p:nvSpPr>
          <p:spPr>
            <a:xfrm>
              <a:off x="4661250" y="2894930"/>
              <a:ext cx="833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ـــــــــــــــــــــــــــــــــــــــــــــــــــ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06">
            <a:extLst>
              <a:ext uri="{FF2B5EF4-FFF2-40B4-BE49-F238E27FC236}">
                <a16:creationId xmlns:a16="http://schemas.microsoft.com/office/drawing/2014/main" id="{D6987C51-7469-455D-AA52-9CDFBE424EBD}"/>
              </a:ext>
            </a:extLst>
          </p:cNvPr>
          <p:cNvSpPr txBox="1"/>
          <p:nvPr/>
        </p:nvSpPr>
        <p:spPr>
          <a:xfrm>
            <a:off x="2224442" y="2624765"/>
            <a:ext cx="994869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16</a:t>
            </a:r>
            <a:endParaRPr lang="en-US" sz="2000" b="1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1EFA1A-A000-4DAC-A7DA-87F9386BC279}"/>
              </a:ext>
            </a:extLst>
          </p:cNvPr>
          <p:cNvSpPr txBox="1"/>
          <p:nvPr/>
        </p:nvSpPr>
        <p:spPr>
          <a:xfrm>
            <a:off x="2224442" y="3331012"/>
            <a:ext cx="994869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24</a:t>
            </a:r>
            <a:endParaRPr lang="en-US" sz="2000" b="1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0D01BC-F979-4805-AF44-6A570E15695A}"/>
              </a:ext>
            </a:extLst>
          </p:cNvPr>
          <p:cNvSpPr txBox="1"/>
          <p:nvPr/>
        </p:nvSpPr>
        <p:spPr>
          <a:xfrm>
            <a:off x="2225271" y="4546568"/>
            <a:ext cx="994869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6</a:t>
            </a:r>
            <a:endParaRPr lang="en-US" sz="2000" b="1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36B85A8-93E5-46E3-B65B-5B2517D9A0B6}"/>
              </a:ext>
            </a:extLst>
          </p:cNvPr>
          <p:cNvSpPr txBox="1"/>
          <p:nvPr/>
        </p:nvSpPr>
        <p:spPr>
          <a:xfrm>
            <a:off x="2225271" y="3915363"/>
            <a:ext cx="994869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25</a:t>
            </a:r>
            <a:endParaRPr lang="en-US" sz="2000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6EBFDFB-2D2C-45ED-B1F9-B65EA9207B4B}"/>
              </a:ext>
            </a:extLst>
          </p:cNvPr>
          <p:cNvSpPr txBox="1"/>
          <p:nvPr/>
        </p:nvSpPr>
        <p:spPr>
          <a:xfrm>
            <a:off x="2237429" y="1973314"/>
            <a:ext cx="994869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30</a:t>
            </a:r>
            <a:endParaRPr lang="en-US" sz="2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96A05C-C9FA-4534-BB44-ADB5CFAB8311}"/>
              </a:ext>
            </a:extLst>
          </p:cNvPr>
          <p:cNvSpPr txBox="1"/>
          <p:nvPr/>
        </p:nvSpPr>
        <p:spPr>
          <a:xfrm>
            <a:off x="2202673" y="1321863"/>
            <a:ext cx="994869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45</a:t>
            </a:r>
            <a:endParaRPr lang="en-US" sz="2000" b="1" dirty="0"/>
          </a:p>
        </p:txBody>
      </p:sp>
      <p:grpSp>
        <p:nvGrpSpPr>
          <p:cNvPr id="3406" name="Google Shape;3406;p50"/>
          <p:cNvGrpSpPr/>
          <p:nvPr/>
        </p:nvGrpSpPr>
        <p:grpSpPr>
          <a:xfrm>
            <a:off x="1918401" y="1934285"/>
            <a:ext cx="450904" cy="426163"/>
            <a:chOff x="14194300" y="1412100"/>
            <a:chExt cx="939775" cy="888025"/>
          </a:xfrm>
        </p:grpSpPr>
        <p:sp>
          <p:nvSpPr>
            <p:cNvPr id="3407" name="Google Shape;3407;p50"/>
            <p:cNvSpPr/>
            <p:nvPr/>
          </p:nvSpPr>
          <p:spPr>
            <a:xfrm>
              <a:off x="14194300" y="2065975"/>
              <a:ext cx="581350" cy="211550"/>
            </a:xfrm>
            <a:custGeom>
              <a:avLst/>
              <a:gdLst/>
              <a:ahLst/>
              <a:cxnLst/>
              <a:rect l="l" t="t" r="r" b="b"/>
              <a:pathLst>
                <a:path w="23254" h="8462" extrusionOk="0">
                  <a:moveTo>
                    <a:pt x="12437" y="0"/>
                  </a:moveTo>
                  <a:cubicBezTo>
                    <a:pt x="9877" y="0"/>
                    <a:pt x="7319" y="447"/>
                    <a:pt x="4925" y="1356"/>
                  </a:cubicBezTo>
                  <a:cubicBezTo>
                    <a:pt x="3435" y="1934"/>
                    <a:pt x="1976" y="2633"/>
                    <a:pt x="852" y="3788"/>
                  </a:cubicBezTo>
                  <a:cubicBezTo>
                    <a:pt x="396" y="4213"/>
                    <a:pt x="1" y="4821"/>
                    <a:pt x="122" y="5429"/>
                  </a:cubicBezTo>
                  <a:cubicBezTo>
                    <a:pt x="213" y="5824"/>
                    <a:pt x="548" y="6128"/>
                    <a:pt x="882" y="6371"/>
                  </a:cubicBezTo>
                  <a:cubicBezTo>
                    <a:pt x="2280" y="7435"/>
                    <a:pt x="4013" y="7922"/>
                    <a:pt x="5745" y="8195"/>
                  </a:cubicBezTo>
                  <a:cubicBezTo>
                    <a:pt x="6901" y="8373"/>
                    <a:pt x="8071" y="8461"/>
                    <a:pt x="9242" y="8461"/>
                  </a:cubicBezTo>
                  <a:cubicBezTo>
                    <a:pt x="13459" y="8461"/>
                    <a:pt x="17685" y="7321"/>
                    <a:pt x="21277" y="5156"/>
                  </a:cubicBezTo>
                  <a:lnTo>
                    <a:pt x="23253" y="2876"/>
                  </a:lnTo>
                  <a:cubicBezTo>
                    <a:pt x="19992" y="974"/>
                    <a:pt x="16213" y="0"/>
                    <a:pt x="124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50"/>
            <p:cNvSpPr/>
            <p:nvPr/>
          </p:nvSpPr>
          <p:spPr>
            <a:xfrm>
              <a:off x="14287000" y="2102100"/>
              <a:ext cx="514475" cy="134375"/>
            </a:xfrm>
            <a:custGeom>
              <a:avLst/>
              <a:gdLst/>
              <a:ahLst/>
              <a:cxnLst/>
              <a:rect l="l" t="t" r="r" b="b"/>
              <a:pathLst>
                <a:path w="20579" h="5375" extrusionOk="0">
                  <a:moveTo>
                    <a:pt x="13694" y="0"/>
                  </a:moveTo>
                  <a:cubicBezTo>
                    <a:pt x="10400" y="0"/>
                    <a:pt x="7107" y="434"/>
                    <a:pt x="3983" y="1309"/>
                  </a:cubicBezTo>
                  <a:cubicBezTo>
                    <a:pt x="2736" y="1644"/>
                    <a:pt x="1521" y="2069"/>
                    <a:pt x="518" y="2799"/>
                  </a:cubicBezTo>
                  <a:cubicBezTo>
                    <a:pt x="244" y="2981"/>
                    <a:pt x="1" y="3255"/>
                    <a:pt x="62" y="3528"/>
                  </a:cubicBezTo>
                  <a:cubicBezTo>
                    <a:pt x="92" y="3680"/>
                    <a:pt x="305" y="3832"/>
                    <a:pt x="457" y="3893"/>
                  </a:cubicBezTo>
                  <a:cubicBezTo>
                    <a:pt x="2128" y="4926"/>
                    <a:pt x="4256" y="5261"/>
                    <a:pt x="6293" y="5352"/>
                  </a:cubicBezTo>
                  <a:cubicBezTo>
                    <a:pt x="6685" y="5367"/>
                    <a:pt x="7078" y="5375"/>
                    <a:pt x="7471" y="5375"/>
                  </a:cubicBezTo>
                  <a:cubicBezTo>
                    <a:pt x="11833" y="5375"/>
                    <a:pt x="16229" y="4439"/>
                    <a:pt x="19910" y="2404"/>
                  </a:cubicBezTo>
                  <a:lnTo>
                    <a:pt x="20579" y="641"/>
                  </a:lnTo>
                  <a:cubicBezTo>
                    <a:pt x="18321" y="214"/>
                    <a:pt x="16007" y="0"/>
                    <a:pt x="136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50"/>
            <p:cNvSpPr/>
            <p:nvPr/>
          </p:nvSpPr>
          <p:spPr>
            <a:xfrm>
              <a:off x="14293075" y="1412100"/>
              <a:ext cx="648975" cy="719125"/>
            </a:xfrm>
            <a:custGeom>
              <a:avLst/>
              <a:gdLst/>
              <a:ahLst/>
              <a:cxnLst/>
              <a:rect l="l" t="t" r="r" b="b"/>
              <a:pathLst>
                <a:path w="25959" h="28765" extrusionOk="0">
                  <a:moveTo>
                    <a:pt x="16441" y="1"/>
                  </a:moveTo>
                  <a:cubicBezTo>
                    <a:pt x="14764" y="1"/>
                    <a:pt x="13732" y="2339"/>
                    <a:pt x="13314" y="3711"/>
                  </a:cubicBezTo>
                  <a:cubicBezTo>
                    <a:pt x="12737" y="5687"/>
                    <a:pt x="12980" y="7815"/>
                    <a:pt x="13193" y="9912"/>
                  </a:cubicBezTo>
                  <a:cubicBezTo>
                    <a:pt x="13314" y="10794"/>
                    <a:pt x="13375" y="11705"/>
                    <a:pt x="13497" y="12556"/>
                  </a:cubicBezTo>
                  <a:cubicBezTo>
                    <a:pt x="12581" y="12342"/>
                    <a:pt x="11604" y="12230"/>
                    <a:pt x="10614" y="12230"/>
                  </a:cubicBezTo>
                  <a:cubicBezTo>
                    <a:pt x="6974" y="12230"/>
                    <a:pt x="3165" y="13742"/>
                    <a:pt x="1612" y="17207"/>
                  </a:cubicBezTo>
                  <a:cubicBezTo>
                    <a:pt x="1" y="20733"/>
                    <a:pt x="4348" y="23651"/>
                    <a:pt x="6840" y="25231"/>
                  </a:cubicBezTo>
                  <a:cubicBezTo>
                    <a:pt x="9241" y="26690"/>
                    <a:pt x="12098" y="27633"/>
                    <a:pt x="14956" y="28058"/>
                  </a:cubicBezTo>
                  <a:cubicBezTo>
                    <a:pt x="16658" y="28331"/>
                    <a:pt x="18869" y="28765"/>
                    <a:pt x="20876" y="28765"/>
                  </a:cubicBezTo>
                  <a:cubicBezTo>
                    <a:pt x="21771" y="28765"/>
                    <a:pt x="22625" y="28678"/>
                    <a:pt x="23375" y="28453"/>
                  </a:cubicBezTo>
                  <a:cubicBezTo>
                    <a:pt x="25381" y="27876"/>
                    <a:pt x="25625" y="25839"/>
                    <a:pt x="25777" y="24046"/>
                  </a:cubicBezTo>
                  <a:cubicBezTo>
                    <a:pt x="25959" y="20703"/>
                    <a:pt x="25503" y="17389"/>
                    <a:pt x="24895" y="14198"/>
                  </a:cubicBezTo>
                  <a:cubicBezTo>
                    <a:pt x="24166" y="10459"/>
                    <a:pt x="23193" y="6538"/>
                    <a:pt x="20883" y="3377"/>
                  </a:cubicBezTo>
                  <a:cubicBezTo>
                    <a:pt x="19971" y="2131"/>
                    <a:pt x="18238" y="34"/>
                    <a:pt x="16536" y="3"/>
                  </a:cubicBezTo>
                  <a:cubicBezTo>
                    <a:pt x="16504" y="1"/>
                    <a:pt x="16472" y="1"/>
                    <a:pt x="16441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50"/>
            <p:cNvSpPr/>
            <p:nvPr/>
          </p:nvSpPr>
          <p:spPr>
            <a:xfrm>
              <a:off x="14688225" y="1463725"/>
              <a:ext cx="51700" cy="85425"/>
            </a:xfrm>
            <a:custGeom>
              <a:avLst/>
              <a:gdLst/>
              <a:ahLst/>
              <a:cxnLst/>
              <a:rect l="l" t="t" r="r" b="b"/>
              <a:pathLst>
                <a:path w="2068" h="3417" extrusionOk="0">
                  <a:moveTo>
                    <a:pt x="630" y="0"/>
                  </a:moveTo>
                  <a:cubicBezTo>
                    <a:pt x="323" y="0"/>
                    <a:pt x="76" y="240"/>
                    <a:pt x="62" y="826"/>
                  </a:cubicBezTo>
                  <a:cubicBezTo>
                    <a:pt x="1" y="1616"/>
                    <a:pt x="426" y="2558"/>
                    <a:pt x="913" y="3166"/>
                  </a:cubicBezTo>
                  <a:cubicBezTo>
                    <a:pt x="1004" y="3288"/>
                    <a:pt x="1125" y="3409"/>
                    <a:pt x="1277" y="3409"/>
                  </a:cubicBezTo>
                  <a:cubicBezTo>
                    <a:pt x="1303" y="3414"/>
                    <a:pt x="1329" y="3417"/>
                    <a:pt x="1355" y="3417"/>
                  </a:cubicBezTo>
                  <a:cubicBezTo>
                    <a:pt x="1488" y="3417"/>
                    <a:pt x="1632" y="3354"/>
                    <a:pt x="1733" y="3227"/>
                  </a:cubicBezTo>
                  <a:cubicBezTo>
                    <a:pt x="1824" y="3105"/>
                    <a:pt x="1885" y="2923"/>
                    <a:pt x="1916" y="2771"/>
                  </a:cubicBezTo>
                  <a:cubicBezTo>
                    <a:pt x="2068" y="2102"/>
                    <a:pt x="1946" y="1342"/>
                    <a:pt x="1612" y="704"/>
                  </a:cubicBezTo>
                  <a:cubicBezTo>
                    <a:pt x="1360" y="279"/>
                    <a:pt x="960" y="0"/>
                    <a:pt x="6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50"/>
            <p:cNvSpPr/>
            <p:nvPr/>
          </p:nvSpPr>
          <p:spPr>
            <a:xfrm>
              <a:off x="14636175" y="1541825"/>
              <a:ext cx="49800" cy="50325"/>
            </a:xfrm>
            <a:custGeom>
              <a:avLst/>
              <a:gdLst/>
              <a:ahLst/>
              <a:cxnLst/>
              <a:rect l="l" t="t" r="r" b="b"/>
              <a:pathLst>
                <a:path w="1992" h="2013" extrusionOk="0">
                  <a:moveTo>
                    <a:pt x="471" y="1"/>
                  </a:moveTo>
                  <a:cubicBezTo>
                    <a:pt x="193" y="1"/>
                    <a:pt x="1" y="197"/>
                    <a:pt x="77" y="741"/>
                  </a:cubicBezTo>
                  <a:cubicBezTo>
                    <a:pt x="187" y="1265"/>
                    <a:pt x="596" y="2013"/>
                    <a:pt x="1193" y="2013"/>
                  </a:cubicBezTo>
                  <a:cubicBezTo>
                    <a:pt x="1254" y="2013"/>
                    <a:pt x="1318" y="2005"/>
                    <a:pt x="1384" y="1987"/>
                  </a:cubicBezTo>
                  <a:cubicBezTo>
                    <a:pt x="1992" y="1835"/>
                    <a:pt x="1900" y="1197"/>
                    <a:pt x="1627" y="741"/>
                  </a:cubicBezTo>
                  <a:cubicBezTo>
                    <a:pt x="1414" y="386"/>
                    <a:pt x="859" y="1"/>
                    <a:pt x="4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50"/>
            <p:cNvSpPr/>
            <p:nvPr/>
          </p:nvSpPr>
          <p:spPr>
            <a:xfrm>
              <a:off x="14448875" y="1616025"/>
              <a:ext cx="454425" cy="499825"/>
            </a:xfrm>
            <a:custGeom>
              <a:avLst/>
              <a:gdLst/>
              <a:ahLst/>
              <a:cxnLst/>
              <a:rect l="l" t="t" r="r" b="b"/>
              <a:pathLst>
                <a:path w="18177" h="19993" extrusionOk="0">
                  <a:moveTo>
                    <a:pt x="11662" y="0"/>
                  </a:moveTo>
                  <a:cubicBezTo>
                    <a:pt x="8595" y="0"/>
                    <a:pt x="10048" y="8959"/>
                    <a:pt x="9731" y="8959"/>
                  </a:cubicBezTo>
                  <a:cubicBezTo>
                    <a:pt x="9730" y="8959"/>
                    <a:pt x="9728" y="8959"/>
                    <a:pt x="9727" y="8959"/>
                  </a:cubicBezTo>
                  <a:cubicBezTo>
                    <a:pt x="8607" y="8763"/>
                    <a:pt x="7351" y="8567"/>
                    <a:pt x="6112" y="8567"/>
                  </a:cubicBezTo>
                  <a:cubicBezTo>
                    <a:pt x="4661" y="8567"/>
                    <a:pt x="3231" y="8836"/>
                    <a:pt x="2067" y="9688"/>
                  </a:cubicBezTo>
                  <a:cubicBezTo>
                    <a:pt x="0" y="11208"/>
                    <a:pt x="1277" y="13701"/>
                    <a:pt x="2857" y="15038"/>
                  </a:cubicBezTo>
                  <a:cubicBezTo>
                    <a:pt x="5259" y="17105"/>
                    <a:pt x="8207" y="18321"/>
                    <a:pt x="11246" y="19050"/>
                  </a:cubicBezTo>
                  <a:cubicBezTo>
                    <a:pt x="13374" y="19536"/>
                    <a:pt x="15563" y="19810"/>
                    <a:pt x="17721" y="19992"/>
                  </a:cubicBezTo>
                  <a:cubicBezTo>
                    <a:pt x="17903" y="19932"/>
                    <a:pt x="18055" y="19810"/>
                    <a:pt x="18177" y="19688"/>
                  </a:cubicBezTo>
                  <a:cubicBezTo>
                    <a:pt x="18177" y="15463"/>
                    <a:pt x="17751" y="11360"/>
                    <a:pt x="16505" y="7257"/>
                  </a:cubicBezTo>
                  <a:cubicBezTo>
                    <a:pt x="15806" y="5007"/>
                    <a:pt x="15016" y="1330"/>
                    <a:pt x="12614" y="235"/>
                  </a:cubicBezTo>
                  <a:cubicBezTo>
                    <a:pt x="12256" y="74"/>
                    <a:pt x="11940" y="0"/>
                    <a:pt x="116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50"/>
            <p:cNvSpPr/>
            <p:nvPr/>
          </p:nvSpPr>
          <p:spPr>
            <a:xfrm>
              <a:off x="14755850" y="1500500"/>
              <a:ext cx="37275" cy="62025"/>
            </a:xfrm>
            <a:custGeom>
              <a:avLst/>
              <a:gdLst/>
              <a:ahLst/>
              <a:cxnLst/>
              <a:rect l="l" t="t" r="r" b="b"/>
              <a:pathLst>
                <a:path w="1491" h="2481" extrusionOk="0">
                  <a:moveTo>
                    <a:pt x="868" y="1"/>
                  </a:moveTo>
                  <a:cubicBezTo>
                    <a:pt x="775" y="1"/>
                    <a:pt x="669" y="26"/>
                    <a:pt x="548" y="84"/>
                  </a:cubicBezTo>
                  <a:cubicBezTo>
                    <a:pt x="1" y="327"/>
                    <a:pt x="183" y="1513"/>
                    <a:pt x="396" y="1938"/>
                  </a:cubicBezTo>
                  <a:cubicBezTo>
                    <a:pt x="531" y="2246"/>
                    <a:pt x="775" y="2481"/>
                    <a:pt x="1005" y="2481"/>
                  </a:cubicBezTo>
                  <a:cubicBezTo>
                    <a:pt x="1139" y="2481"/>
                    <a:pt x="1268" y="2402"/>
                    <a:pt x="1369" y="2212"/>
                  </a:cubicBezTo>
                  <a:cubicBezTo>
                    <a:pt x="1369" y="2151"/>
                    <a:pt x="1399" y="2060"/>
                    <a:pt x="1460" y="1908"/>
                  </a:cubicBezTo>
                  <a:cubicBezTo>
                    <a:pt x="1490" y="1665"/>
                    <a:pt x="1490" y="1391"/>
                    <a:pt x="1490" y="1209"/>
                  </a:cubicBezTo>
                  <a:cubicBezTo>
                    <a:pt x="1490" y="723"/>
                    <a:pt x="1361" y="1"/>
                    <a:pt x="8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50"/>
            <p:cNvSpPr/>
            <p:nvPr/>
          </p:nvSpPr>
          <p:spPr>
            <a:xfrm>
              <a:off x="14562850" y="1996400"/>
              <a:ext cx="478750" cy="303725"/>
            </a:xfrm>
            <a:custGeom>
              <a:avLst/>
              <a:gdLst/>
              <a:ahLst/>
              <a:cxnLst/>
              <a:rect l="l" t="t" r="r" b="b"/>
              <a:pathLst>
                <a:path w="19150" h="12149" extrusionOk="0">
                  <a:moveTo>
                    <a:pt x="17918" y="1"/>
                  </a:moveTo>
                  <a:cubicBezTo>
                    <a:pt x="17913" y="1"/>
                    <a:pt x="17908" y="2"/>
                    <a:pt x="17903" y="5"/>
                  </a:cubicBezTo>
                  <a:cubicBezTo>
                    <a:pt x="15350" y="796"/>
                    <a:pt x="12432" y="2498"/>
                    <a:pt x="10031" y="3896"/>
                  </a:cubicBezTo>
                  <a:cubicBezTo>
                    <a:pt x="6809" y="5841"/>
                    <a:pt x="3405" y="8212"/>
                    <a:pt x="973" y="10887"/>
                  </a:cubicBezTo>
                  <a:cubicBezTo>
                    <a:pt x="669" y="11191"/>
                    <a:pt x="92" y="11738"/>
                    <a:pt x="0" y="12042"/>
                  </a:cubicBezTo>
                  <a:lnTo>
                    <a:pt x="0" y="12103"/>
                  </a:lnTo>
                  <a:cubicBezTo>
                    <a:pt x="0" y="12133"/>
                    <a:pt x="23" y="12148"/>
                    <a:pt x="46" y="12148"/>
                  </a:cubicBezTo>
                  <a:cubicBezTo>
                    <a:pt x="69" y="12148"/>
                    <a:pt x="92" y="12133"/>
                    <a:pt x="92" y="12103"/>
                  </a:cubicBezTo>
                  <a:cubicBezTo>
                    <a:pt x="134" y="12115"/>
                    <a:pt x="185" y="12121"/>
                    <a:pt x="242" y="12121"/>
                  </a:cubicBezTo>
                  <a:cubicBezTo>
                    <a:pt x="599" y="12121"/>
                    <a:pt x="1206" y="11904"/>
                    <a:pt x="1520" y="11799"/>
                  </a:cubicBezTo>
                  <a:cubicBezTo>
                    <a:pt x="5016" y="10887"/>
                    <a:pt x="8724" y="9002"/>
                    <a:pt x="11946" y="7027"/>
                  </a:cubicBezTo>
                  <a:cubicBezTo>
                    <a:pt x="14286" y="5628"/>
                    <a:pt x="17174" y="3805"/>
                    <a:pt x="19089" y="1890"/>
                  </a:cubicBezTo>
                  <a:cubicBezTo>
                    <a:pt x="19150" y="1859"/>
                    <a:pt x="18785" y="1373"/>
                    <a:pt x="18451" y="978"/>
                  </a:cubicBezTo>
                  <a:cubicBezTo>
                    <a:pt x="18248" y="544"/>
                    <a:pt x="18018" y="1"/>
                    <a:pt x="17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50"/>
            <p:cNvSpPr/>
            <p:nvPr/>
          </p:nvSpPr>
          <p:spPr>
            <a:xfrm>
              <a:off x="15012700" y="1650000"/>
              <a:ext cx="76050" cy="319725"/>
            </a:xfrm>
            <a:custGeom>
              <a:avLst/>
              <a:gdLst/>
              <a:ahLst/>
              <a:cxnLst/>
              <a:rect l="l" t="t" r="r" b="b"/>
              <a:pathLst>
                <a:path w="3042" h="12789" extrusionOk="0">
                  <a:moveTo>
                    <a:pt x="1885" y="1"/>
                  </a:moveTo>
                  <a:cubicBezTo>
                    <a:pt x="1764" y="1"/>
                    <a:pt x="1581" y="62"/>
                    <a:pt x="1429" y="123"/>
                  </a:cubicBezTo>
                  <a:cubicBezTo>
                    <a:pt x="1" y="700"/>
                    <a:pt x="61" y="3405"/>
                    <a:pt x="244" y="4530"/>
                  </a:cubicBezTo>
                  <a:cubicBezTo>
                    <a:pt x="669" y="7357"/>
                    <a:pt x="1581" y="10123"/>
                    <a:pt x="2736" y="12706"/>
                  </a:cubicBezTo>
                  <a:cubicBezTo>
                    <a:pt x="2756" y="12764"/>
                    <a:pt x="2797" y="12789"/>
                    <a:pt x="2841" y="12789"/>
                  </a:cubicBezTo>
                  <a:cubicBezTo>
                    <a:pt x="2934" y="12789"/>
                    <a:pt x="3042" y="12679"/>
                    <a:pt x="2979" y="12554"/>
                  </a:cubicBezTo>
                  <a:cubicBezTo>
                    <a:pt x="2068" y="10457"/>
                    <a:pt x="1368" y="8329"/>
                    <a:pt x="852" y="6080"/>
                  </a:cubicBezTo>
                  <a:cubicBezTo>
                    <a:pt x="609" y="4895"/>
                    <a:pt x="335" y="3588"/>
                    <a:pt x="517" y="2341"/>
                  </a:cubicBezTo>
                  <a:cubicBezTo>
                    <a:pt x="609" y="1764"/>
                    <a:pt x="821" y="974"/>
                    <a:pt x="1308" y="578"/>
                  </a:cubicBezTo>
                  <a:cubicBezTo>
                    <a:pt x="1404" y="868"/>
                    <a:pt x="1730" y="1080"/>
                    <a:pt x="2012" y="1080"/>
                  </a:cubicBezTo>
                  <a:cubicBezTo>
                    <a:pt x="2086" y="1080"/>
                    <a:pt x="2157" y="1066"/>
                    <a:pt x="2220" y="1034"/>
                  </a:cubicBezTo>
                  <a:cubicBezTo>
                    <a:pt x="2463" y="943"/>
                    <a:pt x="2615" y="639"/>
                    <a:pt x="2493" y="366"/>
                  </a:cubicBezTo>
                  <a:cubicBezTo>
                    <a:pt x="2372" y="123"/>
                    <a:pt x="2159" y="1"/>
                    <a:pt x="18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50"/>
            <p:cNvSpPr/>
            <p:nvPr/>
          </p:nvSpPr>
          <p:spPr>
            <a:xfrm>
              <a:off x="14936725" y="1614300"/>
              <a:ext cx="117125" cy="350025"/>
            </a:xfrm>
            <a:custGeom>
              <a:avLst/>
              <a:gdLst/>
              <a:ahLst/>
              <a:cxnLst/>
              <a:rect l="l" t="t" r="r" b="b"/>
              <a:pathLst>
                <a:path w="4685" h="14001" extrusionOk="0">
                  <a:moveTo>
                    <a:pt x="2067" y="0"/>
                  </a:moveTo>
                  <a:cubicBezTo>
                    <a:pt x="2006" y="0"/>
                    <a:pt x="1915" y="0"/>
                    <a:pt x="1854" y="31"/>
                  </a:cubicBezTo>
                  <a:cubicBezTo>
                    <a:pt x="0" y="304"/>
                    <a:pt x="395" y="4073"/>
                    <a:pt x="608" y="5198"/>
                  </a:cubicBezTo>
                  <a:cubicBezTo>
                    <a:pt x="1064" y="8298"/>
                    <a:pt x="2432" y="11490"/>
                    <a:pt x="4347" y="13952"/>
                  </a:cubicBezTo>
                  <a:cubicBezTo>
                    <a:pt x="4374" y="13986"/>
                    <a:pt x="4407" y="14000"/>
                    <a:pt x="4441" y="14000"/>
                  </a:cubicBezTo>
                  <a:cubicBezTo>
                    <a:pt x="4559" y="14000"/>
                    <a:pt x="4684" y="13827"/>
                    <a:pt x="4590" y="13709"/>
                  </a:cubicBezTo>
                  <a:cubicBezTo>
                    <a:pt x="2918" y="11581"/>
                    <a:pt x="1763" y="8997"/>
                    <a:pt x="1125" y="6475"/>
                  </a:cubicBezTo>
                  <a:cubicBezTo>
                    <a:pt x="821" y="5198"/>
                    <a:pt x="699" y="3921"/>
                    <a:pt x="790" y="2614"/>
                  </a:cubicBezTo>
                  <a:cubicBezTo>
                    <a:pt x="821" y="1976"/>
                    <a:pt x="912" y="943"/>
                    <a:pt x="1459" y="487"/>
                  </a:cubicBezTo>
                  <a:cubicBezTo>
                    <a:pt x="1534" y="811"/>
                    <a:pt x="1895" y="1074"/>
                    <a:pt x="2224" y="1074"/>
                  </a:cubicBezTo>
                  <a:cubicBezTo>
                    <a:pt x="2296" y="1074"/>
                    <a:pt x="2366" y="1061"/>
                    <a:pt x="2432" y="1034"/>
                  </a:cubicBezTo>
                  <a:cubicBezTo>
                    <a:pt x="2645" y="912"/>
                    <a:pt x="2797" y="608"/>
                    <a:pt x="2675" y="335"/>
                  </a:cubicBezTo>
                  <a:cubicBezTo>
                    <a:pt x="2584" y="122"/>
                    <a:pt x="2341" y="0"/>
                    <a:pt x="2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50"/>
            <p:cNvSpPr/>
            <p:nvPr/>
          </p:nvSpPr>
          <p:spPr>
            <a:xfrm>
              <a:off x="14986875" y="1944075"/>
              <a:ext cx="147200" cy="120400"/>
            </a:xfrm>
            <a:custGeom>
              <a:avLst/>
              <a:gdLst/>
              <a:ahLst/>
              <a:cxnLst/>
              <a:rect l="l" t="t" r="r" b="b"/>
              <a:pathLst>
                <a:path w="5888" h="4816" extrusionOk="0">
                  <a:moveTo>
                    <a:pt x="2849" y="1"/>
                  </a:moveTo>
                  <a:cubicBezTo>
                    <a:pt x="2832" y="1"/>
                    <a:pt x="2814" y="1"/>
                    <a:pt x="2797" y="1"/>
                  </a:cubicBezTo>
                  <a:cubicBezTo>
                    <a:pt x="1642" y="31"/>
                    <a:pt x="608" y="1004"/>
                    <a:pt x="274" y="2129"/>
                  </a:cubicBezTo>
                  <a:cubicBezTo>
                    <a:pt x="0" y="3041"/>
                    <a:pt x="183" y="4013"/>
                    <a:pt x="1186" y="4591"/>
                  </a:cubicBezTo>
                  <a:cubicBezTo>
                    <a:pt x="1436" y="4747"/>
                    <a:pt x="1735" y="4815"/>
                    <a:pt x="2044" y="4815"/>
                  </a:cubicBezTo>
                  <a:cubicBezTo>
                    <a:pt x="2336" y="4815"/>
                    <a:pt x="2638" y="4755"/>
                    <a:pt x="2918" y="4652"/>
                  </a:cubicBezTo>
                  <a:cubicBezTo>
                    <a:pt x="3708" y="4439"/>
                    <a:pt x="4438" y="3952"/>
                    <a:pt x="4864" y="3253"/>
                  </a:cubicBezTo>
                  <a:cubicBezTo>
                    <a:pt x="5887" y="1597"/>
                    <a:pt x="4704" y="1"/>
                    <a:pt x="2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50"/>
            <p:cNvSpPr/>
            <p:nvPr/>
          </p:nvSpPr>
          <p:spPr>
            <a:xfrm>
              <a:off x="14796900" y="2129500"/>
              <a:ext cx="4575" cy="1550"/>
            </a:xfrm>
            <a:custGeom>
              <a:avLst/>
              <a:gdLst/>
              <a:ahLst/>
              <a:cxnLst/>
              <a:rect l="l" t="t" r="r" b="b"/>
              <a:pathLst>
                <a:path w="183" h="62" extrusionOk="0">
                  <a:moveTo>
                    <a:pt x="31" y="1"/>
                  </a:moveTo>
                  <a:lnTo>
                    <a:pt x="0" y="61"/>
                  </a:lnTo>
                  <a:lnTo>
                    <a:pt x="183" y="61"/>
                  </a:lnTo>
                  <a:cubicBezTo>
                    <a:pt x="152" y="31"/>
                    <a:pt x="61" y="1"/>
                    <a:pt x="31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19" name="Google Shape;3419;p50"/>
          <p:cNvGrpSpPr/>
          <p:nvPr/>
        </p:nvGrpSpPr>
        <p:grpSpPr>
          <a:xfrm>
            <a:off x="1869056" y="1260210"/>
            <a:ext cx="450904" cy="426163"/>
            <a:chOff x="14194300" y="1412100"/>
            <a:chExt cx="939775" cy="888025"/>
          </a:xfrm>
        </p:grpSpPr>
        <p:sp>
          <p:nvSpPr>
            <p:cNvPr id="3420" name="Google Shape;3420;p50"/>
            <p:cNvSpPr/>
            <p:nvPr/>
          </p:nvSpPr>
          <p:spPr>
            <a:xfrm>
              <a:off x="14194300" y="2065975"/>
              <a:ext cx="581350" cy="211550"/>
            </a:xfrm>
            <a:custGeom>
              <a:avLst/>
              <a:gdLst/>
              <a:ahLst/>
              <a:cxnLst/>
              <a:rect l="l" t="t" r="r" b="b"/>
              <a:pathLst>
                <a:path w="23254" h="8462" extrusionOk="0">
                  <a:moveTo>
                    <a:pt x="12437" y="0"/>
                  </a:moveTo>
                  <a:cubicBezTo>
                    <a:pt x="9877" y="0"/>
                    <a:pt x="7319" y="447"/>
                    <a:pt x="4925" y="1356"/>
                  </a:cubicBezTo>
                  <a:cubicBezTo>
                    <a:pt x="3435" y="1934"/>
                    <a:pt x="1976" y="2633"/>
                    <a:pt x="852" y="3788"/>
                  </a:cubicBezTo>
                  <a:cubicBezTo>
                    <a:pt x="396" y="4213"/>
                    <a:pt x="1" y="4821"/>
                    <a:pt x="122" y="5429"/>
                  </a:cubicBezTo>
                  <a:cubicBezTo>
                    <a:pt x="213" y="5824"/>
                    <a:pt x="548" y="6128"/>
                    <a:pt x="882" y="6371"/>
                  </a:cubicBezTo>
                  <a:cubicBezTo>
                    <a:pt x="2280" y="7435"/>
                    <a:pt x="4013" y="7922"/>
                    <a:pt x="5745" y="8195"/>
                  </a:cubicBezTo>
                  <a:cubicBezTo>
                    <a:pt x="6901" y="8373"/>
                    <a:pt x="8071" y="8461"/>
                    <a:pt x="9242" y="8461"/>
                  </a:cubicBezTo>
                  <a:cubicBezTo>
                    <a:pt x="13459" y="8461"/>
                    <a:pt x="17685" y="7321"/>
                    <a:pt x="21277" y="5156"/>
                  </a:cubicBezTo>
                  <a:lnTo>
                    <a:pt x="23253" y="2876"/>
                  </a:lnTo>
                  <a:cubicBezTo>
                    <a:pt x="19992" y="974"/>
                    <a:pt x="16213" y="0"/>
                    <a:pt x="124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50"/>
            <p:cNvSpPr/>
            <p:nvPr/>
          </p:nvSpPr>
          <p:spPr>
            <a:xfrm>
              <a:off x="14287000" y="2102100"/>
              <a:ext cx="514475" cy="134375"/>
            </a:xfrm>
            <a:custGeom>
              <a:avLst/>
              <a:gdLst/>
              <a:ahLst/>
              <a:cxnLst/>
              <a:rect l="l" t="t" r="r" b="b"/>
              <a:pathLst>
                <a:path w="20579" h="5375" extrusionOk="0">
                  <a:moveTo>
                    <a:pt x="13694" y="0"/>
                  </a:moveTo>
                  <a:cubicBezTo>
                    <a:pt x="10400" y="0"/>
                    <a:pt x="7107" y="434"/>
                    <a:pt x="3983" y="1309"/>
                  </a:cubicBezTo>
                  <a:cubicBezTo>
                    <a:pt x="2736" y="1644"/>
                    <a:pt x="1521" y="2069"/>
                    <a:pt x="518" y="2799"/>
                  </a:cubicBezTo>
                  <a:cubicBezTo>
                    <a:pt x="244" y="2981"/>
                    <a:pt x="1" y="3255"/>
                    <a:pt x="62" y="3528"/>
                  </a:cubicBezTo>
                  <a:cubicBezTo>
                    <a:pt x="92" y="3680"/>
                    <a:pt x="305" y="3832"/>
                    <a:pt x="457" y="3893"/>
                  </a:cubicBezTo>
                  <a:cubicBezTo>
                    <a:pt x="2128" y="4926"/>
                    <a:pt x="4256" y="5261"/>
                    <a:pt x="6293" y="5352"/>
                  </a:cubicBezTo>
                  <a:cubicBezTo>
                    <a:pt x="6685" y="5367"/>
                    <a:pt x="7078" y="5375"/>
                    <a:pt x="7471" y="5375"/>
                  </a:cubicBezTo>
                  <a:cubicBezTo>
                    <a:pt x="11833" y="5375"/>
                    <a:pt x="16229" y="4439"/>
                    <a:pt x="19910" y="2404"/>
                  </a:cubicBezTo>
                  <a:lnTo>
                    <a:pt x="20579" y="641"/>
                  </a:lnTo>
                  <a:cubicBezTo>
                    <a:pt x="18321" y="214"/>
                    <a:pt x="16007" y="0"/>
                    <a:pt x="136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50"/>
            <p:cNvSpPr/>
            <p:nvPr/>
          </p:nvSpPr>
          <p:spPr>
            <a:xfrm>
              <a:off x="14293075" y="1412100"/>
              <a:ext cx="648975" cy="719125"/>
            </a:xfrm>
            <a:custGeom>
              <a:avLst/>
              <a:gdLst/>
              <a:ahLst/>
              <a:cxnLst/>
              <a:rect l="l" t="t" r="r" b="b"/>
              <a:pathLst>
                <a:path w="25959" h="28765" extrusionOk="0">
                  <a:moveTo>
                    <a:pt x="16441" y="1"/>
                  </a:moveTo>
                  <a:cubicBezTo>
                    <a:pt x="14764" y="1"/>
                    <a:pt x="13732" y="2339"/>
                    <a:pt x="13314" y="3711"/>
                  </a:cubicBezTo>
                  <a:cubicBezTo>
                    <a:pt x="12737" y="5687"/>
                    <a:pt x="12980" y="7815"/>
                    <a:pt x="13193" y="9912"/>
                  </a:cubicBezTo>
                  <a:cubicBezTo>
                    <a:pt x="13314" y="10794"/>
                    <a:pt x="13375" y="11705"/>
                    <a:pt x="13497" y="12556"/>
                  </a:cubicBezTo>
                  <a:cubicBezTo>
                    <a:pt x="12581" y="12342"/>
                    <a:pt x="11604" y="12230"/>
                    <a:pt x="10614" y="12230"/>
                  </a:cubicBezTo>
                  <a:cubicBezTo>
                    <a:pt x="6974" y="12230"/>
                    <a:pt x="3165" y="13742"/>
                    <a:pt x="1612" y="17207"/>
                  </a:cubicBezTo>
                  <a:cubicBezTo>
                    <a:pt x="1" y="20733"/>
                    <a:pt x="4348" y="23651"/>
                    <a:pt x="6840" y="25231"/>
                  </a:cubicBezTo>
                  <a:cubicBezTo>
                    <a:pt x="9241" y="26690"/>
                    <a:pt x="12098" y="27633"/>
                    <a:pt x="14956" y="28058"/>
                  </a:cubicBezTo>
                  <a:cubicBezTo>
                    <a:pt x="16658" y="28331"/>
                    <a:pt x="18869" y="28765"/>
                    <a:pt x="20876" y="28765"/>
                  </a:cubicBezTo>
                  <a:cubicBezTo>
                    <a:pt x="21771" y="28765"/>
                    <a:pt x="22625" y="28678"/>
                    <a:pt x="23375" y="28453"/>
                  </a:cubicBezTo>
                  <a:cubicBezTo>
                    <a:pt x="25381" y="27876"/>
                    <a:pt x="25625" y="25839"/>
                    <a:pt x="25777" y="24046"/>
                  </a:cubicBezTo>
                  <a:cubicBezTo>
                    <a:pt x="25959" y="20703"/>
                    <a:pt x="25503" y="17389"/>
                    <a:pt x="24895" y="14198"/>
                  </a:cubicBezTo>
                  <a:cubicBezTo>
                    <a:pt x="24166" y="10459"/>
                    <a:pt x="23193" y="6538"/>
                    <a:pt x="20883" y="3377"/>
                  </a:cubicBezTo>
                  <a:cubicBezTo>
                    <a:pt x="19971" y="2131"/>
                    <a:pt x="18238" y="34"/>
                    <a:pt x="16536" y="3"/>
                  </a:cubicBezTo>
                  <a:cubicBezTo>
                    <a:pt x="16504" y="1"/>
                    <a:pt x="16472" y="1"/>
                    <a:pt x="164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50"/>
            <p:cNvSpPr/>
            <p:nvPr/>
          </p:nvSpPr>
          <p:spPr>
            <a:xfrm>
              <a:off x="14688225" y="1463725"/>
              <a:ext cx="51700" cy="85425"/>
            </a:xfrm>
            <a:custGeom>
              <a:avLst/>
              <a:gdLst/>
              <a:ahLst/>
              <a:cxnLst/>
              <a:rect l="l" t="t" r="r" b="b"/>
              <a:pathLst>
                <a:path w="2068" h="3417" extrusionOk="0">
                  <a:moveTo>
                    <a:pt x="630" y="0"/>
                  </a:moveTo>
                  <a:cubicBezTo>
                    <a:pt x="323" y="0"/>
                    <a:pt x="76" y="240"/>
                    <a:pt x="62" y="826"/>
                  </a:cubicBezTo>
                  <a:cubicBezTo>
                    <a:pt x="1" y="1616"/>
                    <a:pt x="426" y="2558"/>
                    <a:pt x="913" y="3166"/>
                  </a:cubicBezTo>
                  <a:cubicBezTo>
                    <a:pt x="1004" y="3288"/>
                    <a:pt x="1125" y="3409"/>
                    <a:pt x="1277" y="3409"/>
                  </a:cubicBezTo>
                  <a:cubicBezTo>
                    <a:pt x="1303" y="3414"/>
                    <a:pt x="1329" y="3417"/>
                    <a:pt x="1355" y="3417"/>
                  </a:cubicBezTo>
                  <a:cubicBezTo>
                    <a:pt x="1488" y="3417"/>
                    <a:pt x="1632" y="3354"/>
                    <a:pt x="1733" y="3227"/>
                  </a:cubicBezTo>
                  <a:cubicBezTo>
                    <a:pt x="1824" y="3105"/>
                    <a:pt x="1885" y="2923"/>
                    <a:pt x="1916" y="2771"/>
                  </a:cubicBezTo>
                  <a:cubicBezTo>
                    <a:pt x="2068" y="2102"/>
                    <a:pt x="1946" y="1342"/>
                    <a:pt x="1612" y="704"/>
                  </a:cubicBezTo>
                  <a:cubicBezTo>
                    <a:pt x="1360" y="279"/>
                    <a:pt x="960" y="0"/>
                    <a:pt x="6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50"/>
            <p:cNvSpPr/>
            <p:nvPr/>
          </p:nvSpPr>
          <p:spPr>
            <a:xfrm>
              <a:off x="14636175" y="1541825"/>
              <a:ext cx="49800" cy="50325"/>
            </a:xfrm>
            <a:custGeom>
              <a:avLst/>
              <a:gdLst/>
              <a:ahLst/>
              <a:cxnLst/>
              <a:rect l="l" t="t" r="r" b="b"/>
              <a:pathLst>
                <a:path w="1992" h="2013" extrusionOk="0">
                  <a:moveTo>
                    <a:pt x="471" y="1"/>
                  </a:moveTo>
                  <a:cubicBezTo>
                    <a:pt x="193" y="1"/>
                    <a:pt x="1" y="197"/>
                    <a:pt x="77" y="741"/>
                  </a:cubicBezTo>
                  <a:cubicBezTo>
                    <a:pt x="187" y="1265"/>
                    <a:pt x="596" y="2013"/>
                    <a:pt x="1193" y="2013"/>
                  </a:cubicBezTo>
                  <a:cubicBezTo>
                    <a:pt x="1254" y="2013"/>
                    <a:pt x="1318" y="2005"/>
                    <a:pt x="1384" y="1987"/>
                  </a:cubicBezTo>
                  <a:cubicBezTo>
                    <a:pt x="1992" y="1835"/>
                    <a:pt x="1900" y="1197"/>
                    <a:pt x="1627" y="741"/>
                  </a:cubicBezTo>
                  <a:cubicBezTo>
                    <a:pt x="1414" y="386"/>
                    <a:pt x="859" y="1"/>
                    <a:pt x="4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50"/>
            <p:cNvSpPr/>
            <p:nvPr/>
          </p:nvSpPr>
          <p:spPr>
            <a:xfrm>
              <a:off x="14448875" y="1616025"/>
              <a:ext cx="454425" cy="499825"/>
            </a:xfrm>
            <a:custGeom>
              <a:avLst/>
              <a:gdLst/>
              <a:ahLst/>
              <a:cxnLst/>
              <a:rect l="l" t="t" r="r" b="b"/>
              <a:pathLst>
                <a:path w="18177" h="19993" extrusionOk="0">
                  <a:moveTo>
                    <a:pt x="11662" y="0"/>
                  </a:moveTo>
                  <a:cubicBezTo>
                    <a:pt x="8595" y="0"/>
                    <a:pt x="10048" y="8959"/>
                    <a:pt x="9731" y="8959"/>
                  </a:cubicBezTo>
                  <a:cubicBezTo>
                    <a:pt x="9730" y="8959"/>
                    <a:pt x="9728" y="8959"/>
                    <a:pt x="9727" y="8959"/>
                  </a:cubicBezTo>
                  <a:cubicBezTo>
                    <a:pt x="8607" y="8763"/>
                    <a:pt x="7351" y="8567"/>
                    <a:pt x="6112" y="8567"/>
                  </a:cubicBezTo>
                  <a:cubicBezTo>
                    <a:pt x="4661" y="8567"/>
                    <a:pt x="3231" y="8836"/>
                    <a:pt x="2067" y="9688"/>
                  </a:cubicBezTo>
                  <a:cubicBezTo>
                    <a:pt x="0" y="11208"/>
                    <a:pt x="1277" y="13701"/>
                    <a:pt x="2857" y="15038"/>
                  </a:cubicBezTo>
                  <a:cubicBezTo>
                    <a:pt x="5259" y="17105"/>
                    <a:pt x="8207" y="18321"/>
                    <a:pt x="11246" y="19050"/>
                  </a:cubicBezTo>
                  <a:cubicBezTo>
                    <a:pt x="13374" y="19536"/>
                    <a:pt x="15563" y="19810"/>
                    <a:pt x="17721" y="19992"/>
                  </a:cubicBezTo>
                  <a:cubicBezTo>
                    <a:pt x="17903" y="19932"/>
                    <a:pt x="18055" y="19810"/>
                    <a:pt x="18177" y="19688"/>
                  </a:cubicBezTo>
                  <a:cubicBezTo>
                    <a:pt x="18177" y="15463"/>
                    <a:pt x="17751" y="11360"/>
                    <a:pt x="16505" y="7257"/>
                  </a:cubicBezTo>
                  <a:cubicBezTo>
                    <a:pt x="15806" y="5007"/>
                    <a:pt x="15016" y="1330"/>
                    <a:pt x="12614" y="235"/>
                  </a:cubicBezTo>
                  <a:cubicBezTo>
                    <a:pt x="12256" y="74"/>
                    <a:pt x="11940" y="0"/>
                    <a:pt x="116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50"/>
            <p:cNvSpPr/>
            <p:nvPr/>
          </p:nvSpPr>
          <p:spPr>
            <a:xfrm>
              <a:off x="14755850" y="1500500"/>
              <a:ext cx="37275" cy="62025"/>
            </a:xfrm>
            <a:custGeom>
              <a:avLst/>
              <a:gdLst/>
              <a:ahLst/>
              <a:cxnLst/>
              <a:rect l="l" t="t" r="r" b="b"/>
              <a:pathLst>
                <a:path w="1491" h="2481" extrusionOk="0">
                  <a:moveTo>
                    <a:pt x="868" y="1"/>
                  </a:moveTo>
                  <a:cubicBezTo>
                    <a:pt x="775" y="1"/>
                    <a:pt x="669" y="26"/>
                    <a:pt x="548" y="84"/>
                  </a:cubicBezTo>
                  <a:cubicBezTo>
                    <a:pt x="1" y="327"/>
                    <a:pt x="183" y="1513"/>
                    <a:pt x="396" y="1938"/>
                  </a:cubicBezTo>
                  <a:cubicBezTo>
                    <a:pt x="531" y="2246"/>
                    <a:pt x="775" y="2481"/>
                    <a:pt x="1005" y="2481"/>
                  </a:cubicBezTo>
                  <a:cubicBezTo>
                    <a:pt x="1139" y="2481"/>
                    <a:pt x="1268" y="2402"/>
                    <a:pt x="1369" y="2212"/>
                  </a:cubicBezTo>
                  <a:cubicBezTo>
                    <a:pt x="1369" y="2151"/>
                    <a:pt x="1399" y="2060"/>
                    <a:pt x="1460" y="1908"/>
                  </a:cubicBezTo>
                  <a:cubicBezTo>
                    <a:pt x="1490" y="1665"/>
                    <a:pt x="1490" y="1391"/>
                    <a:pt x="1490" y="1209"/>
                  </a:cubicBezTo>
                  <a:cubicBezTo>
                    <a:pt x="1490" y="723"/>
                    <a:pt x="1361" y="1"/>
                    <a:pt x="8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50"/>
            <p:cNvSpPr/>
            <p:nvPr/>
          </p:nvSpPr>
          <p:spPr>
            <a:xfrm>
              <a:off x="14562850" y="1996400"/>
              <a:ext cx="478750" cy="303725"/>
            </a:xfrm>
            <a:custGeom>
              <a:avLst/>
              <a:gdLst/>
              <a:ahLst/>
              <a:cxnLst/>
              <a:rect l="l" t="t" r="r" b="b"/>
              <a:pathLst>
                <a:path w="19150" h="12149" extrusionOk="0">
                  <a:moveTo>
                    <a:pt x="17918" y="1"/>
                  </a:moveTo>
                  <a:cubicBezTo>
                    <a:pt x="17913" y="1"/>
                    <a:pt x="17908" y="2"/>
                    <a:pt x="17903" y="5"/>
                  </a:cubicBezTo>
                  <a:cubicBezTo>
                    <a:pt x="15350" y="796"/>
                    <a:pt x="12432" y="2498"/>
                    <a:pt x="10031" y="3896"/>
                  </a:cubicBezTo>
                  <a:cubicBezTo>
                    <a:pt x="6809" y="5841"/>
                    <a:pt x="3405" y="8212"/>
                    <a:pt x="973" y="10887"/>
                  </a:cubicBezTo>
                  <a:cubicBezTo>
                    <a:pt x="669" y="11191"/>
                    <a:pt x="92" y="11738"/>
                    <a:pt x="0" y="12042"/>
                  </a:cubicBezTo>
                  <a:lnTo>
                    <a:pt x="0" y="12103"/>
                  </a:lnTo>
                  <a:cubicBezTo>
                    <a:pt x="0" y="12133"/>
                    <a:pt x="23" y="12148"/>
                    <a:pt x="46" y="12148"/>
                  </a:cubicBezTo>
                  <a:cubicBezTo>
                    <a:pt x="69" y="12148"/>
                    <a:pt x="92" y="12133"/>
                    <a:pt x="92" y="12103"/>
                  </a:cubicBezTo>
                  <a:cubicBezTo>
                    <a:pt x="134" y="12115"/>
                    <a:pt x="185" y="12121"/>
                    <a:pt x="242" y="12121"/>
                  </a:cubicBezTo>
                  <a:cubicBezTo>
                    <a:pt x="599" y="12121"/>
                    <a:pt x="1206" y="11904"/>
                    <a:pt x="1520" y="11799"/>
                  </a:cubicBezTo>
                  <a:cubicBezTo>
                    <a:pt x="5016" y="10887"/>
                    <a:pt x="8724" y="9002"/>
                    <a:pt x="11946" y="7027"/>
                  </a:cubicBezTo>
                  <a:cubicBezTo>
                    <a:pt x="14286" y="5628"/>
                    <a:pt x="17174" y="3805"/>
                    <a:pt x="19089" y="1890"/>
                  </a:cubicBezTo>
                  <a:cubicBezTo>
                    <a:pt x="19150" y="1859"/>
                    <a:pt x="18785" y="1373"/>
                    <a:pt x="18451" y="978"/>
                  </a:cubicBezTo>
                  <a:cubicBezTo>
                    <a:pt x="18248" y="544"/>
                    <a:pt x="18018" y="1"/>
                    <a:pt x="17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50"/>
            <p:cNvSpPr/>
            <p:nvPr/>
          </p:nvSpPr>
          <p:spPr>
            <a:xfrm>
              <a:off x="15012700" y="1650000"/>
              <a:ext cx="76050" cy="319725"/>
            </a:xfrm>
            <a:custGeom>
              <a:avLst/>
              <a:gdLst/>
              <a:ahLst/>
              <a:cxnLst/>
              <a:rect l="l" t="t" r="r" b="b"/>
              <a:pathLst>
                <a:path w="3042" h="12789" extrusionOk="0">
                  <a:moveTo>
                    <a:pt x="1885" y="1"/>
                  </a:moveTo>
                  <a:cubicBezTo>
                    <a:pt x="1764" y="1"/>
                    <a:pt x="1581" y="62"/>
                    <a:pt x="1429" y="123"/>
                  </a:cubicBezTo>
                  <a:cubicBezTo>
                    <a:pt x="1" y="700"/>
                    <a:pt x="61" y="3405"/>
                    <a:pt x="244" y="4530"/>
                  </a:cubicBezTo>
                  <a:cubicBezTo>
                    <a:pt x="669" y="7357"/>
                    <a:pt x="1581" y="10123"/>
                    <a:pt x="2736" y="12706"/>
                  </a:cubicBezTo>
                  <a:cubicBezTo>
                    <a:pt x="2756" y="12764"/>
                    <a:pt x="2797" y="12789"/>
                    <a:pt x="2841" y="12789"/>
                  </a:cubicBezTo>
                  <a:cubicBezTo>
                    <a:pt x="2934" y="12789"/>
                    <a:pt x="3042" y="12679"/>
                    <a:pt x="2979" y="12554"/>
                  </a:cubicBezTo>
                  <a:cubicBezTo>
                    <a:pt x="2068" y="10457"/>
                    <a:pt x="1368" y="8329"/>
                    <a:pt x="852" y="6080"/>
                  </a:cubicBezTo>
                  <a:cubicBezTo>
                    <a:pt x="609" y="4895"/>
                    <a:pt x="335" y="3588"/>
                    <a:pt x="517" y="2341"/>
                  </a:cubicBezTo>
                  <a:cubicBezTo>
                    <a:pt x="609" y="1764"/>
                    <a:pt x="821" y="974"/>
                    <a:pt x="1308" y="578"/>
                  </a:cubicBezTo>
                  <a:cubicBezTo>
                    <a:pt x="1404" y="868"/>
                    <a:pt x="1730" y="1080"/>
                    <a:pt x="2012" y="1080"/>
                  </a:cubicBezTo>
                  <a:cubicBezTo>
                    <a:pt x="2086" y="1080"/>
                    <a:pt x="2157" y="1066"/>
                    <a:pt x="2220" y="1034"/>
                  </a:cubicBezTo>
                  <a:cubicBezTo>
                    <a:pt x="2463" y="943"/>
                    <a:pt x="2615" y="639"/>
                    <a:pt x="2493" y="366"/>
                  </a:cubicBezTo>
                  <a:cubicBezTo>
                    <a:pt x="2372" y="123"/>
                    <a:pt x="2159" y="1"/>
                    <a:pt x="18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50"/>
            <p:cNvSpPr/>
            <p:nvPr/>
          </p:nvSpPr>
          <p:spPr>
            <a:xfrm>
              <a:off x="14936725" y="1614300"/>
              <a:ext cx="117125" cy="350025"/>
            </a:xfrm>
            <a:custGeom>
              <a:avLst/>
              <a:gdLst/>
              <a:ahLst/>
              <a:cxnLst/>
              <a:rect l="l" t="t" r="r" b="b"/>
              <a:pathLst>
                <a:path w="4685" h="14001" extrusionOk="0">
                  <a:moveTo>
                    <a:pt x="2067" y="0"/>
                  </a:moveTo>
                  <a:cubicBezTo>
                    <a:pt x="2006" y="0"/>
                    <a:pt x="1915" y="0"/>
                    <a:pt x="1854" y="31"/>
                  </a:cubicBezTo>
                  <a:cubicBezTo>
                    <a:pt x="0" y="304"/>
                    <a:pt x="395" y="4073"/>
                    <a:pt x="608" y="5198"/>
                  </a:cubicBezTo>
                  <a:cubicBezTo>
                    <a:pt x="1064" y="8298"/>
                    <a:pt x="2432" y="11490"/>
                    <a:pt x="4347" y="13952"/>
                  </a:cubicBezTo>
                  <a:cubicBezTo>
                    <a:pt x="4374" y="13986"/>
                    <a:pt x="4407" y="14000"/>
                    <a:pt x="4441" y="14000"/>
                  </a:cubicBezTo>
                  <a:cubicBezTo>
                    <a:pt x="4559" y="14000"/>
                    <a:pt x="4684" y="13827"/>
                    <a:pt x="4590" y="13709"/>
                  </a:cubicBezTo>
                  <a:cubicBezTo>
                    <a:pt x="2918" y="11581"/>
                    <a:pt x="1763" y="8997"/>
                    <a:pt x="1125" y="6475"/>
                  </a:cubicBezTo>
                  <a:cubicBezTo>
                    <a:pt x="821" y="5198"/>
                    <a:pt x="699" y="3921"/>
                    <a:pt x="790" y="2614"/>
                  </a:cubicBezTo>
                  <a:cubicBezTo>
                    <a:pt x="821" y="1976"/>
                    <a:pt x="912" y="943"/>
                    <a:pt x="1459" y="487"/>
                  </a:cubicBezTo>
                  <a:cubicBezTo>
                    <a:pt x="1534" y="811"/>
                    <a:pt x="1895" y="1074"/>
                    <a:pt x="2224" y="1074"/>
                  </a:cubicBezTo>
                  <a:cubicBezTo>
                    <a:pt x="2296" y="1074"/>
                    <a:pt x="2366" y="1061"/>
                    <a:pt x="2432" y="1034"/>
                  </a:cubicBezTo>
                  <a:cubicBezTo>
                    <a:pt x="2645" y="912"/>
                    <a:pt x="2797" y="608"/>
                    <a:pt x="2675" y="335"/>
                  </a:cubicBezTo>
                  <a:cubicBezTo>
                    <a:pt x="2584" y="122"/>
                    <a:pt x="2341" y="0"/>
                    <a:pt x="2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50"/>
            <p:cNvSpPr/>
            <p:nvPr/>
          </p:nvSpPr>
          <p:spPr>
            <a:xfrm>
              <a:off x="14986875" y="1944075"/>
              <a:ext cx="147200" cy="120400"/>
            </a:xfrm>
            <a:custGeom>
              <a:avLst/>
              <a:gdLst/>
              <a:ahLst/>
              <a:cxnLst/>
              <a:rect l="l" t="t" r="r" b="b"/>
              <a:pathLst>
                <a:path w="5888" h="4816" extrusionOk="0">
                  <a:moveTo>
                    <a:pt x="2849" y="1"/>
                  </a:moveTo>
                  <a:cubicBezTo>
                    <a:pt x="2832" y="1"/>
                    <a:pt x="2814" y="1"/>
                    <a:pt x="2797" y="1"/>
                  </a:cubicBezTo>
                  <a:cubicBezTo>
                    <a:pt x="1642" y="31"/>
                    <a:pt x="608" y="1004"/>
                    <a:pt x="274" y="2129"/>
                  </a:cubicBezTo>
                  <a:cubicBezTo>
                    <a:pt x="0" y="3041"/>
                    <a:pt x="183" y="4013"/>
                    <a:pt x="1186" y="4591"/>
                  </a:cubicBezTo>
                  <a:cubicBezTo>
                    <a:pt x="1436" y="4747"/>
                    <a:pt x="1735" y="4815"/>
                    <a:pt x="2044" y="4815"/>
                  </a:cubicBezTo>
                  <a:cubicBezTo>
                    <a:pt x="2336" y="4815"/>
                    <a:pt x="2638" y="4755"/>
                    <a:pt x="2918" y="4652"/>
                  </a:cubicBezTo>
                  <a:cubicBezTo>
                    <a:pt x="3708" y="4439"/>
                    <a:pt x="4438" y="3952"/>
                    <a:pt x="4864" y="3253"/>
                  </a:cubicBezTo>
                  <a:cubicBezTo>
                    <a:pt x="5887" y="1597"/>
                    <a:pt x="4704" y="1"/>
                    <a:pt x="2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50"/>
            <p:cNvSpPr/>
            <p:nvPr/>
          </p:nvSpPr>
          <p:spPr>
            <a:xfrm>
              <a:off x="14796900" y="2129500"/>
              <a:ext cx="4575" cy="1550"/>
            </a:xfrm>
            <a:custGeom>
              <a:avLst/>
              <a:gdLst/>
              <a:ahLst/>
              <a:cxnLst/>
              <a:rect l="l" t="t" r="r" b="b"/>
              <a:pathLst>
                <a:path w="183" h="62" extrusionOk="0">
                  <a:moveTo>
                    <a:pt x="31" y="1"/>
                  </a:moveTo>
                  <a:lnTo>
                    <a:pt x="0" y="61"/>
                  </a:lnTo>
                  <a:lnTo>
                    <a:pt x="183" y="61"/>
                  </a:lnTo>
                  <a:cubicBezTo>
                    <a:pt x="152" y="31"/>
                    <a:pt x="61" y="1"/>
                    <a:pt x="31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2" name="Google Shape;3432;p50"/>
          <p:cNvGrpSpPr/>
          <p:nvPr/>
        </p:nvGrpSpPr>
        <p:grpSpPr>
          <a:xfrm>
            <a:off x="1873334" y="2546109"/>
            <a:ext cx="450904" cy="426163"/>
            <a:chOff x="14194300" y="1412100"/>
            <a:chExt cx="939775" cy="888025"/>
          </a:xfrm>
        </p:grpSpPr>
        <p:sp>
          <p:nvSpPr>
            <p:cNvPr id="3433" name="Google Shape;3433;p50"/>
            <p:cNvSpPr/>
            <p:nvPr/>
          </p:nvSpPr>
          <p:spPr>
            <a:xfrm>
              <a:off x="14194300" y="2065975"/>
              <a:ext cx="581350" cy="211550"/>
            </a:xfrm>
            <a:custGeom>
              <a:avLst/>
              <a:gdLst/>
              <a:ahLst/>
              <a:cxnLst/>
              <a:rect l="l" t="t" r="r" b="b"/>
              <a:pathLst>
                <a:path w="23254" h="8462" extrusionOk="0">
                  <a:moveTo>
                    <a:pt x="12437" y="0"/>
                  </a:moveTo>
                  <a:cubicBezTo>
                    <a:pt x="9877" y="0"/>
                    <a:pt x="7319" y="447"/>
                    <a:pt x="4925" y="1356"/>
                  </a:cubicBezTo>
                  <a:cubicBezTo>
                    <a:pt x="3435" y="1934"/>
                    <a:pt x="1976" y="2633"/>
                    <a:pt x="852" y="3788"/>
                  </a:cubicBezTo>
                  <a:cubicBezTo>
                    <a:pt x="396" y="4213"/>
                    <a:pt x="1" y="4821"/>
                    <a:pt x="122" y="5429"/>
                  </a:cubicBezTo>
                  <a:cubicBezTo>
                    <a:pt x="213" y="5824"/>
                    <a:pt x="548" y="6128"/>
                    <a:pt x="882" y="6371"/>
                  </a:cubicBezTo>
                  <a:cubicBezTo>
                    <a:pt x="2280" y="7435"/>
                    <a:pt x="4013" y="7922"/>
                    <a:pt x="5745" y="8195"/>
                  </a:cubicBezTo>
                  <a:cubicBezTo>
                    <a:pt x="6901" y="8373"/>
                    <a:pt x="8071" y="8461"/>
                    <a:pt x="9242" y="8461"/>
                  </a:cubicBezTo>
                  <a:cubicBezTo>
                    <a:pt x="13459" y="8461"/>
                    <a:pt x="17685" y="7321"/>
                    <a:pt x="21277" y="5156"/>
                  </a:cubicBezTo>
                  <a:lnTo>
                    <a:pt x="23253" y="2876"/>
                  </a:lnTo>
                  <a:cubicBezTo>
                    <a:pt x="19992" y="974"/>
                    <a:pt x="16213" y="0"/>
                    <a:pt x="124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50"/>
            <p:cNvSpPr/>
            <p:nvPr/>
          </p:nvSpPr>
          <p:spPr>
            <a:xfrm>
              <a:off x="14287000" y="2102100"/>
              <a:ext cx="514475" cy="134375"/>
            </a:xfrm>
            <a:custGeom>
              <a:avLst/>
              <a:gdLst/>
              <a:ahLst/>
              <a:cxnLst/>
              <a:rect l="l" t="t" r="r" b="b"/>
              <a:pathLst>
                <a:path w="20579" h="5375" extrusionOk="0">
                  <a:moveTo>
                    <a:pt x="13694" y="0"/>
                  </a:moveTo>
                  <a:cubicBezTo>
                    <a:pt x="10400" y="0"/>
                    <a:pt x="7107" y="434"/>
                    <a:pt x="3983" y="1309"/>
                  </a:cubicBezTo>
                  <a:cubicBezTo>
                    <a:pt x="2736" y="1644"/>
                    <a:pt x="1521" y="2069"/>
                    <a:pt x="518" y="2799"/>
                  </a:cubicBezTo>
                  <a:cubicBezTo>
                    <a:pt x="244" y="2981"/>
                    <a:pt x="1" y="3255"/>
                    <a:pt x="62" y="3528"/>
                  </a:cubicBezTo>
                  <a:cubicBezTo>
                    <a:pt x="92" y="3680"/>
                    <a:pt x="305" y="3832"/>
                    <a:pt x="457" y="3893"/>
                  </a:cubicBezTo>
                  <a:cubicBezTo>
                    <a:pt x="2128" y="4926"/>
                    <a:pt x="4256" y="5261"/>
                    <a:pt x="6293" y="5352"/>
                  </a:cubicBezTo>
                  <a:cubicBezTo>
                    <a:pt x="6685" y="5367"/>
                    <a:pt x="7078" y="5375"/>
                    <a:pt x="7471" y="5375"/>
                  </a:cubicBezTo>
                  <a:cubicBezTo>
                    <a:pt x="11833" y="5375"/>
                    <a:pt x="16229" y="4439"/>
                    <a:pt x="19910" y="2404"/>
                  </a:cubicBezTo>
                  <a:lnTo>
                    <a:pt x="20579" y="641"/>
                  </a:lnTo>
                  <a:cubicBezTo>
                    <a:pt x="18321" y="214"/>
                    <a:pt x="16007" y="0"/>
                    <a:pt x="136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50"/>
            <p:cNvSpPr/>
            <p:nvPr/>
          </p:nvSpPr>
          <p:spPr>
            <a:xfrm>
              <a:off x="14293075" y="1412100"/>
              <a:ext cx="648975" cy="719125"/>
            </a:xfrm>
            <a:custGeom>
              <a:avLst/>
              <a:gdLst/>
              <a:ahLst/>
              <a:cxnLst/>
              <a:rect l="l" t="t" r="r" b="b"/>
              <a:pathLst>
                <a:path w="25959" h="28765" extrusionOk="0">
                  <a:moveTo>
                    <a:pt x="16441" y="1"/>
                  </a:moveTo>
                  <a:cubicBezTo>
                    <a:pt x="14764" y="1"/>
                    <a:pt x="13732" y="2339"/>
                    <a:pt x="13314" y="3711"/>
                  </a:cubicBezTo>
                  <a:cubicBezTo>
                    <a:pt x="12737" y="5687"/>
                    <a:pt x="12980" y="7815"/>
                    <a:pt x="13193" y="9912"/>
                  </a:cubicBezTo>
                  <a:cubicBezTo>
                    <a:pt x="13314" y="10794"/>
                    <a:pt x="13375" y="11705"/>
                    <a:pt x="13497" y="12556"/>
                  </a:cubicBezTo>
                  <a:cubicBezTo>
                    <a:pt x="12581" y="12342"/>
                    <a:pt x="11604" y="12230"/>
                    <a:pt x="10614" y="12230"/>
                  </a:cubicBezTo>
                  <a:cubicBezTo>
                    <a:pt x="6974" y="12230"/>
                    <a:pt x="3165" y="13742"/>
                    <a:pt x="1612" y="17207"/>
                  </a:cubicBezTo>
                  <a:cubicBezTo>
                    <a:pt x="1" y="20733"/>
                    <a:pt x="4348" y="23651"/>
                    <a:pt x="6840" y="25231"/>
                  </a:cubicBezTo>
                  <a:cubicBezTo>
                    <a:pt x="9241" y="26690"/>
                    <a:pt x="12098" y="27633"/>
                    <a:pt x="14956" y="28058"/>
                  </a:cubicBezTo>
                  <a:cubicBezTo>
                    <a:pt x="16658" y="28331"/>
                    <a:pt x="18869" y="28765"/>
                    <a:pt x="20876" y="28765"/>
                  </a:cubicBezTo>
                  <a:cubicBezTo>
                    <a:pt x="21771" y="28765"/>
                    <a:pt x="22625" y="28678"/>
                    <a:pt x="23375" y="28453"/>
                  </a:cubicBezTo>
                  <a:cubicBezTo>
                    <a:pt x="25381" y="27876"/>
                    <a:pt x="25625" y="25839"/>
                    <a:pt x="25777" y="24046"/>
                  </a:cubicBezTo>
                  <a:cubicBezTo>
                    <a:pt x="25959" y="20703"/>
                    <a:pt x="25503" y="17389"/>
                    <a:pt x="24895" y="14198"/>
                  </a:cubicBezTo>
                  <a:cubicBezTo>
                    <a:pt x="24166" y="10459"/>
                    <a:pt x="23193" y="6538"/>
                    <a:pt x="20883" y="3377"/>
                  </a:cubicBezTo>
                  <a:cubicBezTo>
                    <a:pt x="19971" y="2131"/>
                    <a:pt x="18238" y="34"/>
                    <a:pt x="16536" y="3"/>
                  </a:cubicBezTo>
                  <a:cubicBezTo>
                    <a:pt x="16504" y="1"/>
                    <a:pt x="16472" y="1"/>
                    <a:pt x="164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50"/>
            <p:cNvSpPr/>
            <p:nvPr/>
          </p:nvSpPr>
          <p:spPr>
            <a:xfrm>
              <a:off x="14688225" y="1463725"/>
              <a:ext cx="51700" cy="85425"/>
            </a:xfrm>
            <a:custGeom>
              <a:avLst/>
              <a:gdLst/>
              <a:ahLst/>
              <a:cxnLst/>
              <a:rect l="l" t="t" r="r" b="b"/>
              <a:pathLst>
                <a:path w="2068" h="3417" extrusionOk="0">
                  <a:moveTo>
                    <a:pt x="630" y="0"/>
                  </a:moveTo>
                  <a:cubicBezTo>
                    <a:pt x="323" y="0"/>
                    <a:pt x="76" y="240"/>
                    <a:pt x="62" y="826"/>
                  </a:cubicBezTo>
                  <a:cubicBezTo>
                    <a:pt x="1" y="1616"/>
                    <a:pt x="426" y="2558"/>
                    <a:pt x="913" y="3166"/>
                  </a:cubicBezTo>
                  <a:cubicBezTo>
                    <a:pt x="1004" y="3288"/>
                    <a:pt x="1125" y="3409"/>
                    <a:pt x="1277" y="3409"/>
                  </a:cubicBezTo>
                  <a:cubicBezTo>
                    <a:pt x="1303" y="3414"/>
                    <a:pt x="1329" y="3417"/>
                    <a:pt x="1355" y="3417"/>
                  </a:cubicBezTo>
                  <a:cubicBezTo>
                    <a:pt x="1488" y="3417"/>
                    <a:pt x="1632" y="3354"/>
                    <a:pt x="1733" y="3227"/>
                  </a:cubicBezTo>
                  <a:cubicBezTo>
                    <a:pt x="1824" y="3105"/>
                    <a:pt x="1885" y="2923"/>
                    <a:pt x="1916" y="2771"/>
                  </a:cubicBezTo>
                  <a:cubicBezTo>
                    <a:pt x="2068" y="2102"/>
                    <a:pt x="1946" y="1342"/>
                    <a:pt x="1612" y="704"/>
                  </a:cubicBezTo>
                  <a:cubicBezTo>
                    <a:pt x="1360" y="279"/>
                    <a:pt x="960" y="0"/>
                    <a:pt x="6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50"/>
            <p:cNvSpPr/>
            <p:nvPr/>
          </p:nvSpPr>
          <p:spPr>
            <a:xfrm>
              <a:off x="14636175" y="1541825"/>
              <a:ext cx="49800" cy="50325"/>
            </a:xfrm>
            <a:custGeom>
              <a:avLst/>
              <a:gdLst/>
              <a:ahLst/>
              <a:cxnLst/>
              <a:rect l="l" t="t" r="r" b="b"/>
              <a:pathLst>
                <a:path w="1992" h="2013" extrusionOk="0">
                  <a:moveTo>
                    <a:pt x="471" y="1"/>
                  </a:moveTo>
                  <a:cubicBezTo>
                    <a:pt x="193" y="1"/>
                    <a:pt x="1" y="197"/>
                    <a:pt x="77" y="741"/>
                  </a:cubicBezTo>
                  <a:cubicBezTo>
                    <a:pt x="187" y="1265"/>
                    <a:pt x="596" y="2013"/>
                    <a:pt x="1193" y="2013"/>
                  </a:cubicBezTo>
                  <a:cubicBezTo>
                    <a:pt x="1254" y="2013"/>
                    <a:pt x="1318" y="2005"/>
                    <a:pt x="1384" y="1987"/>
                  </a:cubicBezTo>
                  <a:cubicBezTo>
                    <a:pt x="1992" y="1835"/>
                    <a:pt x="1900" y="1197"/>
                    <a:pt x="1627" y="741"/>
                  </a:cubicBezTo>
                  <a:cubicBezTo>
                    <a:pt x="1414" y="386"/>
                    <a:pt x="859" y="1"/>
                    <a:pt x="4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50"/>
            <p:cNvSpPr/>
            <p:nvPr/>
          </p:nvSpPr>
          <p:spPr>
            <a:xfrm>
              <a:off x="14448875" y="1616025"/>
              <a:ext cx="454425" cy="499825"/>
            </a:xfrm>
            <a:custGeom>
              <a:avLst/>
              <a:gdLst/>
              <a:ahLst/>
              <a:cxnLst/>
              <a:rect l="l" t="t" r="r" b="b"/>
              <a:pathLst>
                <a:path w="18177" h="19993" extrusionOk="0">
                  <a:moveTo>
                    <a:pt x="11662" y="0"/>
                  </a:moveTo>
                  <a:cubicBezTo>
                    <a:pt x="8595" y="0"/>
                    <a:pt x="10048" y="8959"/>
                    <a:pt x="9731" y="8959"/>
                  </a:cubicBezTo>
                  <a:cubicBezTo>
                    <a:pt x="9730" y="8959"/>
                    <a:pt x="9728" y="8959"/>
                    <a:pt x="9727" y="8959"/>
                  </a:cubicBezTo>
                  <a:cubicBezTo>
                    <a:pt x="8607" y="8763"/>
                    <a:pt x="7351" y="8567"/>
                    <a:pt x="6112" y="8567"/>
                  </a:cubicBezTo>
                  <a:cubicBezTo>
                    <a:pt x="4661" y="8567"/>
                    <a:pt x="3231" y="8836"/>
                    <a:pt x="2067" y="9688"/>
                  </a:cubicBezTo>
                  <a:cubicBezTo>
                    <a:pt x="0" y="11208"/>
                    <a:pt x="1277" y="13701"/>
                    <a:pt x="2857" y="15038"/>
                  </a:cubicBezTo>
                  <a:cubicBezTo>
                    <a:pt x="5259" y="17105"/>
                    <a:pt x="8207" y="18321"/>
                    <a:pt x="11246" y="19050"/>
                  </a:cubicBezTo>
                  <a:cubicBezTo>
                    <a:pt x="13374" y="19536"/>
                    <a:pt x="15563" y="19810"/>
                    <a:pt x="17721" y="19992"/>
                  </a:cubicBezTo>
                  <a:cubicBezTo>
                    <a:pt x="17903" y="19932"/>
                    <a:pt x="18055" y="19810"/>
                    <a:pt x="18177" y="19688"/>
                  </a:cubicBezTo>
                  <a:cubicBezTo>
                    <a:pt x="18177" y="15463"/>
                    <a:pt x="17751" y="11360"/>
                    <a:pt x="16505" y="7257"/>
                  </a:cubicBezTo>
                  <a:cubicBezTo>
                    <a:pt x="15806" y="5007"/>
                    <a:pt x="15016" y="1330"/>
                    <a:pt x="12614" y="235"/>
                  </a:cubicBezTo>
                  <a:cubicBezTo>
                    <a:pt x="12256" y="74"/>
                    <a:pt x="11940" y="0"/>
                    <a:pt x="11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50"/>
            <p:cNvSpPr/>
            <p:nvPr/>
          </p:nvSpPr>
          <p:spPr>
            <a:xfrm>
              <a:off x="14755850" y="1500500"/>
              <a:ext cx="37275" cy="62025"/>
            </a:xfrm>
            <a:custGeom>
              <a:avLst/>
              <a:gdLst/>
              <a:ahLst/>
              <a:cxnLst/>
              <a:rect l="l" t="t" r="r" b="b"/>
              <a:pathLst>
                <a:path w="1491" h="2481" extrusionOk="0">
                  <a:moveTo>
                    <a:pt x="868" y="1"/>
                  </a:moveTo>
                  <a:cubicBezTo>
                    <a:pt x="775" y="1"/>
                    <a:pt x="669" y="26"/>
                    <a:pt x="548" y="84"/>
                  </a:cubicBezTo>
                  <a:cubicBezTo>
                    <a:pt x="1" y="327"/>
                    <a:pt x="183" y="1513"/>
                    <a:pt x="396" y="1938"/>
                  </a:cubicBezTo>
                  <a:cubicBezTo>
                    <a:pt x="531" y="2246"/>
                    <a:pt x="775" y="2481"/>
                    <a:pt x="1005" y="2481"/>
                  </a:cubicBezTo>
                  <a:cubicBezTo>
                    <a:pt x="1139" y="2481"/>
                    <a:pt x="1268" y="2402"/>
                    <a:pt x="1369" y="2212"/>
                  </a:cubicBezTo>
                  <a:cubicBezTo>
                    <a:pt x="1369" y="2151"/>
                    <a:pt x="1399" y="2060"/>
                    <a:pt x="1460" y="1908"/>
                  </a:cubicBezTo>
                  <a:cubicBezTo>
                    <a:pt x="1490" y="1665"/>
                    <a:pt x="1490" y="1391"/>
                    <a:pt x="1490" y="1209"/>
                  </a:cubicBezTo>
                  <a:cubicBezTo>
                    <a:pt x="1490" y="723"/>
                    <a:pt x="1361" y="1"/>
                    <a:pt x="8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50"/>
            <p:cNvSpPr/>
            <p:nvPr/>
          </p:nvSpPr>
          <p:spPr>
            <a:xfrm>
              <a:off x="14562850" y="1996400"/>
              <a:ext cx="478750" cy="303725"/>
            </a:xfrm>
            <a:custGeom>
              <a:avLst/>
              <a:gdLst/>
              <a:ahLst/>
              <a:cxnLst/>
              <a:rect l="l" t="t" r="r" b="b"/>
              <a:pathLst>
                <a:path w="19150" h="12149" extrusionOk="0">
                  <a:moveTo>
                    <a:pt x="17918" y="1"/>
                  </a:moveTo>
                  <a:cubicBezTo>
                    <a:pt x="17913" y="1"/>
                    <a:pt x="17908" y="2"/>
                    <a:pt x="17903" y="5"/>
                  </a:cubicBezTo>
                  <a:cubicBezTo>
                    <a:pt x="15350" y="796"/>
                    <a:pt x="12432" y="2498"/>
                    <a:pt x="10031" y="3896"/>
                  </a:cubicBezTo>
                  <a:cubicBezTo>
                    <a:pt x="6809" y="5841"/>
                    <a:pt x="3405" y="8212"/>
                    <a:pt x="973" y="10887"/>
                  </a:cubicBezTo>
                  <a:cubicBezTo>
                    <a:pt x="669" y="11191"/>
                    <a:pt x="92" y="11738"/>
                    <a:pt x="0" y="12042"/>
                  </a:cubicBezTo>
                  <a:lnTo>
                    <a:pt x="0" y="12103"/>
                  </a:lnTo>
                  <a:cubicBezTo>
                    <a:pt x="0" y="12133"/>
                    <a:pt x="23" y="12148"/>
                    <a:pt x="46" y="12148"/>
                  </a:cubicBezTo>
                  <a:cubicBezTo>
                    <a:pt x="69" y="12148"/>
                    <a:pt x="92" y="12133"/>
                    <a:pt x="92" y="12103"/>
                  </a:cubicBezTo>
                  <a:cubicBezTo>
                    <a:pt x="134" y="12115"/>
                    <a:pt x="185" y="12121"/>
                    <a:pt x="242" y="12121"/>
                  </a:cubicBezTo>
                  <a:cubicBezTo>
                    <a:pt x="599" y="12121"/>
                    <a:pt x="1206" y="11904"/>
                    <a:pt x="1520" y="11799"/>
                  </a:cubicBezTo>
                  <a:cubicBezTo>
                    <a:pt x="5016" y="10887"/>
                    <a:pt x="8724" y="9002"/>
                    <a:pt x="11946" y="7027"/>
                  </a:cubicBezTo>
                  <a:cubicBezTo>
                    <a:pt x="14286" y="5628"/>
                    <a:pt x="17174" y="3805"/>
                    <a:pt x="19089" y="1890"/>
                  </a:cubicBezTo>
                  <a:cubicBezTo>
                    <a:pt x="19150" y="1859"/>
                    <a:pt x="18785" y="1373"/>
                    <a:pt x="18451" y="978"/>
                  </a:cubicBezTo>
                  <a:cubicBezTo>
                    <a:pt x="18248" y="544"/>
                    <a:pt x="18018" y="1"/>
                    <a:pt x="17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50"/>
            <p:cNvSpPr/>
            <p:nvPr/>
          </p:nvSpPr>
          <p:spPr>
            <a:xfrm>
              <a:off x="15012700" y="1650000"/>
              <a:ext cx="76050" cy="319725"/>
            </a:xfrm>
            <a:custGeom>
              <a:avLst/>
              <a:gdLst/>
              <a:ahLst/>
              <a:cxnLst/>
              <a:rect l="l" t="t" r="r" b="b"/>
              <a:pathLst>
                <a:path w="3042" h="12789" extrusionOk="0">
                  <a:moveTo>
                    <a:pt x="1885" y="1"/>
                  </a:moveTo>
                  <a:cubicBezTo>
                    <a:pt x="1764" y="1"/>
                    <a:pt x="1581" y="62"/>
                    <a:pt x="1429" y="123"/>
                  </a:cubicBezTo>
                  <a:cubicBezTo>
                    <a:pt x="1" y="700"/>
                    <a:pt x="61" y="3405"/>
                    <a:pt x="244" y="4530"/>
                  </a:cubicBezTo>
                  <a:cubicBezTo>
                    <a:pt x="669" y="7357"/>
                    <a:pt x="1581" y="10123"/>
                    <a:pt x="2736" y="12706"/>
                  </a:cubicBezTo>
                  <a:cubicBezTo>
                    <a:pt x="2756" y="12764"/>
                    <a:pt x="2797" y="12789"/>
                    <a:pt x="2841" y="12789"/>
                  </a:cubicBezTo>
                  <a:cubicBezTo>
                    <a:pt x="2934" y="12789"/>
                    <a:pt x="3042" y="12679"/>
                    <a:pt x="2979" y="12554"/>
                  </a:cubicBezTo>
                  <a:cubicBezTo>
                    <a:pt x="2068" y="10457"/>
                    <a:pt x="1368" y="8329"/>
                    <a:pt x="852" y="6080"/>
                  </a:cubicBezTo>
                  <a:cubicBezTo>
                    <a:pt x="609" y="4895"/>
                    <a:pt x="335" y="3588"/>
                    <a:pt x="517" y="2341"/>
                  </a:cubicBezTo>
                  <a:cubicBezTo>
                    <a:pt x="609" y="1764"/>
                    <a:pt x="821" y="974"/>
                    <a:pt x="1308" y="578"/>
                  </a:cubicBezTo>
                  <a:cubicBezTo>
                    <a:pt x="1404" y="868"/>
                    <a:pt x="1730" y="1080"/>
                    <a:pt x="2012" y="1080"/>
                  </a:cubicBezTo>
                  <a:cubicBezTo>
                    <a:pt x="2086" y="1080"/>
                    <a:pt x="2157" y="1066"/>
                    <a:pt x="2220" y="1034"/>
                  </a:cubicBezTo>
                  <a:cubicBezTo>
                    <a:pt x="2463" y="943"/>
                    <a:pt x="2615" y="639"/>
                    <a:pt x="2493" y="366"/>
                  </a:cubicBezTo>
                  <a:cubicBezTo>
                    <a:pt x="2372" y="123"/>
                    <a:pt x="2159" y="1"/>
                    <a:pt x="18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50"/>
            <p:cNvSpPr/>
            <p:nvPr/>
          </p:nvSpPr>
          <p:spPr>
            <a:xfrm>
              <a:off x="14936725" y="1614300"/>
              <a:ext cx="117125" cy="350025"/>
            </a:xfrm>
            <a:custGeom>
              <a:avLst/>
              <a:gdLst/>
              <a:ahLst/>
              <a:cxnLst/>
              <a:rect l="l" t="t" r="r" b="b"/>
              <a:pathLst>
                <a:path w="4685" h="14001" extrusionOk="0">
                  <a:moveTo>
                    <a:pt x="2067" y="0"/>
                  </a:moveTo>
                  <a:cubicBezTo>
                    <a:pt x="2006" y="0"/>
                    <a:pt x="1915" y="0"/>
                    <a:pt x="1854" y="31"/>
                  </a:cubicBezTo>
                  <a:cubicBezTo>
                    <a:pt x="0" y="304"/>
                    <a:pt x="395" y="4073"/>
                    <a:pt x="608" y="5198"/>
                  </a:cubicBezTo>
                  <a:cubicBezTo>
                    <a:pt x="1064" y="8298"/>
                    <a:pt x="2432" y="11490"/>
                    <a:pt x="4347" y="13952"/>
                  </a:cubicBezTo>
                  <a:cubicBezTo>
                    <a:pt x="4374" y="13986"/>
                    <a:pt x="4407" y="14000"/>
                    <a:pt x="4441" y="14000"/>
                  </a:cubicBezTo>
                  <a:cubicBezTo>
                    <a:pt x="4559" y="14000"/>
                    <a:pt x="4684" y="13827"/>
                    <a:pt x="4590" y="13709"/>
                  </a:cubicBezTo>
                  <a:cubicBezTo>
                    <a:pt x="2918" y="11581"/>
                    <a:pt x="1763" y="8997"/>
                    <a:pt x="1125" y="6475"/>
                  </a:cubicBezTo>
                  <a:cubicBezTo>
                    <a:pt x="821" y="5198"/>
                    <a:pt x="699" y="3921"/>
                    <a:pt x="790" y="2614"/>
                  </a:cubicBezTo>
                  <a:cubicBezTo>
                    <a:pt x="821" y="1976"/>
                    <a:pt x="912" y="943"/>
                    <a:pt x="1459" y="487"/>
                  </a:cubicBezTo>
                  <a:cubicBezTo>
                    <a:pt x="1534" y="811"/>
                    <a:pt x="1895" y="1074"/>
                    <a:pt x="2224" y="1074"/>
                  </a:cubicBezTo>
                  <a:cubicBezTo>
                    <a:pt x="2296" y="1074"/>
                    <a:pt x="2366" y="1061"/>
                    <a:pt x="2432" y="1034"/>
                  </a:cubicBezTo>
                  <a:cubicBezTo>
                    <a:pt x="2645" y="912"/>
                    <a:pt x="2797" y="608"/>
                    <a:pt x="2675" y="335"/>
                  </a:cubicBezTo>
                  <a:cubicBezTo>
                    <a:pt x="2584" y="122"/>
                    <a:pt x="2341" y="0"/>
                    <a:pt x="2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50"/>
            <p:cNvSpPr/>
            <p:nvPr/>
          </p:nvSpPr>
          <p:spPr>
            <a:xfrm>
              <a:off x="14986875" y="1944075"/>
              <a:ext cx="147200" cy="120400"/>
            </a:xfrm>
            <a:custGeom>
              <a:avLst/>
              <a:gdLst/>
              <a:ahLst/>
              <a:cxnLst/>
              <a:rect l="l" t="t" r="r" b="b"/>
              <a:pathLst>
                <a:path w="5888" h="4816" extrusionOk="0">
                  <a:moveTo>
                    <a:pt x="2849" y="1"/>
                  </a:moveTo>
                  <a:cubicBezTo>
                    <a:pt x="2832" y="1"/>
                    <a:pt x="2814" y="1"/>
                    <a:pt x="2797" y="1"/>
                  </a:cubicBezTo>
                  <a:cubicBezTo>
                    <a:pt x="1642" y="31"/>
                    <a:pt x="608" y="1004"/>
                    <a:pt x="274" y="2129"/>
                  </a:cubicBezTo>
                  <a:cubicBezTo>
                    <a:pt x="0" y="3041"/>
                    <a:pt x="183" y="4013"/>
                    <a:pt x="1186" y="4591"/>
                  </a:cubicBezTo>
                  <a:cubicBezTo>
                    <a:pt x="1436" y="4747"/>
                    <a:pt x="1735" y="4815"/>
                    <a:pt x="2044" y="4815"/>
                  </a:cubicBezTo>
                  <a:cubicBezTo>
                    <a:pt x="2336" y="4815"/>
                    <a:pt x="2638" y="4755"/>
                    <a:pt x="2918" y="4652"/>
                  </a:cubicBezTo>
                  <a:cubicBezTo>
                    <a:pt x="3708" y="4439"/>
                    <a:pt x="4438" y="3952"/>
                    <a:pt x="4864" y="3253"/>
                  </a:cubicBezTo>
                  <a:cubicBezTo>
                    <a:pt x="5887" y="1597"/>
                    <a:pt x="4704" y="1"/>
                    <a:pt x="2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50"/>
            <p:cNvSpPr/>
            <p:nvPr/>
          </p:nvSpPr>
          <p:spPr>
            <a:xfrm>
              <a:off x="14796900" y="2129500"/>
              <a:ext cx="4575" cy="1550"/>
            </a:xfrm>
            <a:custGeom>
              <a:avLst/>
              <a:gdLst/>
              <a:ahLst/>
              <a:cxnLst/>
              <a:rect l="l" t="t" r="r" b="b"/>
              <a:pathLst>
                <a:path w="183" h="62" extrusionOk="0">
                  <a:moveTo>
                    <a:pt x="31" y="1"/>
                  </a:moveTo>
                  <a:lnTo>
                    <a:pt x="0" y="61"/>
                  </a:lnTo>
                  <a:lnTo>
                    <a:pt x="183" y="61"/>
                  </a:lnTo>
                  <a:cubicBezTo>
                    <a:pt x="152" y="31"/>
                    <a:pt x="61" y="1"/>
                    <a:pt x="31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179B035-32F3-4DD0-8431-72CF974EBB35}"/>
              </a:ext>
            </a:extLst>
          </p:cNvPr>
          <p:cNvSpPr txBox="1"/>
          <p:nvPr/>
        </p:nvSpPr>
        <p:spPr>
          <a:xfrm>
            <a:off x="3189767" y="149350"/>
            <a:ext cx="3094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تمرين (2)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70E668-7DE7-4181-9147-34548057AC8A}"/>
              </a:ext>
            </a:extLst>
          </p:cNvPr>
          <p:cNvSpPr txBox="1"/>
          <p:nvPr/>
        </p:nvSpPr>
        <p:spPr>
          <a:xfrm>
            <a:off x="1049372" y="704945"/>
            <a:ext cx="7619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صل كل عبارة جبرية في العمود الأول بقيمتها في العمود الثاني عندما أ=3 ، ب= 5 ، جـ= 2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AC3683-F880-48C8-99A1-9CD5FD514F28}"/>
              </a:ext>
            </a:extLst>
          </p:cNvPr>
          <p:cNvSpPr txBox="1"/>
          <p:nvPr/>
        </p:nvSpPr>
        <p:spPr>
          <a:xfrm>
            <a:off x="6145770" y="1275384"/>
            <a:ext cx="135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 ب ج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4FCED9A-FD78-46CB-95B4-9F5D57C52E1E}"/>
              </a:ext>
            </a:extLst>
          </p:cNvPr>
          <p:cNvSpPr txBox="1"/>
          <p:nvPr/>
        </p:nvSpPr>
        <p:spPr>
          <a:xfrm>
            <a:off x="6145769" y="1913917"/>
            <a:ext cx="135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675E2D3-276C-4FD2-9DED-9CAD075AB152}"/>
              </a:ext>
            </a:extLst>
          </p:cNvPr>
          <p:cNvSpPr txBox="1"/>
          <p:nvPr/>
        </p:nvSpPr>
        <p:spPr>
          <a:xfrm>
            <a:off x="6133090" y="2639705"/>
            <a:ext cx="135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3(أ +ب)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9DBEB18-65FA-4143-A83D-3B5FEEDB34EE}"/>
              </a:ext>
            </a:extLst>
          </p:cNvPr>
          <p:cNvSpPr txBox="1"/>
          <p:nvPr/>
        </p:nvSpPr>
        <p:spPr>
          <a:xfrm>
            <a:off x="6074249" y="3310661"/>
            <a:ext cx="135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4ب -2أ  +جـ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73FE10D-635C-4523-834F-88E3DA4F5ED3}"/>
              </a:ext>
            </a:extLst>
          </p:cNvPr>
          <p:cNvSpPr txBox="1"/>
          <p:nvPr/>
        </p:nvSpPr>
        <p:spPr>
          <a:xfrm>
            <a:off x="6234374" y="4004026"/>
            <a:ext cx="135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6 ب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123D7-DFE8-49B5-B009-6BC5443EDCB7}"/>
              </a:ext>
            </a:extLst>
          </p:cNvPr>
          <p:cNvSpPr txBox="1"/>
          <p:nvPr/>
        </p:nvSpPr>
        <p:spPr>
          <a:xfrm>
            <a:off x="6485861" y="4219469"/>
            <a:ext cx="1010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ـــــــــــــــ</a:t>
            </a:r>
            <a:endParaRPr lang="en-US" sz="20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8531-0E19-4EDC-890C-F46524D34836}"/>
              </a:ext>
            </a:extLst>
          </p:cNvPr>
          <p:cNvSpPr txBox="1"/>
          <p:nvPr/>
        </p:nvSpPr>
        <p:spPr>
          <a:xfrm>
            <a:off x="6334049" y="4446138"/>
            <a:ext cx="1149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(أ +جـ )</a:t>
            </a:r>
            <a:r>
              <a:rPr lang="ar-OM" sz="2000" b="1" baseline="30000" dirty="0"/>
              <a:t> 2</a:t>
            </a:r>
            <a:endParaRPr lang="ar-OM" sz="2000" b="1" dirty="0"/>
          </a:p>
        </p:txBody>
      </p:sp>
      <p:grpSp>
        <p:nvGrpSpPr>
          <p:cNvPr id="61" name="Google Shape;3406;p50">
            <a:extLst>
              <a:ext uri="{FF2B5EF4-FFF2-40B4-BE49-F238E27FC236}">
                <a16:creationId xmlns:a16="http://schemas.microsoft.com/office/drawing/2014/main" id="{88D31D70-886B-4DAC-B650-099413AED835}"/>
              </a:ext>
            </a:extLst>
          </p:cNvPr>
          <p:cNvGrpSpPr/>
          <p:nvPr/>
        </p:nvGrpSpPr>
        <p:grpSpPr>
          <a:xfrm>
            <a:off x="1910502" y="3256566"/>
            <a:ext cx="450904" cy="426163"/>
            <a:chOff x="14194300" y="1412100"/>
            <a:chExt cx="939775" cy="888025"/>
          </a:xfrm>
        </p:grpSpPr>
        <p:sp>
          <p:nvSpPr>
            <p:cNvPr id="62" name="Google Shape;3407;p50">
              <a:extLst>
                <a:ext uri="{FF2B5EF4-FFF2-40B4-BE49-F238E27FC236}">
                  <a16:creationId xmlns:a16="http://schemas.microsoft.com/office/drawing/2014/main" id="{D8F7872A-2660-4E60-A193-C8D744B71A99}"/>
                </a:ext>
              </a:extLst>
            </p:cNvPr>
            <p:cNvSpPr/>
            <p:nvPr/>
          </p:nvSpPr>
          <p:spPr>
            <a:xfrm>
              <a:off x="14194300" y="2065975"/>
              <a:ext cx="581350" cy="211550"/>
            </a:xfrm>
            <a:custGeom>
              <a:avLst/>
              <a:gdLst/>
              <a:ahLst/>
              <a:cxnLst/>
              <a:rect l="l" t="t" r="r" b="b"/>
              <a:pathLst>
                <a:path w="23254" h="8462" extrusionOk="0">
                  <a:moveTo>
                    <a:pt x="12437" y="0"/>
                  </a:moveTo>
                  <a:cubicBezTo>
                    <a:pt x="9877" y="0"/>
                    <a:pt x="7319" y="447"/>
                    <a:pt x="4925" y="1356"/>
                  </a:cubicBezTo>
                  <a:cubicBezTo>
                    <a:pt x="3435" y="1934"/>
                    <a:pt x="1976" y="2633"/>
                    <a:pt x="852" y="3788"/>
                  </a:cubicBezTo>
                  <a:cubicBezTo>
                    <a:pt x="396" y="4213"/>
                    <a:pt x="1" y="4821"/>
                    <a:pt x="122" y="5429"/>
                  </a:cubicBezTo>
                  <a:cubicBezTo>
                    <a:pt x="213" y="5824"/>
                    <a:pt x="548" y="6128"/>
                    <a:pt x="882" y="6371"/>
                  </a:cubicBezTo>
                  <a:cubicBezTo>
                    <a:pt x="2280" y="7435"/>
                    <a:pt x="4013" y="7922"/>
                    <a:pt x="5745" y="8195"/>
                  </a:cubicBezTo>
                  <a:cubicBezTo>
                    <a:pt x="6901" y="8373"/>
                    <a:pt x="8071" y="8461"/>
                    <a:pt x="9242" y="8461"/>
                  </a:cubicBezTo>
                  <a:cubicBezTo>
                    <a:pt x="13459" y="8461"/>
                    <a:pt x="17685" y="7321"/>
                    <a:pt x="21277" y="5156"/>
                  </a:cubicBezTo>
                  <a:lnTo>
                    <a:pt x="23253" y="2876"/>
                  </a:lnTo>
                  <a:cubicBezTo>
                    <a:pt x="19992" y="974"/>
                    <a:pt x="16213" y="0"/>
                    <a:pt x="124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408;p50">
              <a:extLst>
                <a:ext uri="{FF2B5EF4-FFF2-40B4-BE49-F238E27FC236}">
                  <a16:creationId xmlns:a16="http://schemas.microsoft.com/office/drawing/2014/main" id="{B07BB8C6-9570-4900-952A-F6B610824DC4}"/>
                </a:ext>
              </a:extLst>
            </p:cNvPr>
            <p:cNvSpPr/>
            <p:nvPr/>
          </p:nvSpPr>
          <p:spPr>
            <a:xfrm>
              <a:off x="14287000" y="2102100"/>
              <a:ext cx="514475" cy="134375"/>
            </a:xfrm>
            <a:custGeom>
              <a:avLst/>
              <a:gdLst/>
              <a:ahLst/>
              <a:cxnLst/>
              <a:rect l="l" t="t" r="r" b="b"/>
              <a:pathLst>
                <a:path w="20579" h="5375" extrusionOk="0">
                  <a:moveTo>
                    <a:pt x="13694" y="0"/>
                  </a:moveTo>
                  <a:cubicBezTo>
                    <a:pt x="10400" y="0"/>
                    <a:pt x="7107" y="434"/>
                    <a:pt x="3983" y="1309"/>
                  </a:cubicBezTo>
                  <a:cubicBezTo>
                    <a:pt x="2736" y="1644"/>
                    <a:pt x="1521" y="2069"/>
                    <a:pt x="518" y="2799"/>
                  </a:cubicBezTo>
                  <a:cubicBezTo>
                    <a:pt x="244" y="2981"/>
                    <a:pt x="1" y="3255"/>
                    <a:pt x="62" y="3528"/>
                  </a:cubicBezTo>
                  <a:cubicBezTo>
                    <a:pt x="92" y="3680"/>
                    <a:pt x="305" y="3832"/>
                    <a:pt x="457" y="3893"/>
                  </a:cubicBezTo>
                  <a:cubicBezTo>
                    <a:pt x="2128" y="4926"/>
                    <a:pt x="4256" y="5261"/>
                    <a:pt x="6293" y="5352"/>
                  </a:cubicBezTo>
                  <a:cubicBezTo>
                    <a:pt x="6685" y="5367"/>
                    <a:pt x="7078" y="5375"/>
                    <a:pt x="7471" y="5375"/>
                  </a:cubicBezTo>
                  <a:cubicBezTo>
                    <a:pt x="11833" y="5375"/>
                    <a:pt x="16229" y="4439"/>
                    <a:pt x="19910" y="2404"/>
                  </a:cubicBezTo>
                  <a:lnTo>
                    <a:pt x="20579" y="641"/>
                  </a:lnTo>
                  <a:cubicBezTo>
                    <a:pt x="18321" y="214"/>
                    <a:pt x="16007" y="0"/>
                    <a:pt x="136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409;p50">
              <a:extLst>
                <a:ext uri="{FF2B5EF4-FFF2-40B4-BE49-F238E27FC236}">
                  <a16:creationId xmlns:a16="http://schemas.microsoft.com/office/drawing/2014/main" id="{A1A9016C-7A6C-46C2-BE4F-A5E7F33F46AC}"/>
                </a:ext>
              </a:extLst>
            </p:cNvPr>
            <p:cNvSpPr/>
            <p:nvPr/>
          </p:nvSpPr>
          <p:spPr>
            <a:xfrm>
              <a:off x="14293075" y="1412100"/>
              <a:ext cx="648975" cy="719125"/>
            </a:xfrm>
            <a:custGeom>
              <a:avLst/>
              <a:gdLst/>
              <a:ahLst/>
              <a:cxnLst/>
              <a:rect l="l" t="t" r="r" b="b"/>
              <a:pathLst>
                <a:path w="25959" h="28765" extrusionOk="0">
                  <a:moveTo>
                    <a:pt x="16441" y="1"/>
                  </a:moveTo>
                  <a:cubicBezTo>
                    <a:pt x="14764" y="1"/>
                    <a:pt x="13732" y="2339"/>
                    <a:pt x="13314" y="3711"/>
                  </a:cubicBezTo>
                  <a:cubicBezTo>
                    <a:pt x="12737" y="5687"/>
                    <a:pt x="12980" y="7815"/>
                    <a:pt x="13193" y="9912"/>
                  </a:cubicBezTo>
                  <a:cubicBezTo>
                    <a:pt x="13314" y="10794"/>
                    <a:pt x="13375" y="11705"/>
                    <a:pt x="13497" y="12556"/>
                  </a:cubicBezTo>
                  <a:cubicBezTo>
                    <a:pt x="12581" y="12342"/>
                    <a:pt x="11604" y="12230"/>
                    <a:pt x="10614" y="12230"/>
                  </a:cubicBezTo>
                  <a:cubicBezTo>
                    <a:pt x="6974" y="12230"/>
                    <a:pt x="3165" y="13742"/>
                    <a:pt x="1612" y="17207"/>
                  </a:cubicBezTo>
                  <a:cubicBezTo>
                    <a:pt x="1" y="20733"/>
                    <a:pt x="4348" y="23651"/>
                    <a:pt x="6840" y="25231"/>
                  </a:cubicBezTo>
                  <a:cubicBezTo>
                    <a:pt x="9241" y="26690"/>
                    <a:pt x="12098" y="27633"/>
                    <a:pt x="14956" y="28058"/>
                  </a:cubicBezTo>
                  <a:cubicBezTo>
                    <a:pt x="16658" y="28331"/>
                    <a:pt x="18869" y="28765"/>
                    <a:pt x="20876" y="28765"/>
                  </a:cubicBezTo>
                  <a:cubicBezTo>
                    <a:pt x="21771" y="28765"/>
                    <a:pt x="22625" y="28678"/>
                    <a:pt x="23375" y="28453"/>
                  </a:cubicBezTo>
                  <a:cubicBezTo>
                    <a:pt x="25381" y="27876"/>
                    <a:pt x="25625" y="25839"/>
                    <a:pt x="25777" y="24046"/>
                  </a:cubicBezTo>
                  <a:cubicBezTo>
                    <a:pt x="25959" y="20703"/>
                    <a:pt x="25503" y="17389"/>
                    <a:pt x="24895" y="14198"/>
                  </a:cubicBezTo>
                  <a:cubicBezTo>
                    <a:pt x="24166" y="10459"/>
                    <a:pt x="23193" y="6538"/>
                    <a:pt x="20883" y="3377"/>
                  </a:cubicBezTo>
                  <a:cubicBezTo>
                    <a:pt x="19971" y="2131"/>
                    <a:pt x="18238" y="34"/>
                    <a:pt x="16536" y="3"/>
                  </a:cubicBezTo>
                  <a:cubicBezTo>
                    <a:pt x="16504" y="1"/>
                    <a:pt x="16472" y="1"/>
                    <a:pt x="16441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410;p50">
              <a:extLst>
                <a:ext uri="{FF2B5EF4-FFF2-40B4-BE49-F238E27FC236}">
                  <a16:creationId xmlns:a16="http://schemas.microsoft.com/office/drawing/2014/main" id="{FA379B4D-B16F-49EF-BE1B-BBC1BAFDAF2B}"/>
                </a:ext>
              </a:extLst>
            </p:cNvPr>
            <p:cNvSpPr/>
            <p:nvPr/>
          </p:nvSpPr>
          <p:spPr>
            <a:xfrm>
              <a:off x="14688225" y="1463725"/>
              <a:ext cx="51700" cy="85425"/>
            </a:xfrm>
            <a:custGeom>
              <a:avLst/>
              <a:gdLst/>
              <a:ahLst/>
              <a:cxnLst/>
              <a:rect l="l" t="t" r="r" b="b"/>
              <a:pathLst>
                <a:path w="2068" h="3417" extrusionOk="0">
                  <a:moveTo>
                    <a:pt x="630" y="0"/>
                  </a:moveTo>
                  <a:cubicBezTo>
                    <a:pt x="323" y="0"/>
                    <a:pt x="76" y="240"/>
                    <a:pt x="62" y="826"/>
                  </a:cubicBezTo>
                  <a:cubicBezTo>
                    <a:pt x="1" y="1616"/>
                    <a:pt x="426" y="2558"/>
                    <a:pt x="913" y="3166"/>
                  </a:cubicBezTo>
                  <a:cubicBezTo>
                    <a:pt x="1004" y="3288"/>
                    <a:pt x="1125" y="3409"/>
                    <a:pt x="1277" y="3409"/>
                  </a:cubicBezTo>
                  <a:cubicBezTo>
                    <a:pt x="1303" y="3414"/>
                    <a:pt x="1329" y="3417"/>
                    <a:pt x="1355" y="3417"/>
                  </a:cubicBezTo>
                  <a:cubicBezTo>
                    <a:pt x="1488" y="3417"/>
                    <a:pt x="1632" y="3354"/>
                    <a:pt x="1733" y="3227"/>
                  </a:cubicBezTo>
                  <a:cubicBezTo>
                    <a:pt x="1824" y="3105"/>
                    <a:pt x="1885" y="2923"/>
                    <a:pt x="1916" y="2771"/>
                  </a:cubicBezTo>
                  <a:cubicBezTo>
                    <a:pt x="2068" y="2102"/>
                    <a:pt x="1946" y="1342"/>
                    <a:pt x="1612" y="704"/>
                  </a:cubicBezTo>
                  <a:cubicBezTo>
                    <a:pt x="1360" y="279"/>
                    <a:pt x="960" y="0"/>
                    <a:pt x="6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411;p50">
              <a:extLst>
                <a:ext uri="{FF2B5EF4-FFF2-40B4-BE49-F238E27FC236}">
                  <a16:creationId xmlns:a16="http://schemas.microsoft.com/office/drawing/2014/main" id="{A7F7E32F-DA87-4A7D-9ED1-5C6D8A677BE9}"/>
                </a:ext>
              </a:extLst>
            </p:cNvPr>
            <p:cNvSpPr/>
            <p:nvPr/>
          </p:nvSpPr>
          <p:spPr>
            <a:xfrm>
              <a:off x="14636175" y="1541825"/>
              <a:ext cx="49800" cy="50325"/>
            </a:xfrm>
            <a:custGeom>
              <a:avLst/>
              <a:gdLst/>
              <a:ahLst/>
              <a:cxnLst/>
              <a:rect l="l" t="t" r="r" b="b"/>
              <a:pathLst>
                <a:path w="1992" h="2013" extrusionOk="0">
                  <a:moveTo>
                    <a:pt x="471" y="1"/>
                  </a:moveTo>
                  <a:cubicBezTo>
                    <a:pt x="193" y="1"/>
                    <a:pt x="1" y="197"/>
                    <a:pt x="77" y="741"/>
                  </a:cubicBezTo>
                  <a:cubicBezTo>
                    <a:pt x="187" y="1265"/>
                    <a:pt x="596" y="2013"/>
                    <a:pt x="1193" y="2013"/>
                  </a:cubicBezTo>
                  <a:cubicBezTo>
                    <a:pt x="1254" y="2013"/>
                    <a:pt x="1318" y="2005"/>
                    <a:pt x="1384" y="1987"/>
                  </a:cubicBezTo>
                  <a:cubicBezTo>
                    <a:pt x="1992" y="1835"/>
                    <a:pt x="1900" y="1197"/>
                    <a:pt x="1627" y="741"/>
                  </a:cubicBezTo>
                  <a:cubicBezTo>
                    <a:pt x="1414" y="386"/>
                    <a:pt x="859" y="1"/>
                    <a:pt x="4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412;p50">
              <a:extLst>
                <a:ext uri="{FF2B5EF4-FFF2-40B4-BE49-F238E27FC236}">
                  <a16:creationId xmlns:a16="http://schemas.microsoft.com/office/drawing/2014/main" id="{1ED69E40-DAF9-4A04-82F6-BA9DFC1101F0}"/>
                </a:ext>
              </a:extLst>
            </p:cNvPr>
            <p:cNvSpPr/>
            <p:nvPr/>
          </p:nvSpPr>
          <p:spPr>
            <a:xfrm>
              <a:off x="14448875" y="1616025"/>
              <a:ext cx="454425" cy="499825"/>
            </a:xfrm>
            <a:custGeom>
              <a:avLst/>
              <a:gdLst/>
              <a:ahLst/>
              <a:cxnLst/>
              <a:rect l="l" t="t" r="r" b="b"/>
              <a:pathLst>
                <a:path w="18177" h="19993" extrusionOk="0">
                  <a:moveTo>
                    <a:pt x="11662" y="0"/>
                  </a:moveTo>
                  <a:cubicBezTo>
                    <a:pt x="8595" y="0"/>
                    <a:pt x="10048" y="8959"/>
                    <a:pt x="9731" y="8959"/>
                  </a:cubicBezTo>
                  <a:cubicBezTo>
                    <a:pt x="9730" y="8959"/>
                    <a:pt x="9728" y="8959"/>
                    <a:pt x="9727" y="8959"/>
                  </a:cubicBezTo>
                  <a:cubicBezTo>
                    <a:pt x="8607" y="8763"/>
                    <a:pt x="7351" y="8567"/>
                    <a:pt x="6112" y="8567"/>
                  </a:cubicBezTo>
                  <a:cubicBezTo>
                    <a:pt x="4661" y="8567"/>
                    <a:pt x="3231" y="8836"/>
                    <a:pt x="2067" y="9688"/>
                  </a:cubicBezTo>
                  <a:cubicBezTo>
                    <a:pt x="0" y="11208"/>
                    <a:pt x="1277" y="13701"/>
                    <a:pt x="2857" y="15038"/>
                  </a:cubicBezTo>
                  <a:cubicBezTo>
                    <a:pt x="5259" y="17105"/>
                    <a:pt x="8207" y="18321"/>
                    <a:pt x="11246" y="19050"/>
                  </a:cubicBezTo>
                  <a:cubicBezTo>
                    <a:pt x="13374" y="19536"/>
                    <a:pt x="15563" y="19810"/>
                    <a:pt x="17721" y="19992"/>
                  </a:cubicBezTo>
                  <a:cubicBezTo>
                    <a:pt x="17903" y="19932"/>
                    <a:pt x="18055" y="19810"/>
                    <a:pt x="18177" y="19688"/>
                  </a:cubicBezTo>
                  <a:cubicBezTo>
                    <a:pt x="18177" y="15463"/>
                    <a:pt x="17751" y="11360"/>
                    <a:pt x="16505" y="7257"/>
                  </a:cubicBezTo>
                  <a:cubicBezTo>
                    <a:pt x="15806" y="5007"/>
                    <a:pt x="15016" y="1330"/>
                    <a:pt x="12614" y="235"/>
                  </a:cubicBezTo>
                  <a:cubicBezTo>
                    <a:pt x="12256" y="74"/>
                    <a:pt x="11940" y="0"/>
                    <a:pt x="116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" name="Google Shape;3413;p50">
              <a:extLst>
                <a:ext uri="{FF2B5EF4-FFF2-40B4-BE49-F238E27FC236}">
                  <a16:creationId xmlns:a16="http://schemas.microsoft.com/office/drawing/2014/main" id="{D7F81AC9-650E-445B-8CEC-56AB64A641FF}"/>
                </a:ext>
              </a:extLst>
            </p:cNvPr>
            <p:cNvSpPr/>
            <p:nvPr/>
          </p:nvSpPr>
          <p:spPr>
            <a:xfrm>
              <a:off x="14755850" y="1500500"/>
              <a:ext cx="37275" cy="62025"/>
            </a:xfrm>
            <a:custGeom>
              <a:avLst/>
              <a:gdLst/>
              <a:ahLst/>
              <a:cxnLst/>
              <a:rect l="l" t="t" r="r" b="b"/>
              <a:pathLst>
                <a:path w="1491" h="2481" extrusionOk="0">
                  <a:moveTo>
                    <a:pt x="868" y="1"/>
                  </a:moveTo>
                  <a:cubicBezTo>
                    <a:pt x="775" y="1"/>
                    <a:pt x="669" y="26"/>
                    <a:pt x="548" y="84"/>
                  </a:cubicBezTo>
                  <a:cubicBezTo>
                    <a:pt x="1" y="327"/>
                    <a:pt x="183" y="1513"/>
                    <a:pt x="396" y="1938"/>
                  </a:cubicBezTo>
                  <a:cubicBezTo>
                    <a:pt x="531" y="2246"/>
                    <a:pt x="775" y="2481"/>
                    <a:pt x="1005" y="2481"/>
                  </a:cubicBezTo>
                  <a:cubicBezTo>
                    <a:pt x="1139" y="2481"/>
                    <a:pt x="1268" y="2402"/>
                    <a:pt x="1369" y="2212"/>
                  </a:cubicBezTo>
                  <a:cubicBezTo>
                    <a:pt x="1369" y="2151"/>
                    <a:pt x="1399" y="2060"/>
                    <a:pt x="1460" y="1908"/>
                  </a:cubicBezTo>
                  <a:cubicBezTo>
                    <a:pt x="1490" y="1665"/>
                    <a:pt x="1490" y="1391"/>
                    <a:pt x="1490" y="1209"/>
                  </a:cubicBezTo>
                  <a:cubicBezTo>
                    <a:pt x="1490" y="723"/>
                    <a:pt x="1361" y="1"/>
                    <a:pt x="8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414;p50">
              <a:extLst>
                <a:ext uri="{FF2B5EF4-FFF2-40B4-BE49-F238E27FC236}">
                  <a16:creationId xmlns:a16="http://schemas.microsoft.com/office/drawing/2014/main" id="{2DCEF7BA-2D93-4E48-B3BD-FE3E305CFC0C}"/>
                </a:ext>
              </a:extLst>
            </p:cNvPr>
            <p:cNvSpPr/>
            <p:nvPr/>
          </p:nvSpPr>
          <p:spPr>
            <a:xfrm>
              <a:off x="14562850" y="1996400"/>
              <a:ext cx="478750" cy="303725"/>
            </a:xfrm>
            <a:custGeom>
              <a:avLst/>
              <a:gdLst/>
              <a:ahLst/>
              <a:cxnLst/>
              <a:rect l="l" t="t" r="r" b="b"/>
              <a:pathLst>
                <a:path w="19150" h="12149" extrusionOk="0">
                  <a:moveTo>
                    <a:pt x="17918" y="1"/>
                  </a:moveTo>
                  <a:cubicBezTo>
                    <a:pt x="17913" y="1"/>
                    <a:pt x="17908" y="2"/>
                    <a:pt x="17903" y="5"/>
                  </a:cubicBezTo>
                  <a:cubicBezTo>
                    <a:pt x="15350" y="796"/>
                    <a:pt x="12432" y="2498"/>
                    <a:pt x="10031" y="3896"/>
                  </a:cubicBezTo>
                  <a:cubicBezTo>
                    <a:pt x="6809" y="5841"/>
                    <a:pt x="3405" y="8212"/>
                    <a:pt x="973" y="10887"/>
                  </a:cubicBezTo>
                  <a:cubicBezTo>
                    <a:pt x="669" y="11191"/>
                    <a:pt x="92" y="11738"/>
                    <a:pt x="0" y="12042"/>
                  </a:cubicBezTo>
                  <a:lnTo>
                    <a:pt x="0" y="12103"/>
                  </a:lnTo>
                  <a:cubicBezTo>
                    <a:pt x="0" y="12133"/>
                    <a:pt x="23" y="12148"/>
                    <a:pt x="46" y="12148"/>
                  </a:cubicBezTo>
                  <a:cubicBezTo>
                    <a:pt x="69" y="12148"/>
                    <a:pt x="92" y="12133"/>
                    <a:pt x="92" y="12103"/>
                  </a:cubicBezTo>
                  <a:cubicBezTo>
                    <a:pt x="134" y="12115"/>
                    <a:pt x="185" y="12121"/>
                    <a:pt x="242" y="12121"/>
                  </a:cubicBezTo>
                  <a:cubicBezTo>
                    <a:pt x="599" y="12121"/>
                    <a:pt x="1206" y="11904"/>
                    <a:pt x="1520" y="11799"/>
                  </a:cubicBezTo>
                  <a:cubicBezTo>
                    <a:pt x="5016" y="10887"/>
                    <a:pt x="8724" y="9002"/>
                    <a:pt x="11946" y="7027"/>
                  </a:cubicBezTo>
                  <a:cubicBezTo>
                    <a:pt x="14286" y="5628"/>
                    <a:pt x="17174" y="3805"/>
                    <a:pt x="19089" y="1890"/>
                  </a:cubicBezTo>
                  <a:cubicBezTo>
                    <a:pt x="19150" y="1859"/>
                    <a:pt x="18785" y="1373"/>
                    <a:pt x="18451" y="978"/>
                  </a:cubicBezTo>
                  <a:cubicBezTo>
                    <a:pt x="18248" y="544"/>
                    <a:pt x="18018" y="1"/>
                    <a:pt x="17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415;p50">
              <a:extLst>
                <a:ext uri="{FF2B5EF4-FFF2-40B4-BE49-F238E27FC236}">
                  <a16:creationId xmlns:a16="http://schemas.microsoft.com/office/drawing/2014/main" id="{87D9CDFF-FD81-46BA-80B8-19040C487F3C}"/>
                </a:ext>
              </a:extLst>
            </p:cNvPr>
            <p:cNvSpPr/>
            <p:nvPr/>
          </p:nvSpPr>
          <p:spPr>
            <a:xfrm>
              <a:off x="15012700" y="1650000"/>
              <a:ext cx="76050" cy="319725"/>
            </a:xfrm>
            <a:custGeom>
              <a:avLst/>
              <a:gdLst/>
              <a:ahLst/>
              <a:cxnLst/>
              <a:rect l="l" t="t" r="r" b="b"/>
              <a:pathLst>
                <a:path w="3042" h="12789" extrusionOk="0">
                  <a:moveTo>
                    <a:pt x="1885" y="1"/>
                  </a:moveTo>
                  <a:cubicBezTo>
                    <a:pt x="1764" y="1"/>
                    <a:pt x="1581" y="62"/>
                    <a:pt x="1429" y="123"/>
                  </a:cubicBezTo>
                  <a:cubicBezTo>
                    <a:pt x="1" y="700"/>
                    <a:pt x="61" y="3405"/>
                    <a:pt x="244" y="4530"/>
                  </a:cubicBezTo>
                  <a:cubicBezTo>
                    <a:pt x="669" y="7357"/>
                    <a:pt x="1581" y="10123"/>
                    <a:pt x="2736" y="12706"/>
                  </a:cubicBezTo>
                  <a:cubicBezTo>
                    <a:pt x="2756" y="12764"/>
                    <a:pt x="2797" y="12789"/>
                    <a:pt x="2841" y="12789"/>
                  </a:cubicBezTo>
                  <a:cubicBezTo>
                    <a:pt x="2934" y="12789"/>
                    <a:pt x="3042" y="12679"/>
                    <a:pt x="2979" y="12554"/>
                  </a:cubicBezTo>
                  <a:cubicBezTo>
                    <a:pt x="2068" y="10457"/>
                    <a:pt x="1368" y="8329"/>
                    <a:pt x="852" y="6080"/>
                  </a:cubicBezTo>
                  <a:cubicBezTo>
                    <a:pt x="609" y="4895"/>
                    <a:pt x="335" y="3588"/>
                    <a:pt x="517" y="2341"/>
                  </a:cubicBezTo>
                  <a:cubicBezTo>
                    <a:pt x="609" y="1764"/>
                    <a:pt x="821" y="974"/>
                    <a:pt x="1308" y="578"/>
                  </a:cubicBezTo>
                  <a:cubicBezTo>
                    <a:pt x="1404" y="868"/>
                    <a:pt x="1730" y="1080"/>
                    <a:pt x="2012" y="1080"/>
                  </a:cubicBezTo>
                  <a:cubicBezTo>
                    <a:pt x="2086" y="1080"/>
                    <a:pt x="2157" y="1066"/>
                    <a:pt x="2220" y="1034"/>
                  </a:cubicBezTo>
                  <a:cubicBezTo>
                    <a:pt x="2463" y="943"/>
                    <a:pt x="2615" y="639"/>
                    <a:pt x="2493" y="366"/>
                  </a:cubicBezTo>
                  <a:cubicBezTo>
                    <a:pt x="2372" y="123"/>
                    <a:pt x="2159" y="1"/>
                    <a:pt x="18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416;p50">
              <a:extLst>
                <a:ext uri="{FF2B5EF4-FFF2-40B4-BE49-F238E27FC236}">
                  <a16:creationId xmlns:a16="http://schemas.microsoft.com/office/drawing/2014/main" id="{A68AA599-DEB9-4823-8A91-594E07A268B3}"/>
                </a:ext>
              </a:extLst>
            </p:cNvPr>
            <p:cNvSpPr/>
            <p:nvPr/>
          </p:nvSpPr>
          <p:spPr>
            <a:xfrm>
              <a:off x="14936725" y="1614300"/>
              <a:ext cx="117125" cy="350025"/>
            </a:xfrm>
            <a:custGeom>
              <a:avLst/>
              <a:gdLst/>
              <a:ahLst/>
              <a:cxnLst/>
              <a:rect l="l" t="t" r="r" b="b"/>
              <a:pathLst>
                <a:path w="4685" h="14001" extrusionOk="0">
                  <a:moveTo>
                    <a:pt x="2067" y="0"/>
                  </a:moveTo>
                  <a:cubicBezTo>
                    <a:pt x="2006" y="0"/>
                    <a:pt x="1915" y="0"/>
                    <a:pt x="1854" y="31"/>
                  </a:cubicBezTo>
                  <a:cubicBezTo>
                    <a:pt x="0" y="304"/>
                    <a:pt x="395" y="4073"/>
                    <a:pt x="608" y="5198"/>
                  </a:cubicBezTo>
                  <a:cubicBezTo>
                    <a:pt x="1064" y="8298"/>
                    <a:pt x="2432" y="11490"/>
                    <a:pt x="4347" y="13952"/>
                  </a:cubicBezTo>
                  <a:cubicBezTo>
                    <a:pt x="4374" y="13986"/>
                    <a:pt x="4407" y="14000"/>
                    <a:pt x="4441" y="14000"/>
                  </a:cubicBezTo>
                  <a:cubicBezTo>
                    <a:pt x="4559" y="14000"/>
                    <a:pt x="4684" y="13827"/>
                    <a:pt x="4590" y="13709"/>
                  </a:cubicBezTo>
                  <a:cubicBezTo>
                    <a:pt x="2918" y="11581"/>
                    <a:pt x="1763" y="8997"/>
                    <a:pt x="1125" y="6475"/>
                  </a:cubicBezTo>
                  <a:cubicBezTo>
                    <a:pt x="821" y="5198"/>
                    <a:pt x="699" y="3921"/>
                    <a:pt x="790" y="2614"/>
                  </a:cubicBezTo>
                  <a:cubicBezTo>
                    <a:pt x="821" y="1976"/>
                    <a:pt x="912" y="943"/>
                    <a:pt x="1459" y="487"/>
                  </a:cubicBezTo>
                  <a:cubicBezTo>
                    <a:pt x="1534" y="811"/>
                    <a:pt x="1895" y="1074"/>
                    <a:pt x="2224" y="1074"/>
                  </a:cubicBezTo>
                  <a:cubicBezTo>
                    <a:pt x="2296" y="1074"/>
                    <a:pt x="2366" y="1061"/>
                    <a:pt x="2432" y="1034"/>
                  </a:cubicBezTo>
                  <a:cubicBezTo>
                    <a:pt x="2645" y="912"/>
                    <a:pt x="2797" y="608"/>
                    <a:pt x="2675" y="335"/>
                  </a:cubicBezTo>
                  <a:cubicBezTo>
                    <a:pt x="2584" y="122"/>
                    <a:pt x="2341" y="0"/>
                    <a:pt x="2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417;p50">
              <a:extLst>
                <a:ext uri="{FF2B5EF4-FFF2-40B4-BE49-F238E27FC236}">
                  <a16:creationId xmlns:a16="http://schemas.microsoft.com/office/drawing/2014/main" id="{2571693C-2BCA-4C2A-BE8F-24D686A4B3F6}"/>
                </a:ext>
              </a:extLst>
            </p:cNvPr>
            <p:cNvSpPr/>
            <p:nvPr/>
          </p:nvSpPr>
          <p:spPr>
            <a:xfrm>
              <a:off x="14986875" y="1944075"/>
              <a:ext cx="147200" cy="120400"/>
            </a:xfrm>
            <a:custGeom>
              <a:avLst/>
              <a:gdLst/>
              <a:ahLst/>
              <a:cxnLst/>
              <a:rect l="l" t="t" r="r" b="b"/>
              <a:pathLst>
                <a:path w="5888" h="4816" extrusionOk="0">
                  <a:moveTo>
                    <a:pt x="2849" y="1"/>
                  </a:moveTo>
                  <a:cubicBezTo>
                    <a:pt x="2832" y="1"/>
                    <a:pt x="2814" y="1"/>
                    <a:pt x="2797" y="1"/>
                  </a:cubicBezTo>
                  <a:cubicBezTo>
                    <a:pt x="1642" y="31"/>
                    <a:pt x="608" y="1004"/>
                    <a:pt x="274" y="2129"/>
                  </a:cubicBezTo>
                  <a:cubicBezTo>
                    <a:pt x="0" y="3041"/>
                    <a:pt x="183" y="4013"/>
                    <a:pt x="1186" y="4591"/>
                  </a:cubicBezTo>
                  <a:cubicBezTo>
                    <a:pt x="1436" y="4747"/>
                    <a:pt x="1735" y="4815"/>
                    <a:pt x="2044" y="4815"/>
                  </a:cubicBezTo>
                  <a:cubicBezTo>
                    <a:pt x="2336" y="4815"/>
                    <a:pt x="2638" y="4755"/>
                    <a:pt x="2918" y="4652"/>
                  </a:cubicBezTo>
                  <a:cubicBezTo>
                    <a:pt x="3708" y="4439"/>
                    <a:pt x="4438" y="3952"/>
                    <a:pt x="4864" y="3253"/>
                  </a:cubicBezTo>
                  <a:cubicBezTo>
                    <a:pt x="5887" y="1597"/>
                    <a:pt x="4704" y="1"/>
                    <a:pt x="2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418;p50">
              <a:extLst>
                <a:ext uri="{FF2B5EF4-FFF2-40B4-BE49-F238E27FC236}">
                  <a16:creationId xmlns:a16="http://schemas.microsoft.com/office/drawing/2014/main" id="{CD5093D2-40C0-492C-8A72-60A5FCBF030E}"/>
                </a:ext>
              </a:extLst>
            </p:cNvPr>
            <p:cNvSpPr/>
            <p:nvPr/>
          </p:nvSpPr>
          <p:spPr>
            <a:xfrm>
              <a:off x="14796900" y="2129500"/>
              <a:ext cx="4575" cy="1550"/>
            </a:xfrm>
            <a:custGeom>
              <a:avLst/>
              <a:gdLst/>
              <a:ahLst/>
              <a:cxnLst/>
              <a:rect l="l" t="t" r="r" b="b"/>
              <a:pathLst>
                <a:path w="183" h="62" extrusionOk="0">
                  <a:moveTo>
                    <a:pt x="31" y="1"/>
                  </a:moveTo>
                  <a:lnTo>
                    <a:pt x="0" y="61"/>
                  </a:lnTo>
                  <a:lnTo>
                    <a:pt x="183" y="61"/>
                  </a:lnTo>
                  <a:cubicBezTo>
                    <a:pt x="152" y="31"/>
                    <a:pt x="61" y="1"/>
                    <a:pt x="31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3419;p50">
            <a:extLst>
              <a:ext uri="{FF2B5EF4-FFF2-40B4-BE49-F238E27FC236}">
                <a16:creationId xmlns:a16="http://schemas.microsoft.com/office/drawing/2014/main" id="{18BECCF5-5A85-4F7A-8B0C-FA76DB2B6469}"/>
              </a:ext>
            </a:extLst>
          </p:cNvPr>
          <p:cNvGrpSpPr/>
          <p:nvPr/>
        </p:nvGrpSpPr>
        <p:grpSpPr>
          <a:xfrm>
            <a:off x="1909009" y="3834688"/>
            <a:ext cx="450904" cy="426163"/>
            <a:chOff x="14194300" y="1412100"/>
            <a:chExt cx="939775" cy="888025"/>
          </a:xfrm>
        </p:grpSpPr>
        <p:sp>
          <p:nvSpPr>
            <p:cNvPr id="75" name="Google Shape;3420;p50">
              <a:extLst>
                <a:ext uri="{FF2B5EF4-FFF2-40B4-BE49-F238E27FC236}">
                  <a16:creationId xmlns:a16="http://schemas.microsoft.com/office/drawing/2014/main" id="{F42207DF-79F4-4ADC-88B7-742E93C5E9E9}"/>
                </a:ext>
              </a:extLst>
            </p:cNvPr>
            <p:cNvSpPr/>
            <p:nvPr/>
          </p:nvSpPr>
          <p:spPr>
            <a:xfrm>
              <a:off x="14194300" y="2065975"/>
              <a:ext cx="581350" cy="211550"/>
            </a:xfrm>
            <a:custGeom>
              <a:avLst/>
              <a:gdLst/>
              <a:ahLst/>
              <a:cxnLst/>
              <a:rect l="l" t="t" r="r" b="b"/>
              <a:pathLst>
                <a:path w="23254" h="8462" extrusionOk="0">
                  <a:moveTo>
                    <a:pt x="12437" y="0"/>
                  </a:moveTo>
                  <a:cubicBezTo>
                    <a:pt x="9877" y="0"/>
                    <a:pt x="7319" y="447"/>
                    <a:pt x="4925" y="1356"/>
                  </a:cubicBezTo>
                  <a:cubicBezTo>
                    <a:pt x="3435" y="1934"/>
                    <a:pt x="1976" y="2633"/>
                    <a:pt x="852" y="3788"/>
                  </a:cubicBezTo>
                  <a:cubicBezTo>
                    <a:pt x="396" y="4213"/>
                    <a:pt x="1" y="4821"/>
                    <a:pt x="122" y="5429"/>
                  </a:cubicBezTo>
                  <a:cubicBezTo>
                    <a:pt x="213" y="5824"/>
                    <a:pt x="548" y="6128"/>
                    <a:pt x="882" y="6371"/>
                  </a:cubicBezTo>
                  <a:cubicBezTo>
                    <a:pt x="2280" y="7435"/>
                    <a:pt x="4013" y="7922"/>
                    <a:pt x="5745" y="8195"/>
                  </a:cubicBezTo>
                  <a:cubicBezTo>
                    <a:pt x="6901" y="8373"/>
                    <a:pt x="8071" y="8461"/>
                    <a:pt x="9242" y="8461"/>
                  </a:cubicBezTo>
                  <a:cubicBezTo>
                    <a:pt x="13459" y="8461"/>
                    <a:pt x="17685" y="7321"/>
                    <a:pt x="21277" y="5156"/>
                  </a:cubicBezTo>
                  <a:lnTo>
                    <a:pt x="23253" y="2876"/>
                  </a:lnTo>
                  <a:cubicBezTo>
                    <a:pt x="19992" y="974"/>
                    <a:pt x="16213" y="0"/>
                    <a:pt x="124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421;p50">
              <a:extLst>
                <a:ext uri="{FF2B5EF4-FFF2-40B4-BE49-F238E27FC236}">
                  <a16:creationId xmlns:a16="http://schemas.microsoft.com/office/drawing/2014/main" id="{C13FE952-83CF-446E-B8EC-2CB73378D832}"/>
                </a:ext>
              </a:extLst>
            </p:cNvPr>
            <p:cNvSpPr/>
            <p:nvPr/>
          </p:nvSpPr>
          <p:spPr>
            <a:xfrm>
              <a:off x="14287000" y="2102100"/>
              <a:ext cx="514475" cy="134375"/>
            </a:xfrm>
            <a:custGeom>
              <a:avLst/>
              <a:gdLst/>
              <a:ahLst/>
              <a:cxnLst/>
              <a:rect l="l" t="t" r="r" b="b"/>
              <a:pathLst>
                <a:path w="20579" h="5375" extrusionOk="0">
                  <a:moveTo>
                    <a:pt x="13694" y="0"/>
                  </a:moveTo>
                  <a:cubicBezTo>
                    <a:pt x="10400" y="0"/>
                    <a:pt x="7107" y="434"/>
                    <a:pt x="3983" y="1309"/>
                  </a:cubicBezTo>
                  <a:cubicBezTo>
                    <a:pt x="2736" y="1644"/>
                    <a:pt x="1521" y="2069"/>
                    <a:pt x="518" y="2799"/>
                  </a:cubicBezTo>
                  <a:cubicBezTo>
                    <a:pt x="244" y="2981"/>
                    <a:pt x="1" y="3255"/>
                    <a:pt x="62" y="3528"/>
                  </a:cubicBezTo>
                  <a:cubicBezTo>
                    <a:pt x="92" y="3680"/>
                    <a:pt x="305" y="3832"/>
                    <a:pt x="457" y="3893"/>
                  </a:cubicBezTo>
                  <a:cubicBezTo>
                    <a:pt x="2128" y="4926"/>
                    <a:pt x="4256" y="5261"/>
                    <a:pt x="6293" y="5352"/>
                  </a:cubicBezTo>
                  <a:cubicBezTo>
                    <a:pt x="6685" y="5367"/>
                    <a:pt x="7078" y="5375"/>
                    <a:pt x="7471" y="5375"/>
                  </a:cubicBezTo>
                  <a:cubicBezTo>
                    <a:pt x="11833" y="5375"/>
                    <a:pt x="16229" y="4439"/>
                    <a:pt x="19910" y="2404"/>
                  </a:cubicBezTo>
                  <a:lnTo>
                    <a:pt x="20579" y="641"/>
                  </a:lnTo>
                  <a:cubicBezTo>
                    <a:pt x="18321" y="214"/>
                    <a:pt x="16007" y="0"/>
                    <a:pt x="136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422;p50">
              <a:extLst>
                <a:ext uri="{FF2B5EF4-FFF2-40B4-BE49-F238E27FC236}">
                  <a16:creationId xmlns:a16="http://schemas.microsoft.com/office/drawing/2014/main" id="{EA8AB370-8D61-42F1-954A-305CEA9E2F54}"/>
                </a:ext>
              </a:extLst>
            </p:cNvPr>
            <p:cNvSpPr/>
            <p:nvPr/>
          </p:nvSpPr>
          <p:spPr>
            <a:xfrm>
              <a:off x="14293075" y="1412100"/>
              <a:ext cx="648975" cy="719125"/>
            </a:xfrm>
            <a:custGeom>
              <a:avLst/>
              <a:gdLst/>
              <a:ahLst/>
              <a:cxnLst/>
              <a:rect l="l" t="t" r="r" b="b"/>
              <a:pathLst>
                <a:path w="25959" h="28765" extrusionOk="0">
                  <a:moveTo>
                    <a:pt x="16441" y="1"/>
                  </a:moveTo>
                  <a:cubicBezTo>
                    <a:pt x="14764" y="1"/>
                    <a:pt x="13732" y="2339"/>
                    <a:pt x="13314" y="3711"/>
                  </a:cubicBezTo>
                  <a:cubicBezTo>
                    <a:pt x="12737" y="5687"/>
                    <a:pt x="12980" y="7815"/>
                    <a:pt x="13193" y="9912"/>
                  </a:cubicBezTo>
                  <a:cubicBezTo>
                    <a:pt x="13314" y="10794"/>
                    <a:pt x="13375" y="11705"/>
                    <a:pt x="13497" y="12556"/>
                  </a:cubicBezTo>
                  <a:cubicBezTo>
                    <a:pt x="12581" y="12342"/>
                    <a:pt x="11604" y="12230"/>
                    <a:pt x="10614" y="12230"/>
                  </a:cubicBezTo>
                  <a:cubicBezTo>
                    <a:pt x="6974" y="12230"/>
                    <a:pt x="3165" y="13742"/>
                    <a:pt x="1612" y="17207"/>
                  </a:cubicBezTo>
                  <a:cubicBezTo>
                    <a:pt x="1" y="20733"/>
                    <a:pt x="4348" y="23651"/>
                    <a:pt x="6840" y="25231"/>
                  </a:cubicBezTo>
                  <a:cubicBezTo>
                    <a:pt x="9241" y="26690"/>
                    <a:pt x="12098" y="27633"/>
                    <a:pt x="14956" y="28058"/>
                  </a:cubicBezTo>
                  <a:cubicBezTo>
                    <a:pt x="16658" y="28331"/>
                    <a:pt x="18869" y="28765"/>
                    <a:pt x="20876" y="28765"/>
                  </a:cubicBezTo>
                  <a:cubicBezTo>
                    <a:pt x="21771" y="28765"/>
                    <a:pt x="22625" y="28678"/>
                    <a:pt x="23375" y="28453"/>
                  </a:cubicBezTo>
                  <a:cubicBezTo>
                    <a:pt x="25381" y="27876"/>
                    <a:pt x="25625" y="25839"/>
                    <a:pt x="25777" y="24046"/>
                  </a:cubicBezTo>
                  <a:cubicBezTo>
                    <a:pt x="25959" y="20703"/>
                    <a:pt x="25503" y="17389"/>
                    <a:pt x="24895" y="14198"/>
                  </a:cubicBezTo>
                  <a:cubicBezTo>
                    <a:pt x="24166" y="10459"/>
                    <a:pt x="23193" y="6538"/>
                    <a:pt x="20883" y="3377"/>
                  </a:cubicBezTo>
                  <a:cubicBezTo>
                    <a:pt x="19971" y="2131"/>
                    <a:pt x="18238" y="34"/>
                    <a:pt x="16536" y="3"/>
                  </a:cubicBezTo>
                  <a:cubicBezTo>
                    <a:pt x="16504" y="1"/>
                    <a:pt x="16472" y="1"/>
                    <a:pt x="164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423;p50">
              <a:extLst>
                <a:ext uri="{FF2B5EF4-FFF2-40B4-BE49-F238E27FC236}">
                  <a16:creationId xmlns:a16="http://schemas.microsoft.com/office/drawing/2014/main" id="{D46ED61A-2B93-43AF-BF8D-C95F398E76F4}"/>
                </a:ext>
              </a:extLst>
            </p:cNvPr>
            <p:cNvSpPr/>
            <p:nvPr/>
          </p:nvSpPr>
          <p:spPr>
            <a:xfrm>
              <a:off x="14688225" y="1463725"/>
              <a:ext cx="51700" cy="85425"/>
            </a:xfrm>
            <a:custGeom>
              <a:avLst/>
              <a:gdLst/>
              <a:ahLst/>
              <a:cxnLst/>
              <a:rect l="l" t="t" r="r" b="b"/>
              <a:pathLst>
                <a:path w="2068" h="3417" extrusionOk="0">
                  <a:moveTo>
                    <a:pt x="630" y="0"/>
                  </a:moveTo>
                  <a:cubicBezTo>
                    <a:pt x="323" y="0"/>
                    <a:pt x="76" y="240"/>
                    <a:pt x="62" y="826"/>
                  </a:cubicBezTo>
                  <a:cubicBezTo>
                    <a:pt x="1" y="1616"/>
                    <a:pt x="426" y="2558"/>
                    <a:pt x="913" y="3166"/>
                  </a:cubicBezTo>
                  <a:cubicBezTo>
                    <a:pt x="1004" y="3288"/>
                    <a:pt x="1125" y="3409"/>
                    <a:pt x="1277" y="3409"/>
                  </a:cubicBezTo>
                  <a:cubicBezTo>
                    <a:pt x="1303" y="3414"/>
                    <a:pt x="1329" y="3417"/>
                    <a:pt x="1355" y="3417"/>
                  </a:cubicBezTo>
                  <a:cubicBezTo>
                    <a:pt x="1488" y="3417"/>
                    <a:pt x="1632" y="3354"/>
                    <a:pt x="1733" y="3227"/>
                  </a:cubicBezTo>
                  <a:cubicBezTo>
                    <a:pt x="1824" y="3105"/>
                    <a:pt x="1885" y="2923"/>
                    <a:pt x="1916" y="2771"/>
                  </a:cubicBezTo>
                  <a:cubicBezTo>
                    <a:pt x="2068" y="2102"/>
                    <a:pt x="1946" y="1342"/>
                    <a:pt x="1612" y="704"/>
                  </a:cubicBezTo>
                  <a:cubicBezTo>
                    <a:pt x="1360" y="279"/>
                    <a:pt x="960" y="0"/>
                    <a:pt x="6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424;p50">
              <a:extLst>
                <a:ext uri="{FF2B5EF4-FFF2-40B4-BE49-F238E27FC236}">
                  <a16:creationId xmlns:a16="http://schemas.microsoft.com/office/drawing/2014/main" id="{A02CB0F3-3D90-4244-934F-E6C2FAEC10ED}"/>
                </a:ext>
              </a:extLst>
            </p:cNvPr>
            <p:cNvSpPr/>
            <p:nvPr/>
          </p:nvSpPr>
          <p:spPr>
            <a:xfrm>
              <a:off x="14636175" y="1541825"/>
              <a:ext cx="49800" cy="50325"/>
            </a:xfrm>
            <a:custGeom>
              <a:avLst/>
              <a:gdLst/>
              <a:ahLst/>
              <a:cxnLst/>
              <a:rect l="l" t="t" r="r" b="b"/>
              <a:pathLst>
                <a:path w="1992" h="2013" extrusionOk="0">
                  <a:moveTo>
                    <a:pt x="471" y="1"/>
                  </a:moveTo>
                  <a:cubicBezTo>
                    <a:pt x="193" y="1"/>
                    <a:pt x="1" y="197"/>
                    <a:pt x="77" y="741"/>
                  </a:cubicBezTo>
                  <a:cubicBezTo>
                    <a:pt x="187" y="1265"/>
                    <a:pt x="596" y="2013"/>
                    <a:pt x="1193" y="2013"/>
                  </a:cubicBezTo>
                  <a:cubicBezTo>
                    <a:pt x="1254" y="2013"/>
                    <a:pt x="1318" y="2005"/>
                    <a:pt x="1384" y="1987"/>
                  </a:cubicBezTo>
                  <a:cubicBezTo>
                    <a:pt x="1992" y="1835"/>
                    <a:pt x="1900" y="1197"/>
                    <a:pt x="1627" y="741"/>
                  </a:cubicBezTo>
                  <a:cubicBezTo>
                    <a:pt x="1414" y="386"/>
                    <a:pt x="859" y="1"/>
                    <a:pt x="4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425;p50">
              <a:extLst>
                <a:ext uri="{FF2B5EF4-FFF2-40B4-BE49-F238E27FC236}">
                  <a16:creationId xmlns:a16="http://schemas.microsoft.com/office/drawing/2014/main" id="{A1300B00-F0F8-4208-9CB5-FE519ACE38D7}"/>
                </a:ext>
              </a:extLst>
            </p:cNvPr>
            <p:cNvSpPr/>
            <p:nvPr/>
          </p:nvSpPr>
          <p:spPr>
            <a:xfrm>
              <a:off x="14448875" y="1616025"/>
              <a:ext cx="454425" cy="499825"/>
            </a:xfrm>
            <a:custGeom>
              <a:avLst/>
              <a:gdLst/>
              <a:ahLst/>
              <a:cxnLst/>
              <a:rect l="l" t="t" r="r" b="b"/>
              <a:pathLst>
                <a:path w="18177" h="19993" extrusionOk="0">
                  <a:moveTo>
                    <a:pt x="11662" y="0"/>
                  </a:moveTo>
                  <a:cubicBezTo>
                    <a:pt x="8595" y="0"/>
                    <a:pt x="10048" y="8959"/>
                    <a:pt x="9731" y="8959"/>
                  </a:cubicBezTo>
                  <a:cubicBezTo>
                    <a:pt x="9730" y="8959"/>
                    <a:pt x="9728" y="8959"/>
                    <a:pt x="9727" y="8959"/>
                  </a:cubicBezTo>
                  <a:cubicBezTo>
                    <a:pt x="8607" y="8763"/>
                    <a:pt x="7351" y="8567"/>
                    <a:pt x="6112" y="8567"/>
                  </a:cubicBezTo>
                  <a:cubicBezTo>
                    <a:pt x="4661" y="8567"/>
                    <a:pt x="3231" y="8836"/>
                    <a:pt x="2067" y="9688"/>
                  </a:cubicBezTo>
                  <a:cubicBezTo>
                    <a:pt x="0" y="11208"/>
                    <a:pt x="1277" y="13701"/>
                    <a:pt x="2857" y="15038"/>
                  </a:cubicBezTo>
                  <a:cubicBezTo>
                    <a:pt x="5259" y="17105"/>
                    <a:pt x="8207" y="18321"/>
                    <a:pt x="11246" y="19050"/>
                  </a:cubicBezTo>
                  <a:cubicBezTo>
                    <a:pt x="13374" y="19536"/>
                    <a:pt x="15563" y="19810"/>
                    <a:pt x="17721" y="19992"/>
                  </a:cubicBezTo>
                  <a:cubicBezTo>
                    <a:pt x="17903" y="19932"/>
                    <a:pt x="18055" y="19810"/>
                    <a:pt x="18177" y="19688"/>
                  </a:cubicBezTo>
                  <a:cubicBezTo>
                    <a:pt x="18177" y="15463"/>
                    <a:pt x="17751" y="11360"/>
                    <a:pt x="16505" y="7257"/>
                  </a:cubicBezTo>
                  <a:cubicBezTo>
                    <a:pt x="15806" y="5007"/>
                    <a:pt x="15016" y="1330"/>
                    <a:pt x="12614" y="235"/>
                  </a:cubicBezTo>
                  <a:cubicBezTo>
                    <a:pt x="12256" y="74"/>
                    <a:pt x="11940" y="0"/>
                    <a:pt x="116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426;p50">
              <a:extLst>
                <a:ext uri="{FF2B5EF4-FFF2-40B4-BE49-F238E27FC236}">
                  <a16:creationId xmlns:a16="http://schemas.microsoft.com/office/drawing/2014/main" id="{926BD00F-BD49-40AA-89E5-8B0EA93AFA45}"/>
                </a:ext>
              </a:extLst>
            </p:cNvPr>
            <p:cNvSpPr/>
            <p:nvPr/>
          </p:nvSpPr>
          <p:spPr>
            <a:xfrm>
              <a:off x="14755850" y="1500500"/>
              <a:ext cx="37275" cy="62025"/>
            </a:xfrm>
            <a:custGeom>
              <a:avLst/>
              <a:gdLst/>
              <a:ahLst/>
              <a:cxnLst/>
              <a:rect l="l" t="t" r="r" b="b"/>
              <a:pathLst>
                <a:path w="1491" h="2481" extrusionOk="0">
                  <a:moveTo>
                    <a:pt x="868" y="1"/>
                  </a:moveTo>
                  <a:cubicBezTo>
                    <a:pt x="775" y="1"/>
                    <a:pt x="669" y="26"/>
                    <a:pt x="548" y="84"/>
                  </a:cubicBezTo>
                  <a:cubicBezTo>
                    <a:pt x="1" y="327"/>
                    <a:pt x="183" y="1513"/>
                    <a:pt x="396" y="1938"/>
                  </a:cubicBezTo>
                  <a:cubicBezTo>
                    <a:pt x="531" y="2246"/>
                    <a:pt x="775" y="2481"/>
                    <a:pt x="1005" y="2481"/>
                  </a:cubicBezTo>
                  <a:cubicBezTo>
                    <a:pt x="1139" y="2481"/>
                    <a:pt x="1268" y="2402"/>
                    <a:pt x="1369" y="2212"/>
                  </a:cubicBezTo>
                  <a:cubicBezTo>
                    <a:pt x="1369" y="2151"/>
                    <a:pt x="1399" y="2060"/>
                    <a:pt x="1460" y="1908"/>
                  </a:cubicBezTo>
                  <a:cubicBezTo>
                    <a:pt x="1490" y="1665"/>
                    <a:pt x="1490" y="1391"/>
                    <a:pt x="1490" y="1209"/>
                  </a:cubicBezTo>
                  <a:cubicBezTo>
                    <a:pt x="1490" y="723"/>
                    <a:pt x="1361" y="1"/>
                    <a:pt x="8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427;p50">
              <a:extLst>
                <a:ext uri="{FF2B5EF4-FFF2-40B4-BE49-F238E27FC236}">
                  <a16:creationId xmlns:a16="http://schemas.microsoft.com/office/drawing/2014/main" id="{C116E23D-7D18-48DB-AA4B-B644641591B7}"/>
                </a:ext>
              </a:extLst>
            </p:cNvPr>
            <p:cNvSpPr/>
            <p:nvPr/>
          </p:nvSpPr>
          <p:spPr>
            <a:xfrm>
              <a:off x="14562850" y="1996400"/>
              <a:ext cx="478750" cy="303725"/>
            </a:xfrm>
            <a:custGeom>
              <a:avLst/>
              <a:gdLst/>
              <a:ahLst/>
              <a:cxnLst/>
              <a:rect l="l" t="t" r="r" b="b"/>
              <a:pathLst>
                <a:path w="19150" h="12149" extrusionOk="0">
                  <a:moveTo>
                    <a:pt x="17918" y="1"/>
                  </a:moveTo>
                  <a:cubicBezTo>
                    <a:pt x="17913" y="1"/>
                    <a:pt x="17908" y="2"/>
                    <a:pt x="17903" y="5"/>
                  </a:cubicBezTo>
                  <a:cubicBezTo>
                    <a:pt x="15350" y="796"/>
                    <a:pt x="12432" y="2498"/>
                    <a:pt x="10031" y="3896"/>
                  </a:cubicBezTo>
                  <a:cubicBezTo>
                    <a:pt x="6809" y="5841"/>
                    <a:pt x="3405" y="8212"/>
                    <a:pt x="973" y="10887"/>
                  </a:cubicBezTo>
                  <a:cubicBezTo>
                    <a:pt x="669" y="11191"/>
                    <a:pt x="92" y="11738"/>
                    <a:pt x="0" y="12042"/>
                  </a:cubicBezTo>
                  <a:lnTo>
                    <a:pt x="0" y="12103"/>
                  </a:lnTo>
                  <a:cubicBezTo>
                    <a:pt x="0" y="12133"/>
                    <a:pt x="23" y="12148"/>
                    <a:pt x="46" y="12148"/>
                  </a:cubicBezTo>
                  <a:cubicBezTo>
                    <a:pt x="69" y="12148"/>
                    <a:pt x="92" y="12133"/>
                    <a:pt x="92" y="12103"/>
                  </a:cubicBezTo>
                  <a:cubicBezTo>
                    <a:pt x="134" y="12115"/>
                    <a:pt x="185" y="12121"/>
                    <a:pt x="242" y="12121"/>
                  </a:cubicBezTo>
                  <a:cubicBezTo>
                    <a:pt x="599" y="12121"/>
                    <a:pt x="1206" y="11904"/>
                    <a:pt x="1520" y="11799"/>
                  </a:cubicBezTo>
                  <a:cubicBezTo>
                    <a:pt x="5016" y="10887"/>
                    <a:pt x="8724" y="9002"/>
                    <a:pt x="11946" y="7027"/>
                  </a:cubicBezTo>
                  <a:cubicBezTo>
                    <a:pt x="14286" y="5628"/>
                    <a:pt x="17174" y="3805"/>
                    <a:pt x="19089" y="1890"/>
                  </a:cubicBezTo>
                  <a:cubicBezTo>
                    <a:pt x="19150" y="1859"/>
                    <a:pt x="18785" y="1373"/>
                    <a:pt x="18451" y="978"/>
                  </a:cubicBezTo>
                  <a:cubicBezTo>
                    <a:pt x="18248" y="544"/>
                    <a:pt x="18018" y="1"/>
                    <a:pt x="17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428;p50">
              <a:extLst>
                <a:ext uri="{FF2B5EF4-FFF2-40B4-BE49-F238E27FC236}">
                  <a16:creationId xmlns:a16="http://schemas.microsoft.com/office/drawing/2014/main" id="{7EABEC10-7D51-4D16-B255-AEBE5C1CA11D}"/>
                </a:ext>
              </a:extLst>
            </p:cNvPr>
            <p:cNvSpPr/>
            <p:nvPr/>
          </p:nvSpPr>
          <p:spPr>
            <a:xfrm>
              <a:off x="15012700" y="1650000"/>
              <a:ext cx="76050" cy="319725"/>
            </a:xfrm>
            <a:custGeom>
              <a:avLst/>
              <a:gdLst/>
              <a:ahLst/>
              <a:cxnLst/>
              <a:rect l="l" t="t" r="r" b="b"/>
              <a:pathLst>
                <a:path w="3042" h="12789" extrusionOk="0">
                  <a:moveTo>
                    <a:pt x="1885" y="1"/>
                  </a:moveTo>
                  <a:cubicBezTo>
                    <a:pt x="1764" y="1"/>
                    <a:pt x="1581" y="62"/>
                    <a:pt x="1429" y="123"/>
                  </a:cubicBezTo>
                  <a:cubicBezTo>
                    <a:pt x="1" y="700"/>
                    <a:pt x="61" y="3405"/>
                    <a:pt x="244" y="4530"/>
                  </a:cubicBezTo>
                  <a:cubicBezTo>
                    <a:pt x="669" y="7357"/>
                    <a:pt x="1581" y="10123"/>
                    <a:pt x="2736" y="12706"/>
                  </a:cubicBezTo>
                  <a:cubicBezTo>
                    <a:pt x="2756" y="12764"/>
                    <a:pt x="2797" y="12789"/>
                    <a:pt x="2841" y="12789"/>
                  </a:cubicBezTo>
                  <a:cubicBezTo>
                    <a:pt x="2934" y="12789"/>
                    <a:pt x="3042" y="12679"/>
                    <a:pt x="2979" y="12554"/>
                  </a:cubicBezTo>
                  <a:cubicBezTo>
                    <a:pt x="2068" y="10457"/>
                    <a:pt x="1368" y="8329"/>
                    <a:pt x="852" y="6080"/>
                  </a:cubicBezTo>
                  <a:cubicBezTo>
                    <a:pt x="609" y="4895"/>
                    <a:pt x="335" y="3588"/>
                    <a:pt x="517" y="2341"/>
                  </a:cubicBezTo>
                  <a:cubicBezTo>
                    <a:pt x="609" y="1764"/>
                    <a:pt x="821" y="974"/>
                    <a:pt x="1308" y="578"/>
                  </a:cubicBezTo>
                  <a:cubicBezTo>
                    <a:pt x="1404" y="868"/>
                    <a:pt x="1730" y="1080"/>
                    <a:pt x="2012" y="1080"/>
                  </a:cubicBezTo>
                  <a:cubicBezTo>
                    <a:pt x="2086" y="1080"/>
                    <a:pt x="2157" y="1066"/>
                    <a:pt x="2220" y="1034"/>
                  </a:cubicBezTo>
                  <a:cubicBezTo>
                    <a:pt x="2463" y="943"/>
                    <a:pt x="2615" y="639"/>
                    <a:pt x="2493" y="366"/>
                  </a:cubicBezTo>
                  <a:cubicBezTo>
                    <a:pt x="2372" y="123"/>
                    <a:pt x="2159" y="1"/>
                    <a:pt x="18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429;p50">
              <a:extLst>
                <a:ext uri="{FF2B5EF4-FFF2-40B4-BE49-F238E27FC236}">
                  <a16:creationId xmlns:a16="http://schemas.microsoft.com/office/drawing/2014/main" id="{F535C376-BAA6-440F-A731-09F0CD76DF6F}"/>
                </a:ext>
              </a:extLst>
            </p:cNvPr>
            <p:cNvSpPr/>
            <p:nvPr/>
          </p:nvSpPr>
          <p:spPr>
            <a:xfrm>
              <a:off x="14936725" y="1614300"/>
              <a:ext cx="117125" cy="350025"/>
            </a:xfrm>
            <a:custGeom>
              <a:avLst/>
              <a:gdLst/>
              <a:ahLst/>
              <a:cxnLst/>
              <a:rect l="l" t="t" r="r" b="b"/>
              <a:pathLst>
                <a:path w="4685" h="14001" extrusionOk="0">
                  <a:moveTo>
                    <a:pt x="2067" y="0"/>
                  </a:moveTo>
                  <a:cubicBezTo>
                    <a:pt x="2006" y="0"/>
                    <a:pt x="1915" y="0"/>
                    <a:pt x="1854" y="31"/>
                  </a:cubicBezTo>
                  <a:cubicBezTo>
                    <a:pt x="0" y="304"/>
                    <a:pt x="395" y="4073"/>
                    <a:pt x="608" y="5198"/>
                  </a:cubicBezTo>
                  <a:cubicBezTo>
                    <a:pt x="1064" y="8298"/>
                    <a:pt x="2432" y="11490"/>
                    <a:pt x="4347" y="13952"/>
                  </a:cubicBezTo>
                  <a:cubicBezTo>
                    <a:pt x="4374" y="13986"/>
                    <a:pt x="4407" y="14000"/>
                    <a:pt x="4441" y="14000"/>
                  </a:cubicBezTo>
                  <a:cubicBezTo>
                    <a:pt x="4559" y="14000"/>
                    <a:pt x="4684" y="13827"/>
                    <a:pt x="4590" y="13709"/>
                  </a:cubicBezTo>
                  <a:cubicBezTo>
                    <a:pt x="2918" y="11581"/>
                    <a:pt x="1763" y="8997"/>
                    <a:pt x="1125" y="6475"/>
                  </a:cubicBezTo>
                  <a:cubicBezTo>
                    <a:pt x="821" y="5198"/>
                    <a:pt x="699" y="3921"/>
                    <a:pt x="790" y="2614"/>
                  </a:cubicBezTo>
                  <a:cubicBezTo>
                    <a:pt x="821" y="1976"/>
                    <a:pt x="912" y="943"/>
                    <a:pt x="1459" y="487"/>
                  </a:cubicBezTo>
                  <a:cubicBezTo>
                    <a:pt x="1534" y="811"/>
                    <a:pt x="1895" y="1074"/>
                    <a:pt x="2224" y="1074"/>
                  </a:cubicBezTo>
                  <a:cubicBezTo>
                    <a:pt x="2296" y="1074"/>
                    <a:pt x="2366" y="1061"/>
                    <a:pt x="2432" y="1034"/>
                  </a:cubicBezTo>
                  <a:cubicBezTo>
                    <a:pt x="2645" y="912"/>
                    <a:pt x="2797" y="608"/>
                    <a:pt x="2675" y="335"/>
                  </a:cubicBezTo>
                  <a:cubicBezTo>
                    <a:pt x="2584" y="122"/>
                    <a:pt x="2341" y="0"/>
                    <a:pt x="2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430;p50">
              <a:extLst>
                <a:ext uri="{FF2B5EF4-FFF2-40B4-BE49-F238E27FC236}">
                  <a16:creationId xmlns:a16="http://schemas.microsoft.com/office/drawing/2014/main" id="{4D0DD3EC-C0F3-4018-BE13-2A647BA43AE0}"/>
                </a:ext>
              </a:extLst>
            </p:cNvPr>
            <p:cNvSpPr/>
            <p:nvPr/>
          </p:nvSpPr>
          <p:spPr>
            <a:xfrm>
              <a:off x="14986875" y="1944075"/>
              <a:ext cx="147200" cy="120400"/>
            </a:xfrm>
            <a:custGeom>
              <a:avLst/>
              <a:gdLst/>
              <a:ahLst/>
              <a:cxnLst/>
              <a:rect l="l" t="t" r="r" b="b"/>
              <a:pathLst>
                <a:path w="5888" h="4816" extrusionOk="0">
                  <a:moveTo>
                    <a:pt x="2849" y="1"/>
                  </a:moveTo>
                  <a:cubicBezTo>
                    <a:pt x="2832" y="1"/>
                    <a:pt x="2814" y="1"/>
                    <a:pt x="2797" y="1"/>
                  </a:cubicBezTo>
                  <a:cubicBezTo>
                    <a:pt x="1642" y="31"/>
                    <a:pt x="608" y="1004"/>
                    <a:pt x="274" y="2129"/>
                  </a:cubicBezTo>
                  <a:cubicBezTo>
                    <a:pt x="0" y="3041"/>
                    <a:pt x="183" y="4013"/>
                    <a:pt x="1186" y="4591"/>
                  </a:cubicBezTo>
                  <a:cubicBezTo>
                    <a:pt x="1436" y="4747"/>
                    <a:pt x="1735" y="4815"/>
                    <a:pt x="2044" y="4815"/>
                  </a:cubicBezTo>
                  <a:cubicBezTo>
                    <a:pt x="2336" y="4815"/>
                    <a:pt x="2638" y="4755"/>
                    <a:pt x="2918" y="4652"/>
                  </a:cubicBezTo>
                  <a:cubicBezTo>
                    <a:pt x="3708" y="4439"/>
                    <a:pt x="4438" y="3952"/>
                    <a:pt x="4864" y="3253"/>
                  </a:cubicBezTo>
                  <a:cubicBezTo>
                    <a:pt x="5887" y="1597"/>
                    <a:pt x="4704" y="1"/>
                    <a:pt x="2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431;p50">
              <a:extLst>
                <a:ext uri="{FF2B5EF4-FFF2-40B4-BE49-F238E27FC236}">
                  <a16:creationId xmlns:a16="http://schemas.microsoft.com/office/drawing/2014/main" id="{9DBA18BE-058C-4335-AC90-5AA99832E5F3}"/>
                </a:ext>
              </a:extLst>
            </p:cNvPr>
            <p:cNvSpPr/>
            <p:nvPr/>
          </p:nvSpPr>
          <p:spPr>
            <a:xfrm>
              <a:off x="14796900" y="2129500"/>
              <a:ext cx="4575" cy="1550"/>
            </a:xfrm>
            <a:custGeom>
              <a:avLst/>
              <a:gdLst/>
              <a:ahLst/>
              <a:cxnLst/>
              <a:rect l="l" t="t" r="r" b="b"/>
              <a:pathLst>
                <a:path w="183" h="62" extrusionOk="0">
                  <a:moveTo>
                    <a:pt x="31" y="1"/>
                  </a:moveTo>
                  <a:lnTo>
                    <a:pt x="0" y="61"/>
                  </a:lnTo>
                  <a:lnTo>
                    <a:pt x="183" y="61"/>
                  </a:lnTo>
                  <a:cubicBezTo>
                    <a:pt x="152" y="31"/>
                    <a:pt x="61" y="1"/>
                    <a:pt x="31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A5FADD2-962D-4CE9-9A43-5CC8A470C626}"/>
              </a:ext>
            </a:extLst>
          </p:cNvPr>
          <p:cNvSpPr txBox="1"/>
          <p:nvPr/>
        </p:nvSpPr>
        <p:spPr>
          <a:xfrm>
            <a:off x="7495202" y="1310960"/>
            <a:ext cx="776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tx2"/>
                </a:solidFill>
              </a:rPr>
              <a:t>(1)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E3280A7-501A-4F98-8699-9F4B71C28DE2}"/>
              </a:ext>
            </a:extLst>
          </p:cNvPr>
          <p:cNvSpPr txBox="1"/>
          <p:nvPr/>
        </p:nvSpPr>
        <p:spPr>
          <a:xfrm>
            <a:off x="7495201" y="1901662"/>
            <a:ext cx="776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tx2"/>
                </a:solidFill>
              </a:rPr>
              <a:t>(2)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7A38615-F39B-4D0A-A732-F5F80FB31451}"/>
              </a:ext>
            </a:extLst>
          </p:cNvPr>
          <p:cNvSpPr txBox="1"/>
          <p:nvPr/>
        </p:nvSpPr>
        <p:spPr>
          <a:xfrm>
            <a:off x="7513464" y="2650789"/>
            <a:ext cx="776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tx2"/>
                </a:solidFill>
              </a:rPr>
              <a:t>(3)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A410060-BFAC-4FFC-A7E6-6E140CA39AE0}"/>
              </a:ext>
            </a:extLst>
          </p:cNvPr>
          <p:cNvSpPr txBox="1"/>
          <p:nvPr/>
        </p:nvSpPr>
        <p:spPr>
          <a:xfrm>
            <a:off x="7555037" y="3299221"/>
            <a:ext cx="776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tx2"/>
                </a:solidFill>
              </a:rPr>
              <a:t>(4)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CCA9C22-5269-41F3-930B-FD0C31DE401A}"/>
              </a:ext>
            </a:extLst>
          </p:cNvPr>
          <p:cNvSpPr txBox="1"/>
          <p:nvPr/>
        </p:nvSpPr>
        <p:spPr>
          <a:xfrm>
            <a:off x="7555037" y="4205168"/>
            <a:ext cx="776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tx2"/>
                </a:solidFill>
              </a:rPr>
              <a:t>(5)</a:t>
            </a:r>
            <a:endParaRPr lang="en-US" sz="2000" b="1" dirty="0">
              <a:solidFill>
                <a:schemeClr val="tx2"/>
              </a:solidFill>
            </a:endParaRPr>
          </a:p>
        </p:txBody>
      </p:sp>
      <p:grpSp>
        <p:nvGrpSpPr>
          <p:cNvPr id="92" name="Google Shape;3432;p50">
            <a:extLst>
              <a:ext uri="{FF2B5EF4-FFF2-40B4-BE49-F238E27FC236}">
                <a16:creationId xmlns:a16="http://schemas.microsoft.com/office/drawing/2014/main" id="{BF0E1BA8-06CC-462E-9688-6DCA50FD218E}"/>
              </a:ext>
            </a:extLst>
          </p:cNvPr>
          <p:cNvGrpSpPr/>
          <p:nvPr/>
        </p:nvGrpSpPr>
        <p:grpSpPr>
          <a:xfrm>
            <a:off x="1909009" y="4472013"/>
            <a:ext cx="450904" cy="426163"/>
            <a:chOff x="14194300" y="1412100"/>
            <a:chExt cx="939775" cy="888025"/>
          </a:xfrm>
        </p:grpSpPr>
        <p:sp>
          <p:nvSpPr>
            <p:cNvPr id="93" name="Google Shape;3433;p50">
              <a:extLst>
                <a:ext uri="{FF2B5EF4-FFF2-40B4-BE49-F238E27FC236}">
                  <a16:creationId xmlns:a16="http://schemas.microsoft.com/office/drawing/2014/main" id="{9E4C69BD-99B1-4286-B86A-647B9E99C35E}"/>
                </a:ext>
              </a:extLst>
            </p:cNvPr>
            <p:cNvSpPr/>
            <p:nvPr/>
          </p:nvSpPr>
          <p:spPr>
            <a:xfrm>
              <a:off x="14194300" y="2065975"/>
              <a:ext cx="581350" cy="211550"/>
            </a:xfrm>
            <a:custGeom>
              <a:avLst/>
              <a:gdLst/>
              <a:ahLst/>
              <a:cxnLst/>
              <a:rect l="l" t="t" r="r" b="b"/>
              <a:pathLst>
                <a:path w="23254" h="8462" extrusionOk="0">
                  <a:moveTo>
                    <a:pt x="12437" y="0"/>
                  </a:moveTo>
                  <a:cubicBezTo>
                    <a:pt x="9877" y="0"/>
                    <a:pt x="7319" y="447"/>
                    <a:pt x="4925" y="1356"/>
                  </a:cubicBezTo>
                  <a:cubicBezTo>
                    <a:pt x="3435" y="1934"/>
                    <a:pt x="1976" y="2633"/>
                    <a:pt x="852" y="3788"/>
                  </a:cubicBezTo>
                  <a:cubicBezTo>
                    <a:pt x="396" y="4213"/>
                    <a:pt x="1" y="4821"/>
                    <a:pt x="122" y="5429"/>
                  </a:cubicBezTo>
                  <a:cubicBezTo>
                    <a:pt x="213" y="5824"/>
                    <a:pt x="548" y="6128"/>
                    <a:pt x="882" y="6371"/>
                  </a:cubicBezTo>
                  <a:cubicBezTo>
                    <a:pt x="2280" y="7435"/>
                    <a:pt x="4013" y="7922"/>
                    <a:pt x="5745" y="8195"/>
                  </a:cubicBezTo>
                  <a:cubicBezTo>
                    <a:pt x="6901" y="8373"/>
                    <a:pt x="8071" y="8461"/>
                    <a:pt x="9242" y="8461"/>
                  </a:cubicBezTo>
                  <a:cubicBezTo>
                    <a:pt x="13459" y="8461"/>
                    <a:pt x="17685" y="7321"/>
                    <a:pt x="21277" y="5156"/>
                  </a:cubicBezTo>
                  <a:lnTo>
                    <a:pt x="23253" y="2876"/>
                  </a:lnTo>
                  <a:cubicBezTo>
                    <a:pt x="19992" y="974"/>
                    <a:pt x="16213" y="0"/>
                    <a:pt x="124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434;p50">
              <a:extLst>
                <a:ext uri="{FF2B5EF4-FFF2-40B4-BE49-F238E27FC236}">
                  <a16:creationId xmlns:a16="http://schemas.microsoft.com/office/drawing/2014/main" id="{7543743A-03A9-4D62-8A8C-ABBBD0993B42}"/>
                </a:ext>
              </a:extLst>
            </p:cNvPr>
            <p:cNvSpPr/>
            <p:nvPr/>
          </p:nvSpPr>
          <p:spPr>
            <a:xfrm>
              <a:off x="14287000" y="2102100"/>
              <a:ext cx="514475" cy="134375"/>
            </a:xfrm>
            <a:custGeom>
              <a:avLst/>
              <a:gdLst/>
              <a:ahLst/>
              <a:cxnLst/>
              <a:rect l="l" t="t" r="r" b="b"/>
              <a:pathLst>
                <a:path w="20579" h="5375" extrusionOk="0">
                  <a:moveTo>
                    <a:pt x="13694" y="0"/>
                  </a:moveTo>
                  <a:cubicBezTo>
                    <a:pt x="10400" y="0"/>
                    <a:pt x="7107" y="434"/>
                    <a:pt x="3983" y="1309"/>
                  </a:cubicBezTo>
                  <a:cubicBezTo>
                    <a:pt x="2736" y="1644"/>
                    <a:pt x="1521" y="2069"/>
                    <a:pt x="518" y="2799"/>
                  </a:cubicBezTo>
                  <a:cubicBezTo>
                    <a:pt x="244" y="2981"/>
                    <a:pt x="1" y="3255"/>
                    <a:pt x="62" y="3528"/>
                  </a:cubicBezTo>
                  <a:cubicBezTo>
                    <a:pt x="92" y="3680"/>
                    <a:pt x="305" y="3832"/>
                    <a:pt x="457" y="3893"/>
                  </a:cubicBezTo>
                  <a:cubicBezTo>
                    <a:pt x="2128" y="4926"/>
                    <a:pt x="4256" y="5261"/>
                    <a:pt x="6293" y="5352"/>
                  </a:cubicBezTo>
                  <a:cubicBezTo>
                    <a:pt x="6685" y="5367"/>
                    <a:pt x="7078" y="5375"/>
                    <a:pt x="7471" y="5375"/>
                  </a:cubicBezTo>
                  <a:cubicBezTo>
                    <a:pt x="11833" y="5375"/>
                    <a:pt x="16229" y="4439"/>
                    <a:pt x="19910" y="2404"/>
                  </a:cubicBezTo>
                  <a:lnTo>
                    <a:pt x="20579" y="641"/>
                  </a:lnTo>
                  <a:cubicBezTo>
                    <a:pt x="18321" y="214"/>
                    <a:pt x="16007" y="0"/>
                    <a:pt x="136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435;p50">
              <a:extLst>
                <a:ext uri="{FF2B5EF4-FFF2-40B4-BE49-F238E27FC236}">
                  <a16:creationId xmlns:a16="http://schemas.microsoft.com/office/drawing/2014/main" id="{67BF5790-1DD8-435B-8E5F-8828D0B0F2EA}"/>
                </a:ext>
              </a:extLst>
            </p:cNvPr>
            <p:cNvSpPr/>
            <p:nvPr/>
          </p:nvSpPr>
          <p:spPr>
            <a:xfrm>
              <a:off x="14293075" y="1412100"/>
              <a:ext cx="648975" cy="719125"/>
            </a:xfrm>
            <a:custGeom>
              <a:avLst/>
              <a:gdLst/>
              <a:ahLst/>
              <a:cxnLst/>
              <a:rect l="l" t="t" r="r" b="b"/>
              <a:pathLst>
                <a:path w="25959" h="28765" extrusionOk="0">
                  <a:moveTo>
                    <a:pt x="16441" y="1"/>
                  </a:moveTo>
                  <a:cubicBezTo>
                    <a:pt x="14764" y="1"/>
                    <a:pt x="13732" y="2339"/>
                    <a:pt x="13314" y="3711"/>
                  </a:cubicBezTo>
                  <a:cubicBezTo>
                    <a:pt x="12737" y="5687"/>
                    <a:pt x="12980" y="7815"/>
                    <a:pt x="13193" y="9912"/>
                  </a:cubicBezTo>
                  <a:cubicBezTo>
                    <a:pt x="13314" y="10794"/>
                    <a:pt x="13375" y="11705"/>
                    <a:pt x="13497" y="12556"/>
                  </a:cubicBezTo>
                  <a:cubicBezTo>
                    <a:pt x="12581" y="12342"/>
                    <a:pt x="11604" y="12230"/>
                    <a:pt x="10614" y="12230"/>
                  </a:cubicBezTo>
                  <a:cubicBezTo>
                    <a:pt x="6974" y="12230"/>
                    <a:pt x="3165" y="13742"/>
                    <a:pt x="1612" y="17207"/>
                  </a:cubicBezTo>
                  <a:cubicBezTo>
                    <a:pt x="1" y="20733"/>
                    <a:pt x="4348" y="23651"/>
                    <a:pt x="6840" y="25231"/>
                  </a:cubicBezTo>
                  <a:cubicBezTo>
                    <a:pt x="9241" y="26690"/>
                    <a:pt x="12098" y="27633"/>
                    <a:pt x="14956" y="28058"/>
                  </a:cubicBezTo>
                  <a:cubicBezTo>
                    <a:pt x="16658" y="28331"/>
                    <a:pt x="18869" y="28765"/>
                    <a:pt x="20876" y="28765"/>
                  </a:cubicBezTo>
                  <a:cubicBezTo>
                    <a:pt x="21771" y="28765"/>
                    <a:pt x="22625" y="28678"/>
                    <a:pt x="23375" y="28453"/>
                  </a:cubicBezTo>
                  <a:cubicBezTo>
                    <a:pt x="25381" y="27876"/>
                    <a:pt x="25625" y="25839"/>
                    <a:pt x="25777" y="24046"/>
                  </a:cubicBezTo>
                  <a:cubicBezTo>
                    <a:pt x="25959" y="20703"/>
                    <a:pt x="25503" y="17389"/>
                    <a:pt x="24895" y="14198"/>
                  </a:cubicBezTo>
                  <a:cubicBezTo>
                    <a:pt x="24166" y="10459"/>
                    <a:pt x="23193" y="6538"/>
                    <a:pt x="20883" y="3377"/>
                  </a:cubicBezTo>
                  <a:cubicBezTo>
                    <a:pt x="19971" y="2131"/>
                    <a:pt x="18238" y="34"/>
                    <a:pt x="16536" y="3"/>
                  </a:cubicBezTo>
                  <a:cubicBezTo>
                    <a:pt x="16504" y="1"/>
                    <a:pt x="16472" y="1"/>
                    <a:pt x="164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436;p50">
              <a:extLst>
                <a:ext uri="{FF2B5EF4-FFF2-40B4-BE49-F238E27FC236}">
                  <a16:creationId xmlns:a16="http://schemas.microsoft.com/office/drawing/2014/main" id="{E7384D84-0A63-41F5-8D17-1BEFFDD2FCDA}"/>
                </a:ext>
              </a:extLst>
            </p:cNvPr>
            <p:cNvSpPr/>
            <p:nvPr/>
          </p:nvSpPr>
          <p:spPr>
            <a:xfrm>
              <a:off x="14688225" y="1463725"/>
              <a:ext cx="51700" cy="85425"/>
            </a:xfrm>
            <a:custGeom>
              <a:avLst/>
              <a:gdLst/>
              <a:ahLst/>
              <a:cxnLst/>
              <a:rect l="l" t="t" r="r" b="b"/>
              <a:pathLst>
                <a:path w="2068" h="3417" extrusionOk="0">
                  <a:moveTo>
                    <a:pt x="630" y="0"/>
                  </a:moveTo>
                  <a:cubicBezTo>
                    <a:pt x="323" y="0"/>
                    <a:pt x="76" y="240"/>
                    <a:pt x="62" y="826"/>
                  </a:cubicBezTo>
                  <a:cubicBezTo>
                    <a:pt x="1" y="1616"/>
                    <a:pt x="426" y="2558"/>
                    <a:pt x="913" y="3166"/>
                  </a:cubicBezTo>
                  <a:cubicBezTo>
                    <a:pt x="1004" y="3288"/>
                    <a:pt x="1125" y="3409"/>
                    <a:pt x="1277" y="3409"/>
                  </a:cubicBezTo>
                  <a:cubicBezTo>
                    <a:pt x="1303" y="3414"/>
                    <a:pt x="1329" y="3417"/>
                    <a:pt x="1355" y="3417"/>
                  </a:cubicBezTo>
                  <a:cubicBezTo>
                    <a:pt x="1488" y="3417"/>
                    <a:pt x="1632" y="3354"/>
                    <a:pt x="1733" y="3227"/>
                  </a:cubicBezTo>
                  <a:cubicBezTo>
                    <a:pt x="1824" y="3105"/>
                    <a:pt x="1885" y="2923"/>
                    <a:pt x="1916" y="2771"/>
                  </a:cubicBezTo>
                  <a:cubicBezTo>
                    <a:pt x="2068" y="2102"/>
                    <a:pt x="1946" y="1342"/>
                    <a:pt x="1612" y="704"/>
                  </a:cubicBezTo>
                  <a:cubicBezTo>
                    <a:pt x="1360" y="279"/>
                    <a:pt x="960" y="0"/>
                    <a:pt x="6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437;p50">
              <a:extLst>
                <a:ext uri="{FF2B5EF4-FFF2-40B4-BE49-F238E27FC236}">
                  <a16:creationId xmlns:a16="http://schemas.microsoft.com/office/drawing/2014/main" id="{C75C4F96-D0FF-424F-9848-DB9A269C7A8A}"/>
                </a:ext>
              </a:extLst>
            </p:cNvPr>
            <p:cNvSpPr/>
            <p:nvPr/>
          </p:nvSpPr>
          <p:spPr>
            <a:xfrm>
              <a:off x="14636175" y="1541825"/>
              <a:ext cx="49800" cy="50325"/>
            </a:xfrm>
            <a:custGeom>
              <a:avLst/>
              <a:gdLst/>
              <a:ahLst/>
              <a:cxnLst/>
              <a:rect l="l" t="t" r="r" b="b"/>
              <a:pathLst>
                <a:path w="1992" h="2013" extrusionOk="0">
                  <a:moveTo>
                    <a:pt x="471" y="1"/>
                  </a:moveTo>
                  <a:cubicBezTo>
                    <a:pt x="193" y="1"/>
                    <a:pt x="1" y="197"/>
                    <a:pt x="77" y="741"/>
                  </a:cubicBezTo>
                  <a:cubicBezTo>
                    <a:pt x="187" y="1265"/>
                    <a:pt x="596" y="2013"/>
                    <a:pt x="1193" y="2013"/>
                  </a:cubicBezTo>
                  <a:cubicBezTo>
                    <a:pt x="1254" y="2013"/>
                    <a:pt x="1318" y="2005"/>
                    <a:pt x="1384" y="1987"/>
                  </a:cubicBezTo>
                  <a:cubicBezTo>
                    <a:pt x="1992" y="1835"/>
                    <a:pt x="1900" y="1197"/>
                    <a:pt x="1627" y="741"/>
                  </a:cubicBezTo>
                  <a:cubicBezTo>
                    <a:pt x="1414" y="386"/>
                    <a:pt x="859" y="1"/>
                    <a:pt x="4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438;p50">
              <a:extLst>
                <a:ext uri="{FF2B5EF4-FFF2-40B4-BE49-F238E27FC236}">
                  <a16:creationId xmlns:a16="http://schemas.microsoft.com/office/drawing/2014/main" id="{6802A73C-D4EB-4868-9869-E56E1B7AF137}"/>
                </a:ext>
              </a:extLst>
            </p:cNvPr>
            <p:cNvSpPr/>
            <p:nvPr/>
          </p:nvSpPr>
          <p:spPr>
            <a:xfrm>
              <a:off x="14448875" y="1616025"/>
              <a:ext cx="454425" cy="499825"/>
            </a:xfrm>
            <a:custGeom>
              <a:avLst/>
              <a:gdLst/>
              <a:ahLst/>
              <a:cxnLst/>
              <a:rect l="l" t="t" r="r" b="b"/>
              <a:pathLst>
                <a:path w="18177" h="19993" extrusionOk="0">
                  <a:moveTo>
                    <a:pt x="11662" y="0"/>
                  </a:moveTo>
                  <a:cubicBezTo>
                    <a:pt x="8595" y="0"/>
                    <a:pt x="10048" y="8959"/>
                    <a:pt x="9731" y="8959"/>
                  </a:cubicBezTo>
                  <a:cubicBezTo>
                    <a:pt x="9730" y="8959"/>
                    <a:pt x="9728" y="8959"/>
                    <a:pt x="9727" y="8959"/>
                  </a:cubicBezTo>
                  <a:cubicBezTo>
                    <a:pt x="8607" y="8763"/>
                    <a:pt x="7351" y="8567"/>
                    <a:pt x="6112" y="8567"/>
                  </a:cubicBezTo>
                  <a:cubicBezTo>
                    <a:pt x="4661" y="8567"/>
                    <a:pt x="3231" y="8836"/>
                    <a:pt x="2067" y="9688"/>
                  </a:cubicBezTo>
                  <a:cubicBezTo>
                    <a:pt x="0" y="11208"/>
                    <a:pt x="1277" y="13701"/>
                    <a:pt x="2857" y="15038"/>
                  </a:cubicBezTo>
                  <a:cubicBezTo>
                    <a:pt x="5259" y="17105"/>
                    <a:pt x="8207" y="18321"/>
                    <a:pt x="11246" y="19050"/>
                  </a:cubicBezTo>
                  <a:cubicBezTo>
                    <a:pt x="13374" y="19536"/>
                    <a:pt x="15563" y="19810"/>
                    <a:pt x="17721" y="19992"/>
                  </a:cubicBezTo>
                  <a:cubicBezTo>
                    <a:pt x="17903" y="19932"/>
                    <a:pt x="18055" y="19810"/>
                    <a:pt x="18177" y="19688"/>
                  </a:cubicBezTo>
                  <a:cubicBezTo>
                    <a:pt x="18177" y="15463"/>
                    <a:pt x="17751" y="11360"/>
                    <a:pt x="16505" y="7257"/>
                  </a:cubicBezTo>
                  <a:cubicBezTo>
                    <a:pt x="15806" y="5007"/>
                    <a:pt x="15016" y="1330"/>
                    <a:pt x="12614" y="235"/>
                  </a:cubicBezTo>
                  <a:cubicBezTo>
                    <a:pt x="12256" y="74"/>
                    <a:pt x="11940" y="0"/>
                    <a:pt x="11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439;p50">
              <a:extLst>
                <a:ext uri="{FF2B5EF4-FFF2-40B4-BE49-F238E27FC236}">
                  <a16:creationId xmlns:a16="http://schemas.microsoft.com/office/drawing/2014/main" id="{D76FDCFE-0CAD-4E6C-9851-504AA6960FBF}"/>
                </a:ext>
              </a:extLst>
            </p:cNvPr>
            <p:cNvSpPr/>
            <p:nvPr/>
          </p:nvSpPr>
          <p:spPr>
            <a:xfrm>
              <a:off x="14755850" y="1500500"/>
              <a:ext cx="37275" cy="62025"/>
            </a:xfrm>
            <a:custGeom>
              <a:avLst/>
              <a:gdLst/>
              <a:ahLst/>
              <a:cxnLst/>
              <a:rect l="l" t="t" r="r" b="b"/>
              <a:pathLst>
                <a:path w="1491" h="2481" extrusionOk="0">
                  <a:moveTo>
                    <a:pt x="868" y="1"/>
                  </a:moveTo>
                  <a:cubicBezTo>
                    <a:pt x="775" y="1"/>
                    <a:pt x="669" y="26"/>
                    <a:pt x="548" y="84"/>
                  </a:cubicBezTo>
                  <a:cubicBezTo>
                    <a:pt x="1" y="327"/>
                    <a:pt x="183" y="1513"/>
                    <a:pt x="396" y="1938"/>
                  </a:cubicBezTo>
                  <a:cubicBezTo>
                    <a:pt x="531" y="2246"/>
                    <a:pt x="775" y="2481"/>
                    <a:pt x="1005" y="2481"/>
                  </a:cubicBezTo>
                  <a:cubicBezTo>
                    <a:pt x="1139" y="2481"/>
                    <a:pt x="1268" y="2402"/>
                    <a:pt x="1369" y="2212"/>
                  </a:cubicBezTo>
                  <a:cubicBezTo>
                    <a:pt x="1369" y="2151"/>
                    <a:pt x="1399" y="2060"/>
                    <a:pt x="1460" y="1908"/>
                  </a:cubicBezTo>
                  <a:cubicBezTo>
                    <a:pt x="1490" y="1665"/>
                    <a:pt x="1490" y="1391"/>
                    <a:pt x="1490" y="1209"/>
                  </a:cubicBezTo>
                  <a:cubicBezTo>
                    <a:pt x="1490" y="723"/>
                    <a:pt x="1361" y="1"/>
                    <a:pt x="8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440;p50">
              <a:extLst>
                <a:ext uri="{FF2B5EF4-FFF2-40B4-BE49-F238E27FC236}">
                  <a16:creationId xmlns:a16="http://schemas.microsoft.com/office/drawing/2014/main" id="{1A832442-01CA-4146-802B-88E4B3D70CB5}"/>
                </a:ext>
              </a:extLst>
            </p:cNvPr>
            <p:cNvSpPr/>
            <p:nvPr/>
          </p:nvSpPr>
          <p:spPr>
            <a:xfrm>
              <a:off x="14562850" y="1996400"/>
              <a:ext cx="478750" cy="303725"/>
            </a:xfrm>
            <a:custGeom>
              <a:avLst/>
              <a:gdLst/>
              <a:ahLst/>
              <a:cxnLst/>
              <a:rect l="l" t="t" r="r" b="b"/>
              <a:pathLst>
                <a:path w="19150" h="12149" extrusionOk="0">
                  <a:moveTo>
                    <a:pt x="17918" y="1"/>
                  </a:moveTo>
                  <a:cubicBezTo>
                    <a:pt x="17913" y="1"/>
                    <a:pt x="17908" y="2"/>
                    <a:pt x="17903" y="5"/>
                  </a:cubicBezTo>
                  <a:cubicBezTo>
                    <a:pt x="15350" y="796"/>
                    <a:pt x="12432" y="2498"/>
                    <a:pt x="10031" y="3896"/>
                  </a:cubicBezTo>
                  <a:cubicBezTo>
                    <a:pt x="6809" y="5841"/>
                    <a:pt x="3405" y="8212"/>
                    <a:pt x="973" y="10887"/>
                  </a:cubicBezTo>
                  <a:cubicBezTo>
                    <a:pt x="669" y="11191"/>
                    <a:pt x="92" y="11738"/>
                    <a:pt x="0" y="12042"/>
                  </a:cubicBezTo>
                  <a:lnTo>
                    <a:pt x="0" y="12103"/>
                  </a:lnTo>
                  <a:cubicBezTo>
                    <a:pt x="0" y="12133"/>
                    <a:pt x="23" y="12148"/>
                    <a:pt x="46" y="12148"/>
                  </a:cubicBezTo>
                  <a:cubicBezTo>
                    <a:pt x="69" y="12148"/>
                    <a:pt x="92" y="12133"/>
                    <a:pt x="92" y="12103"/>
                  </a:cubicBezTo>
                  <a:cubicBezTo>
                    <a:pt x="134" y="12115"/>
                    <a:pt x="185" y="12121"/>
                    <a:pt x="242" y="12121"/>
                  </a:cubicBezTo>
                  <a:cubicBezTo>
                    <a:pt x="599" y="12121"/>
                    <a:pt x="1206" y="11904"/>
                    <a:pt x="1520" y="11799"/>
                  </a:cubicBezTo>
                  <a:cubicBezTo>
                    <a:pt x="5016" y="10887"/>
                    <a:pt x="8724" y="9002"/>
                    <a:pt x="11946" y="7027"/>
                  </a:cubicBezTo>
                  <a:cubicBezTo>
                    <a:pt x="14286" y="5628"/>
                    <a:pt x="17174" y="3805"/>
                    <a:pt x="19089" y="1890"/>
                  </a:cubicBezTo>
                  <a:cubicBezTo>
                    <a:pt x="19150" y="1859"/>
                    <a:pt x="18785" y="1373"/>
                    <a:pt x="18451" y="978"/>
                  </a:cubicBezTo>
                  <a:cubicBezTo>
                    <a:pt x="18248" y="544"/>
                    <a:pt x="18018" y="1"/>
                    <a:pt x="17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441;p50">
              <a:extLst>
                <a:ext uri="{FF2B5EF4-FFF2-40B4-BE49-F238E27FC236}">
                  <a16:creationId xmlns:a16="http://schemas.microsoft.com/office/drawing/2014/main" id="{E9BFF343-F04A-483A-AD4D-D7415271C585}"/>
                </a:ext>
              </a:extLst>
            </p:cNvPr>
            <p:cNvSpPr/>
            <p:nvPr/>
          </p:nvSpPr>
          <p:spPr>
            <a:xfrm>
              <a:off x="15012700" y="1650000"/>
              <a:ext cx="76050" cy="319725"/>
            </a:xfrm>
            <a:custGeom>
              <a:avLst/>
              <a:gdLst/>
              <a:ahLst/>
              <a:cxnLst/>
              <a:rect l="l" t="t" r="r" b="b"/>
              <a:pathLst>
                <a:path w="3042" h="12789" extrusionOk="0">
                  <a:moveTo>
                    <a:pt x="1885" y="1"/>
                  </a:moveTo>
                  <a:cubicBezTo>
                    <a:pt x="1764" y="1"/>
                    <a:pt x="1581" y="62"/>
                    <a:pt x="1429" y="123"/>
                  </a:cubicBezTo>
                  <a:cubicBezTo>
                    <a:pt x="1" y="700"/>
                    <a:pt x="61" y="3405"/>
                    <a:pt x="244" y="4530"/>
                  </a:cubicBezTo>
                  <a:cubicBezTo>
                    <a:pt x="669" y="7357"/>
                    <a:pt x="1581" y="10123"/>
                    <a:pt x="2736" y="12706"/>
                  </a:cubicBezTo>
                  <a:cubicBezTo>
                    <a:pt x="2756" y="12764"/>
                    <a:pt x="2797" y="12789"/>
                    <a:pt x="2841" y="12789"/>
                  </a:cubicBezTo>
                  <a:cubicBezTo>
                    <a:pt x="2934" y="12789"/>
                    <a:pt x="3042" y="12679"/>
                    <a:pt x="2979" y="12554"/>
                  </a:cubicBezTo>
                  <a:cubicBezTo>
                    <a:pt x="2068" y="10457"/>
                    <a:pt x="1368" y="8329"/>
                    <a:pt x="852" y="6080"/>
                  </a:cubicBezTo>
                  <a:cubicBezTo>
                    <a:pt x="609" y="4895"/>
                    <a:pt x="335" y="3588"/>
                    <a:pt x="517" y="2341"/>
                  </a:cubicBezTo>
                  <a:cubicBezTo>
                    <a:pt x="609" y="1764"/>
                    <a:pt x="821" y="974"/>
                    <a:pt x="1308" y="578"/>
                  </a:cubicBezTo>
                  <a:cubicBezTo>
                    <a:pt x="1404" y="868"/>
                    <a:pt x="1730" y="1080"/>
                    <a:pt x="2012" y="1080"/>
                  </a:cubicBezTo>
                  <a:cubicBezTo>
                    <a:pt x="2086" y="1080"/>
                    <a:pt x="2157" y="1066"/>
                    <a:pt x="2220" y="1034"/>
                  </a:cubicBezTo>
                  <a:cubicBezTo>
                    <a:pt x="2463" y="943"/>
                    <a:pt x="2615" y="639"/>
                    <a:pt x="2493" y="366"/>
                  </a:cubicBezTo>
                  <a:cubicBezTo>
                    <a:pt x="2372" y="123"/>
                    <a:pt x="2159" y="1"/>
                    <a:pt x="18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442;p50">
              <a:extLst>
                <a:ext uri="{FF2B5EF4-FFF2-40B4-BE49-F238E27FC236}">
                  <a16:creationId xmlns:a16="http://schemas.microsoft.com/office/drawing/2014/main" id="{8515DAA4-9192-4189-BA99-A164D776525A}"/>
                </a:ext>
              </a:extLst>
            </p:cNvPr>
            <p:cNvSpPr/>
            <p:nvPr/>
          </p:nvSpPr>
          <p:spPr>
            <a:xfrm>
              <a:off x="14936725" y="1614300"/>
              <a:ext cx="117125" cy="350025"/>
            </a:xfrm>
            <a:custGeom>
              <a:avLst/>
              <a:gdLst/>
              <a:ahLst/>
              <a:cxnLst/>
              <a:rect l="l" t="t" r="r" b="b"/>
              <a:pathLst>
                <a:path w="4685" h="14001" extrusionOk="0">
                  <a:moveTo>
                    <a:pt x="2067" y="0"/>
                  </a:moveTo>
                  <a:cubicBezTo>
                    <a:pt x="2006" y="0"/>
                    <a:pt x="1915" y="0"/>
                    <a:pt x="1854" y="31"/>
                  </a:cubicBezTo>
                  <a:cubicBezTo>
                    <a:pt x="0" y="304"/>
                    <a:pt x="395" y="4073"/>
                    <a:pt x="608" y="5198"/>
                  </a:cubicBezTo>
                  <a:cubicBezTo>
                    <a:pt x="1064" y="8298"/>
                    <a:pt x="2432" y="11490"/>
                    <a:pt x="4347" y="13952"/>
                  </a:cubicBezTo>
                  <a:cubicBezTo>
                    <a:pt x="4374" y="13986"/>
                    <a:pt x="4407" y="14000"/>
                    <a:pt x="4441" y="14000"/>
                  </a:cubicBezTo>
                  <a:cubicBezTo>
                    <a:pt x="4559" y="14000"/>
                    <a:pt x="4684" y="13827"/>
                    <a:pt x="4590" y="13709"/>
                  </a:cubicBezTo>
                  <a:cubicBezTo>
                    <a:pt x="2918" y="11581"/>
                    <a:pt x="1763" y="8997"/>
                    <a:pt x="1125" y="6475"/>
                  </a:cubicBezTo>
                  <a:cubicBezTo>
                    <a:pt x="821" y="5198"/>
                    <a:pt x="699" y="3921"/>
                    <a:pt x="790" y="2614"/>
                  </a:cubicBezTo>
                  <a:cubicBezTo>
                    <a:pt x="821" y="1976"/>
                    <a:pt x="912" y="943"/>
                    <a:pt x="1459" y="487"/>
                  </a:cubicBezTo>
                  <a:cubicBezTo>
                    <a:pt x="1534" y="811"/>
                    <a:pt x="1895" y="1074"/>
                    <a:pt x="2224" y="1074"/>
                  </a:cubicBezTo>
                  <a:cubicBezTo>
                    <a:pt x="2296" y="1074"/>
                    <a:pt x="2366" y="1061"/>
                    <a:pt x="2432" y="1034"/>
                  </a:cubicBezTo>
                  <a:cubicBezTo>
                    <a:pt x="2645" y="912"/>
                    <a:pt x="2797" y="608"/>
                    <a:pt x="2675" y="335"/>
                  </a:cubicBezTo>
                  <a:cubicBezTo>
                    <a:pt x="2584" y="122"/>
                    <a:pt x="2341" y="0"/>
                    <a:pt x="2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443;p50">
              <a:extLst>
                <a:ext uri="{FF2B5EF4-FFF2-40B4-BE49-F238E27FC236}">
                  <a16:creationId xmlns:a16="http://schemas.microsoft.com/office/drawing/2014/main" id="{EF6825CF-9986-4120-B75F-4D31D24EE710}"/>
                </a:ext>
              </a:extLst>
            </p:cNvPr>
            <p:cNvSpPr/>
            <p:nvPr/>
          </p:nvSpPr>
          <p:spPr>
            <a:xfrm>
              <a:off x="14986875" y="1944075"/>
              <a:ext cx="147200" cy="120400"/>
            </a:xfrm>
            <a:custGeom>
              <a:avLst/>
              <a:gdLst/>
              <a:ahLst/>
              <a:cxnLst/>
              <a:rect l="l" t="t" r="r" b="b"/>
              <a:pathLst>
                <a:path w="5888" h="4816" extrusionOk="0">
                  <a:moveTo>
                    <a:pt x="2849" y="1"/>
                  </a:moveTo>
                  <a:cubicBezTo>
                    <a:pt x="2832" y="1"/>
                    <a:pt x="2814" y="1"/>
                    <a:pt x="2797" y="1"/>
                  </a:cubicBezTo>
                  <a:cubicBezTo>
                    <a:pt x="1642" y="31"/>
                    <a:pt x="608" y="1004"/>
                    <a:pt x="274" y="2129"/>
                  </a:cubicBezTo>
                  <a:cubicBezTo>
                    <a:pt x="0" y="3041"/>
                    <a:pt x="183" y="4013"/>
                    <a:pt x="1186" y="4591"/>
                  </a:cubicBezTo>
                  <a:cubicBezTo>
                    <a:pt x="1436" y="4747"/>
                    <a:pt x="1735" y="4815"/>
                    <a:pt x="2044" y="4815"/>
                  </a:cubicBezTo>
                  <a:cubicBezTo>
                    <a:pt x="2336" y="4815"/>
                    <a:pt x="2638" y="4755"/>
                    <a:pt x="2918" y="4652"/>
                  </a:cubicBezTo>
                  <a:cubicBezTo>
                    <a:pt x="3708" y="4439"/>
                    <a:pt x="4438" y="3952"/>
                    <a:pt x="4864" y="3253"/>
                  </a:cubicBezTo>
                  <a:cubicBezTo>
                    <a:pt x="5887" y="1597"/>
                    <a:pt x="4704" y="1"/>
                    <a:pt x="2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444;p50">
              <a:extLst>
                <a:ext uri="{FF2B5EF4-FFF2-40B4-BE49-F238E27FC236}">
                  <a16:creationId xmlns:a16="http://schemas.microsoft.com/office/drawing/2014/main" id="{E5E77158-D619-4743-9EF1-8E29BD666D4D}"/>
                </a:ext>
              </a:extLst>
            </p:cNvPr>
            <p:cNvSpPr/>
            <p:nvPr/>
          </p:nvSpPr>
          <p:spPr>
            <a:xfrm>
              <a:off x="14796900" y="2129500"/>
              <a:ext cx="4575" cy="1550"/>
            </a:xfrm>
            <a:custGeom>
              <a:avLst/>
              <a:gdLst/>
              <a:ahLst/>
              <a:cxnLst/>
              <a:rect l="l" t="t" r="r" b="b"/>
              <a:pathLst>
                <a:path w="183" h="62" extrusionOk="0">
                  <a:moveTo>
                    <a:pt x="31" y="1"/>
                  </a:moveTo>
                  <a:lnTo>
                    <a:pt x="0" y="61"/>
                  </a:lnTo>
                  <a:lnTo>
                    <a:pt x="183" y="61"/>
                  </a:lnTo>
                  <a:cubicBezTo>
                    <a:pt x="152" y="31"/>
                    <a:pt x="61" y="1"/>
                    <a:pt x="31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DDF184-B52D-4E77-A6C2-4438DE43F67C}"/>
              </a:ext>
            </a:extLst>
          </p:cNvPr>
          <p:cNvSpPr txBox="1"/>
          <p:nvPr/>
        </p:nvSpPr>
        <p:spPr>
          <a:xfrm>
            <a:off x="3625795" y="151075"/>
            <a:ext cx="2234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مثــــــــــــــــــــــــال(3)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D8B75-AEBD-4223-B3D4-3B6F464B4749}"/>
              </a:ext>
            </a:extLst>
          </p:cNvPr>
          <p:cNvSpPr txBox="1"/>
          <p:nvPr/>
        </p:nvSpPr>
        <p:spPr>
          <a:xfrm>
            <a:off x="2441359" y="719092"/>
            <a:ext cx="5166804" cy="4001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1- أكمل جدول القيم للصيغة ب= 3 أ +1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0ACAFF3-996B-4B02-B131-CF95DFBB9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397815"/>
              </p:ext>
            </p:extLst>
          </p:nvPr>
        </p:nvGraphicFramePr>
        <p:xfrm>
          <a:off x="1630532" y="1400884"/>
          <a:ext cx="6096000" cy="914400"/>
        </p:xfrm>
        <a:graphic>
          <a:graphicData uri="http://schemas.openxmlformats.org/drawingml/2006/table">
            <a:tbl>
              <a:tblPr firstRow="1" bandRow="1">
                <a:tableStyleId>{17B372C4-6D0A-4EFA-B80E-37E5A00B7D4D}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702982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25998949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66882902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4058199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969766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/>
                        <a:t>10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/>
                        <a:t>4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/>
                        <a:t>3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/>
                        <a:t>0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/>
                        <a:t>أ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/>
                        <a:t>ب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80306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EDF6F8D-939D-4724-84BB-70CA400A1B37}"/>
              </a:ext>
            </a:extLst>
          </p:cNvPr>
          <p:cNvSpPr txBox="1"/>
          <p:nvPr/>
        </p:nvSpPr>
        <p:spPr>
          <a:xfrm>
            <a:off x="2559728" y="2784264"/>
            <a:ext cx="5166804" cy="4001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2- أوجد قيمة ص عندما س= 0 ، س =3 في كلّ مما يلي 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C232B3-9991-4206-A0A4-E40BA2A3D958}"/>
              </a:ext>
            </a:extLst>
          </p:cNvPr>
          <p:cNvSpPr txBox="1"/>
          <p:nvPr/>
        </p:nvSpPr>
        <p:spPr>
          <a:xfrm>
            <a:off x="2524217" y="3453299"/>
            <a:ext cx="516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(أ)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ص= 2(س+2)-10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78A3EA-5D34-462F-8E79-2D876A10C9C2}"/>
              </a:ext>
            </a:extLst>
          </p:cNvPr>
          <p:cNvSpPr txBox="1"/>
          <p:nvPr/>
        </p:nvSpPr>
        <p:spPr>
          <a:xfrm>
            <a:off x="2559728" y="4122334"/>
            <a:ext cx="516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(ب) 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ص= 3 س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oogle Shape;2930;p44">
            <a:extLst>
              <a:ext uri="{FF2B5EF4-FFF2-40B4-BE49-F238E27FC236}">
                <a16:creationId xmlns:a16="http://schemas.microsoft.com/office/drawing/2014/main" id="{F6480238-461B-422A-8C5C-9311C141379B}"/>
              </a:ext>
            </a:extLst>
          </p:cNvPr>
          <p:cNvGrpSpPr/>
          <p:nvPr/>
        </p:nvGrpSpPr>
        <p:grpSpPr>
          <a:xfrm>
            <a:off x="7825195" y="2630715"/>
            <a:ext cx="489570" cy="513386"/>
            <a:chOff x="7086220" y="1981566"/>
            <a:chExt cx="343799" cy="360524"/>
          </a:xfrm>
        </p:grpSpPr>
        <p:sp>
          <p:nvSpPr>
            <p:cNvPr id="10" name="Google Shape;2931;p44">
              <a:extLst>
                <a:ext uri="{FF2B5EF4-FFF2-40B4-BE49-F238E27FC236}">
                  <a16:creationId xmlns:a16="http://schemas.microsoft.com/office/drawing/2014/main" id="{54955AD5-FB00-4013-B97B-790EF07C4501}"/>
                </a:ext>
              </a:extLst>
            </p:cNvPr>
            <p:cNvSpPr/>
            <p:nvPr/>
          </p:nvSpPr>
          <p:spPr>
            <a:xfrm>
              <a:off x="7111098" y="2115156"/>
              <a:ext cx="222414" cy="226935"/>
            </a:xfrm>
            <a:custGeom>
              <a:avLst/>
              <a:gdLst/>
              <a:ahLst/>
              <a:cxnLst/>
              <a:rect l="l" t="t" r="r" b="b"/>
              <a:pathLst>
                <a:path w="8511" h="8684" extrusionOk="0">
                  <a:moveTo>
                    <a:pt x="1279" y="0"/>
                  </a:moveTo>
                  <a:cubicBezTo>
                    <a:pt x="1279" y="4116"/>
                    <a:pt x="0" y="7837"/>
                    <a:pt x="0" y="7837"/>
                  </a:cubicBezTo>
                  <a:cubicBezTo>
                    <a:pt x="0" y="7847"/>
                    <a:pt x="0" y="7856"/>
                    <a:pt x="0" y="7876"/>
                  </a:cubicBezTo>
                  <a:cubicBezTo>
                    <a:pt x="0" y="8318"/>
                    <a:pt x="1904" y="8683"/>
                    <a:pt x="4251" y="8683"/>
                  </a:cubicBezTo>
                  <a:cubicBezTo>
                    <a:pt x="6607" y="8683"/>
                    <a:pt x="8511" y="8328"/>
                    <a:pt x="8511" y="7876"/>
                  </a:cubicBezTo>
                  <a:cubicBezTo>
                    <a:pt x="8511" y="7856"/>
                    <a:pt x="8511" y="7847"/>
                    <a:pt x="8511" y="7837"/>
                  </a:cubicBezTo>
                  <a:lnTo>
                    <a:pt x="8501" y="7837"/>
                  </a:lnTo>
                  <a:cubicBezTo>
                    <a:pt x="8501" y="7837"/>
                    <a:pt x="7222" y="4116"/>
                    <a:pt x="72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932;p44">
              <a:extLst>
                <a:ext uri="{FF2B5EF4-FFF2-40B4-BE49-F238E27FC236}">
                  <a16:creationId xmlns:a16="http://schemas.microsoft.com/office/drawing/2014/main" id="{141A4FCD-768F-4F3A-B32B-406F8A37FD44}"/>
                </a:ext>
              </a:extLst>
            </p:cNvPr>
            <p:cNvSpPr/>
            <p:nvPr/>
          </p:nvSpPr>
          <p:spPr>
            <a:xfrm>
              <a:off x="7140236" y="2115156"/>
              <a:ext cx="163616" cy="73641"/>
            </a:xfrm>
            <a:custGeom>
              <a:avLst/>
              <a:gdLst/>
              <a:ahLst/>
              <a:cxnLst/>
              <a:rect l="l" t="t" r="r" b="b"/>
              <a:pathLst>
                <a:path w="6261" h="2818" extrusionOk="0">
                  <a:moveTo>
                    <a:pt x="155" y="0"/>
                  </a:moveTo>
                  <a:cubicBezTo>
                    <a:pt x="155" y="865"/>
                    <a:pt x="107" y="1731"/>
                    <a:pt x="1" y="2596"/>
                  </a:cubicBezTo>
                  <a:cubicBezTo>
                    <a:pt x="1039" y="2741"/>
                    <a:pt x="2088" y="2818"/>
                    <a:pt x="3136" y="2818"/>
                  </a:cubicBezTo>
                  <a:cubicBezTo>
                    <a:pt x="4184" y="2818"/>
                    <a:pt x="5222" y="2741"/>
                    <a:pt x="6261" y="2596"/>
                  </a:cubicBezTo>
                  <a:cubicBezTo>
                    <a:pt x="6165" y="1731"/>
                    <a:pt x="6107" y="865"/>
                    <a:pt x="6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933;p44">
              <a:extLst>
                <a:ext uri="{FF2B5EF4-FFF2-40B4-BE49-F238E27FC236}">
                  <a16:creationId xmlns:a16="http://schemas.microsoft.com/office/drawing/2014/main" id="{B481EFEE-AF44-49F7-BFD8-DD6776374A2A}"/>
                </a:ext>
              </a:extLst>
            </p:cNvPr>
            <p:cNvSpPr/>
            <p:nvPr/>
          </p:nvSpPr>
          <p:spPr>
            <a:xfrm>
              <a:off x="7261622" y="2115156"/>
              <a:ext cx="42230" cy="71891"/>
            </a:xfrm>
            <a:custGeom>
              <a:avLst/>
              <a:gdLst/>
              <a:ahLst/>
              <a:cxnLst/>
              <a:rect l="l" t="t" r="r" b="b"/>
              <a:pathLst>
                <a:path w="1616" h="2751" extrusionOk="0">
                  <a:moveTo>
                    <a:pt x="0" y="0"/>
                  </a:moveTo>
                  <a:cubicBezTo>
                    <a:pt x="0" y="923"/>
                    <a:pt x="58" y="1837"/>
                    <a:pt x="173" y="2750"/>
                  </a:cubicBezTo>
                  <a:cubicBezTo>
                    <a:pt x="683" y="2721"/>
                    <a:pt x="1174" y="2664"/>
                    <a:pt x="1616" y="2596"/>
                  </a:cubicBezTo>
                  <a:cubicBezTo>
                    <a:pt x="1587" y="2289"/>
                    <a:pt x="1558" y="1971"/>
                    <a:pt x="1529" y="1654"/>
                  </a:cubicBezTo>
                  <a:lnTo>
                    <a:pt x="1529" y="1644"/>
                  </a:lnTo>
                  <a:cubicBezTo>
                    <a:pt x="1520" y="1539"/>
                    <a:pt x="1510" y="1442"/>
                    <a:pt x="1510" y="1337"/>
                  </a:cubicBezTo>
                  <a:lnTo>
                    <a:pt x="1510" y="1317"/>
                  </a:lnTo>
                  <a:cubicBezTo>
                    <a:pt x="1501" y="1212"/>
                    <a:pt x="1501" y="1115"/>
                    <a:pt x="1491" y="1019"/>
                  </a:cubicBezTo>
                  <a:lnTo>
                    <a:pt x="1491" y="981"/>
                  </a:lnTo>
                  <a:cubicBezTo>
                    <a:pt x="1491" y="885"/>
                    <a:pt x="1481" y="779"/>
                    <a:pt x="1481" y="683"/>
                  </a:cubicBezTo>
                  <a:lnTo>
                    <a:pt x="1481" y="654"/>
                  </a:lnTo>
                  <a:cubicBezTo>
                    <a:pt x="1481" y="548"/>
                    <a:pt x="1481" y="452"/>
                    <a:pt x="1472" y="346"/>
                  </a:cubicBezTo>
                  <a:lnTo>
                    <a:pt x="1472" y="327"/>
                  </a:lnTo>
                  <a:lnTo>
                    <a:pt x="14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934;p44">
              <a:extLst>
                <a:ext uri="{FF2B5EF4-FFF2-40B4-BE49-F238E27FC236}">
                  <a16:creationId xmlns:a16="http://schemas.microsoft.com/office/drawing/2014/main" id="{DE0BC8E4-CE8F-494C-A244-5FA2754022F5}"/>
                </a:ext>
              </a:extLst>
            </p:cNvPr>
            <p:cNvSpPr/>
            <p:nvPr/>
          </p:nvSpPr>
          <p:spPr>
            <a:xfrm>
              <a:off x="7086220" y="2087743"/>
              <a:ext cx="271909" cy="65619"/>
            </a:xfrm>
            <a:custGeom>
              <a:avLst/>
              <a:gdLst/>
              <a:ahLst/>
              <a:cxnLst/>
              <a:rect l="l" t="t" r="r" b="b"/>
              <a:pathLst>
                <a:path w="10405" h="2511" extrusionOk="0">
                  <a:moveTo>
                    <a:pt x="5203" y="1"/>
                  </a:moveTo>
                  <a:cubicBezTo>
                    <a:pt x="2327" y="1"/>
                    <a:pt x="0" y="568"/>
                    <a:pt x="0" y="1261"/>
                  </a:cubicBezTo>
                  <a:cubicBezTo>
                    <a:pt x="0" y="1953"/>
                    <a:pt x="2327" y="2511"/>
                    <a:pt x="5203" y="2511"/>
                  </a:cubicBezTo>
                  <a:cubicBezTo>
                    <a:pt x="8078" y="2511"/>
                    <a:pt x="10405" y="1953"/>
                    <a:pt x="10405" y="1261"/>
                  </a:cubicBezTo>
                  <a:cubicBezTo>
                    <a:pt x="10405" y="568"/>
                    <a:pt x="8078" y="1"/>
                    <a:pt x="52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935;p44">
              <a:extLst>
                <a:ext uri="{FF2B5EF4-FFF2-40B4-BE49-F238E27FC236}">
                  <a16:creationId xmlns:a16="http://schemas.microsoft.com/office/drawing/2014/main" id="{8AF4C17F-3149-4F41-AB78-D7907692619E}"/>
                </a:ext>
              </a:extLst>
            </p:cNvPr>
            <p:cNvSpPr/>
            <p:nvPr/>
          </p:nvSpPr>
          <p:spPr>
            <a:xfrm>
              <a:off x="7125916" y="2108622"/>
              <a:ext cx="192518" cy="23911"/>
            </a:xfrm>
            <a:custGeom>
              <a:avLst/>
              <a:gdLst/>
              <a:ahLst/>
              <a:cxnLst/>
              <a:rect l="l" t="t" r="r" b="b"/>
              <a:pathLst>
                <a:path w="7367" h="915" extrusionOk="0">
                  <a:moveTo>
                    <a:pt x="3684" y="0"/>
                  </a:moveTo>
                  <a:cubicBezTo>
                    <a:pt x="2652" y="0"/>
                    <a:pt x="1621" y="87"/>
                    <a:pt x="597" y="260"/>
                  </a:cubicBezTo>
                  <a:cubicBezTo>
                    <a:pt x="405" y="298"/>
                    <a:pt x="232" y="337"/>
                    <a:pt x="87" y="375"/>
                  </a:cubicBezTo>
                  <a:cubicBezTo>
                    <a:pt x="1" y="394"/>
                    <a:pt x="1" y="519"/>
                    <a:pt x="87" y="548"/>
                  </a:cubicBezTo>
                  <a:cubicBezTo>
                    <a:pt x="232" y="587"/>
                    <a:pt x="405" y="625"/>
                    <a:pt x="597" y="664"/>
                  </a:cubicBezTo>
                  <a:cubicBezTo>
                    <a:pt x="1565" y="828"/>
                    <a:pt x="2542" y="914"/>
                    <a:pt x="3528" y="914"/>
                  </a:cubicBezTo>
                  <a:cubicBezTo>
                    <a:pt x="3580" y="914"/>
                    <a:pt x="3632" y="914"/>
                    <a:pt x="3684" y="914"/>
                  </a:cubicBezTo>
                  <a:cubicBezTo>
                    <a:pt x="3736" y="914"/>
                    <a:pt x="3788" y="914"/>
                    <a:pt x="3840" y="914"/>
                  </a:cubicBezTo>
                  <a:cubicBezTo>
                    <a:pt x="4825" y="914"/>
                    <a:pt x="5802" y="828"/>
                    <a:pt x="6770" y="664"/>
                  </a:cubicBezTo>
                  <a:cubicBezTo>
                    <a:pt x="6963" y="625"/>
                    <a:pt x="7136" y="587"/>
                    <a:pt x="7280" y="548"/>
                  </a:cubicBezTo>
                  <a:cubicBezTo>
                    <a:pt x="7367" y="519"/>
                    <a:pt x="7367" y="394"/>
                    <a:pt x="7280" y="375"/>
                  </a:cubicBezTo>
                  <a:cubicBezTo>
                    <a:pt x="7136" y="337"/>
                    <a:pt x="6963" y="298"/>
                    <a:pt x="6770" y="260"/>
                  </a:cubicBezTo>
                  <a:cubicBezTo>
                    <a:pt x="5746" y="87"/>
                    <a:pt x="4715" y="0"/>
                    <a:pt x="36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936;p44">
              <a:extLst>
                <a:ext uri="{FF2B5EF4-FFF2-40B4-BE49-F238E27FC236}">
                  <a16:creationId xmlns:a16="http://schemas.microsoft.com/office/drawing/2014/main" id="{02D25771-BEF1-4A07-A167-A597BA013DB9}"/>
                </a:ext>
              </a:extLst>
            </p:cNvPr>
            <p:cNvSpPr/>
            <p:nvPr/>
          </p:nvSpPr>
          <p:spPr>
            <a:xfrm>
              <a:off x="7182701" y="1981566"/>
              <a:ext cx="247318" cy="90758"/>
            </a:xfrm>
            <a:custGeom>
              <a:avLst/>
              <a:gdLst/>
              <a:ahLst/>
              <a:cxnLst/>
              <a:rect l="l" t="t" r="r" b="b"/>
              <a:pathLst>
                <a:path w="9464" h="3473" extrusionOk="0">
                  <a:moveTo>
                    <a:pt x="8979" y="1"/>
                  </a:moveTo>
                  <a:cubicBezTo>
                    <a:pt x="8961" y="1"/>
                    <a:pt x="8943" y="2"/>
                    <a:pt x="8925" y="6"/>
                  </a:cubicBezTo>
                  <a:lnTo>
                    <a:pt x="203" y="2843"/>
                  </a:lnTo>
                  <a:cubicBezTo>
                    <a:pt x="68" y="2910"/>
                    <a:pt x="1" y="3073"/>
                    <a:pt x="49" y="3218"/>
                  </a:cubicBezTo>
                  <a:lnTo>
                    <a:pt x="59" y="3237"/>
                  </a:lnTo>
                  <a:cubicBezTo>
                    <a:pt x="84" y="3374"/>
                    <a:pt x="209" y="3472"/>
                    <a:pt x="344" y="3472"/>
                  </a:cubicBezTo>
                  <a:cubicBezTo>
                    <a:pt x="361" y="3472"/>
                    <a:pt x="378" y="3471"/>
                    <a:pt x="395" y="3468"/>
                  </a:cubicBezTo>
                  <a:lnTo>
                    <a:pt x="9242" y="1093"/>
                  </a:lnTo>
                  <a:cubicBezTo>
                    <a:pt x="9386" y="1035"/>
                    <a:pt x="9463" y="862"/>
                    <a:pt x="9405" y="718"/>
                  </a:cubicBezTo>
                  <a:lnTo>
                    <a:pt x="9261" y="237"/>
                  </a:lnTo>
                  <a:cubicBezTo>
                    <a:pt x="9236" y="93"/>
                    <a:pt x="9113" y="1"/>
                    <a:pt x="89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937;p44">
              <a:extLst>
                <a:ext uri="{FF2B5EF4-FFF2-40B4-BE49-F238E27FC236}">
                  <a16:creationId xmlns:a16="http://schemas.microsoft.com/office/drawing/2014/main" id="{17848D7B-6F9D-4A84-BE15-6C09274C057F}"/>
                </a:ext>
              </a:extLst>
            </p:cNvPr>
            <p:cNvSpPr/>
            <p:nvPr/>
          </p:nvSpPr>
          <p:spPr>
            <a:xfrm>
              <a:off x="7184478" y="1993012"/>
              <a:ext cx="245541" cy="79312"/>
            </a:xfrm>
            <a:custGeom>
              <a:avLst/>
              <a:gdLst/>
              <a:ahLst/>
              <a:cxnLst/>
              <a:rect l="l" t="t" r="r" b="b"/>
              <a:pathLst>
                <a:path w="9396" h="3035" extrusionOk="0">
                  <a:moveTo>
                    <a:pt x="9251" y="1"/>
                  </a:moveTo>
                  <a:lnTo>
                    <a:pt x="0" y="2818"/>
                  </a:lnTo>
                  <a:cubicBezTo>
                    <a:pt x="34" y="2945"/>
                    <a:pt x="142" y="3035"/>
                    <a:pt x="273" y="3035"/>
                  </a:cubicBezTo>
                  <a:cubicBezTo>
                    <a:pt x="291" y="3035"/>
                    <a:pt x="309" y="3033"/>
                    <a:pt x="327" y="3030"/>
                  </a:cubicBezTo>
                  <a:lnTo>
                    <a:pt x="9174" y="655"/>
                  </a:lnTo>
                  <a:cubicBezTo>
                    <a:pt x="9318" y="587"/>
                    <a:pt x="9395" y="424"/>
                    <a:pt x="9337" y="270"/>
                  </a:cubicBezTo>
                  <a:lnTo>
                    <a:pt x="9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938;p44">
              <a:extLst>
                <a:ext uri="{FF2B5EF4-FFF2-40B4-BE49-F238E27FC236}">
                  <a16:creationId xmlns:a16="http://schemas.microsoft.com/office/drawing/2014/main" id="{811D9F80-5257-4F4E-95ED-01E68E5F585C}"/>
                </a:ext>
              </a:extLst>
            </p:cNvPr>
            <p:cNvSpPr/>
            <p:nvPr/>
          </p:nvSpPr>
          <p:spPr>
            <a:xfrm>
              <a:off x="7182466" y="2042507"/>
              <a:ext cx="52291" cy="30000"/>
            </a:xfrm>
            <a:custGeom>
              <a:avLst/>
              <a:gdLst/>
              <a:ahLst/>
              <a:cxnLst/>
              <a:rect l="l" t="t" r="r" b="b"/>
              <a:pathLst>
                <a:path w="2001" h="1148" extrusionOk="0">
                  <a:moveTo>
                    <a:pt x="1789" y="1"/>
                  </a:moveTo>
                  <a:lnTo>
                    <a:pt x="212" y="520"/>
                  </a:lnTo>
                  <a:cubicBezTo>
                    <a:pt x="68" y="578"/>
                    <a:pt x="0" y="741"/>
                    <a:pt x="58" y="886"/>
                  </a:cubicBezTo>
                  <a:lnTo>
                    <a:pt x="68" y="915"/>
                  </a:lnTo>
                  <a:cubicBezTo>
                    <a:pt x="94" y="1055"/>
                    <a:pt x="217" y="1148"/>
                    <a:pt x="363" y="1148"/>
                  </a:cubicBezTo>
                  <a:cubicBezTo>
                    <a:pt x="377" y="1148"/>
                    <a:pt x="390" y="1147"/>
                    <a:pt x="404" y="1145"/>
                  </a:cubicBezTo>
                  <a:lnTo>
                    <a:pt x="2000" y="713"/>
                  </a:lnTo>
                  <a:lnTo>
                    <a:pt x="17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939;p44">
              <a:extLst>
                <a:ext uri="{FF2B5EF4-FFF2-40B4-BE49-F238E27FC236}">
                  <a16:creationId xmlns:a16="http://schemas.microsoft.com/office/drawing/2014/main" id="{7BCA03FC-4FB1-4F5C-95B9-1E23D3DCDC95}"/>
                </a:ext>
              </a:extLst>
            </p:cNvPr>
            <p:cNvSpPr/>
            <p:nvPr/>
          </p:nvSpPr>
          <p:spPr>
            <a:xfrm>
              <a:off x="7184478" y="2052333"/>
              <a:ext cx="50279" cy="19103"/>
            </a:xfrm>
            <a:custGeom>
              <a:avLst/>
              <a:gdLst/>
              <a:ahLst/>
              <a:cxnLst/>
              <a:rect l="l" t="t" r="r" b="b"/>
              <a:pathLst>
                <a:path w="1924" h="731" extrusionOk="0">
                  <a:moveTo>
                    <a:pt x="1827" y="0"/>
                  </a:moveTo>
                  <a:lnTo>
                    <a:pt x="0" y="548"/>
                  </a:lnTo>
                  <a:lnTo>
                    <a:pt x="10" y="577"/>
                  </a:lnTo>
                  <a:lnTo>
                    <a:pt x="20" y="606"/>
                  </a:lnTo>
                  <a:lnTo>
                    <a:pt x="39" y="635"/>
                  </a:lnTo>
                  <a:lnTo>
                    <a:pt x="48" y="654"/>
                  </a:lnTo>
                  <a:lnTo>
                    <a:pt x="68" y="673"/>
                  </a:lnTo>
                  <a:lnTo>
                    <a:pt x="87" y="683"/>
                  </a:lnTo>
                  <a:lnTo>
                    <a:pt x="106" y="702"/>
                  </a:lnTo>
                  <a:lnTo>
                    <a:pt x="116" y="712"/>
                  </a:lnTo>
                  <a:lnTo>
                    <a:pt x="135" y="721"/>
                  </a:lnTo>
                  <a:lnTo>
                    <a:pt x="145" y="721"/>
                  </a:lnTo>
                  <a:lnTo>
                    <a:pt x="154" y="731"/>
                  </a:lnTo>
                  <a:lnTo>
                    <a:pt x="308" y="731"/>
                  </a:lnTo>
                  <a:lnTo>
                    <a:pt x="1923" y="327"/>
                  </a:lnTo>
                  <a:lnTo>
                    <a:pt x="18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940;p44">
              <a:extLst>
                <a:ext uri="{FF2B5EF4-FFF2-40B4-BE49-F238E27FC236}">
                  <a16:creationId xmlns:a16="http://schemas.microsoft.com/office/drawing/2014/main" id="{9252EC93-6C03-4DC0-BE1A-4ED41DAF04E1}"/>
                </a:ext>
              </a:extLst>
            </p:cNvPr>
            <p:cNvSpPr/>
            <p:nvPr/>
          </p:nvSpPr>
          <p:spPr>
            <a:xfrm>
              <a:off x="7113607" y="2030460"/>
              <a:ext cx="37213" cy="33685"/>
            </a:xfrm>
            <a:custGeom>
              <a:avLst/>
              <a:gdLst/>
              <a:ahLst/>
              <a:cxnLst/>
              <a:rect l="l" t="t" r="r" b="b"/>
              <a:pathLst>
                <a:path w="1424" h="1289" extrusionOk="0">
                  <a:moveTo>
                    <a:pt x="712" y="0"/>
                  </a:moveTo>
                  <a:cubicBezTo>
                    <a:pt x="611" y="0"/>
                    <a:pt x="510" y="68"/>
                    <a:pt x="510" y="202"/>
                  </a:cubicBezTo>
                  <a:lnTo>
                    <a:pt x="510" y="443"/>
                  </a:lnTo>
                  <a:lnTo>
                    <a:pt x="270" y="443"/>
                  </a:lnTo>
                  <a:cubicBezTo>
                    <a:pt x="1" y="443"/>
                    <a:pt x="1" y="847"/>
                    <a:pt x="270" y="847"/>
                  </a:cubicBezTo>
                  <a:lnTo>
                    <a:pt x="510" y="847"/>
                  </a:lnTo>
                  <a:lnTo>
                    <a:pt x="510" y="1087"/>
                  </a:lnTo>
                  <a:cubicBezTo>
                    <a:pt x="510" y="1222"/>
                    <a:pt x="611" y="1289"/>
                    <a:pt x="712" y="1289"/>
                  </a:cubicBezTo>
                  <a:cubicBezTo>
                    <a:pt x="813" y="1289"/>
                    <a:pt x="914" y="1222"/>
                    <a:pt x="914" y="1087"/>
                  </a:cubicBezTo>
                  <a:lnTo>
                    <a:pt x="914" y="847"/>
                  </a:lnTo>
                  <a:lnTo>
                    <a:pt x="1154" y="847"/>
                  </a:lnTo>
                  <a:cubicBezTo>
                    <a:pt x="1424" y="847"/>
                    <a:pt x="1424" y="443"/>
                    <a:pt x="1154" y="443"/>
                  </a:cubicBezTo>
                  <a:lnTo>
                    <a:pt x="914" y="443"/>
                  </a:lnTo>
                  <a:lnTo>
                    <a:pt x="914" y="202"/>
                  </a:lnTo>
                  <a:cubicBezTo>
                    <a:pt x="914" y="68"/>
                    <a:pt x="813" y="0"/>
                    <a:pt x="7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941;p44">
              <a:extLst>
                <a:ext uri="{FF2B5EF4-FFF2-40B4-BE49-F238E27FC236}">
                  <a16:creationId xmlns:a16="http://schemas.microsoft.com/office/drawing/2014/main" id="{3BBFB6EA-CB06-4EB9-AC93-DFDDA677F057}"/>
                </a:ext>
              </a:extLst>
            </p:cNvPr>
            <p:cNvSpPr/>
            <p:nvPr/>
          </p:nvSpPr>
          <p:spPr>
            <a:xfrm>
              <a:off x="7312371" y="2051314"/>
              <a:ext cx="37213" cy="33711"/>
            </a:xfrm>
            <a:custGeom>
              <a:avLst/>
              <a:gdLst/>
              <a:ahLst/>
              <a:cxnLst/>
              <a:rect l="l" t="t" r="r" b="b"/>
              <a:pathLst>
                <a:path w="1424" h="1290" extrusionOk="0">
                  <a:moveTo>
                    <a:pt x="712" y="1"/>
                  </a:moveTo>
                  <a:cubicBezTo>
                    <a:pt x="597" y="1"/>
                    <a:pt x="510" y="97"/>
                    <a:pt x="510" y="202"/>
                  </a:cubicBezTo>
                  <a:lnTo>
                    <a:pt x="510" y="443"/>
                  </a:lnTo>
                  <a:lnTo>
                    <a:pt x="270" y="443"/>
                  </a:lnTo>
                  <a:cubicBezTo>
                    <a:pt x="1" y="443"/>
                    <a:pt x="1" y="847"/>
                    <a:pt x="270" y="847"/>
                  </a:cubicBezTo>
                  <a:lnTo>
                    <a:pt x="510" y="847"/>
                  </a:lnTo>
                  <a:lnTo>
                    <a:pt x="510" y="1087"/>
                  </a:lnTo>
                  <a:cubicBezTo>
                    <a:pt x="510" y="1222"/>
                    <a:pt x="611" y="1289"/>
                    <a:pt x="712" y="1289"/>
                  </a:cubicBezTo>
                  <a:cubicBezTo>
                    <a:pt x="813" y="1289"/>
                    <a:pt x="914" y="1222"/>
                    <a:pt x="914" y="1087"/>
                  </a:cubicBezTo>
                  <a:lnTo>
                    <a:pt x="914" y="847"/>
                  </a:lnTo>
                  <a:lnTo>
                    <a:pt x="1155" y="847"/>
                  </a:lnTo>
                  <a:cubicBezTo>
                    <a:pt x="1424" y="847"/>
                    <a:pt x="1424" y="443"/>
                    <a:pt x="1155" y="443"/>
                  </a:cubicBezTo>
                  <a:lnTo>
                    <a:pt x="914" y="443"/>
                  </a:lnTo>
                  <a:lnTo>
                    <a:pt x="914" y="202"/>
                  </a:lnTo>
                  <a:cubicBezTo>
                    <a:pt x="914" y="97"/>
                    <a:pt x="828" y="1"/>
                    <a:pt x="7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942;p44">
              <a:extLst>
                <a:ext uri="{FF2B5EF4-FFF2-40B4-BE49-F238E27FC236}">
                  <a16:creationId xmlns:a16="http://schemas.microsoft.com/office/drawing/2014/main" id="{D4B0AA82-9865-4E26-A328-CEFF4850173F}"/>
                </a:ext>
              </a:extLst>
            </p:cNvPr>
            <p:cNvSpPr/>
            <p:nvPr/>
          </p:nvSpPr>
          <p:spPr>
            <a:xfrm>
              <a:off x="7235489" y="1982455"/>
              <a:ext cx="37213" cy="33711"/>
            </a:xfrm>
            <a:custGeom>
              <a:avLst/>
              <a:gdLst/>
              <a:ahLst/>
              <a:cxnLst/>
              <a:rect l="l" t="t" r="r" b="b"/>
              <a:pathLst>
                <a:path w="1424" h="1290" extrusionOk="0">
                  <a:moveTo>
                    <a:pt x="712" y="1"/>
                  </a:moveTo>
                  <a:cubicBezTo>
                    <a:pt x="611" y="1"/>
                    <a:pt x="510" y="68"/>
                    <a:pt x="510" y="203"/>
                  </a:cubicBezTo>
                  <a:lnTo>
                    <a:pt x="510" y="443"/>
                  </a:lnTo>
                  <a:lnTo>
                    <a:pt x="270" y="443"/>
                  </a:lnTo>
                  <a:cubicBezTo>
                    <a:pt x="0" y="443"/>
                    <a:pt x="0" y="847"/>
                    <a:pt x="270" y="847"/>
                  </a:cubicBezTo>
                  <a:lnTo>
                    <a:pt x="510" y="847"/>
                  </a:lnTo>
                  <a:lnTo>
                    <a:pt x="510" y="1087"/>
                  </a:lnTo>
                  <a:cubicBezTo>
                    <a:pt x="510" y="1222"/>
                    <a:pt x="611" y="1289"/>
                    <a:pt x="712" y="1289"/>
                  </a:cubicBezTo>
                  <a:cubicBezTo>
                    <a:pt x="813" y="1289"/>
                    <a:pt x="914" y="1222"/>
                    <a:pt x="914" y="1087"/>
                  </a:cubicBezTo>
                  <a:lnTo>
                    <a:pt x="914" y="847"/>
                  </a:lnTo>
                  <a:lnTo>
                    <a:pt x="1154" y="847"/>
                  </a:lnTo>
                  <a:cubicBezTo>
                    <a:pt x="1424" y="847"/>
                    <a:pt x="1424" y="443"/>
                    <a:pt x="1154" y="443"/>
                  </a:cubicBezTo>
                  <a:lnTo>
                    <a:pt x="914" y="443"/>
                  </a:lnTo>
                  <a:lnTo>
                    <a:pt x="914" y="203"/>
                  </a:lnTo>
                  <a:cubicBezTo>
                    <a:pt x="914" y="68"/>
                    <a:pt x="813" y="1"/>
                    <a:pt x="7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943;p44">
              <a:extLst>
                <a:ext uri="{FF2B5EF4-FFF2-40B4-BE49-F238E27FC236}">
                  <a16:creationId xmlns:a16="http://schemas.microsoft.com/office/drawing/2014/main" id="{CDD8A61B-54C0-415A-B84A-A0100FF09E17}"/>
                </a:ext>
              </a:extLst>
            </p:cNvPr>
            <p:cNvSpPr/>
            <p:nvPr/>
          </p:nvSpPr>
          <p:spPr>
            <a:xfrm>
              <a:off x="7132213" y="2030460"/>
              <a:ext cx="18606" cy="33685"/>
            </a:xfrm>
            <a:custGeom>
              <a:avLst/>
              <a:gdLst/>
              <a:ahLst/>
              <a:cxnLst/>
              <a:rect l="l" t="t" r="r" b="b"/>
              <a:pathLst>
                <a:path w="712" h="1289" extrusionOk="0">
                  <a:moveTo>
                    <a:pt x="0" y="0"/>
                  </a:moveTo>
                  <a:lnTo>
                    <a:pt x="0" y="1289"/>
                  </a:lnTo>
                  <a:cubicBezTo>
                    <a:pt x="116" y="1289"/>
                    <a:pt x="202" y="1202"/>
                    <a:pt x="202" y="1087"/>
                  </a:cubicBezTo>
                  <a:lnTo>
                    <a:pt x="202" y="847"/>
                  </a:lnTo>
                  <a:lnTo>
                    <a:pt x="442" y="847"/>
                  </a:lnTo>
                  <a:cubicBezTo>
                    <a:pt x="712" y="847"/>
                    <a:pt x="712" y="443"/>
                    <a:pt x="442" y="443"/>
                  </a:cubicBezTo>
                  <a:lnTo>
                    <a:pt x="202" y="443"/>
                  </a:lnTo>
                  <a:lnTo>
                    <a:pt x="202" y="202"/>
                  </a:lnTo>
                  <a:cubicBezTo>
                    <a:pt x="202" y="87"/>
                    <a:pt x="116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944;p44">
              <a:extLst>
                <a:ext uri="{FF2B5EF4-FFF2-40B4-BE49-F238E27FC236}">
                  <a16:creationId xmlns:a16="http://schemas.microsoft.com/office/drawing/2014/main" id="{B0A27AFA-A9DA-48F8-ACFB-26A22BB0D197}"/>
                </a:ext>
              </a:extLst>
            </p:cNvPr>
            <p:cNvSpPr/>
            <p:nvPr/>
          </p:nvSpPr>
          <p:spPr>
            <a:xfrm>
              <a:off x="7254069" y="1982455"/>
              <a:ext cx="18632" cy="33711"/>
            </a:xfrm>
            <a:custGeom>
              <a:avLst/>
              <a:gdLst/>
              <a:ahLst/>
              <a:cxnLst/>
              <a:rect l="l" t="t" r="r" b="b"/>
              <a:pathLst>
                <a:path w="713" h="1290" extrusionOk="0">
                  <a:moveTo>
                    <a:pt x="1" y="1"/>
                  </a:moveTo>
                  <a:lnTo>
                    <a:pt x="1" y="1289"/>
                  </a:lnTo>
                  <a:cubicBezTo>
                    <a:pt x="116" y="1289"/>
                    <a:pt x="203" y="1203"/>
                    <a:pt x="203" y="1087"/>
                  </a:cubicBezTo>
                  <a:lnTo>
                    <a:pt x="203" y="847"/>
                  </a:lnTo>
                  <a:lnTo>
                    <a:pt x="443" y="847"/>
                  </a:lnTo>
                  <a:cubicBezTo>
                    <a:pt x="713" y="847"/>
                    <a:pt x="713" y="443"/>
                    <a:pt x="443" y="443"/>
                  </a:cubicBezTo>
                  <a:lnTo>
                    <a:pt x="203" y="443"/>
                  </a:lnTo>
                  <a:lnTo>
                    <a:pt x="203" y="203"/>
                  </a:lnTo>
                  <a:cubicBezTo>
                    <a:pt x="203" y="97"/>
                    <a:pt x="116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945;p44">
              <a:extLst>
                <a:ext uri="{FF2B5EF4-FFF2-40B4-BE49-F238E27FC236}">
                  <a16:creationId xmlns:a16="http://schemas.microsoft.com/office/drawing/2014/main" id="{D0318660-9C8E-4177-91C9-C6AD7BE71954}"/>
                </a:ext>
              </a:extLst>
            </p:cNvPr>
            <p:cNvSpPr/>
            <p:nvPr/>
          </p:nvSpPr>
          <p:spPr>
            <a:xfrm>
              <a:off x="7330977" y="2051314"/>
              <a:ext cx="18606" cy="33946"/>
            </a:xfrm>
            <a:custGeom>
              <a:avLst/>
              <a:gdLst/>
              <a:ahLst/>
              <a:cxnLst/>
              <a:rect l="l" t="t" r="r" b="b"/>
              <a:pathLst>
                <a:path w="712" h="1299" extrusionOk="0">
                  <a:moveTo>
                    <a:pt x="0" y="1"/>
                  </a:moveTo>
                  <a:lnTo>
                    <a:pt x="0" y="1299"/>
                  </a:lnTo>
                  <a:cubicBezTo>
                    <a:pt x="116" y="1299"/>
                    <a:pt x="202" y="1203"/>
                    <a:pt x="202" y="1097"/>
                  </a:cubicBezTo>
                  <a:lnTo>
                    <a:pt x="202" y="856"/>
                  </a:lnTo>
                  <a:lnTo>
                    <a:pt x="443" y="856"/>
                  </a:lnTo>
                  <a:cubicBezTo>
                    <a:pt x="712" y="856"/>
                    <a:pt x="712" y="443"/>
                    <a:pt x="443" y="443"/>
                  </a:cubicBezTo>
                  <a:lnTo>
                    <a:pt x="202" y="443"/>
                  </a:lnTo>
                  <a:lnTo>
                    <a:pt x="202" y="202"/>
                  </a:lnTo>
                  <a:cubicBezTo>
                    <a:pt x="202" y="97"/>
                    <a:pt x="10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2930;p44">
            <a:extLst>
              <a:ext uri="{FF2B5EF4-FFF2-40B4-BE49-F238E27FC236}">
                <a16:creationId xmlns:a16="http://schemas.microsoft.com/office/drawing/2014/main" id="{5E10F837-B636-454C-8951-3029175ACFF1}"/>
              </a:ext>
            </a:extLst>
          </p:cNvPr>
          <p:cNvGrpSpPr/>
          <p:nvPr/>
        </p:nvGrpSpPr>
        <p:grpSpPr>
          <a:xfrm>
            <a:off x="7839390" y="612740"/>
            <a:ext cx="489570" cy="513386"/>
            <a:chOff x="7086220" y="1981566"/>
            <a:chExt cx="343799" cy="360524"/>
          </a:xfrm>
        </p:grpSpPr>
        <p:sp>
          <p:nvSpPr>
            <p:cNvPr id="26" name="Google Shape;2931;p44">
              <a:extLst>
                <a:ext uri="{FF2B5EF4-FFF2-40B4-BE49-F238E27FC236}">
                  <a16:creationId xmlns:a16="http://schemas.microsoft.com/office/drawing/2014/main" id="{2327CE1E-C17E-41EE-B13C-D0DABE44E2E7}"/>
                </a:ext>
              </a:extLst>
            </p:cNvPr>
            <p:cNvSpPr/>
            <p:nvPr/>
          </p:nvSpPr>
          <p:spPr>
            <a:xfrm>
              <a:off x="7111098" y="2115156"/>
              <a:ext cx="222414" cy="226935"/>
            </a:xfrm>
            <a:custGeom>
              <a:avLst/>
              <a:gdLst/>
              <a:ahLst/>
              <a:cxnLst/>
              <a:rect l="l" t="t" r="r" b="b"/>
              <a:pathLst>
                <a:path w="8511" h="8684" extrusionOk="0">
                  <a:moveTo>
                    <a:pt x="1279" y="0"/>
                  </a:moveTo>
                  <a:cubicBezTo>
                    <a:pt x="1279" y="4116"/>
                    <a:pt x="0" y="7837"/>
                    <a:pt x="0" y="7837"/>
                  </a:cubicBezTo>
                  <a:cubicBezTo>
                    <a:pt x="0" y="7847"/>
                    <a:pt x="0" y="7856"/>
                    <a:pt x="0" y="7876"/>
                  </a:cubicBezTo>
                  <a:cubicBezTo>
                    <a:pt x="0" y="8318"/>
                    <a:pt x="1904" y="8683"/>
                    <a:pt x="4251" y="8683"/>
                  </a:cubicBezTo>
                  <a:cubicBezTo>
                    <a:pt x="6607" y="8683"/>
                    <a:pt x="8511" y="8328"/>
                    <a:pt x="8511" y="7876"/>
                  </a:cubicBezTo>
                  <a:cubicBezTo>
                    <a:pt x="8511" y="7856"/>
                    <a:pt x="8511" y="7847"/>
                    <a:pt x="8511" y="7837"/>
                  </a:cubicBezTo>
                  <a:lnTo>
                    <a:pt x="8501" y="7837"/>
                  </a:lnTo>
                  <a:cubicBezTo>
                    <a:pt x="8501" y="7837"/>
                    <a:pt x="7222" y="4116"/>
                    <a:pt x="72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932;p44">
              <a:extLst>
                <a:ext uri="{FF2B5EF4-FFF2-40B4-BE49-F238E27FC236}">
                  <a16:creationId xmlns:a16="http://schemas.microsoft.com/office/drawing/2014/main" id="{CC1A73DA-62B6-4751-8E34-0A0B6D29088B}"/>
                </a:ext>
              </a:extLst>
            </p:cNvPr>
            <p:cNvSpPr/>
            <p:nvPr/>
          </p:nvSpPr>
          <p:spPr>
            <a:xfrm>
              <a:off x="7140236" y="2115156"/>
              <a:ext cx="163616" cy="73641"/>
            </a:xfrm>
            <a:custGeom>
              <a:avLst/>
              <a:gdLst/>
              <a:ahLst/>
              <a:cxnLst/>
              <a:rect l="l" t="t" r="r" b="b"/>
              <a:pathLst>
                <a:path w="6261" h="2818" extrusionOk="0">
                  <a:moveTo>
                    <a:pt x="155" y="0"/>
                  </a:moveTo>
                  <a:cubicBezTo>
                    <a:pt x="155" y="865"/>
                    <a:pt x="107" y="1731"/>
                    <a:pt x="1" y="2596"/>
                  </a:cubicBezTo>
                  <a:cubicBezTo>
                    <a:pt x="1039" y="2741"/>
                    <a:pt x="2088" y="2818"/>
                    <a:pt x="3136" y="2818"/>
                  </a:cubicBezTo>
                  <a:cubicBezTo>
                    <a:pt x="4184" y="2818"/>
                    <a:pt x="5222" y="2741"/>
                    <a:pt x="6261" y="2596"/>
                  </a:cubicBezTo>
                  <a:cubicBezTo>
                    <a:pt x="6165" y="1731"/>
                    <a:pt x="6107" y="865"/>
                    <a:pt x="6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933;p44">
              <a:extLst>
                <a:ext uri="{FF2B5EF4-FFF2-40B4-BE49-F238E27FC236}">
                  <a16:creationId xmlns:a16="http://schemas.microsoft.com/office/drawing/2014/main" id="{204CB377-4B80-4D9F-9F09-C898A1D2D11F}"/>
                </a:ext>
              </a:extLst>
            </p:cNvPr>
            <p:cNvSpPr/>
            <p:nvPr/>
          </p:nvSpPr>
          <p:spPr>
            <a:xfrm>
              <a:off x="7261622" y="2115156"/>
              <a:ext cx="42230" cy="71891"/>
            </a:xfrm>
            <a:custGeom>
              <a:avLst/>
              <a:gdLst/>
              <a:ahLst/>
              <a:cxnLst/>
              <a:rect l="l" t="t" r="r" b="b"/>
              <a:pathLst>
                <a:path w="1616" h="2751" extrusionOk="0">
                  <a:moveTo>
                    <a:pt x="0" y="0"/>
                  </a:moveTo>
                  <a:cubicBezTo>
                    <a:pt x="0" y="923"/>
                    <a:pt x="58" y="1837"/>
                    <a:pt x="173" y="2750"/>
                  </a:cubicBezTo>
                  <a:cubicBezTo>
                    <a:pt x="683" y="2721"/>
                    <a:pt x="1174" y="2664"/>
                    <a:pt x="1616" y="2596"/>
                  </a:cubicBezTo>
                  <a:cubicBezTo>
                    <a:pt x="1587" y="2289"/>
                    <a:pt x="1558" y="1971"/>
                    <a:pt x="1529" y="1654"/>
                  </a:cubicBezTo>
                  <a:lnTo>
                    <a:pt x="1529" y="1644"/>
                  </a:lnTo>
                  <a:cubicBezTo>
                    <a:pt x="1520" y="1539"/>
                    <a:pt x="1510" y="1442"/>
                    <a:pt x="1510" y="1337"/>
                  </a:cubicBezTo>
                  <a:lnTo>
                    <a:pt x="1510" y="1317"/>
                  </a:lnTo>
                  <a:cubicBezTo>
                    <a:pt x="1501" y="1212"/>
                    <a:pt x="1501" y="1115"/>
                    <a:pt x="1491" y="1019"/>
                  </a:cubicBezTo>
                  <a:lnTo>
                    <a:pt x="1491" y="981"/>
                  </a:lnTo>
                  <a:cubicBezTo>
                    <a:pt x="1491" y="885"/>
                    <a:pt x="1481" y="779"/>
                    <a:pt x="1481" y="683"/>
                  </a:cubicBezTo>
                  <a:lnTo>
                    <a:pt x="1481" y="654"/>
                  </a:lnTo>
                  <a:cubicBezTo>
                    <a:pt x="1481" y="548"/>
                    <a:pt x="1481" y="452"/>
                    <a:pt x="1472" y="346"/>
                  </a:cubicBezTo>
                  <a:lnTo>
                    <a:pt x="1472" y="327"/>
                  </a:lnTo>
                  <a:lnTo>
                    <a:pt x="14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34;p44">
              <a:extLst>
                <a:ext uri="{FF2B5EF4-FFF2-40B4-BE49-F238E27FC236}">
                  <a16:creationId xmlns:a16="http://schemas.microsoft.com/office/drawing/2014/main" id="{CA5FBB1E-AFC4-491A-9904-26E12BCE5623}"/>
                </a:ext>
              </a:extLst>
            </p:cNvPr>
            <p:cNvSpPr/>
            <p:nvPr/>
          </p:nvSpPr>
          <p:spPr>
            <a:xfrm>
              <a:off x="7086220" y="2087743"/>
              <a:ext cx="271909" cy="65619"/>
            </a:xfrm>
            <a:custGeom>
              <a:avLst/>
              <a:gdLst/>
              <a:ahLst/>
              <a:cxnLst/>
              <a:rect l="l" t="t" r="r" b="b"/>
              <a:pathLst>
                <a:path w="10405" h="2511" extrusionOk="0">
                  <a:moveTo>
                    <a:pt x="5203" y="1"/>
                  </a:moveTo>
                  <a:cubicBezTo>
                    <a:pt x="2327" y="1"/>
                    <a:pt x="0" y="568"/>
                    <a:pt x="0" y="1261"/>
                  </a:cubicBezTo>
                  <a:cubicBezTo>
                    <a:pt x="0" y="1953"/>
                    <a:pt x="2327" y="2511"/>
                    <a:pt x="5203" y="2511"/>
                  </a:cubicBezTo>
                  <a:cubicBezTo>
                    <a:pt x="8078" y="2511"/>
                    <a:pt x="10405" y="1953"/>
                    <a:pt x="10405" y="1261"/>
                  </a:cubicBezTo>
                  <a:cubicBezTo>
                    <a:pt x="10405" y="568"/>
                    <a:pt x="8078" y="1"/>
                    <a:pt x="52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935;p44">
              <a:extLst>
                <a:ext uri="{FF2B5EF4-FFF2-40B4-BE49-F238E27FC236}">
                  <a16:creationId xmlns:a16="http://schemas.microsoft.com/office/drawing/2014/main" id="{F5983148-A584-4476-B303-136C38052391}"/>
                </a:ext>
              </a:extLst>
            </p:cNvPr>
            <p:cNvSpPr/>
            <p:nvPr/>
          </p:nvSpPr>
          <p:spPr>
            <a:xfrm>
              <a:off x="7125916" y="2108622"/>
              <a:ext cx="192518" cy="23911"/>
            </a:xfrm>
            <a:custGeom>
              <a:avLst/>
              <a:gdLst/>
              <a:ahLst/>
              <a:cxnLst/>
              <a:rect l="l" t="t" r="r" b="b"/>
              <a:pathLst>
                <a:path w="7367" h="915" extrusionOk="0">
                  <a:moveTo>
                    <a:pt x="3684" y="0"/>
                  </a:moveTo>
                  <a:cubicBezTo>
                    <a:pt x="2652" y="0"/>
                    <a:pt x="1621" y="87"/>
                    <a:pt x="597" y="260"/>
                  </a:cubicBezTo>
                  <a:cubicBezTo>
                    <a:pt x="405" y="298"/>
                    <a:pt x="232" y="337"/>
                    <a:pt x="87" y="375"/>
                  </a:cubicBezTo>
                  <a:cubicBezTo>
                    <a:pt x="1" y="394"/>
                    <a:pt x="1" y="519"/>
                    <a:pt x="87" y="548"/>
                  </a:cubicBezTo>
                  <a:cubicBezTo>
                    <a:pt x="232" y="587"/>
                    <a:pt x="405" y="625"/>
                    <a:pt x="597" y="664"/>
                  </a:cubicBezTo>
                  <a:cubicBezTo>
                    <a:pt x="1565" y="828"/>
                    <a:pt x="2542" y="914"/>
                    <a:pt x="3528" y="914"/>
                  </a:cubicBezTo>
                  <a:cubicBezTo>
                    <a:pt x="3580" y="914"/>
                    <a:pt x="3632" y="914"/>
                    <a:pt x="3684" y="914"/>
                  </a:cubicBezTo>
                  <a:cubicBezTo>
                    <a:pt x="3736" y="914"/>
                    <a:pt x="3788" y="914"/>
                    <a:pt x="3840" y="914"/>
                  </a:cubicBezTo>
                  <a:cubicBezTo>
                    <a:pt x="4825" y="914"/>
                    <a:pt x="5802" y="828"/>
                    <a:pt x="6770" y="664"/>
                  </a:cubicBezTo>
                  <a:cubicBezTo>
                    <a:pt x="6963" y="625"/>
                    <a:pt x="7136" y="587"/>
                    <a:pt x="7280" y="548"/>
                  </a:cubicBezTo>
                  <a:cubicBezTo>
                    <a:pt x="7367" y="519"/>
                    <a:pt x="7367" y="394"/>
                    <a:pt x="7280" y="375"/>
                  </a:cubicBezTo>
                  <a:cubicBezTo>
                    <a:pt x="7136" y="337"/>
                    <a:pt x="6963" y="298"/>
                    <a:pt x="6770" y="260"/>
                  </a:cubicBezTo>
                  <a:cubicBezTo>
                    <a:pt x="5746" y="87"/>
                    <a:pt x="4715" y="0"/>
                    <a:pt x="36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936;p44">
              <a:extLst>
                <a:ext uri="{FF2B5EF4-FFF2-40B4-BE49-F238E27FC236}">
                  <a16:creationId xmlns:a16="http://schemas.microsoft.com/office/drawing/2014/main" id="{21095D49-A0E7-42AC-932C-00D39FFF684D}"/>
                </a:ext>
              </a:extLst>
            </p:cNvPr>
            <p:cNvSpPr/>
            <p:nvPr/>
          </p:nvSpPr>
          <p:spPr>
            <a:xfrm>
              <a:off x="7182701" y="1981566"/>
              <a:ext cx="247318" cy="90758"/>
            </a:xfrm>
            <a:custGeom>
              <a:avLst/>
              <a:gdLst/>
              <a:ahLst/>
              <a:cxnLst/>
              <a:rect l="l" t="t" r="r" b="b"/>
              <a:pathLst>
                <a:path w="9464" h="3473" extrusionOk="0">
                  <a:moveTo>
                    <a:pt x="8979" y="1"/>
                  </a:moveTo>
                  <a:cubicBezTo>
                    <a:pt x="8961" y="1"/>
                    <a:pt x="8943" y="2"/>
                    <a:pt x="8925" y="6"/>
                  </a:cubicBezTo>
                  <a:lnTo>
                    <a:pt x="203" y="2843"/>
                  </a:lnTo>
                  <a:cubicBezTo>
                    <a:pt x="68" y="2910"/>
                    <a:pt x="1" y="3073"/>
                    <a:pt x="49" y="3218"/>
                  </a:cubicBezTo>
                  <a:lnTo>
                    <a:pt x="59" y="3237"/>
                  </a:lnTo>
                  <a:cubicBezTo>
                    <a:pt x="84" y="3374"/>
                    <a:pt x="209" y="3472"/>
                    <a:pt x="344" y="3472"/>
                  </a:cubicBezTo>
                  <a:cubicBezTo>
                    <a:pt x="361" y="3472"/>
                    <a:pt x="378" y="3471"/>
                    <a:pt x="395" y="3468"/>
                  </a:cubicBezTo>
                  <a:lnTo>
                    <a:pt x="9242" y="1093"/>
                  </a:lnTo>
                  <a:cubicBezTo>
                    <a:pt x="9386" y="1035"/>
                    <a:pt x="9463" y="862"/>
                    <a:pt x="9405" y="718"/>
                  </a:cubicBezTo>
                  <a:lnTo>
                    <a:pt x="9261" y="237"/>
                  </a:lnTo>
                  <a:cubicBezTo>
                    <a:pt x="9236" y="93"/>
                    <a:pt x="9113" y="1"/>
                    <a:pt x="89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937;p44">
              <a:extLst>
                <a:ext uri="{FF2B5EF4-FFF2-40B4-BE49-F238E27FC236}">
                  <a16:creationId xmlns:a16="http://schemas.microsoft.com/office/drawing/2014/main" id="{01712329-02C4-4449-B82D-67547F360A72}"/>
                </a:ext>
              </a:extLst>
            </p:cNvPr>
            <p:cNvSpPr/>
            <p:nvPr/>
          </p:nvSpPr>
          <p:spPr>
            <a:xfrm>
              <a:off x="7184478" y="1993012"/>
              <a:ext cx="245541" cy="79312"/>
            </a:xfrm>
            <a:custGeom>
              <a:avLst/>
              <a:gdLst/>
              <a:ahLst/>
              <a:cxnLst/>
              <a:rect l="l" t="t" r="r" b="b"/>
              <a:pathLst>
                <a:path w="9396" h="3035" extrusionOk="0">
                  <a:moveTo>
                    <a:pt x="9251" y="1"/>
                  </a:moveTo>
                  <a:lnTo>
                    <a:pt x="0" y="2818"/>
                  </a:lnTo>
                  <a:cubicBezTo>
                    <a:pt x="34" y="2945"/>
                    <a:pt x="142" y="3035"/>
                    <a:pt x="273" y="3035"/>
                  </a:cubicBezTo>
                  <a:cubicBezTo>
                    <a:pt x="291" y="3035"/>
                    <a:pt x="309" y="3033"/>
                    <a:pt x="327" y="3030"/>
                  </a:cubicBezTo>
                  <a:lnTo>
                    <a:pt x="9174" y="655"/>
                  </a:lnTo>
                  <a:cubicBezTo>
                    <a:pt x="9318" y="587"/>
                    <a:pt x="9395" y="424"/>
                    <a:pt x="9337" y="270"/>
                  </a:cubicBezTo>
                  <a:lnTo>
                    <a:pt x="9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938;p44">
              <a:extLst>
                <a:ext uri="{FF2B5EF4-FFF2-40B4-BE49-F238E27FC236}">
                  <a16:creationId xmlns:a16="http://schemas.microsoft.com/office/drawing/2014/main" id="{C047B488-9595-43E7-808C-C3D346952382}"/>
                </a:ext>
              </a:extLst>
            </p:cNvPr>
            <p:cNvSpPr/>
            <p:nvPr/>
          </p:nvSpPr>
          <p:spPr>
            <a:xfrm>
              <a:off x="7182466" y="2042507"/>
              <a:ext cx="52291" cy="30000"/>
            </a:xfrm>
            <a:custGeom>
              <a:avLst/>
              <a:gdLst/>
              <a:ahLst/>
              <a:cxnLst/>
              <a:rect l="l" t="t" r="r" b="b"/>
              <a:pathLst>
                <a:path w="2001" h="1148" extrusionOk="0">
                  <a:moveTo>
                    <a:pt x="1789" y="1"/>
                  </a:moveTo>
                  <a:lnTo>
                    <a:pt x="212" y="520"/>
                  </a:lnTo>
                  <a:cubicBezTo>
                    <a:pt x="68" y="578"/>
                    <a:pt x="0" y="741"/>
                    <a:pt x="58" y="886"/>
                  </a:cubicBezTo>
                  <a:lnTo>
                    <a:pt x="68" y="915"/>
                  </a:lnTo>
                  <a:cubicBezTo>
                    <a:pt x="94" y="1055"/>
                    <a:pt x="217" y="1148"/>
                    <a:pt x="363" y="1148"/>
                  </a:cubicBezTo>
                  <a:cubicBezTo>
                    <a:pt x="377" y="1148"/>
                    <a:pt x="390" y="1147"/>
                    <a:pt x="404" y="1145"/>
                  </a:cubicBezTo>
                  <a:lnTo>
                    <a:pt x="2000" y="713"/>
                  </a:lnTo>
                  <a:lnTo>
                    <a:pt x="17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939;p44">
              <a:extLst>
                <a:ext uri="{FF2B5EF4-FFF2-40B4-BE49-F238E27FC236}">
                  <a16:creationId xmlns:a16="http://schemas.microsoft.com/office/drawing/2014/main" id="{1B411B0F-5D07-4D43-9D25-5164E43F6188}"/>
                </a:ext>
              </a:extLst>
            </p:cNvPr>
            <p:cNvSpPr/>
            <p:nvPr/>
          </p:nvSpPr>
          <p:spPr>
            <a:xfrm>
              <a:off x="7184478" y="2052333"/>
              <a:ext cx="50279" cy="19103"/>
            </a:xfrm>
            <a:custGeom>
              <a:avLst/>
              <a:gdLst/>
              <a:ahLst/>
              <a:cxnLst/>
              <a:rect l="l" t="t" r="r" b="b"/>
              <a:pathLst>
                <a:path w="1924" h="731" extrusionOk="0">
                  <a:moveTo>
                    <a:pt x="1827" y="0"/>
                  </a:moveTo>
                  <a:lnTo>
                    <a:pt x="0" y="548"/>
                  </a:lnTo>
                  <a:lnTo>
                    <a:pt x="10" y="577"/>
                  </a:lnTo>
                  <a:lnTo>
                    <a:pt x="20" y="606"/>
                  </a:lnTo>
                  <a:lnTo>
                    <a:pt x="39" y="635"/>
                  </a:lnTo>
                  <a:lnTo>
                    <a:pt x="48" y="654"/>
                  </a:lnTo>
                  <a:lnTo>
                    <a:pt x="68" y="673"/>
                  </a:lnTo>
                  <a:lnTo>
                    <a:pt x="87" y="683"/>
                  </a:lnTo>
                  <a:lnTo>
                    <a:pt x="106" y="702"/>
                  </a:lnTo>
                  <a:lnTo>
                    <a:pt x="116" y="712"/>
                  </a:lnTo>
                  <a:lnTo>
                    <a:pt x="135" y="721"/>
                  </a:lnTo>
                  <a:lnTo>
                    <a:pt x="145" y="721"/>
                  </a:lnTo>
                  <a:lnTo>
                    <a:pt x="154" y="731"/>
                  </a:lnTo>
                  <a:lnTo>
                    <a:pt x="308" y="731"/>
                  </a:lnTo>
                  <a:lnTo>
                    <a:pt x="1923" y="327"/>
                  </a:lnTo>
                  <a:lnTo>
                    <a:pt x="18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940;p44">
              <a:extLst>
                <a:ext uri="{FF2B5EF4-FFF2-40B4-BE49-F238E27FC236}">
                  <a16:creationId xmlns:a16="http://schemas.microsoft.com/office/drawing/2014/main" id="{B175A9D9-3D47-4EE1-A45C-0AC5348C5099}"/>
                </a:ext>
              </a:extLst>
            </p:cNvPr>
            <p:cNvSpPr/>
            <p:nvPr/>
          </p:nvSpPr>
          <p:spPr>
            <a:xfrm>
              <a:off x="7113607" y="2030460"/>
              <a:ext cx="37213" cy="33685"/>
            </a:xfrm>
            <a:custGeom>
              <a:avLst/>
              <a:gdLst/>
              <a:ahLst/>
              <a:cxnLst/>
              <a:rect l="l" t="t" r="r" b="b"/>
              <a:pathLst>
                <a:path w="1424" h="1289" extrusionOk="0">
                  <a:moveTo>
                    <a:pt x="712" y="0"/>
                  </a:moveTo>
                  <a:cubicBezTo>
                    <a:pt x="611" y="0"/>
                    <a:pt x="510" y="68"/>
                    <a:pt x="510" y="202"/>
                  </a:cubicBezTo>
                  <a:lnTo>
                    <a:pt x="510" y="443"/>
                  </a:lnTo>
                  <a:lnTo>
                    <a:pt x="270" y="443"/>
                  </a:lnTo>
                  <a:cubicBezTo>
                    <a:pt x="1" y="443"/>
                    <a:pt x="1" y="847"/>
                    <a:pt x="270" y="847"/>
                  </a:cubicBezTo>
                  <a:lnTo>
                    <a:pt x="510" y="847"/>
                  </a:lnTo>
                  <a:lnTo>
                    <a:pt x="510" y="1087"/>
                  </a:lnTo>
                  <a:cubicBezTo>
                    <a:pt x="510" y="1222"/>
                    <a:pt x="611" y="1289"/>
                    <a:pt x="712" y="1289"/>
                  </a:cubicBezTo>
                  <a:cubicBezTo>
                    <a:pt x="813" y="1289"/>
                    <a:pt x="914" y="1222"/>
                    <a:pt x="914" y="1087"/>
                  </a:cubicBezTo>
                  <a:lnTo>
                    <a:pt x="914" y="847"/>
                  </a:lnTo>
                  <a:lnTo>
                    <a:pt x="1154" y="847"/>
                  </a:lnTo>
                  <a:cubicBezTo>
                    <a:pt x="1424" y="847"/>
                    <a:pt x="1424" y="443"/>
                    <a:pt x="1154" y="443"/>
                  </a:cubicBezTo>
                  <a:lnTo>
                    <a:pt x="914" y="443"/>
                  </a:lnTo>
                  <a:lnTo>
                    <a:pt x="914" y="202"/>
                  </a:lnTo>
                  <a:cubicBezTo>
                    <a:pt x="914" y="68"/>
                    <a:pt x="813" y="0"/>
                    <a:pt x="7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941;p44">
              <a:extLst>
                <a:ext uri="{FF2B5EF4-FFF2-40B4-BE49-F238E27FC236}">
                  <a16:creationId xmlns:a16="http://schemas.microsoft.com/office/drawing/2014/main" id="{AB6C481E-D817-471A-9E90-1757A4F30421}"/>
                </a:ext>
              </a:extLst>
            </p:cNvPr>
            <p:cNvSpPr/>
            <p:nvPr/>
          </p:nvSpPr>
          <p:spPr>
            <a:xfrm>
              <a:off x="7312371" y="2051314"/>
              <a:ext cx="37213" cy="33711"/>
            </a:xfrm>
            <a:custGeom>
              <a:avLst/>
              <a:gdLst/>
              <a:ahLst/>
              <a:cxnLst/>
              <a:rect l="l" t="t" r="r" b="b"/>
              <a:pathLst>
                <a:path w="1424" h="1290" extrusionOk="0">
                  <a:moveTo>
                    <a:pt x="712" y="1"/>
                  </a:moveTo>
                  <a:cubicBezTo>
                    <a:pt x="597" y="1"/>
                    <a:pt x="510" y="97"/>
                    <a:pt x="510" y="202"/>
                  </a:cubicBezTo>
                  <a:lnTo>
                    <a:pt x="510" y="443"/>
                  </a:lnTo>
                  <a:lnTo>
                    <a:pt x="270" y="443"/>
                  </a:lnTo>
                  <a:cubicBezTo>
                    <a:pt x="1" y="443"/>
                    <a:pt x="1" y="847"/>
                    <a:pt x="270" y="847"/>
                  </a:cubicBezTo>
                  <a:lnTo>
                    <a:pt x="510" y="847"/>
                  </a:lnTo>
                  <a:lnTo>
                    <a:pt x="510" y="1087"/>
                  </a:lnTo>
                  <a:cubicBezTo>
                    <a:pt x="510" y="1222"/>
                    <a:pt x="611" y="1289"/>
                    <a:pt x="712" y="1289"/>
                  </a:cubicBezTo>
                  <a:cubicBezTo>
                    <a:pt x="813" y="1289"/>
                    <a:pt x="914" y="1222"/>
                    <a:pt x="914" y="1087"/>
                  </a:cubicBezTo>
                  <a:lnTo>
                    <a:pt x="914" y="847"/>
                  </a:lnTo>
                  <a:lnTo>
                    <a:pt x="1155" y="847"/>
                  </a:lnTo>
                  <a:cubicBezTo>
                    <a:pt x="1424" y="847"/>
                    <a:pt x="1424" y="443"/>
                    <a:pt x="1155" y="443"/>
                  </a:cubicBezTo>
                  <a:lnTo>
                    <a:pt x="914" y="443"/>
                  </a:lnTo>
                  <a:lnTo>
                    <a:pt x="914" y="202"/>
                  </a:lnTo>
                  <a:cubicBezTo>
                    <a:pt x="914" y="97"/>
                    <a:pt x="828" y="1"/>
                    <a:pt x="7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942;p44">
              <a:extLst>
                <a:ext uri="{FF2B5EF4-FFF2-40B4-BE49-F238E27FC236}">
                  <a16:creationId xmlns:a16="http://schemas.microsoft.com/office/drawing/2014/main" id="{0013A155-2436-4800-B05D-1FD4816E0437}"/>
                </a:ext>
              </a:extLst>
            </p:cNvPr>
            <p:cNvSpPr/>
            <p:nvPr/>
          </p:nvSpPr>
          <p:spPr>
            <a:xfrm>
              <a:off x="7235489" y="1982455"/>
              <a:ext cx="37213" cy="33711"/>
            </a:xfrm>
            <a:custGeom>
              <a:avLst/>
              <a:gdLst/>
              <a:ahLst/>
              <a:cxnLst/>
              <a:rect l="l" t="t" r="r" b="b"/>
              <a:pathLst>
                <a:path w="1424" h="1290" extrusionOk="0">
                  <a:moveTo>
                    <a:pt x="712" y="1"/>
                  </a:moveTo>
                  <a:cubicBezTo>
                    <a:pt x="611" y="1"/>
                    <a:pt x="510" y="68"/>
                    <a:pt x="510" y="203"/>
                  </a:cubicBezTo>
                  <a:lnTo>
                    <a:pt x="510" y="443"/>
                  </a:lnTo>
                  <a:lnTo>
                    <a:pt x="270" y="443"/>
                  </a:lnTo>
                  <a:cubicBezTo>
                    <a:pt x="0" y="443"/>
                    <a:pt x="0" y="847"/>
                    <a:pt x="270" y="847"/>
                  </a:cubicBezTo>
                  <a:lnTo>
                    <a:pt x="510" y="847"/>
                  </a:lnTo>
                  <a:lnTo>
                    <a:pt x="510" y="1087"/>
                  </a:lnTo>
                  <a:cubicBezTo>
                    <a:pt x="510" y="1222"/>
                    <a:pt x="611" y="1289"/>
                    <a:pt x="712" y="1289"/>
                  </a:cubicBezTo>
                  <a:cubicBezTo>
                    <a:pt x="813" y="1289"/>
                    <a:pt x="914" y="1222"/>
                    <a:pt x="914" y="1087"/>
                  </a:cubicBezTo>
                  <a:lnTo>
                    <a:pt x="914" y="847"/>
                  </a:lnTo>
                  <a:lnTo>
                    <a:pt x="1154" y="847"/>
                  </a:lnTo>
                  <a:cubicBezTo>
                    <a:pt x="1424" y="847"/>
                    <a:pt x="1424" y="443"/>
                    <a:pt x="1154" y="443"/>
                  </a:cubicBezTo>
                  <a:lnTo>
                    <a:pt x="914" y="443"/>
                  </a:lnTo>
                  <a:lnTo>
                    <a:pt x="914" y="203"/>
                  </a:lnTo>
                  <a:cubicBezTo>
                    <a:pt x="914" y="68"/>
                    <a:pt x="813" y="1"/>
                    <a:pt x="7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943;p44">
              <a:extLst>
                <a:ext uri="{FF2B5EF4-FFF2-40B4-BE49-F238E27FC236}">
                  <a16:creationId xmlns:a16="http://schemas.microsoft.com/office/drawing/2014/main" id="{9F302200-7208-4F25-B538-57708E06C0E2}"/>
                </a:ext>
              </a:extLst>
            </p:cNvPr>
            <p:cNvSpPr/>
            <p:nvPr/>
          </p:nvSpPr>
          <p:spPr>
            <a:xfrm>
              <a:off x="7132213" y="2030460"/>
              <a:ext cx="18606" cy="33685"/>
            </a:xfrm>
            <a:custGeom>
              <a:avLst/>
              <a:gdLst/>
              <a:ahLst/>
              <a:cxnLst/>
              <a:rect l="l" t="t" r="r" b="b"/>
              <a:pathLst>
                <a:path w="712" h="1289" extrusionOk="0">
                  <a:moveTo>
                    <a:pt x="0" y="0"/>
                  </a:moveTo>
                  <a:lnTo>
                    <a:pt x="0" y="1289"/>
                  </a:lnTo>
                  <a:cubicBezTo>
                    <a:pt x="116" y="1289"/>
                    <a:pt x="202" y="1202"/>
                    <a:pt x="202" y="1087"/>
                  </a:cubicBezTo>
                  <a:lnTo>
                    <a:pt x="202" y="847"/>
                  </a:lnTo>
                  <a:lnTo>
                    <a:pt x="442" y="847"/>
                  </a:lnTo>
                  <a:cubicBezTo>
                    <a:pt x="712" y="847"/>
                    <a:pt x="712" y="443"/>
                    <a:pt x="442" y="443"/>
                  </a:cubicBezTo>
                  <a:lnTo>
                    <a:pt x="202" y="443"/>
                  </a:lnTo>
                  <a:lnTo>
                    <a:pt x="202" y="202"/>
                  </a:lnTo>
                  <a:cubicBezTo>
                    <a:pt x="202" y="87"/>
                    <a:pt x="116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944;p44">
              <a:extLst>
                <a:ext uri="{FF2B5EF4-FFF2-40B4-BE49-F238E27FC236}">
                  <a16:creationId xmlns:a16="http://schemas.microsoft.com/office/drawing/2014/main" id="{C2D952CB-81F7-4463-8BA0-B1BE269D81D2}"/>
                </a:ext>
              </a:extLst>
            </p:cNvPr>
            <p:cNvSpPr/>
            <p:nvPr/>
          </p:nvSpPr>
          <p:spPr>
            <a:xfrm>
              <a:off x="7254069" y="1982455"/>
              <a:ext cx="18632" cy="33711"/>
            </a:xfrm>
            <a:custGeom>
              <a:avLst/>
              <a:gdLst/>
              <a:ahLst/>
              <a:cxnLst/>
              <a:rect l="l" t="t" r="r" b="b"/>
              <a:pathLst>
                <a:path w="713" h="1290" extrusionOk="0">
                  <a:moveTo>
                    <a:pt x="1" y="1"/>
                  </a:moveTo>
                  <a:lnTo>
                    <a:pt x="1" y="1289"/>
                  </a:lnTo>
                  <a:cubicBezTo>
                    <a:pt x="116" y="1289"/>
                    <a:pt x="203" y="1203"/>
                    <a:pt x="203" y="1087"/>
                  </a:cubicBezTo>
                  <a:lnTo>
                    <a:pt x="203" y="847"/>
                  </a:lnTo>
                  <a:lnTo>
                    <a:pt x="443" y="847"/>
                  </a:lnTo>
                  <a:cubicBezTo>
                    <a:pt x="713" y="847"/>
                    <a:pt x="713" y="443"/>
                    <a:pt x="443" y="443"/>
                  </a:cubicBezTo>
                  <a:lnTo>
                    <a:pt x="203" y="443"/>
                  </a:lnTo>
                  <a:lnTo>
                    <a:pt x="203" y="203"/>
                  </a:lnTo>
                  <a:cubicBezTo>
                    <a:pt x="203" y="97"/>
                    <a:pt x="116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945;p44">
              <a:extLst>
                <a:ext uri="{FF2B5EF4-FFF2-40B4-BE49-F238E27FC236}">
                  <a16:creationId xmlns:a16="http://schemas.microsoft.com/office/drawing/2014/main" id="{481430DF-B00E-41E4-95B6-1C4B6C9CB61F}"/>
                </a:ext>
              </a:extLst>
            </p:cNvPr>
            <p:cNvSpPr/>
            <p:nvPr/>
          </p:nvSpPr>
          <p:spPr>
            <a:xfrm>
              <a:off x="7330977" y="2051314"/>
              <a:ext cx="18606" cy="33946"/>
            </a:xfrm>
            <a:custGeom>
              <a:avLst/>
              <a:gdLst/>
              <a:ahLst/>
              <a:cxnLst/>
              <a:rect l="l" t="t" r="r" b="b"/>
              <a:pathLst>
                <a:path w="712" h="1299" extrusionOk="0">
                  <a:moveTo>
                    <a:pt x="0" y="1"/>
                  </a:moveTo>
                  <a:lnTo>
                    <a:pt x="0" y="1299"/>
                  </a:lnTo>
                  <a:cubicBezTo>
                    <a:pt x="116" y="1299"/>
                    <a:pt x="202" y="1203"/>
                    <a:pt x="202" y="1097"/>
                  </a:cubicBezTo>
                  <a:lnTo>
                    <a:pt x="202" y="856"/>
                  </a:lnTo>
                  <a:lnTo>
                    <a:pt x="443" y="856"/>
                  </a:lnTo>
                  <a:cubicBezTo>
                    <a:pt x="712" y="856"/>
                    <a:pt x="712" y="443"/>
                    <a:pt x="443" y="443"/>
                  </a:cubicBezTo>
                  <a:lnTo>
                    <a:pt x="202" y="443"/>
                  </a:lnTo>
                  <a:lnTo>
                    <a:pt x="202" y="202"/>
                  </a:lnTo>
                  <a:cubicBezTo>
                    <a:pt x="202" y="97"/>
                    <a:pt x="10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6BB9E30-C9AE-46BB-8955-0D875E9E01FF}"/>
              </a:ext>
            </a:extLst>
          </p:cNvPr>
          <p:cNvGrpSpPr/>
          <p:nvPr/>
        </p:nvGrpSpPr>
        <p:grpSpPr>
          <a:xfrm>
            <a:off x="-53271" y="19279"/>
            <a:ext cx="2604370" cy="461665"/>
            <a:chOff x="-53271" y="19279"/>
            <a:chExt cx="2604370" cy="46166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7988F6F-482C-44E4-B1EA-E63E8C91F181}"/>
                </a:ext>
              </a:extLst>
            </p:cNvPr>
            <p:cNvSpPr txBox="1"/>
            <p:nvPr/>
          </p:nvSpPr>
          <p:spPr>
            <a:xfrm>
              <a:off x="-53271" y="67597"/>
              <a:ext cx="25774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التعويض لإيجاد قيمة صيغة جبرية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Arrow: Pentagon 40">
              <a:extLst>
                <a:ext uri="{FF2B5EF4-FFF2-40B4-BE49-F238E27FC236}">
                  <a16:creationId xmlns:a16="http://schemas.microsoft.com/office/drawing/2014/main" id="{C2E34EBA-B846-4743-874B-900E8B406162}"/>
                </a:ext>
              </a:extLst>
            </p:cNvPr>
            <p:cNvSpPr/>
            <p:nvPr/>
          </p:nvSpPr>
          <p:spPr>
            <a:xfrm>
              <a:off x="0" y="19279"/>
              <a:ext cx="2551099" cy="461665"/>
            </a:xfrm>
            <a:prstGeom prst="homePlat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9210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BD7C976-2407-48F0-81A6-0EFB291466FD}"/>
              </a:ext>
            </a:extLst>
          </p:cNvPr>
          <p:cNvSpPr txBox="1"/>
          <p:nvPr/>
        </p:nvSpPr>
        <p:spPr>
          <a:xfrm>
            <a:off x="1877898" y="1169518"/>
            <a:ext cx="5663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اختر "صح" إذا كانت العبارة صحيحة و "خطـأ" إذا كانت العبارة خاطئة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8F36A1-A747-4D44-B433-E9D905E1B0B1}"/>
              </a:ext>
            </a:extLst>
          </p:cNvPr>
          <p:cNvSpPr txBox="1"/>
          <p:nvPr/>
        </p:nvSpPr>
        <p:spPr>
          <a:xfrm>
            <a:off x="3818965" y="456943"/>
            <a:ext cx="1965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 (3)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1A71D6E9-6ECF-4B40-B75A-CD389F77FE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056128"/>
              </p:ext>
            </p:extLst>
          </p:nvPr>
        </p:nvGraphicFramePr>
        <p:xfrm>
          <a:off x="615896" y="1856003"/>
          <a:ext cx="7912208" cy="2169160"/>
        </p:xfrm>
        <a:graphic>
          <a:graphicData uri="http://schemas.openxmlformats.org/drawingml/2006/table">
            <a:tbl>
              <a:tblPr firstRow="1" bandRow="1">
                <a:tableStyleId>{17B372C4-6D0A-4EFA-B80E-37E5A00B7D4D}</a:tableStyleId>
              </a:tblPr>
              <a:tblGrid>
                <a:gridCol w="604807">
                  <a:extLst>
                    <a:ext uri="{9D8B030D-6E8A-4147-A177-3AD203B41FA5}">
                      <a16:colId xmlns:a16="http://schemas.microsoft.com/office/drawing/2014/main" val="2912132861"/>
                    </a:ext>
                  </a:extLst>
                </a:gridCol>
                <a:gridCol w="611180">
                  <a:extLst>
                    <a:ext uri="{9D8B030D-6E8A-4147-A177-3AD203B41FA5}">
                      <a16:colId xmlns:a16="http://schemas.microsoft.com/office/drawing/2014/main" val="2389988797"/>
                    </a:ext>
                  </a:extLst>
                </a:gridCol>
                <a:gridCol w="6199119">
                  <a:extLst>
                    <a:ext uri="{9D8B030D-6E8A-4147-A177-3AD203B41FA5}">
                      <a16:colId xmlns:a16="http://schemas.microsoft.com/office/drawing/2014/main" val="2552103294"/>
                    </a:ext>
                  </a:extLst>
                </a:gridCol>
                <a:gridCol w="497102">
                  <a:extLst>
                    <a:ext uri="{9D8B030D-6E8A-4147-A177-3AD203B41FA5}">
                      <a16:colId xmlns:a16="http://schemas.microsoft.com/office/drawing/2014/main" val="4078281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خطأ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صح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506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ar-OM" b="0" dirty="0"/>
                    </a:p>
                    <a:p>
                      <a:pPr algn="r"/>
                      <a:r>
                        <a:rPr lang="ar-OM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إذا كانت ص =100÷ س فإن قيمة ص عندما س = 4 تساوي 25</a:t>
                      </a:r>
                      <a:endParaRPr lang="en-US" sz="1800" b="0" dirty="0">
                        <a:solidFill>
                          <a:schemeClr val="bg2">
                            <a:lumMod val="7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400" b="1" dirty="0"/>
                        <a:t>(1)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0374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مساحة مستطيل طولة 5سم وعرضة 7 سم تساوي 24سم </a:t>
                      </a:r>
                      <a:r>
                        <a:rPr lang="ar-OM" sz="1800" b="0" baseline="300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ar-OM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</a:p>
                    <a:p>
                      <a:pPr algn="r"/>
                      <a:endParaRPr 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400" b="1" dirty="0"/>
                        <a:t>(2)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7306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إذا كانت ع = 2 ( س + ص) ،  م = (س  - ص ) فإن قيمة ع &lt; م عندما س= -7 </a:t>
                      </a:r>
                    </a:p>
                    <a:p>
                      <a:pPr algn="r"/>
                      <a:r>
                        <a:rPr lang="ar-OM" sz="18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، ص =3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400" b="1" dirty="0"/>
                        <a:t>(3)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817210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6B225CD-B2C4-431C-838F-D0B0D4C20B54}"/>
              </a:ext>
            </a:extLst>
          </p:cNvPr>
          <p:cNvSpPr txBox="1"/>
          <p:nvPr/>
        </p:nvSpPr>
        <p:spPr>
          <a:xfrm>
            <a:off x="122946" y="35264"/>
            <a:ext cx="2059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الدقيقة الواحدة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A picture containing clock&#10;&#10;Description automatically generated">
            <a:extLst>
              <a:ext uri="{FF2B5EF4-FFF2-40B4-BE49-F238E27FC236}">
                <a16:creationId xmlns:a16="http://schemas.microsoft.com/office/drawing/2014/main" id="{8C3542DE-E168-4756-B2B5-DD535BD5D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4036" y="322417"/>
            <a:ext cx="1031767" cy="103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62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456921-EDE3-4A41-A5F3-72B8DFD2780E}"/>
              </a:ext>
            </a:extLst>
          </p:cNvPr>
          <p:cNvSpPr txBox="1"/>
          <p:nvPr/>
        </p:nvSpPr>
        <p:spPr>
          <a:xfrm>
            <a:off x="4755348" y="84899"/>
            <a:ext cx="2234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مثــــــــــــــــــــــــال(4)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2244D2-13B5-4983-A6E6-5A172C209C5D}"/>
              </a:ext>
            </a:extLst>
          </p:cNvPr>
          <p:cNvSpPr txBox="1"/>
          <p:nvPr/>
        </p:nvSpPr>
        <p:spPr>
          <a:xfrm>
            <a:off x="1100857" y="616067"/>
            <a:ext cx="7741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يبلغ سعر الفطيرة الواحدة 3 ريالات عمانية .وسعر صندوق العصير ريالين عمانيين.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9AF156-D390-4B57-BD33-B5D75DF53849}"/>
              </a:ext>
            </a:extLst>
          </p:cNvPr>
          <p:cNvSpPr txBox="1"/>
          <p:nvPr/>
        </p:nvSpPr>
        <p:spPr>
          <a:xfrm>
            <a:off x="2054085" y="1288771"/>
            <a:ext cx="6310544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(أ)اكتب عبارة تبيّن السعر الكلي لشراء س فطائر ، ص صناديق عصير.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A591A0-A3B8-4E4D-A0E8-BFC1AC6BE34C}"/>
              </a:ext>
            </a:extLst>
          </p:cNvPr>
          <p:cNvSpPr txBox="1"/>
          <p:nvPr/>
        </p:nvSpPr>
        <p:spPr>
          <a:xfrm>
            <a:off x="4749140" y="2392768"/>
            <a:ext cx="361549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(ب)أوجد السعر الكلي لكل من الآتي: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05CE44-0BEE-40B7-A9F7-928B69B798BB}"/>
              </a:ext>
            </a:extLst>
          </p:cNvPr>
          <p:cNvSpPr txBox="1"/>
          <p:nvPr/>
        </p:nvSpPr>
        <p:spPr>
          <a:xfrm>
            <a:off x="4660366" y="2944797"/>
            <a:ext cx="3704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(1) أربع فطائر وثلاثة صناديق عصير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CD8D9A-3220-44A6-81AC-594A52047B90}"/>
              </a:ext>
            </a:extLst>
          </p:cNvPr>
          <p:cNvSpPr txBox="1"/>
          <p:nvPr/>
        </p:nvSpPr>
        <p:spPr>
          <a:xfrm>
            <a:off x="4749140" y="3648744"/>
            <a:ext cx="3704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(2) 20 فطيرة و20 صندوق عصير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DA0AD2-4BAA-4876-9404-3C839080D1DC}"/>
              </a:ext>
            </a:extLst>
          </p:cNvPr>
          <p:cNvSpPr txBox="1"/>
          <p:nvPr/>
        </p:nvSpPr>
        <p:spPr>
          <a:xfrm>
            <a:off x="4749140" y="4352692"/>
            <a:ext cx="3704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(3) 100 فطيرة و 25 صندوق عصير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oogle Shape;4227;p57">
            <a:extLst>
              <a:ext uri="{FF2B5EF4-FFF2-40B4-BE49-F238E27FC236}">
                <a16:creationId xmlns:a16="http://schemas.microsoft.com/office/drawing/2014/main" id="{EBD67F4D-1851-481C-B592-39A4A4C1BFC1}"/>
              </a:ext>
            </a:extLst>
          </p:cNvPr>
          <p:cNvGrpSpPr/>
          <p:nvPr/>
        </p:nvGrpSpPr>
        <p:grpSpPr>
          <a:xfrm>
            <a:off x="8309945" y="1065247"/>
            <a:ext cx="576188" cy="639471"/>
            <a:chOff x="23095300" y="12301400"/>
            <a:chExt cx="1155075" cy="1431450"/>
          </a:xfrm>
        </p:grpSpPr>
        <p:sp>
          <p:nvSpPr>
            <p:cNvPr id="11" name="Google Shape;4228;p57">
              <a:extLst>
                <a:ext uri="{FF2B5EF4-FFF2-40B4-BE49-F238E27FC236}">
                  <a16:creationId xmlns:a16="http://schemas.microsoft.com/office/drawing/2014/main" id="{3FDC49B0-C97C-4CDF-A1ED-5A11F59449FE}"/>
                </a:ext>
              </a:extLst>
            </p:cNvPr>
            <p:cNvSpPr/>
            <p:nvPr/>
          </p:nvSpPr>
          <p:spPr>
            <a:xfrm>
              <a:off x="23292125" y="12311850"/>
              <a:ext cx="694550" cy="1008325"/>
            </a:xfrm>
            <a:custGeom>
              <a:avLst/>
              <a:gdLst/>
              <a:ahLst/>
              <a:cxnLst/>
              <a:rect l="l" t="t" r="r" b="b"/>
              <a:pathLst>
                <a:path w="27782" h="40333" extrusionOk="0">
                  <a:moveTo>
                    <a:pt x="24485" y="0"/>
                  </a:moveTo>
                  <a:cubicBezTo>
                    <a:pt x="21759" y="0"/>
                    <a:pt x="15347" y="6409"/>
                    <a:pt x="11915" y="10301"/>
                  </a:cubicBezTo>
                  <a:cubicBezTo>
                    <a:pt x="6262" y="16745"/>
                    <a:pt x="2706" y="26989"/>
                    <a:pt x="2706" y="26989"/>
                  </a:cubicBezTo>
                  <a:lnTo>
                    <a:pt x="1216" y="31426"/>
                  </a:lnTo>
                  <a:lnTo>
                    <a:pt x="0" y="37505"/>
                  </a:lnTo>
                  <a:lnTo>
                    <a:pt x="2493" y="40332"/>
                  </a:lnTo>
                  <a:lnTo>
                    <a:pt x="2766" y="40028"/>
                  </a:lnTo>
                  <a:lnTo>
                    <a:pt x="6353" y="36077"/>
                  </a:lnTo>
                  <a:cubicBezTo>
                    <a:pt x="8025" y="34739"/>
                    <a:pt x="11976" y="32916"/>
                    <a:pt x="14438" y="30910"/>
                  </a:cubicBezTo>
                  <a:cubicBezTo>
                    <a:pt x="16292" y="29390"/>
                    <a:pt x="16992" y="27596"/>
                    <a:pt x="16900" y="26563"/>
                  </a:cubicBezTo>
                  <a:cubicBezTo>
                    <a:pt x="16688" y="23341"/>
                    <a:pt x="20669" y="23219"/>
                    <a:pt x="22098" y="20089"/>
                  </a:cubicBezTo>
                  <a:cubicBezTo>
                    <a:pt x="23010" y="18113"/>
                    <a:pt x="21794" y="16441"/>
                    <a:pt x="21885" y="14222"/>
                  </a:cubicBezTo>
                  <a:cubicBezTo>
                    <a:pt x="21916" y="13280"/>
                    <a:pt x="23679" y="11335"/>
                    <a:pt x="24165" y="10545"/>
                  </a:cubicBezTo>
                  <a:cubicBezTo>
                    <a:pt x="25867" y="7718"/>
                    <a:pt x="27782" y="970"/>
                    <a:pt x="24894" y="58"/>
                  </a:cubicBezTo>
                  <a:cubicBezTo>
                    <a:pt x="24769" y="19"/>
                    <a:pt x="24633" y="0"/>
                    <a:pt x="24485" y="0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229;p57">
              <a:extLst>
                <a:ext uri="{FF2B5EF4-FFF2-40B4-BE49-F238E27FC236}">
                  <a16:creationId xmlns:a16="http://schemas.microsoft.com/office/drawing/2014/main" id="{03283F97-CBAD-42AE-B2D6-2211C5C80639}"/>
                </a:ext>
              </a:extLst>
            </p:cNvPr>
            <p:cNvSpPr/>
            <p:nvPr/>
          </p:nvSpPr>
          <p:spPr>
            <a:xfrm>
              <a:off x="23342275" y="13150675"/>
              <a:ext cx="908075" cy="376800"/>
            </a:xfrm>
            <a:custGeom>
              <a:avLst/>
              <a:gdLst/>
              <a:ahLst/>
              <a:cxnLst/>
              <a:rect l="l" t="t" r="r" b="b"/>
              <a:pathLst>
                <a:path w="36323" h="15072" extrusionOk="0">
                  <a:moveTo>
                    <a:pt x="20031" y="1"/>
                  </a:moveTo>
                  <a:cubicBezTo>
                    <a:pt x="20031" y="1"/>
                    <a:pt x="11581" y="305"/>
                    <a:pt x="5502" y="4074"/>
                  </a:cubicBezTo>
                  <a:cubicBezTo>
                    <a:pt x="5502" y="4074"/>
                    <a:pt x="456" y="6019"/>
                    <a:pt x="244" y="6779"/>
                  </a:cubicBezTo>
                  <a:cubicBezTo>
                    <a:pt x="0" y="7539"/>
                    <a:pt x="2736" y="10579"/>
                    <a:pt x="2736" y="10579"/>
                  </a:cubicBezTo>
                  <a:cubicBezTo>
                    <a:pt x="2736" y="10579"/>
                    <a:pt x="2865" y="10511"/>
                    <a:pt x="3103" y="10511"/>
                  </a:cubicBezTo>
                  <a:cubicBezTo>
                    <a:pt x="3595" y="10511"/>
                    <a:pt x="4556" y="10801"/>
                    <a:pt x="5806" y="12585"/>
                  </a:cubicBezTo>
                  <a:cubicBezTo>
                    <a:pt x="7020" y="14336"/>
                    <a:pt x="8834" y="15071"/>
                    <a:pt x="10419" y="15071"/>
                  </a:cubicBezTo>
                  <a:cubicBezTo>
                    <a:pt x="11255" y="15071"/>
                    <a:pt x="12027" y="14867"/>
                    <a:pt x="12615" y="14500"/>
                  </a:cubicBezTo>
                  <a:cubicBezTo>
                    <a:pt x="12956" y="14272"/>
                    <a:pt x="13536" y="13277"/>
                    <a:pt x="16041" y="13277"/>
                  </a:cubicBezTo>
                  <a:cubicBezTo>
                    <a:pt x="16880" y="13277"/>
                    <a:pt x="17936" y="13389"/>
                    <a:pt x="19271" y="13679"/>
                  </a:cubicBezTo>
                  <a:cubicBezTo>
                    <a:pt x="19645" y="13762"/>
                    <a:pt x="20001" y="13800"/>
                    <a:pt x="20340" y="13800"/>
                  </a:cubicBezTo>
                  <a:cubicBezTo>
                    <a:pt x="23726" y="13800"/>
                    <a:pt x="25434" y="9995"/>
                    <a:pt x="26262" y="9028"/>
                  </a:cubicBezTo>
                  <a:cubicBezTo>
                    <a:pt x="26995" y="8183"/>
                    <a:pt x="27885" y="7651"/>
                    <a:pt x="29562" y="7651"/>
                  </a:cubicBezTo>
                  <a:cubicBezTo>
                    <a:pt x="29693" y="7651"/>
                    <a:pt x="29829" y="7654"/>
                    <a:pt x="29971" y="7661"/>
                  </a:cubicBezTo>
                  <a:cubicBezTo>
                    <a:pt x="29982" y="7661"/>
                    <a:pt x="29993" y="7661"/>
                    <a:pt x="30004" y="7661"/>
                  </a:cubicBezTo>
                  <a:cubicBezTo>
                    <a:pt x="31966" y="7661"/>
                    <a:pt x="36322" y="5009"/>
                    <a:pt x="36111" y="3770"/>
                  </a:cubicBezTo>
                  <a:cubicBezTo>
                    <a:pt x="36111" y="3770"/>
                    <a:pt x="34348" y="457"/>
                    <a:pt x="20031" y="1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230;p57">
              <a:extLst>
                <a:ext uri="{FF2B5EF4-FFF2-40B4-BE49-F238E27FC236}">
                  <a16:creationId xmlns:a16="http://schemas.microsoft.com/office/drawing/2014/main" id="{E8772E83-898A-4868-976B-18A01E248991}"/>
                </a:ext>
              </a:extLst>
            </p:cNvPr>
            <p:cNvSpPr/>
            <p:nvPr/>
          </p:nvSpPr>
          <p:spPr>
            <a:xfrm>
              <a:off x="23095300" y="12724850"/>
              <a:ext cx="68425" cy="108950"/>
            </a:xfrm>
            <a:custGeom>
              <a:avLst/>
              <a:gdLst/>
              <a:ahLst/>
              <a:cxnLst/>
              <a:rect l="l" t="t" r="r" b="b"/>
              <a:pathLst>
                <a:path w="2737" h="4358" extrusionOk="0">
                  <a:moveTo>
                    <a:pt x="197" y="1"/>
                  </a:moveTo>
                  <a:cubicBezTo>
                    <a:pt x="125" y="1"/>
                    <a:pt x="54" y="29"/>
                    <a:pt x="31" y="73"/>
                  </a:cubicBezTo>
                  <a:cubicBezTo>
                    <a:pt x="1" y="104"/>
                    <a:pt x="1" y="225"/>
                    <a:pt x="1" y="286"/>
                  </a:cubicBezTo>
                  <a:cubicBezTo>
                    <a:pt x="92" y="1471"/>
                    <a:pt x="487" y="2596"/>
                    <a:pt x="1156" y="3569"/>
                  </a:cubicBezTo>
                  <a:cubicBezTo>
                    <a:pt x="1399" y="3903"/>
                    <a:pt x="1703" y="4207"/>
                    <a:pt x="2129" y="4329"/>
                  </a:cubicBezTo>
                  <a:cubicBezTo>
                    <a:pt x="2186" y="4348"/>
                    <a:pt x="2250" y="4358"/>
                    <a:pt x="2312" y="4358"/>
                  </a:cubicBezTo>
                  <a:cubicBezTo>
                    <a:pt x="2447" y="4358"/>
                    <a:pt x="2573" y="4311"/>
                    <a:pt x="2615" y="4207"/>
                  </a:cubicBezTo>
                  <a:cubicBezTo>
                    <a:pt x="2676" y="4116"/>
                    <a:pt x="2676" y="4055"/>
                    <a:pt x="2676" y="3964"/>
                  </a:cubicBezTo>
                  <a:lnTo>
                    <a:pt x="2676" y="3781"/>
                  </a:lnTo>
                  <a:cubicBezTo>
                    <a:pt x="2736" y="3660"/>
                    <a:pt x="2736" y="3508"/>
                    <a:pt x="2706" y="3356"/>
                  </a:cubicBezTo>
                  <a:cubicBezTo>
                    <a:pt x="2584" y="2262"/>
                    <a:pt x="2007" y="1198"/>
                    <a:pt x="1186" y="468"/>
                  </a:cubicBezTo>
                  <a:cubicBezTo>
                    <a:pt x="1034" y="377"/>
                    <a:pt x="882" y="256"/>
                    <a:pt x="730" y="164"/>
                  </a:cubicBezTo>
                  <a:cubicBezTo>
                    <a:pt x="700" y="134"/>
                    <a:pt x="609" y="104"/>
                    <a:pt x="578" y="73"/>
                  </a:cubicBezTo>
                  <a:lnTo>
                    <a:pt x="578" y="104"/>
                  </a:lnTo>
                  <a:cubicBezTo>
                    <a:pt x="457" y="73"/>
                    <a:pt x="396" y="12"/>
                    <a:pt x="274" y="12"/>
                  </a:cubicBezTo>
                  <a:cubicBezTo>
                    <a:pt x="250" y="4"/>
                    <a:pt x="223" y="1"/>
                    <a:pt x="197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231;p57">
              <a:extLst>
                <a:ext uri="{FF2B5EF4-FFF2-40B4-BE49-F238E27FC236}">
                  <a16:creationId xmlns:a16="http://schemas.microsoft.com/office/drawing/2014/main" id="{1AB07363-83B7-4AE5-BE5D-DC1A9B3A347F}"/>
                </a:ext>
              </a:extLst>
            </p:cNvPr>
            <p:cNvSpPr/>
            <p:nvPr/>
          </p:nvSpPr>
          <p:spPr>
            <a:xfrm>
              <a:off x="23144225" y="12810575"/>
              <a:ext cx="52175" cy="355200"/>
            </a:xfrm>
            <a:custGeom>
              <a:avLst/>
              <a:gdLst/>
              <a:ahLst/>
              <a:cxnLst/>
              <a:rect l="l" t="t" r="r" b="b"/>
              <a:pathLst>
                <a:path w="2087" h="14208" extrusionOk="0">
                  <a:moveTo>
                    <a:pt x="105" y="1"/>
                  </a:moveTo>
                  <a:cubicBezTo>
                    <a:pt x="55" y="1"/>
                    <a:pt x="0" y="73"/>
                    <a:pt x="20" y="170"/>
                  </a:cubicBezTo>
                  <a:cubicBezTo>
                    <a:pt x="20" y="170"/>
                    <a:pt x="141" y="383"/>
                    <a:pt x="293" y="808"/>
                  </a:cubicBezTo>
                  <a:cubicBezTo>
                    <a:pt x="445" y="1234"/>
                    <a:pt x="597" y="1842"/>
                    <a:pt x="749" y="2511"/>
                  </a:cubicBezTo>
                  <a:cubicBezTo>
                    <a:pt x="1053" y="3939"/>
                    <a:pt x="1083" y="5702"/>
                    <a:pt x="1083" y="7070"/>
                  </a:cubicBezTo>
                  <a:cubicBezTo>
                    <a:pt x="1083" y="8438"/>
                    <a:pt x="1114" y="10231"/>
                    <a:pt x="1327" y="11690"/>
                  </a:cubicBezTo>
                  <a:cubicBezTo>
                    <a:pt x="1387" y="12359"/>
                    <a:pt x="1539" y="12967"/>
                    <a:pt x="1661" y="13423"/>
                  </a:cubicBezTo>
                  <a:cubicBezTo>
                    <a:pt x="1813" y="13848"/>
                    <a:pt x="1874" y="14122"/>
                    <a:pt x="1874" y="14122"/>
                  </a:cubicBezTo>
                  <a:cubicBezTo>
                    <a:pt x="1897" y="14181"/>
                    <a:pt x="1935" y="14208"/>
                    <a:pt x="1972" y="14208"/>
                  </a:cubicBezTo>
                  <a:cubicBezTo>
                    <a:pt x="2030" y="14208"/>
                    <a:pt x="2086" y="14142"/>
                    <a:pt x="2086" y="14030"/>
                  </a:cubicBezTo>
                  <a:cubicBezTo>
                    <a:pt x="2086" y="14030"/>
                    <a:pt x="1995" y="13757"/>
                    <a:pt x="1874" y="13362"/>
                  </a:cubicBezTo>
                  <a:cubicBezTo>
                    <a:pt x="1783" y="12936"/>
                    <a:pt x="1661" y="12328"/>
                    <a:pt x="1570" y="11599"/>
                  </a:cubicBezTo>
                  <a:cubicBezTo>
                    <a:pt x="1418" y="10201"/>
                    <a:pt x="1418" y="8438"/>
                    <a:pt x="1418" y="7040"/>
                  </a:cubicBezTo>
                  <a:cubicBezTo>
                    <a:pt x="1418" y="5641"/>
                    <a:pt x="1327" y="3848"/>
                    <a:pt x="1023" y="2450"/>
                  </a:cubicBezTo>
                  <a:cubicBezTo>
                    <a:pt x="871" y="1751"/>
                    <a:pt x="627" y="1143"/>
                    <a:pt x="476" y="748"/>
                  </a:cubicBezTo>
                  <a:cubicBezTo>
                    <a:pt x="293" y="352"/>
                    <a:pt x="172" y="79"/>
                    <a:pt x="172" y="79"/>
                  </a:cubicBezTo>
                  <a:cubicBezTo>
                    <a:pt x="161" y="24"/>
                    <a:pt x="134" y="1"/>
                    <a:pt x="1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232;p57">
              <a:extLst>
                <a:ext uri="{FF2B5EF4-FFF2-40B4-BE49-F238E27FC236}">
                  <a16:creationId xmlns:a16="http://schemas.microsoft.com/office/drawing/2014/main" id="{8E3DC724-7247-47B3-92EC-10B8B2AEE6CA}"/>
                </a:ext>
              </a:extLst>
            </p:cNvPr>
            <p:cNvSpPr/>
            <p:nvPr/>
          </p:nvSpPr>
          <p:spPr>
            <a:xfrm>
              <a:off x="23315675" y="12730200"/>
              <a:ext cx="45625" cy="112475"/>
            </a:xfrm>
            <a:custGeom>
              <a:avLst/>
              <a:gdLst/>
              <a:ahLst/>
              <a:cxnLst/>
              <a:rect l="l" t="t" r="r" b="b"/>
              <a:pathLst>
                <a:path w="1825" h="4499" extrusionOk="0">
                  <a:moveTo>
                    <a:pt x="1115" y="1"/>
                  </a:moveTo>
                  <a:cubicBezTo>
                    <a:pt x="951" y="1"/>
                    <a:pt x="871" y="181"/>
                    <a:pt x="791" y="315"/>
                  </a:cubicBezTo>
                  <a:cubicBezTo>
                    <a:pt x="761" y="376"/>
                    <a:pt x="730" y="467"/>
                    <a:pt x="669" y="558"/>
                  </a:cubicBezTo>
                  <a:cubicBezTo>
                    <a:pt x="213" y="1166"/>
                    <a:pt x="31" y="1987"/>
                    <a:pt x="61" y="2747"/>
                  </a:cubicBezTo>
                  <a:cubicBezTo>
                    <a:pt x="31" y="3081"/>
                    <a:pt x="1" y="3416"/>
                    <a:pt x="1" y="3750"/>
                  </a:cubicBezTo>
                  <a:cubicBezTo>
                    <a:pt x="1" y="3993"/>
                    <a:pt x="31" y="4267"/>
                    <a:pt x="213" y="4419"/>
                  </a:cubicBezTo>
                  <a:cubicBezTo>
                    <a:pt x="293" y="4475"/>
                    <a:pt x="377" y="4498"/>
                    <a:pt x="461" y="4498"/>
                  </a:cubicBezTo>
                  <a:cubicBezTo>
                    <a:pt x="604" y="4498"/>
                    <a:pt x="749" y="4434"/>
                    <a:pt x="882" y="4358"/>
                  </a:cubicBezTo>
                  <a:cubicBezTo>
                    <a:pt x="1064" y="4327"/>
                    <a:pt x="1216" y="4145"/>
                    <a:pt x="1277" y="3993"/>
                  </a:cubicBezTo>
                  <a:cubicBezTo>
                    <a:pt x="1368" y="3811"/>
                    <a:pt x="1429" y="3659"/>
                    <a:pt x="1490" y="3446"/>
                  </a:cubicBezTo>
                  <a:cubicBezTo>
                    <a:pt x="1824" y="2534"/>
                    <a:pt x="1764" y="1470"/>
                    <a:pt x="1642" y="498"/>
                  </a:cubicBezTo>
                  <a:cubicBezTo>
                    <a:pt x="1612" y="254"/>
                    <a:pt x="1520" y="11"/>
                    <a:pt x="1338" y="11"/>
                  </a:cubicBezTo>
                  <a:cubicBezTo>
                    <a:pt x="1308" y="11"/>
                    <a:pt x="1247" y="11"/>
                    <a:pt x="1216" y="42"/>
                  </a:cubicBezTo>
                  <a:lnTo>
                    <a:pt x="1186" y="11"/>
                  </a:lnTo>
                  <a:cubicBezTo>
                    <a:pt x="1161" y="4"/>
                    <a:pt x="1137" y="1"/>
                    <a:pt x="111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233;p57">
              <a:extLst>
                <a:ext uri="{FF2B5EF4-FFF2-40B4-BE49-F238E27FC236}">
                  <a16:creationId xmlns:a16="http://schemas.microsoft.com/office/drawing/2014/main" id="{7CA8237F-0391-46C5-9134-25771EAC8374}"/>
                </a:ext>
              </a:extLst>
            </p:cNvPr>
            <p:cNvSpPr/>
            <p:nvPr/>
          </p:nvSpPr>
          <p:spPr>
            <a:xfrm>
              <a:off x="23217650" y="12813475"/>
              <a:ext cx="119325" cy="346000"/>
            </a:xfrm>
            <a:custGeom>
              <a:avLst/>
              <a:gdLst/>
              <a:ahLst/>
              <a:cxnLst/>
              <a:rect l="l" t="t" r="r" b="b"/>
              <a:pathLst>
                <a:path w="4773" h="13840" extrusionOk="0">
                  <a:moveTo>
                    <a:pt x="4492" y="1"/>
                  </a:moveTo>
                  <a:cubicBezTo>
                    <a:pt x="4446" y="1"/>
                    <a:pt x="4408" y="39"/>
                    <a:pt x="4408" y="115"/>
                  </a:cubicBezTo>
                  <a:cubicBezTo>
                    <a:pt x="4408" y="115"/>
                    <a:pt x="4499" y="1240"/>
                    <a:pt x="4165" y="2638"/>
                  </a:cubicBezTo>
                  <a:cubicBezTo>
                    <a:pt x="3861" y="4036"/>
                    <a:pt x="3101" y="5677"/>
                    <a:pt x="2432" y="6924"/>
                  </a:cubicBezTo>
                  <a:cubicBezTo>
                    <a:pt x="1794" y="8170"/>
                    <a:pt x="973" y="9811"/>
                    <a:pt x="426" y="11179"/>
                  </a:cubicBezTo>
                  <a:cubicBezTo>
                    <a:pt x="153" y="11908"/>
                    <a:pt x="1" y="12547"/>
                    <a:pt x="1" y="13003"/>
                  </a:cubicBezTo>
                  <a:cubicBezTo>
                    <a:pt x="1" y="13489"/>
                    <a:pt x="92" y="13763"/>
                    <a:pt x="92" y="13763"/>
                  </a:cubicBezTo>
                  <a:cubicBezTo>
                    <a:pt x="105" y="13816"/>
                    <a:pt x="142" y="13840"/>
                    <a:pt x="176" y="13840"/>
                  </a:cubicBezTo>
                  <a:cubicBezTo>
                    <a:pt x="220" y="13840"/>
                    <a:pt x="261" y="13800"/>
                    <a:pt x="244" y="13732"/>
                  </a:cubicBezTo>
                  <a:cubicBezTo>
                    <a:pt x="244" y="13732"/>
                    <a:pt x="153" y="13459"/>
                    <a:pt x="213" y="13003"/>
                  </a:cubicBezTo>
                  <a:cubicBezTo>
                    <a:pt x="213" y="12577"/>
                    <a:pt x="396" y="11939"/>
                    <a:pt x="669" y="11300"/>
                  </a:cubicBezTo>
                  <a:cubicBezTo>
                    <a:pt x="1216" y="9963"/>
                    <a:pt x="2098" y="8383"/>
                    <a:pt x="2736" y="7106"/>
                  </a:cubicBezTo>
                  <a:cubicBezTo>
                    <a:pt x="3405" y="5860"/>
                    <a:pt x="4165" y="4158"/>
                    <a:pt x="4408" y="2699"/>
                  </a:cubicBezTo>
                  <a:cubicBezTo>
                    <a:pt x="4773" y="1270"/>
                    <a:pt x="4621" y="115"/>
                    <a:pt x="4621" y="115"/>
                  </a:cubicBezTo>
                  <a:cubicBezTo>
                    <a:pt x="4590" y="39"/>
                    <a:pt x="4537" y="1"/>
                    <a:pt x="44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234;p57">
              <a:extLst>
                <a:ext uri="{FF2B5EF4-FFF2-40B4-BE49-F238E27FC236}">
                  <a16:creationId xmlns:a16="http://schemas.microsoft.com/office/drawing/2014/main" id="{CBA94510-0387-4CB4-B0F1-F9AF38D353D2}"/>
                </a:ext>
              </a:extLst>
            </p:cNvPr>
            <p:cNvSpPr/>
            <p:nvPr/>
          </p:nvSpPr>
          <p:spPr>
            <a:xfrm>
              <a:off x="23270850" y="12307375"/>
              <a:ext cx="685450" cy="1082950"/>
            </a:xfrm>
            <a:custGeom>
              <a:avLst/>
              <a:gdLst/>
              <a:ahLst/>
              <a:cxnLst/>
              <a:rect l="l" t="t" r="r" b="b"/>
              <a:pathLst>
                <a:path w="27418" h="43318" extrusionOk="0">
                  <a:moveTo>
                    <a:pt x="25363" y="0"/>
                  </a:moveTo>
                  <a:cubicBezTo>
                    <a:pt x="25186" y="0"/>
                    <a:pt x="25007" y="20"/>
                    <a:pt x="24834" y="55"/>
                  </a:cubicBezTo>
                  <a:cubicBezTo>
                    <a:pt x="24226" y="146"/>
                    <a:pt x="23648" y="419"/>
                    <a:pt x="23101" y="723"/>
                  </a:cubicBezTo>
                  <a:cubicBezTo>
                    <a:pt x="22007" y="1331"/>
                    <a:pt x="20943" y="2091"/>
                    <a:pt x="19909" y="2942"/>
                  </a:cubicBezTo>
                  <a:cubicBezTo>
                    <a:pt x="15806" y="6347"/>
                    <a:pt x="11855" y="10906"/>
                    <a:pt x="8724" y="15952"/>
                  </a:cubicBezTo>
                  <a:cubicBezTo>
                    <a:pt x="5563" y="20997"/>
                    <a:pt x="3283" y="26529"/>
                    <a:pt x="1915" y="31544"/>
                  </a:cubicBezTo>
                  <a:cubicBezTo>
                    <a:pt x="1611" y="32608"/>
                    <a:pt x="1368" y="33703"/>
                    <a:pt x="1125" y="34766"/>
                  </a:cubicBezTo>
                  <a:cubicBezTo>
                    <a:pt x="912" y="35861"/>
                    <a:pt x="669" y="36924"/>
                    <a:pt x="547" y="37928"/>
                  </a:cubicBezTo>
                  <a:cubicBezTo>
                    <a:pt x="426" y="38900"/>
                    <a:pt x="243" y="39812"/>
                    <a:pt x="213" y="40602"/>
                  </a:cubicBezTo>
                  <a:cubicBezTo>
                    <a:pt x="122" y="41453"/>
                    <a:pt x="61" y="42183"/>
                    <a:pt x="0" y="42669"/>
                  </a:cubicBezTo>
                  <a:lnTo>
                    <a:pt x="1034" y="43216"/>
                  </a:lnTo>
                  <a:lnTo>
                    <a:pt x="1155" y="43277"/>
                  </a:lnTo>
                  <a:cubicBezTo>
                    <a:pt x="1176" y="43277"/>
                    <a:pt x="1223" y="43318"/>
                    <a:pt x="1252" y="43318"/>
                  </a:cubicBezTo>
                  <a:cubicBezTo>
                    <a:pt x="1267" y="43318"/>
                    <a:pt x="1277" y="43308"/>
                    <a:pt x="1277" y="43277"/>
                  </a:cubicBezTo>
                  <a:lnTo>
                    <a:pt x="1429" y="43095"/>
                  </a:lnTo>
                  <a:lnTo>
                    <a:pt x="1581" y="42852"/>
                  </a:lnTo>
                  <a:lnTo>
                    <a:pt x="1885" y="42456"/>
                  </a:lnTo>
                  <a:cubicBezTo>
                    <a:pt x="2250" y="41879"/>
                    <a:pt x="2675" y="41332"/>
                    <a:pt x="3101" y="40846"/>
                  </a:cubicBezTo>
                  <a:cubicBezTo>
                    <a:pt x="3952" y="39812"/>
                    <a:pt x="4833" y="38839"/>
                    <a:pt x="5775" y="37928"/>
                  </a:cubicBezTo>
                  <a:cubicBezTo>
                    <a:pt x="7660" y="36104"/>
                    <a:pt x="9696" y="34493"/>
                    <a:pt x="11824" y="33338"/>
                  </a:cubicBezTo>
                  <a:cubicBezTo>
                    <a:pt x="12918" y="32760"/>
                    <a:pt x="13982" y="32183"/>
                    <a:pt x="14985" y="31514"/>
                  </a:cubicBezTo>
                  <a:cubicBezTo>
                    <a:pt x="15928" y="30815"/>
                    <a:pt x="16839" y="29994"/>
                    <a:pt x="17326" y="28961"/>
                  </a:cubicBezTo>
                  <a:cubicBezTo>
                    <a:pt x="17569" y="28414"/>
                    <a:pt x="17751" y="27867"/>
                    <a:pt x="17782" y="27319"/>
                  </a:cubicBezTo>
                  <a:cubicBezTo>
                    <a:pt x="17873" y="26803"/>
                    <a:pt x="17873" y="26256"/>
                    <a:pt x="18025" y="25769"/>
                  </a:cubicBezTo>
                  <a:cubicBezTo>
                    <a:pt x="18238" y="24766"/>
                    <a:pt x="19089" y="24128"/>
                    <a:pt x="19879" y="23611"/>
                  </a:cubicBezTo>
                  <a:cubicBezTo>
                    <a:pt x="20669" y="23064"/>
                    <a:pt x="21520" y="22547"/>
                    <a:pt x="22037" y="21818"/>
                  </a:cubicBezTo>
                  <a:cubicBezTo>
                    <a:pt x="22615" y="21088"/>
                    <a:pt x="22949" y="20298"/>
                    <a:pt x="23162" y="19538"/>
                  </a:cubicBezTo>
                  <a:cubicBezTo>
                    <a:pt x="23344" y="18778"/>
                    <a:pt x="23344" y="18018"/>
                    <a:pt x="23223" y="17319"/>
                  </a:cubicBezTo>
                  <a:cubicBezTo>
                    <a:pt x="23101" y="16651"/>
                    <a:pt x="22949" y="16043"/>
                    <a:pt x="22888" y="15496"/>
                  </a:cubicBezTo>
                  <a:cubicBezTo>
                    <a:pt x="22675" y="14401"/>
                    <a:pt x="22919" y="13581"/>
                    <a:pt x="23223" y="13064"/>
                  </a:cubicBezTo>
                  <a:cubicBezTo>
                    <a:pt x="23375" y="12851"/>
                    <a:pt x="23527" y="12669"/>
                    <a:pt x="23618" y="12547"/>
                  </a:cubicBezTo>
                  <a:cubicBezTo>
                    <a:pt x="23709" y="12426"/>
                    <a:pt x="23770" y="12365"/>
                    <a:pt x="23770" y="12365"/>
                  </a:cubicBezTo>
                  <a:cubicBezTo>
                    <a:pt x="24144" y="11925"/>
                    <a:pt x="24292" y="11678"/>
                    <a:pt x="24236" y="11678"/>
                  </a:cubicBezTo>
                  <a:cubicBezTo>
                    <a:pt x="24188" y="11678"/>
                    <a:pt x="23987" y="11864"/>
                    <a:pt x="23648" y="12274"/>
                  </a:cubicBezTo>
                  <a:cubicBezTo>
                    <a:pt x="23648" y="12274"/>
                    <a:pt x="23587" y="12334"/>
                    <a:pt x="23496" y="12456"/>
                  </a:cubicBezTo>
                  <a:cubicBezTo>
                    <a:pt x="23375" y="12578"/>
                    <a:pt x="23223" y="12760"/>
                    <a:pt x="23071" y="13034"/>
                  </a:cubicBezTo>
                  <a:cubicBezTo>
                    <a:pt x="22919" y="13307"/>
                    <a:pt x="22767" y="13641"/>
                    <a:pt x="22675" y="14097"/>
                  </a:cubicBezTo>
                  <a:cubicBezTo>
                    <a:pt x="22615" y="14553"/>
                    <a:pt x="22615" y="15040"/>
                    <a:pt x="22675" y="15617"/>
                  </a:cubicBezTo>
                  <a:cubicBezTo>
                    <a:pt x="22797" y="16711"/>
                    <a:pt x="23283" y="18049"/>
                    <a:pt x="22919" y="19569"/>
                  </a:cubicBezTo>
                  <a:cubicBezTo>
                    <a:pt x="22736" y="20298"/>
                    <a:pt x="22372" y="21058"/>
                    <a:pt x="21855" y="21727"/>
                  </a:cubicBezTo>
                  <a:cubicBezTo>
                    <a:pt x="21368" y="22426"/>
                    <a:pt x="20548" y="22912"/>
                    <a:pt x="19757" y="23429"/>
                  </a:cubicBezTo>
                  <a:cubicBezTo>
                    <a:pt x="19332" y="23733"/>
                    <a:pt x="18967" y="24006"/>
                    <a:pt x="18572" y="24402"/>
                  </a:cubicBezTo>
                  <a:cubicBezTo>
                    <a:pt x="18238" y="24766"/>
                    <a:pt x="17934" y="25222"/>
                    <a:pt x="17782" y="25769"/>
                  </a:cubicBezTo>
                  <a:cubicBezTo>
                    <a:pt x="17630" y="26286"/>
                    <a:pt x="17630" y="26833"/>
                    <a:pt x="17569" y="27350"/>
                  </a:cubicBezTo>
                  <a:cubicBezTo>
                    <a:pt x="17478" y="27897"/>
                    <a:pt x="17326" y="28383"/>
                    <a:pt x="17113" y="28870"/>
                  </a:cubicBezTo>
                  <a:cubicBezTo>
                    <a:pt x="16657" y="29873"/>
                    <a:pt x="15776" y="30633"/>
                    <a:pt x="14833" y="31301"/>
                  </a:cubicBezTo>
                  <a:cubicBezTo>
                    <a:pt x="13861" y="32000"/>
                    <a:pt x="12797" y="32517"/>
                    <a:pt x="11703" y="33125"/>
                  </a:cubicBezTo>
                  <a:cubicBezTo>
                    <a:pt x="9545" y="34310"/>
                    <a:pt x="7478" y="35952"/>
                    <a:pt x="5593" y="37776"/>
                  </a:cubicBezTo>
                  <a:cubicBezTo>
                    <a:pt x="4681" y="38687"/>
                    <a:pt x="3769" y="39660"/>
                    <a:pt x="2888" y="40694"/>
                  </a:cubicBezTo>
                  <a:lnTo>
                    <a:pt x="1642" y="42274"/>
                  </a:lnTo>
                  <a:lnTo>
                    <a:pt x="1338" y="42700"/>
                  </a:lnTo>
                  <a:lnTo>
                    <a:pt x="1186" y="42882"/>
                  </a:lnTo>
                  <a:lnTo>
                    <a:pt x="426" y="42487"/>
                  </a:lnTo>
                  <a:cubicBezTo>
                    <a:pt x="456" y="42061"/>
                    <a:pt x="487" y="41423"/>
                    <a:pt x="578" y="40694"/>
                  </a:cubicBezTo>
                  <a:cubicBezTo>
                    <a:pt x="608" y="39903"/>
                    <a:pt x="791" y="38991"/>
                    <a:pt x="912" y="37988"/>
                  </a:cubicBezTo>
                  <a:cubicBezTo>
                    <a:pt x="1064" y="37016"/>
                    <a:pt x="1307" y="35952"/>
                    <a:pt x="1490" y="34888"/>
                  </a:cubicBezTo>
                  <a:cubicBezTo>
                    <a:pt x="1763" y="33824"/>
                    <a:pt x="1976" y="32700"/>
                    <a:pt x="2280" y="31696"/>
                  </a:cubicBezTo>
                  <a:cubicBezTo>
                    <a:pt x="3617" y="26712"/>
                    <a:pt x="5897" y="21210"/>
                    <a:pt x="8997" y="16195"/>
                  </a:cubicBezTo>
                  <a:cubicBezTo>
                    <a:pt x="12128" y="11179"/>
                    <a:pt x="16049" y="6620"/>
                    <a:pt x="20092" y="3185"/>
                  </a:cubicBezTo>
                  <a:cubicBezTo>
                    <a:pt x="21125" y="2365"/>
                    <a:pt x="22189" y="1605"/>
                    <a:pt x="23253" y="997"/>
                  </a:cubicBezTo>
                  <a:cubicBezTo>
                    <a:pt x="23800" y="693"/>
                    <a:pt x="24317" y="419"/>
                    <a:pt x="24894" y="298"/>
                  </a:cubicBezTo>
                  <a:cubicBezTo>
                    <a:pt x="25050" y="265"/>
                    <a:pt x="25204" y="248"/>
                    <a:pt x="25353" y="248"/>
                  </a:cubicBezTo>
                  <a:cubicBezTo>
                    <a:pt x="25756" y="248"/>
                    <a:pt x="26126" y="374"/>
                    <a:pt x="26414" y="663"/>
                  </a:cubicBezTo>
                  <a:cubicBezTo>
                    <a:pt x="26779" y="997"/>
                    <a:pt x="26900" y="1574"/>
                    <a:pt x="26992" y="2061"/>
                  </a:cubicBezTo>
                  <a:cubicBezTo>
                    <a:pt x="27052" y="2577"/>
                    <a:pt x="27144" y="3094"/>
                    <a:pt x="27144" y="3581"/>
                  </a:cubicBezTo>
                  <a:cubicBezTo>
                    <a:pt x="27144" y="4553"/>
                    <a:pt x="27052" y="5465"/>
                    <a:pt x="26870" y="6255"/>
                  </a:cubicBezTo>
                  <a:cubicBezTo>
                    <a:pt x="26536" y="7897"/>
                    <a:pt x="25928" y="9082"/>
                    <a:pt x="25472" y="9872"/>
                  </a:cubicBezTo>
                  <a:cubicBezTo>
                    <a:pt x="25016" y="10663"/>
                    <a:pt x="24712" y="11058"/>
                    <a:pt x="24712" y="11058"/>
                  </a:cubicBezTo>
                  <a:cubicBezTo>
                    <a:pt x="24367" y="11502"/>
                    <a:pt x="24226" y="11750"/>
                    <a:pt x="24285" y="11750"/>
                  </a:cubicBezTo>
                  <a:cubicBezTo>
                    <a:pt x="24335" y="11750"/>
                    <a:pt x="24529" y="11570"/>
                    <a:pt x="24864" y="11179"/>
                  </a:cubicBezTo>
                  <a:cubicBezTo>
                    <a:pt x="24864" y="11179"/>
                    <a:pt x="25198" y="10784"/>
                    <a:pt x="25654" y="9994"/>
                  </a:cubicBezTo>
                  <a:cubicBezTo>
                    <a:pt x="26110" y="9204"/>
                    <a:pt x="26718" y="7927"/>
                    <a:pt x="27113" y="6316"/>
                  </a:cubicBezTo>
                  <a:cubicBezTo>
                    <a:pt x="27296" y="5495"/>
                    <a:pt x="27417" y="4553"/>
                    <a:pt x="27356" y="3581"/>
                  </a:cubicBezTo>
                  <a:cubicBezTo>
                    <a:pt x="27356" y="3064"/>
                    <a:pt x="27296" y="2547"/>
                    <a:pt x="27204" y="2000"/>
                  </a:cubicBezTo>
                  <a:cubicBezTo>
                    <a:pt x="27144" y="1483"/>
                    <a:pt x="27022" y="906"/>
                    <a:pt x="26566" y="450"/>
                  </a:cubicBezTo>
                  <a:cubicBezTo>
                    <a:pt x="26240" y="124"/>
                    <a:pt x="25806" y="0"/>
                    <a:pt x="253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235;p57">
              <a:extLst>
                <a:ext uri="{FF2B5EF4-FFF2-40B4-BE49-F238E27FC236}">
                  <a16:creationId xmlns:a16="http://schemas.microsoft.com/office/drawing/2014/main" id="{71749D91-894E-413D-84C8-41ED85844DE5}"/>
                </a:ext>
              </a:extLst>
            </p:cNvPr>
            <p:cNvSpPr/>
            <p:nvPr/>
          </p:nvSpPr>
          <p:spPr>
            <a:xfrm>
              <a:off x="23287025" y="12301400"/>
              <a:ext cx="620075" cy="1074000"/>
            </a:xfrm>
            <a:custGeom>
              <a:avLst/>
              <a:gdLst/>
              <a:ahLst/>
              <a:cxnLst/>
              <a:rect l="l" t="t" r="r" b="b"/>
              <a:pathLst>
                <a:path w="24803" h="42960" extrusionOk="0">
                  <a:moveTo>
                    <a:pt x="24758" y="0"/>
                  </a:moveTo>
                  <a:cubicBezTo>
                    <a:pt x="24718" y="0"/>
                    <a:pt x="24638" y="107"/>
                    <a:pt x="24551" y="324"/>
                  </a:cubicBezTo>
                  <a:cubicBezTo>
                    <a:pt x="24551" y="324"/>
                    <a:pt x="24491" y="537"/>
                    <a:pt x="24278" y="932"/>
                  </a:cubicBezTo>
                  <a:cubicBezTo>
                    <a:pt x="24095" y="1297"/>
                    <a:pt x="23822" y="1874"/>
                    <a:pt x="23487" y="2543"/>
                  </a:cubicBezTo>
                  <a:cubicBezTo>
                    <a:pt x="22819" y="3911"/>
                    <a:pt x="21694" y="5795"/>
                    <a:pt x="20326" y="7832"/>
                  </a:cubicBezTo>
                  <a:cubicBezTo>
                    <a:pt x="17591" y="11935"/>
                    <a:pt x="13700" y="16677"/>
                    <a:pt x="10964" y="20628"/>
                  </a:cubicBezTo>
                  <a:cubicBezTo>
                    <a:pt x="9597" y="22574"/>
                    <a:pt x="8138" y="24944"/>
                    <a:pt x="6861" y="27376"/>
                  </a:cubicBezTo>
                  <a:cubicBezTo>
                    <a:pt x="5554" y="29777"/>
                    <a:pt x="4369" y="32300"/>
                    <a:pt x="3396" y="34549"/>
                  </a:cubicBezTo>
                  <a:cubicBezTo>
                    <a:pt x="2393" y="36799"/>
                    <a:pt x="1572" y="38805"/>
                    <a:pt x="995" y="40233"/>
                  </a:cubicBezTo>
                  <a:cubicBezTo>
                    <a:pt x="417" y="41692"/>
                    <a:pt x="83" y="42574"/>
                    <a:pt x="83" y="42574"/>
                  </a:cubicBezTo>
                  <a:cubicBezTo>
                    <a:pt x="1" y="42820"/>
                    <a:pt x="7" y="42960"/>
                    <a:pt x="59" y="42960"/>
                  </a:cubicBezTo>
                  <a:cubicBezTo>
                    <a:pt x="104" y="42960"/>
                    <a:pt x="181" y="42858"/>
                    <a:pt x="265" y="42635"/>
                  </a:cubicBezTo>
                  <a:cubicBezTo>
                    <a:pt x="265" y="42635"/>
                    <a:pt x="630" y="41814"/>
                    <a:pt x="1238" y="40355"/>
                  </a:cubicBezTo>
                  <a:cubicBezTo>
                    <a:pt x="1785" y="38957"/>
                    <a:pt x="2636" y="36951"/>
                    <a:pt x="3669" y="34701"/>
                  </a:cubicBezTo>
                  <a:cubicBezTo>
                    <a:pt x="4642" y="32452"/>
                    <a:pt x="5858" y="29960"/>
                    <a:pt x="7165" y="27558"/>
                  </a:cubicBezTo>
                  <a:cubicBezTo>
                    <a:pt x="8442" y="25157"/>
                    <a:pt x="9901" y="22847"/>
                    <a:pt x="11268" y="20871"/>
                  </a:cubicBezTo>
                  <a:cubicBezTo>
                    <a:pt x="14004" y="16920"/>
                    <a:pt x="17864" y="12178"/>
                    <a:pt x="20569" y="8014"/>
                  </a:cubicBezTo>
                  <a:cubicBezTo>
                    <a:pt x="21937" y="5978"/>
                    <a:pt x="23001" y="4093"/>
                    <a:pt x="23670" y="2665"/>
                  </a:cubicBezTo>
                  <a:cubicBezTo>
                    <a:pt x="24035" y="1935"/>
                    <a:pt x="24278" y="1388"/>
                    <a:pt x="24430" y="993"/>
                  </a:cubicBezTo>
                  <a:cubicBezTo>
                    <a:pt x="24642" y="628"/>
                    <a:pt x="24703" y="385"/>
                    <a:pt x="24703" y="385"/>
                  </a:cubicBezTo>
                  <a:cubicBezTo>
                    <a:pt x="24799" y="130"/>
                    <a:pt x="24803" y="0"/>
                    <a:pt x="247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236;p57">
              <a:extLst>
                <a:ext uri="{FF2B5EF4-FFF2-40B4-BE49-F238E27FC236}">
                  <a16:creationId xmlns:a16="http://schemas.microsoft.com/office/drawing/2014/main" id="{D5939F30-D630-4E21-9524-374037ADD066}"/>
                </a:ext>
              </a:extLst>
            </p:cNvPr>
            <p:cNvSpPr/>
            <p:nvPr/>
          </p:nvSpPr>
          <p:spPr>
            <a:xfrm>
              <a:off x="23292950" y="12663925"/>
              <a:ext cx="538775" cy="710650"/>
            </a:xfrm>
            <a:custGeom>
              <a:avLst/>
              <a:gdLst/>
              <a:ahLst/>
              <a:cxnLst/>
              <a:rect l="l" t="t" r="r" b="b"/>
              <a:pathLst>
                <a:path w="21551" h="28426" extrusionOk="0">
                  <a:moveTo>
                    <a:pt x="21519" y="1"/>
                  </a:moveTo>
                  <a:lnTo>
                    <a:pt x="21519" y="1"/>
                  </a:lnTo>
                  <a:cubicBezTo>
                    <a:pt x="21493" y="1"/>
                    <a:pt x="21436" y="80"/>
                    <a:pt x="21366" y="261"/>
                  </a:cubicBezTo>
                  <a:cubicBezTo>
                    <a:pt x="21366" y="261"/>
                    <a:pt x="21275" y="413"/>
                    <a:pt x="21123" y="656"/>
                  </a:cubicBezTo>
                  <a:cubicBezTo>
                    <a:pt x="21001" y="930"/>
                    <a:pt x="20758" y="1325"/>
                    <a:pt x="20454" y="1781"/>
                  </a:cubicBezTo>
                  <a:cubicBezTo>
                    <a:pt x="19785" y="2693"/>
                    <a:pt x="18843" y="3939"/>
                    <a:pt x="17658" y="5215"/>
                  </a:cubicBezTo>
                  <a:cubicBezTo>
                    <a:pt x="15317" y="7860"/>
                    <a:pt x="11943" y="10747"/>
                    <a:pt x="9542" y="13240"/>
                  </a:cubicBezTo>
                  <a:cubicBezTo>
                    <a:pt x="8326" y="14547"/>
                    <a:pt x="7080" y="16067"/>
                    <a:pt x="5925" y="17678"/>
                  </a:cubicBezTo>
                  <a:cubicBezTo>
                    <a:pt x="4800" y="19319"/>
                    <a:pt x="3736" y="21021"/>
                    <a:pt x="2885" y="22602"/>
                  </a:cubicBezTo>
                  <a:cubicBezTo>
                    <a:pt x="2004" y="24152"/>
                    <a:pt x="1335" y="25550"/>
                    <a:pt x="849" y="26553"/>
                  </a:cubicBezTo>
                  <a:cubicBezTo>
                    <a:pt x="393" y="27526"/>
                    <a:pt x="89" y="28134"/>
                    <a:pt x="89" y="28134"/>
                  </a:cubicBezTo>
                  <a:cubicBezTo>
                    <a:pt x="1" y="28310"/>
                    <a:pt x="15" y="28425"/>
                    <a:pt x="72" y="28425"/>
                  </a:cubicBezTo>
                  <a:cubicBezTo>
                    <a:pt x="113" y="28425"/>
                    <a:pt x="177" y="28365"/>
                    <a:pt x="241" y="28225"/>
                  </a:cubicBezTo>
                  <a:lnTo>
                    <a:pt x="1031" y="26614"/>
                  </a:lnTo>
                  <a:cubicBezTo>
                    <a:pt x="1518" y="25641"/>
                    <a:pt x="2247" y="24273"/>
                    <a:pt x="3129" y="22693"/>
                  </a:cubicBezTo>
                  <a:cubicBezTo>
                    <a:pt x="3949" y="21143"/>
                    <a:pt x="5013" y="19441"/>
                    <a:pt x="6168" y="17830"/>
                  </a:cubicBezTo>
                  <a:cubicBezTo>
                    <a:pt x="7293" y="16249"/>
                    <a:pt x="8539" y="14729"/>
                    <a:pt x="9724" y="13483"/>
                  </a:cubicBezTo>
                  <a:cubicBezTo>
                    <a:pt x="12126" y="10960"/>
                    <a:pt x="15469" y="8042"/>
                    <a:pt x="17810" y="5398"/>
                  </a:cubicBezTo>
                  <a:cubicBezTo>
                    <a:pt x="18995" y="4060"/>
                    <a:pt x="19937" y="2814"/>
                    <a:pt x="20545" y="1842"/>
                  </a:cubicBezTo>
                  <a:cubicBezTo>
                    <a:pt x="20849" y="1355"/>
                    <a:pt x="21092" y="990"/>
                    <a:pt x="21244" y="717"/>
                  </a:cubicBezTo>
                  <a:cubicBezTo>
                    <a:pt x="21396" y="443"/>
                    <a:pt x="21457" y="291"/>
                    <a:pt x="21457" y="291"/>
                  </a:cubicBezTo>
                  <a:cubicBezTo>
                    <a:pt x="21539" y="110"/>
                    <a:pt x="21550" y="1"/>
                    <a:pt x="215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237;p57">
              <a:extLst>
                <a:ext uri="{FF2B5EF4-FFF2-40B4-BE49-F238E27FC236}">
                  <a16:creationId xmlns:a16="http://schemas.microsoft.com/office/drawing/2014/main" id="{99B511C8-11F2-4F76-9C72-CD9506197EE1}"/>
                </a:ext>
              </a:extLst>
            </p:cNvPr>
            <p:cNvSpPr/>
            <p:nvPr/>
          </p:nvSpPr>
          <p:spPr>
            <a:xfrm>
              <a:off x="23298175" y="12927075"/>
              <a:ext cx="435025" cy="447350"/>
            </a:xfrm>
            <a:custGeom>
              <a:avLst/>
              <a:gdLst/>
              <a:ahLst/>
              <a:cxnLst/>
              <a:rect l="l" t="t" r="r" b="b"/>
              <a:pathLst>
                <a:path w="17401" h="17894" extrusionOk="0">
                  <a:moveTo>
                    <a:pt x="17306" y="1"/>
                  </a:moveTo>
                  <a:cubicBezTo>
                    <a:pt x="17267" y="1"/>
                    <a:pt x="17212" y="21"/>
                    <a:pt x="17145" y="69"/>
                  </a:cubicBezTo>
                  <a:cubicBezTo>
                    <a:pt x="17145" y="69"/>
                    <a:pt x="16841" y="404"/>
                    <a:pt x="16294" y="951"/>
                  </a:cubicBezTo>
                  <a:cubicBezTo>
                    <a:pt x="15716" y="1468"/>
                    <a:pt x="14835" y="2167"/>
                    <a:pt x="13801" y="2835"/>
                  </a:cubicBezTo>
                  <a:cubicBezTo>
                    <a:pt x="12798" y="3535"/>
                    <a:pt x="11613" y="4294"/>
                    <a:pt x="10427" y="5054"/>
                  </a:cubicBezTo>
                  <a:cubicBezTo>
                    <a:pt x="9242" y="5814"/>
                    <a:pt x="8148" y="6665"/>
                    <a:pt x="7266" y="7547"/>
                  </a:cubicBezTo>
                  <a:cubicBezTo>
                    <a:pt x="5473" y="9249"/>
                    <a:pt x="3679" y="11802"/>
                    <a:pt x="2372" y="13930"/>
                  </a:cubicBezTo>
                  <a:cubicBezTo>
                    <a:pt x="1673" y="14963"/>
                    <a:pt x="1157" y="15906"/>
                    <a:pt x="731" y="16605"/>
                  </a:cubicBezTo>
                  <a:cubicBezTo>
                    <a:pt x="305" y="17243"/>
                    <a:pt x="93" y="17668"/>
                    <a:pt x="93" y="17668"/>
                  </a:cubicBezTo>
                  <a:cubicBezTo>
                    <a:pt x="0" y="17798"/>
                    <a:pt x="20" y="17894"/>
                    <a:pt x="85" y="17894"/>
                  </a:cubicBezTo>
                  <a:cubicBezTo>
                    <a:pt x="126" y="17894"/>
                    <a:pt x="185" y="17855"/>
                    <a:pt x="245" y="17760"/>
                  </a:cubicBezTo>
                  <a:cubicBezTo>
                    <a:pt x="245" y="17760"/>
                    <a:pt x="1278" y="16179"/>
                    <a:pt x="2585" y="14082"/>
                  </a:cubicBezTo>
                  <a:cubicBezTo>
                    <a:pt x="3953" y="11985"/>
                    <a:pt x="5807" y="9492"/>
                    <a:pt x="7540" y="7820"/>
                  </a:cubicBezTo>
                  <a:cubicBezTo>
                    <a:pt x="8421" y="6969"/>
                    <a:pt x="9485" y="6149"/>
                    <a:pt x="10610" y="5358"/>
                  </a:cubicBezTo>
                  <a:cubicBezTo>
                    <a:pt x="11765" y="4598"/>
                    <a:pt x="12950" y="3839"/>
                    <a:pt x="13953" y="3109"/>
                  </a:cubicBezTo>
                  <a:cubicBezTo>
                    <a:pt x="14987" y="2380"/>
                    <a:pt x="15868" y="1650"/>
                    <a:pt x="16446" y="1133"/>
                  </a:cubicBezTo>
                  <a:cubicBezTo>
                    <a:pt x="16993" y="586"/>
                    <a:pt x="17297" y="221"/>
                    <a:pt x="17297" y="221"/>
                  </a:cubicBezTo>
                  <a:cubicBezTo>
                    <a:pt x="17400" y="97"/>
                    <a:pt x="17391" y="1"/>
                    <a:pt x="173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238;p57">
              <a:extLst>
                <a:ext uri="{FF2B5EF4-FFF2-40B4-BE49-F238E27FC236}">
                  <a16:creationId xmlns:a16="http://schemas.microsoft.com/office/drawing/2014/main" id="{A548283F-630C-444D-B394-E29C17D6EC0A}"/>
                </a:ext>
              </a:extLst>
            </p:cNvPr>
            <p:cNvSpPr/>
            <p:nvPr/>
          </p:nvSpPr>
          <p:spPr>
            <a:xfrm>
              <a:off x="23285250" y="12348200"/>
              <a:ext cx="532750" cy="1021925"/>
            </a:xfrm>
            <a:custGeom>
              <a:avLst/>
              <a:gdLst/>
              <a:ahLst/>
              <a:cxnLst/>
              <a:rect l="l" t="t" r="r" b="b"/>
              <a:pathLst>
                <a:path w="21310" h="40877" extrusionOk="0">
                  <a:moveTo>
                    <a:pt x="21255" y="1"/>
                  </a:moveTo>
                  <a:cubicBezTo>
                    <a:pt x="21213" y="1"/>
                    <a:pt x="21123" y="75"/>
                    <a:pt x="21005" y="245"/>
                  </a:cubicBezTo>
                  <a:cubicBezTo>
                    <a:pt x="21005" y="245"/>
                    <a:pt x="20488" y="914"/>
                    <a:pt x="19698" y="2130"/>
                  </a:cubicBezTo>
                  <a:cubicBezTo>
                    <a:pt x="18938" y="3346"/>
                    <a:pt x="17783" y="5018"/>
                    <a:pt x="16537" y="6963"/>
                  </a:cubicBezTo>
                  <a:cubicBezTo>
                    <a:pt x="15230" y="8847"/>
                    <a:pt x="13680" y="10914"/>
                    <a:pt x="12190" y="13042"/>
                  </a:cubicBezTo>
                  <a:cubicBezTo>
                    <a:pt x="10731" y="15139"/>
                    <a:pt x="9272" y="17267"/>
                    <a:pt x="8087" y="19151"/>
                  </a:cubicBezTo>
                  <a:cubicBezTo>
                    <a:pt x="6932" y="21066"/>
                    <a:pt x="5625" y="23255"/>
                    <a:pt x="4531" y="25626"/>
                  </a:cubicBezTo>
                  <a:cubicBezTo>
                    <a:pt x="3437" y="27966"/>
                    <a:pt x="2525" y="30398"/>
                    <a:pt x="1856" y="32617"/>
                  </a:cubicBezTo>
                  <a:cubicBezTo>
                    <a:pt x="1187" y="34805"/>
                    <a:pt x="731" y="36811"/>
                    <a:pt x="458" y="38240"/>
                  </a:cubicBezTo>
                  <a:cubicBezTo>
                    <a:pt x="154" y="39638"/>
                    <a:pt x="32" y="40520"/>
                    <a:pt x="32" y="40520"/>
                  </a:cubicBezTo>
                  <a:cubicBezTo>
                    <a:pt x="1" y="40755"/>
                    <a:pt x="34" y="40877"/>
                    <a:pt x="87" y="40877"/>
                  </a:cubicBezTo>
                  <a:cubicBezTo>
                    <a:pt x="135" y="40877"/>
                    <a:pt x="201" y="40770"/>
                    <a:pt x="245" y="40550"/>
                  </a:cubicBezTo>
                  <a:cubicBezTo>
                    <a:pt x="245" y="40550"/>
                    <a:pt x="336" y="39668"/>
                    <a:pt x="640" y="38270"/>
                  </a:cubicBezTo>
                  <a:cubicBezTo>
                    <a:pt x="944" y="36872"/>
                    <a:pt x="1400" y="34896"/>
                    <a:pt x="2099" y="32677"/>
                  </a:cubicBezTo>
                  <a:cubicBezTo>
                    <a:pt x="2768" y="30489"/>
                    <a:pt x="3680" y="28088"/>
                    <a:pt x="4804" y="25778"/>
                  </a:cubicBezTo>
                  <a:cubicBezTo>
                    <a:pt x="5899" y="23437"/>
                    <a:pt x="7175" y="21249"/>
                    <a:pt x="8361" y="19334"/>
                  </a:cubicBezTo>
                  <a:cubicBezTo>
                    <a:pt x="9546" y="17449"/>
                    <a:pt x="10944" y="15322"/>
                    <a:pt x="12434" y="13224"/>
                  </a:cubicBezTo>
                  <a:cubicBezTo>
                    <a:pt x="13923" y="11097"/>
                    <a:pt x="15473" y="9060"/>
                    <a:pt x="16719" y="7115"/>
                  </a:cubicBezTo>
                  <a:cubicBezTo>
                    <a:pt x="17966" y="5169"/>
                    <a:pt x="19029" y="3467"/>
                    <a:pt x="19850" y="2252"/>
                  </a:cubicBezTo>
                  <a:cubicBezTo>
                    <a:pt x="20640" y="1066"/>
                    <a:pt x="21127" y="337"/>
                    <a:pt x="21127" y="337"/>
                  </a:cubicBezTo>
                  <a:cubicBezTo>
                    <a:pt x="21282" y="129"/>
                    <a:pt x="21310" y="1"/>
                    <a:pt x="212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239;p57">
              <a:extLst>
                <a:ext uri="{FF2B5EF4-FFF2-40B4-BE49-F238E27FC236}">
                  <a16:creationId xmlns:a16="http://schemas.microsoft.com/office/drawing/2014/main" id="{54370057-C2BC-4498-8766-A7A360DA092E}"/>
                </a:ext>
              </a:extLst>
            </p:cNvPr>
            <p:cNvSpPr/>
            <p:nvPr/>
          </p:nvSpPr>
          <p:spPr>
            <a:xfrm>
              <a:off x="23293650" y="13147650"/>
              <a:ext cx="956725" cy="382250"/>
            </a:xfrm>
            <a:custGeom>
              <a:avLst/>
              <a:gdLst/>
              <a:ahLst/>
              <a:cxnLst/>
              <a:rect l="l" t="t" r="r" b="b"/>
              <a:pathLst>
                <a:path w="38269" h="15290" extrusionOk="0">
                  <a:moveTo>
                    <a:pt x="21815" y="202"/>
                  </a:moveTo>
                  <a:cubicBezTo>
                    <a:pt x="21870" y="241"/>
                    <a:pt x="22085" y="274"/>
                    <a:pt x="22463" y="274"/>
                  </a:cubicBezTo>
                  <a:cubicBezTo>
                    <a:pt x="22463" y="274"/>
                    <a:pt x="22888" y="274"/>
                    <a:pt x="23618" y="304"/>
                  </a:cubicBezTo>
                  <a:cubicBezTo>
                    <a:pt x="24377" y="365"/>
                    <a:pt x="25381" y="426"/>
                    <a:pt x="26718" y="578"/>
                  </a:cubicBezTo>
                  <a:cubicBezTo>
                    <a:pt x="28025" y="730"/>
                    <a:pt x="29606" y="1003"/>
                    <a:pt x="31369" y="1307"/>
                  </a:cubicBezTo>
                  <a:cubicBezTo>
                    <a:pt x="33101" y="1611"/>
                    <a:pt x="35077" y="2037"/>
                    <a:pt x="36870" y="3101"/>
                  </a:cubicBezTo>
                  <a:cubicBezTo>
                    <a:pt x="37296" y="3405"/>
                    <a:pt x="37843" y="3678"/>
                    <a:pt x="37934" y="4073"/>
                  </a:cubicBezTo>
                  <a:cubicBezTo>
                    <a:pt x="37995" y="4529"/>
                    <a:pt x="37478" y="4924"/>
                    <a:pt x="37083" y="5259"/>
                  </a:cubicBezTo>
                  <a:cubicBezTo>
                    <a:pt x="36262" y="5928"/>
                    <a:pt x="35320" y="6566"/>
                    <a:pt x="34256" y="6961"/>
                  </a:cubicBezTo>
                  <a:cubicBezTo>
                    <a:pt x="33192" y="7387"/>
                    <a:pt x="32068" y="7599"/>
                    <a:pt x="30913" y="7721"/>
                  </a:cubicBezTo>
                  <a:cubicBezTo>
                    <a:pt x="30335" y="7812"/>
                    <a:pt x="29727" y="7873"/>
                    <a:pt x="29150" y="8177"/>
                  </a:cubicBezTo>
                  <a:cubicBezTo>
                    <a:pt x="28572" y="8481"/>
                    <a:pt x="28177" y="8937"/>
                    <a:pt x="27812" y="9423"/>
                  </a:cubicBezTo>
                  <a:cubicBezTo>
                    <a:pt x="27144" y="10426"/>
                    <a:pt x="26688" y="11520"/>
                    <a:pt x="25836" y="12280"/>
                  </a:cubicBezTo>
                  <a:cubicBezTo>
                    <a:pt x="25016" y="13101"/>
                    <a:pt x="23982" y="13587"/>
                    <a:pt x="22888" y="13770"/>
                  </a:cubicBezTo>
                  <a:cubicBezTo>
                    <a:pt x="22595" y="13835"/>
                    <a:pt x="22302" y="13865"/>
                    <a:pt x="22008" y="13865"/>
                  </a:cubicBezTo>
                  <a:cubicBezTo>
                    <a:pt x="21755" y="13865"/>
                    <a:pt x="21501" y="13842"/>
                    <a:pt x="21247" y="13800"/>
                  </a:cubicBezTo>
                  <a:cubicBezTo>
                    <a:pt x="20730" y="13739"/>
                    <a:pt x="20213" y="13557"/>
                    <a:pt x="19697" y="13405"/>
                  </a:cubicBezTo>
                  <a:cubicBezTo>
                    <a:pt x="19149" y="13192"/>
                    <a:pt x="18663" y="13040"/>
                    <a:pt x="18086" y="12979"/>
                  </a:cubicBezTo>
                  <a:cubicBezTo>
                    <a:pt x="17943" y="12955"/>
                    <a:pt x="17797" y="12944"/>
                    <a:pt x="17652" y="12944"/>
                  </a:cubicBezTo>
                  <a:cubicBezTo>
                    <a:pt x="17243" y="12944"/>
                    <a:pt x="16834" y="13035"/>
                    <a:pt x="16475" y="13192"/>
                  </a:cubicBezTo>
                  <a:cubicBezTo>
                    <a:pt x="15502" y="13587"/>
                    <a:pt x="14803" y="14256"/>
                    <a:pt x="13921" y="14681"/>
                  </a:cubicBezTo>
                  <a:cubicBezTo>
                    <a:pt x="13504" y="14905"/>
                    <a:pt x="13049" y="15004"/>
                    <a:pt x="12587" y="15004"/>
                  </a:cubicBezTo>
                  <a:cubicBezTo>
                    <a:pt x="12108" y="15004"/>
                    <a:pt x="11620" y="14898"/>
                    <a:pt x="11155" y="14712"/>
                  </a:cubicBezTo>
                  <a:cubicBezTo>
                    <a:pt x="10243" y="14377"/>
                    <a:pt x="9484" y="13739"/>
                    <a:pt x="8754" y="13101"/>
                  </a:cubicBezTo>
                  <a:cubicBezTo>
                    <a:pt x="8025" y="12402"/>
                    <a:pt x="7386" y="11733"/>
                    <a:pt x="6657" y="11156"/>
                  </a:cubicBezTo>
                  <a:cubicBezTo>
                    <a:pt x="5259" y="9970"/>
                    <a:pt x="3769" y="9119"/>
                    <a:pt x="2493" y="8724"/>
                  </a:cubicBezTo>
                  <a:cubicBezTo>
                    <a:pt x="1824" y="8481"/>
                    <a:pt x="1277" y="8329"/>
                    <a:pt x="760" y="8268"/>
                  </a:cubicBezTo>
                  <a:cubicBezTo>
                    <a:pt x="669" y="8207"/>
                    <a:pt x="547" y="8207"/>
                    <a:pt x="426" y="8177"/>
                  </a:cubicBezTo>
                  <a:lnTo>
                    <a:pt x="304" y="8177"/>
                  </a:lnTo>
                  <a:lnTo>
                    <a:pt x="304" y="7812"/>
                  </a:lnTo>
                  <a:cubicBezTo>
                    <a:pt x="1125" y="7387"/>
                    <a:pt x="1915" y="6961"/>
                    <a:pt x="2675" y="6566"/>
                  </a:cubicBezTo>
                  <a:cubicBezTo>
                    <a:pt x="3465" y="6140"/>
                    <a:pt x="4225" y="5745"/>
                    <a:pt x="4955" y="5380"/>
                  </a:cubicBezTo>
                  <a:cubicBezTo>
                    <a:pt x="6444" y="4651"/>
                    <a:pt x="7812" y="4013"/>
                    <a:pt x="9088" y="3435"/>
                  </a:cubicBezTo>
                  <a:cubicBezTo>
                    <a:pt x="11672" y="2341"/>
                    <a:pt x="13891" y="1611"/>
                    <a:pt x="15715" y="1155"/>
                  </a:cubicBezTo>
                  <a:cubicBezTo>
                    <a:pt x="17538" y="730"/>
                    <a:pt x="18906" y="517"/>
                    <a:pt x="19818" y="426"/>
                  </a:cubicBezTo>
                  <a:cubicBezTo>
                    <a:pt x="20274" y="396"/>
                    <a:pt x="20608" y="365"/>
                    <a:pt x="20821" y="365"/>
                  </a:cubicBezTo>
                  <a:cubicBezTo>
                    <a:pt x="21064" y="335"/>
                    <a:pt x="21186" y="335"/>
                    <a:pt x="21186" y="335"/>
                  </a:cubicBezTo>
                  <a:cubicBezTo>
                    <a:pt x="21583" y="306"/>
                    <a:pt x="21795" y="258"/>
                    <a:pt x="21815" y="202"/>
                  </a:cubicBezTo>
                  <a:close/>
                  <a:moveTo>
                    <a:pt x="20791" y="0"/>
                  </a:moveTo>
                  <a:cubicBezTo>
                    <a:pt x="20578" y="0"/>
                    <a:pt x="20213" y="61"/>
                    <a:pt x="19757" y="92"/>
                  </a:cubicBezTo>
                  <a:cubicBezTo>
                    <a:pt x="18815" y="183"/>
                    <a:pt x="17447" y="396"/>
                    <a:pt x="15624" y="821"/>
                  </a:cubicBezTo>
                  <a:cubicBezTo>
                    <a:pt x="13830" y="1277"/>
                    <a:pt x="11551" y="2006"/>
                    <a:pt x="8967" y="3101"/>
                  </a:cubicBezTo>
                  <a:cubicBezTo>
                    <a:pt x="7690" y="3617"/>
                    <a:pt x="6292" y="4317"/>
                    <a:pt x="4803" y="5046"/>
                  </a:cubicBezTo>
                  <a:cubicBezTo>
                    <a:pt x="4073" y="5411"/>
                    <a:pt x="3313" y="5806"/>
                    <a:pt x="2523" y="6201"/>
                  </a:cubicBezTo>
                  <a:cubicBezTo>
                    <a:pt x="1733" y="6627"/>
                    <a:pt x="882" y="7083"/>
                    <a:pt x="0" y="7538"/>
                  </a:cubicBezTo>
                  <a:lnTo>
                    <a:pt x="0" y="8177"/>
                  </a:lnTo>
                  <a:lnTo>
                    <a:pt x="0" y="8329"/>
                  </a:lnTo>
                  <a:cubicBezTo>
                    <a:pt x="0" y="8359"/>
                    <a:pt x="91" y="8359"/>
                    <a:pt x="122" y="8359"/>
                  </a:cubicBezTo>
                  <a:cubicBezTo>
                    <a:pt x="213" y="8359"/>
                    <a:pt x="274" y="8420"/>
                    <a:pt x="365" y="8420"/>
                  </a:cubicBezTo>
                  <a:cubicBezTo>
                    <a:pt x="456" y="8450"/>
                    <a:pt x="578" y="8450"/>
                    <a:pt x="699" y="8481"/>
                  </a:cubicBezTo>
                  <a:cubicBezTo>
                    <a:pt x="1186" y="8572"/>
                    <a:pt x="1763" y="8724"/>
                    <a:pt x="2371" y="8937"/>
                  </a:cubicBezTo>
                  <a:cubicBezTo>
                    <a:pt x="3617" y="9362"/>
                    <a:pt x="5076" y="10152"/>
                    <a:pt x="6444" y="11338"/>
                  </a:cubicBezTo>
                  <a:cubicBezTo>
                    <a:pt x="7113" y="11915"/>
                    <a:pt x="7751" y="12584"/>
                    <a:pt x="8481" y="13283"/>
                  </a:cubicBezTo>
                  <a:cubicBezTo>
                    <a:pt x="9210" y="13952"/>
                    <a:pt x="10000" y="14590"/>
                    <a:pt x="11003" y="14985"/>
                  </a:cubicBezTo>
                  <a:cubicBezTo>
                    <a:pt x="11507" y="15174"/>
                    <a:pt x="12059" y="15290"/>
                    <a:pt x="12606" y="15290"/>
                  </a:cubicBezTo>
                  <a:cubicBezTo>
                    <a:pt x="13115" y="15290"/>
                    <a:pt x="13619" y="15190"/>
                    <a:pt x="14073" y="14955"/>
                  </a:cubicBezTo>
                  <a:cubicBezTo>
                    <a:pt x="14985" y="14499"/>
                    <a:pt x="15745" y="13800"/>
                    <a:pt x="16566" y="13466"/>
                  </a:cubicBezTo>
                  <a:cubicBezTo>
                    <a:pt x="16899" y="13310"/>
                    <a:pt x="17248" y="13248"/>
                    <a:pt x="17608" y="13248"/>
                  </a:cubicBezTo>
                  <a:cubicBezTo>
                    <a:pt x="18233" y="13248"/>
                    <a:pt x="18889" y="13436"/>
                    <a:pt x="19545" y="13648"/>
                  </a:cubicBezTo>
                  <a:cubicBezTo>
                    <a:pt x="20061" y="13800"/>
                    <a:pt x="20608" y="13982"/>
                    <a:pt x="21186" y="14074"/>
                  </a:cubicBezTo>
                  <a:cubicBezTo>
                    <a:pt x="21432" y="14101"/>
                    <a:pt x="21690" y="14116"/>
                    <a:pt x="21952" y="14116"/>
                  </a:cubicBezTo>
                  <a:cubicBezTo>
                    <a:pt x="22273" y="14116"/>
                    <a:pt x="22601" y="14093"/>
                    <a:pt x="22918" y="14043"/>
                  </a:cubicBezTo>
                  <a:cubicBezTo>
                    <a:pt x="24104" y="13830"/>
                    <a:pt x="25198" y="13314"/>
                    <a:pt x="26080" y="12463"/>
                  </a:cubicBezTo>
                  <a:cubicBezTo>
                    <a:pt x="26992" y="11642"/>
                    <a:pt x="27447" y="10487"/>
                    <a:pt x="28086" y="9545"/>
                  </a:cubicBezTo>
                  <a:cubicBezTo>
                    <a:pt x="28420" y="9058"/>
                    <a:pt x="28815" y="8633"/>
                    <a:pt x="29302" y="8359"/>
                  </a:cubicBezTo>
                  <a:cubicBezTo>
                    <a:pt x="29788" y="8116"/>
                    <a:pt x="30365" y="8025"/>
                    <a:pt x="30943" y="7964"/>
                  </a:cubicBezTo>
                  <a:cubicBezTo>
                    <a:pt x="32128" y="7842"/>
                    <a:pt x="33283" y="7630"/>
                    <a:pt x="34347" y="7174"/>
                  </a:cubicBezTo>
                  <a:cubicBezTo>
                    <a:pt x="35411" y="6718"/>
                    <a:pt x="36414" y="6110"/>
                    <a:pt x="37296" y="5380"/>
                  </a:cubicBezTo>
                  <a:cubicBezTo>
                    <a:pt x="37478" y="5198"/>
                    <a:pt x="37691" y="5046"/>
                    <a:pt x="37904" y="4803"/>
                  </a:cubicBezTo>
                  <a:cubicBezTo>
                    <a:pt x="38086" y="4621"/>
                    <a:pt x="38268" y="4317"/>
                    <a:pt x="38238" y="3982"/>
                  </a:cubicBezTo>
                  <a:cubicBezTo>
                    <a:pt x="38147" y="3617"/>
                    <a:pt x="37934" y="3405"/>
                    <a:pt x="37691" y="3253"/>
                  </a:cubicBezTo>
                  <a:cubicBezTo>
                    <a:pt x="37478" y="3040"/>
                    <a:pt x="37235" y="2949"/>
                    <a:pt x="37022" y="2797"/>
                  </a:cubicBezTo>
                  <a:cubicBezTo>
                    <a:pt x="35168" y="1733"/>
                    <a:pt x="33131" y="1307"/>
                    <a:pt x="31399" y="1003"/>
                  </a:cubicBezTo>
                  <a:cubicBezTo>
                    <a:pt x="29606" y="699"/>
                    <a:pt x="28055" y="487"/>
                    <a:pt x="26718" y="304"/>
                  </a:cubicBezTo>
                  <a:cubicBezTo>
                    <a:pt x="25381" y="183"/>
                    <a:pt x="24317" y="122"/>
                    <a:pt x="23618" y="92"/>
                  </a:cubicBezTo>
                  <a:lnTo>
                    <a:pt x="22463" y="92"/>
                  </a:lnTo>
                  <a:cubicBezTo>
                    <a:pt x="22061" y="92"/>
                    <a:pt x="21842" y="129"/>
                    <a:pt x="21807" y="171"/>
                  </a:cubicBezTo>
                  <a:lnTo>
                    <a:pt x="21807" y="171"/>
                  </a:lnTo>
                  <a:cubicBezTo>
                    <a:pt x="21758" y="115"/>
                    <a:pt x="21532" y="55"/>
                    <a:pt x="211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240;p57">
              <a:extLst>
                <a:ext uri="{FF2B5EF4-FFF2-40B4-BE49-F238E27FC236}">
                  <a16:creationId xmlns:a16="http://schemas.microsoft.com/office/drawing/2014/main" id="{8FAF40BA-6ED7-41BF-92D6-0AE74EBB4ABF}"/>
                </a:ext>
              </a:extLst>
            </p:cNvPr>
            <p:cNvSpPr/>
            <p:nvPr/>
          </p:nvSpPr>
          <p:spPr>
            <a:xfrm>
              <a:off x="23296950" y="13253725"/>
              <a:ext cx="949650" cy="94925"/>
            </a:xfrm>
            <a:custGeom>
              <a:avLst/>
              <a:gdLst/>
              <a:ahLst/>
              <a:cxnLst/>
              <a:rect l="l" t="t" r="r" b="b"/>
              <a:pathLst>
                <a:path w="37986" h="3797" extrusionOk="0">
                  <a:moveTo>
                    <a:pt x="37751" y="1"/>
                  </a:moveTo>
                  <a:cubicBezTo>
                    <a:pt x="37714" y="1"/>
                    <a:pt x="37670" y="4"/>
                    <a:pt x="37620" y="13"/>
                  </a:cubicBezTo>
                  <a:cubicBezTo>
                    <a:pt x="37620" y="13"/>
                    <a:pt x="34793" y="681"/>
                    <a:pt x="31085" y="1137"/>
                  </a:cubicBezTo>
                  <a:cubicBezTo>
                    <a:pt x="29200" y="1381"/>
                    <a:pt x="27072" y="1593"/>
                    <a:pt x="25005" y="1685"/>
                  </a:cubicBezTo>
                  <a:cubicBezTo>
                    <a:pt x="22908" y="1806"/>
                    <a:pt x="20811" y="1836"/>
                    <a:pt x="18987" y="1836"/>
                  </a:cubicBezTo>
                  <a:cubicBezTo>
                    <a:pt x="15340" y="1836"/>
                    <a:pt x="10628" y="1836"/>
                    <a:pt x="6859" y="2323"/>
                  </a:cubicBezTo>
                  <a:cubicBezTo>
                    <a:pt x="5005" y="2536"/>
                    <a:pt x="3333" y="2840"/>
                    <a:pt x="2209" y="3113"/>
                  </a:cubicBezTo>
                  <a:cubicBezTo>
                    <a:pt x="1601" y="3235"/>
                    <a:pt x="1145" y="3356"/>
                    <a:pt x="841" y="3447"/>
                  </a:cubicBezTo>
                  <a:cubicBezTo>
                    <a:pt x="537" y="3569"/>
                    <a:pt x="324" y="3599"/>
                    <a:pt x="324" y="3599"/>
                  </a:cubicBezTo>
                  <a:cubicBezTo>
                    <a:pt x="54" y="3689"/>
                    <a:pt x="1" y="3796"/>
                    <a:pt x="127" y="3796"/>
                  </a:cubicBezTo>
                  <a:cubicBezTo>
                    <a:pt x="171" y="3796"/>
                    <a:pt x="237" y="3783"/>
                    <a:pt x="324" y="3751"/>
                  </a:cubicBezTo>
                  <a:cubicBezTo>
                    <a:pt x="324" y="3751"/>
                    <a:pt x="537" y="3721"/>
                    <a:pt x="841" y="3630"/>
                  </a:cubicBezTo>
                  <a:cubicBezTo>
                    <a:pt x="1175" y="3508"/>
                    <a:pt x="1631" y="3417"/>
                    <a:pt x="2209" y="3295"/>
                  </a:cubicBezTo>
                  <a:cubicBezTo>
                    <a:pt x="3364" y="3022"/>
                    <a:pt x="5005" y="2748"/>
                    <a:pt x="6859" y="2566"/>
                  </a:cubicBezTo>
                  <a:cubicBezTo>
                    <a:pt x="10628" y="2140"/>
                    <a:pt x="15309" y="2232"/>
                    <a:pt x="18987" y="2201"/>
                  </a:cubicBezTo>
                  <a:cubicBezTo>
                    <a:pt x="20811" y="2201"/>
                    <a:pt x="22938" y="2140"/>
                    <a:pt x="25036" y="1988"/>
                  </a:cubicBezTo>
                  <a:cubicBezTo>
                    <a:pt x="27133" y="1897"/>
                    <a:pt x="29261" y="1654"/>
                    <a:pt x="31115" y="1381"/>
                  </a:cubicBezTo>
                  <a:cubicBezTo>
                    <a:pt x="34884" y="864"/>
                    <a:pt x="37650" y="226"/>
                    <a:pt x="37650" y="226"/>
                  </a:cubicBezTo>
                  <a:cubicBezTo>
                    <a:pt x="37964" y="147"/>
                    <a:pt x="37985" y="1"/>
                    <a:pt x="37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241;p57">
              <a:extLst>
                <a:ext uri="{FF2B5EF4-FFF2-40B4-BE49-F238E27FC236}">
                  <a16:creationId xmlns:a16="http://schemas.microsoft.com/office/drawing/2014/main" id="{DBE52EDF-D078-41EA-B366-7F81AC605AE9}"/>
                </a:ext>
              </a:extLst>
            </p:cNvPr>
            <p:cNvSpPr/>
            <p:nvPr/>
          </p:nvSpPr>
          <p:spPr>
            <a:xfrm>
              <a:off x="23310775" y="13332175"/>
              <a:ext cx="682975" cy="61325"/>
            </a:xfrm>
            <a:custGeom>
              <a:avLst/>
              <a:gdLst/>
              <a:ahLst/>
              <a:cxnLst/>
              <a:rect l="l" t="t" r="r" b="b"/>
              <a:pathLst>
                <a:path w="27319" h="2453" extrusionOk="0">
                  <a:moveTo>
                    <a:pt x="8920" y="1"/>
                  </a:moveTo>
                  <a:cubicBezTo>
                    <a:pt x="7564" y="1"/>
                    <a:pt x="6221" y="106"/>
                    <a:pt x="4999" y="188"/>
                  </a:cubicBezTo>
                  <a:cubicBezTo>
                    <a:pt x="3631" y="309"/>
                    <a:pt x="2446" y="461"/>
                    <a:pt x="1595" y="583"/>
                  </a:cubicBezTo>
                  <a:cubicBezTo>
                    <a:pt x="744" y="705"/>
                    <a:pt x="227" y="765"/>
                    <a:pt x="227" y="765"/>
                  </a:cubicBezTo>
                  <a:cubicBezTo>
                    <a:pt x="48" y="832"/>
                    <a:pt x="1" y="932"/>
                    <a:pt x="109" y="932"/>
                  </a:cubicBezTo>
                  <a:cubicBezTo>
                    <a:pt x="148" y="932"/>
                    <a:pt x="207" y="919"/>
                    <a:pt x="288" y="887"/>
                  </a:cubicBezTo>
                  <a:cubicBezTo>
                    <a:pt x="288" y="887"/>
                    <a:pt x="805" y="796"/>
                    <a:pt x="1656" y="735"/>
                  </a:cubicBezTo>
                  <a:cubicBezTo>
                    <a:pt x="2476" y="644"/>
                    <a:pt x="3662" y="553"/>
                    <a:pt x="5030" y="431"/>
                  </a:cubicBezTo>
                  <a:cubicBezTo>
                    <a:pt x="6130" y="356"/>
                    <a:pt x="7354" y="302"/>
                    <a:pt x="8600" y="302"/>
                  </a:cubicBezTo>
                  <a:cubicBezTo>
                    <a:pt x="8868" y="302"/>
                    <a:pt x="9137" y="304"/>
                    <a:pt x="9407" y="309"/>
                  </a:cubicBezTo>
                  <a:cubicBezTo>
                    <a:pt x="10926" y="340"/>
                    <a:pt x="12385" y="492"/>
                    <a:pt x="13692" y="735"/>
                  </a:cubicBezTo>
                  <a:cubicBezTo>
                    <a:pt x="16276" y="1161"/>
                    <a:pt x="19528" y="1981"/>
                    <a:pt x="22264" y="2285"/>
                  </a:cubicBezTo>
                  <a:cubicBezTo>
                    <a:pt x="23235" y="2415"/>
                    <a:pt x="24114" y="2452"/>
                    <a:pt x="24858" y="2452"/>
                  </a:cubicBezTo>
                  <a:cubicBezTo>
                    <a:pt x="25162" y="2452"/>
                    <a:pt x="25443" y="2446"/>
                    <a:pt x="25699" y="2437"/>
                  </a:cubicBezTo>
                  <a:cubicBezTo>
                    <a:pt x="26124" y="2437"/>
                    <a:pt x="26459" y="2407"/>
                    <a:pt x="26671" y="2376"/>
                  </a:cubicBezTo>
                  <a:cubicBezTo>
                    <a:pt x="26945" y="2316"/>
                    <a:pt x="27066" y="2316"/>
                    <a:pt x="27066" y="2316"/>
                  </a:cubicBezTo>
                  <a:cubicBezTo>
                    <a:pt x="27319" y="2287"/>
                    <a:pt x="27287" y="2130"/>
                    <a:pt x="27089" y="2130"/>
                  </a:cubicBezTo>
                  <a:cubicBezTo>
                    <a:pt x="27072" y="2130"/>
                    <a:pt x="27055" y="2131"/>
                    <a:pt x="27036" y="2133"/>
                  </a:cubicBezTo>
                  <a:cubicBezTo>
                    <a:pt x="27036" y="2133"/>
                    <a:pt x="26914" y="2133"/>
                    <a:pt x="26671" y="2164"/>
                  </a:cubicBezTo>
                  <a:cubicBezTo>
                    <a:pt x="26459" y="2164"/>
                    <a:pt x="26124" y="2224"/>
                    <a:pt x="25699" y="2224"/>
                  </a:cubicBezTo>
                  <a:cubicBezTo>
                    <a:pt x="25522" y="2231"/>
                    <a:pt x="25330" y="2234"/>
                    <a:pt x="25125" y="2234"/>
                  </a:cubicBezTo>
                  <a:cubicBezTo>
                    <a:pt x="24340" y="2234"/>
                    <a:pt x="23361" y="2180"/>
                    <a:pt x="22325" y="2012"/>
                  </a:cubicBezTo>
                  <a:cubicBezTo>
                    <a:pt x="19619" y="1677"/>
                    <a:pt x="16337" y="796"/>
                    <a:pt x="13723" y="401"/>
                  </a:cubicBezTo>
                  <a:cubicBezTo>
                    <a:pt x="12446" y="157"/>
                    <a:pt x="10926" y="6"/>
                    <a:pt x="9407" y="6"/>
                  </a:cubicBezTo>
                  <a:cubicBezTo>
                    <a:pt x="9244" y="2"/>
                    <a:pt x="9082" y="1"/>
                    <a:pt x="89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242;p57">
              <a:extLst>
                <a:ext uri="{FF2B5EF4-FFF2-40B4-BE49-F238E27FC236}">
                  <a16:creationId xmlns:a16="http://schemas.microsoft.com/office/drawing/2014/main" id="{B62C1F42-78E8-4BE2-9C8D-7ABF60C721C4}"/>
                </a:ext>
              </a:extLst>
            </p:cNvPr>
            <p:cNvSpPr/>
            <p:nvPr/>
          </p:nvSpPr>
          <p:spPr>
            <a:xfrm>
              <a:off x="23297450" y="13351300"/>
              <a:ext cx="428250" cy="128525"/>
            </a:xfrm>
            <a:custGeom>
              <a:avLst/>
              <a:gdLst/>
              <a:ahLst/>
              <a:cxnLst/>
              <a:rect l="l" t="t" r="r" b="b"/>
              <a:pathLst>
                <a:path w="17130" h="5141" extrusionOk="0">
                  <a:moveTo>
                    <a:pt x="152" y="0"/>
                  </a:moveTo>
                  <a:cubicBezTo>
                    <a:pt x="0" y="0"/>
                    <a:pt x="0" y="152"/>
                    <a:pt x="152" y="213"/>
                  </a:cubicBezTo>
                  <a:cubicBezTo>
                    <a:pt x="152" y="213"/>
                    <a:pt x="517" y="213"/>
                    <a:pt x="1034" y="274"/>
                  </a:cubicBezTo>
                  <a:cubicBezTo>
                    <a:pt x="1581" y="304"/>
                    <a:pt x="2341" y="365"/>
                    <a:pt x="3192" y="578"/>
                  </a:cubicBezTo>
                  <a:cubicBezTo>
                    <a:pt x="4955" y="882"/>
                    <a:pt x="6961" y="1703"/>
                    <a:pt x="8572" y="2341"/>
                  </a:cubicBezTo>
                  <a:cubicBezTo>
                    <a:pt x="10152" y="3040"/>
                    <a:pt x="12158" y="3921"/>
                    <a:pt x="13891" y="4408"/>
                  </a:cubicBezTo>
                  <a:cubicBezTo>
                    <a:pt x="14742" y="4681"/>
                    <a:pt x="15502" y="4864"/>
                    <a:pt x="16049" y="4985"/>
                  </a:cubicBezTo>
                  <a:cubicBezTo>
                    <a:pt x="16566" y="5046"/>
                    <a:pt x="16931" y="5137"/>
                    <a:pt x="16931" y="5137"/>
                  </a:cubicBezTo>
                  <a:cubicBezTo>
                    <a:pt x="16944" y="5140"/>
                    <a:pt x="16957" y="5141"/>
                    <a:pt x="16969" y="5141"/>
                  </a:cubicBezTo>
                  <a:cubicBezTo>
                    <a:pt x="17116" y="5141"/>
                    <a:pt x="17129" y="4981"/>
                    <a:pt x="16961" y="4924"/>
                  </a:cubicBezTo>
                  <a:cubicBezTo>
                    <a:pt x="16961" y="4924"/>
                    <a:pt x="16627" y="4864"/>
                    <a:pt x="16079" y="4742"/>
                  </a:cubicBezTo>
                  <a:cubicBezTo>
                    <a:pt x="15563" y="4621"/>
                    <a:pt x="14803" y="4408"/>
                    <a:pt x="13952" y="4134"/>
                  </a:cubicBezTo>
                  <a:cubicBezTo>
                    <a:pt x="12280" y="3617"/>
                    <a:pt x="10304" y="2675"/>
                    <a:pt x="8724" y="2006"/>
                  </a:cubicBezTo>
                  <a:cubicBezTo>
                    <a:pt x="7113" y="1338"/>
                    <a:pt x="5015" y="578"/>
                    <a:pt x="3283" y="274"/>
                  </a:cubicBezTo>
                  <a:cubicBezTo>
                    <a:pt x="2401" y="92"/>
                    <a:pt x="1641" y="31"/>
                    <a:pt x="10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243;p57">
              <a:extLst>
                <a:ext uri="{FF2B5EF4-FFF2-40B4-BE49-F238E27FC236}">
                  <a16:creationId xmlns:a16="http://schemas.microsoft.com/office/drawing/2014/main" id="{58B62151-6F01-4E4C-87D2-D177BA69BC96}"/>
                </a:ext>
              </a:extLst>
            </p:cNvPr>
            <p:cNvSpPr/>
            <p:nvPr/>
          </p:nvSpPr>
          <p:spPr>
            <a:xfrm>
              <a:off x="23302150" y="13191625"/>
              <a:ext cx="860125" cy="153200"/>
            </a:xfrm>
            <a:custGeom>
              <a:avLst/>
              <a:gdLst/>
              <a:ahLst/>
              <a:cxnLst/>
              <a:rect l="l" t="t" r="r" b="b"/>
              <a:pathLst>
                <a:path w="34405" h="6128" extrusionOk="0">
                  <a:moveTo>
                    <a:pt x="34172" y="0"/>
                  </a:moveTo>
                  <a:cubicBezTo>
                    <a:pt x="34150" y="0"/>
                    <a:pt x="34125" y="2"/>
                    <a:pt x="34098" y="4"/>
                  </a:cubicBezTo>
                  <a:cubicBezTo>
                    <a:pt x="34098" y="4"/>
                    <a:pt x="33460" y="187"/>
                    <a:pt x="32396" y="339"/>
                  </a:cubicBezTo>
                  <a:cubicBezTo>
                    <a:pt x="31416" y="475"/>
                    <a:pt x="30095" y="587"/>
                    <a:pt x="28585" y="587"/>
                  </a:cubicBezTo>
                  <a:cubicBezTo>
                    <a:pt x="28409" y="587"/>
                    <a:pt x="28231" y="585"/>
                    <a:pt x="28050" y="582"/>
                  </a:cubicBezTo>
                  <a:cubicBezTo>
                    <a:pt x="26348" y="582"/>
                    <a:pt x="24372" y="430"/>
                    <a:pt x="22427" y="430"/>
                  </a:cubicBezTo>
                  <a:cubicBezTo>
                    <a:pt x="20451" y="430"/>
                    <a:pt x="18505" y="612"/>
                    <a:pt x="16834" y="886"/>
                  </a:cubicBezTo>
                  <a:cubicBezTo>
                    <a:pt x="13460" y="1372"/>
                    <a:pt x="9265" y="2588"/>
                    <a:pt x="6013" y="3773"/>
                  </a:cubicBezTo>
                  <a:cubicBezTo>
                    <a:pt x="4371" y="4381"/>
                    <a:pt x="2943" y="4898"/>
                    <a:pt x="1909" y="5293"/>
                  </a:cubicBezTo>
                  <a:cubicBezTo>
                    <a:pt x="876" y="5658"/>
                    <a:pt x="268" y="5901"/>
                    <a:pt x="268" y="5901"/>
                  </a:cubicBezTo>
                  <a:cubicBezTo>
                    <a:pt x="41" y="6014"/>
                    <a:pt x="1" y="6128"/>
                    <a:pt x="146" y="6128"/>
                  </a:cubicBezTo>
                  <a:cubicBezTo>
                    <a:pt x="195" y="6128"/>
                    <a:pt x="266" y="6114"/>
                    <a:pt x="359" y="6083"/>
                  </a:cubicBezTo>
                  <a:cubicBezTo>
                    <a:pt x="359" y="6083"/>
                    <a:pt x="967" y="5871"/>
                    <a:pt x="1970" y="5476"/>
                  </a:cubicBezTo>
                  <a:cubicBezTo>
                    <a:pt x="3004" y="5111"/>
                    <a:pt x="4463" y="4594"/>
                    <a:pt x="6074" y="4047"/>
                  </a:cubicBezTo>
                  <a:cubicBezTo>
                    <a:pt x="9356" y="2922"/>
                    <a:pt x="13521" y="1767"/>
                    <a:pt x="16864" y="1251"/>
                  </a:cubicBezTo>
                  <a:cubicBezTo>
                    <a:pt x="18566" y="1007"/>
                    <a:pt x="20451" y="855"/>
                    <a:pt x="22396" y="795"/>
                  </a:cubicBezTo>
                  <a:cubicBezTo>
                    <a:pt x="24341" y="795"/>
                    <a:pt x="26256" y="916"/>
                    <a:pt x="28019" y="916"/>
                  </a:cubicBezTo>
                  <a:cubicBezTo>
                    <a:pt x="29752" y="916"/>
                    <a:pt x="31272" y="795"/>
                    <a:pt x="32396" y="612"/>
                  </a:cubicBezTo>
                  <a:cubicBezTo>
                    <a:pt x="33460" y="430"/>
                    <a:pt x="34098" y="247"/>
                    <a:pt x="34098" y="247"/>
                  </a:cubicBezTo>
                  <a:cubicBezTo>
                    <a:pt x="34403" y="137"/>
                    <a:pt x="34405" y="0"/>
                    <a:pt x="34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244;p57">
              <a:extLst>
                <a:ext uri="{FF2B5EF4-FFF2-40B4-BE49-F238E27FC236}">
                  <a16:creationId xmlns:a16="http://schemas.microsoft.com/office/drawing/2014/main" id="{FFC2DD48-7D8B-4707-8985-27883881E88F}"/>
                </a:ext>
              </a:extLst>
            </p:cNvPr>
            <p:cNvSpPr/>
            <p:nvPr/>
          </p:nvSpPr>
          <p:spPr>
            <a:xfrm>
              <a:off x="23115075" y="13126225"/>
              <a:ext cx="144400" cy="141625"/>
            </a:xfrm>
            <a:custGeom>
              <a:avLst/>
              <a:gdLst/>
              <a:ahLst/>
              <a:cxnLst/>
              <a:rect l="l" t="t" r="r" b="b"/>
              <a:pathLst>
                <a:path w="5776" h="5665" extrusionOk="0">
                  <a:moveTo>
                    <a:pt x="2804" y="1"/>
                  </a:moveTo>
                  <a:cubicBezTo>
                    <a:pt x="2554" y="1"/>
                    <a:pt x="2296" y="44"/>
                    <a:pt x="2067" y="158"/>
                  </a:cubicBezTo>
                  <a:cubicBezTo>
                    <a:pt x="699" y="797"/>
                    <a:pt x="0" y="2256"/>
                    <a:pt x="304" y="3502"/>
                  </a:cubicBezTo>
                  <a:cubicBezTo>
                    <a:pt x="517" y="4170"/>
                    <a:pt x="882" y="4870"/>
                    <a:pt x="1459" y="5234"/>
                  </a:cubicBezTo>
                  <a:cubicBezTo>
                    <a:pt x="1876" y="5528"/>
                    <a:pt x="2376" y="5664"/>
                    <a:pt x="2882" y="5664"/>
                  </a:cubicBezTo>
                  <a:cubicBezTo>
                    <a:pt x="3633" y="5664"/>
                    <a:pt x="4398" y="5366"/>
                    <a:pt x="4924" y="4839"/>
                  </a:cubicBezTo>
                  <a:cubicBezTo>
                    <a:pt x="5745" y="3836"/>
                    <a:pt x="5775" y="2316"/>
                    <a:pt x="5076" y="1283"/>
                  </a:cubicBezTo>
                  <a:cubicBezTo>
                    <a:pt x="4772" y="888"/>
                    <a:pt x="4347" y="523"/>
                    <a:pt x="3921" y="280"/>
                  </a:cubicBezTo>
                  <a:cubicBezTo>
                    <a:pt x="3741" y="160"/>
                    <a:pt x="3285" y="1"/>
                    <a:pt x="2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245;p57">
              <a:extLst>
                <a:ext uri="{FF2B5EF4-FFF2-40B4-BE49-F238E27FC236}">
                  <a16:creationId xmlns:a16="http://schemas.microsoft.com/office/drawing/2014/main" id="{29C68233-7046-4661-A230-94EBDBBC74CD}"/>
                </a:ext>
              </a:extLst>
            </p:cNvPr>
            <p:cNvSpPr/>
            <p:nvPr/>
          </p:nvSpPr>
          <p:spPr>
            <a:xfrm>
              <a:off x="23189725" y="13216875"/>
              <a:ext cx="427200" cy="515975"/>
            </a:xfrm>
            <a:custGeom>
              <a:avLst/>
              <a:gdLst/>
              <a:ahLst/>
              <a:cxnLst/>
              <a:rect l="l" t="t" r="r" b="b"/>
              <a:pathLst>
                <a:path w="17088" h="20639" extrusionOk="0">
                  <a:moveTo>
                    <a:pt x="1961" y="1"/>
                  </a:moveTo>
                  <a:cubicBezTo>
                    <a:pt x="919" y="1"/>
                    <a:pt x="1" y="860"/>
                    <a:pt x="54" y="1973"/>
                  </a:cubicBezTo>
                  <a:cubicBezTo>
                    <a:pt x="115" y="3098"/>
                    <a:pt x="418" y="4192"/>
                    <a:pt x="874" y="5225"/>
                  </a:cubicBezTo>
                  <a:cubicBezTo>
                    <a:pt x="1574" y="6836"/>
                    <a:pt x="2729" y="8235"/>
                    <a:pt x="3944" y="9481"/>
                  </a:cubicBezTo>
                  <a:cubicBezTo>
                    <a:pt x="4735" y="10271"/>
                    <a:pt x="5647" y="11092"/>
                    <a:pt x="6741" y="11335"/>
                  </a:cubicBezTo>
                  <a:cubicBezTo>
                    <a:pt x="6984" y="11426"/>
                    <a:pt x="7258" y="11426"/>
                    <a:pt x="7501" y="11457"/>
                  </a:cubicBezTo>
                  <a:cubicBezTo>
                    <a:pt x="8929" y="13675"/>
                    <a:pt x="10601" y="15681"/>
                    <a:pt x="12303" y="17688"/>
                  </a:cubicBezTo>
                  <a:cubicBezTo>
                    <a:pt x="13093" y="18630"/>
                    <a:pt x="13945" y="19603"/>
                    <a:pt x="15039" y="20271"/>
                  </a:cubicBezTo>
                  <a:cubicBezTo>
                    <a:pt x="15191" y="20393"/>
                    <a:pt x="15343" y="20454"/>
                    <a:pt x="15525" y="20545"/>
                  </a:cubicBezTo>
                  <a:cubicBezTo>
                    <a:pt x="15660" y="20609"/>
                    <a:pt x="15797" y="20639"/>
                    <a:pt x="15930" y="20639"/>
                  </a:cubicBezTo>
                  <a:cubicBezTo>
                    <a:pt x="16551" y="20639"/>
                    <a:pt x="17088" y="20004"/>
                    <a:pt x="16863" y="19329"/>
                  </a:cubicBezTo>
                  <a:cubicBezTo>
                    <a:pt x="16589" y="18569"/>
                    <a:pt x="16224" y="17840"/>
                    <a:pt x="15829" y="17171"/>
                  </a:cubicBezTo>
                  <a:cubicBezTo>
                    <a:pt x="14249" y="14344"/>
                    <a:pt x="12364" y="11639"/>
                    <a:pt x="10024" y="9481"/>
                  </a:cubicBezTo>
                  <a:cubicBezTo>
                    <a:pt x="10084" y="8630"/>
                    <a:pt x="9780" y="7779"/>
                    <a:pt x="9416" y="6988"/>
                  </a:cubicBezTo>
                  <a:cubicBezTo>
                    <a:pt x="8109" y="4435"/>
                    <a:pt x="6194" y="2186"/>
                    <a:pt x="3792" y="636"/>
                  </a:cubicBezTo>
                  <a:cubicBezTo>
                    <a:pt x="3367" y="362"/>
                    <a:pt x="2911" y="180"/>
                    <a:pt x="2425" y="58"/>
                  </a:cubicBezTo>
                  <a:cubicBezTo>
                    <a:pt x="2269" y="19"/>
                    <a:pt x="2113" y="1"/>
                    <a:pt x="19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246;p57">
              <a:extLst>
                <a:ext uri="{FF2B5EF4-FFF2-40B4-BE49-F238E27FC236}">
                  <a16:creationId xmlns:a16="http://schemas.microsoft.com/office/drawing/2014/main" id="{002B328A-FEE8-408C-A347-07ADCEEF6FE9}"/>
                </a:ext>
              </a:extLst>
            </p:cNvPr>
            <p:cNvSpPr/>
            <p:nvPr/>
          </p:nvSpPr>
          <p:spPr>
            <a:xfrm>
              <a:off x="23376550" y="13450850"/>
              <a:ext cx="69100" cy="54825"/>
            </a:xfrm>
            <a:custGeom>
              <a:avLst/>
              <a:gdLst/>
              <a:ahLst/>
              <a:cxnLst/>
              <a:rect l="l" t="t" r="r" b="b"/>
              <a:pathLst>
                <a:path w="2764" h="2193" extrusionOk="0">
                  <a:moveTo>
                    <a:pt x="2581" y="0"/>
                  </a:moveTo>
                  <a:cubicBezTo>
                    <a:pt x="2581" y="0"/>
                    <a:pt x="2399" y="122"/>
                    <a:pt x="2095" y="304"/>
                  </a:cubicBezTo>
                  <a:cubicBezTo>
                    <a:pt x="1821" y="517"/>
                    <a:pt x="1487" y="730"/>
                    <a:pt x="1213" y="912"/>
                  </a:cubicBezTo>
                  <a:cubicBezTo>
                    <a:pt x="940" y="1125"/>
                    <a:pt x="636" y="1429"/>
                    <a:pt x="423" y="1642"/>
                  </a:cubicBezTo>
                  <a:cubicBezTo>
                    <a:pt x="180" y="1885"/>
                    <a:pt x="28" y="2067"/>
                    <a:pt x="28" y="2067"/>
                  </a:cubicBezTo>
                  <a:cubicBezTo>
                    <a:pt x="0" y="2067"/>
                    <a:pt x="98" y="2193"/>
                    <a:pt x="139" y="2193"/>
                  </a:cubicBezTo>
                  <a:cubicBezTo>
                    <a:pt x="143" y="2193"/>
                    <a:pt x="146" y="2191"/>
                    <a:pt x="149" y="2189"/>
                  </a:cubicBezTo>
                  <a:cubicBezTo>
                    <a:pt x="149" y="2189"/>
                    <a:pt x="332" y="1976"/>
                    <a:pt x="605" y="1794"/>
                  </a:cubicBezTo>
                  <a:cubicBezTo>
                    <a:pt x="879" y="1611"/>
                    <a:pt x="1183" y="1338"/>
                    <a:pt x="1456" y="1155"/>
                  </a:cubicBezTo>
                  <a:cubicBezTo>
                    <a:pt x="1699" y="973"/>
                    <a:pt x="2003" y="730"/>
                    <a:pt x="2277" y="517"/>
                  </a:cubicBezTo>
                  <a:cubicBezTo>
                    <a:pt x="2551" y="304"/>
                    <a:pt x="2733" y="152"/>
                    <a:pt x="2733" y="152"/>
                  </a:cubicBezTo>
                  <a:cubicBezTo>
                    <a:pt x="2763" y="122"/>
                    <a:pt x="2702" y="0"/>
                    <a:pt x="258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247;p57">
              <a:extLst>
                <a:ext uri="{FF2B5EF4-FFF2-40B4-BE49-F238E27FC236}">
                  <a16:creationId xmlns:a16="http://schemas.microsoft.com/office/drawing/2014/main" id="{6DF70647-5936-4EB9-8D0A-CFAE71A734B9}"/>
                </a:ext>
              </a:extLst>
            </p:cNvPr>
            <p:cNvSpPr/>
            <p:nvPr/>
          </p:nvSpPr>
          <p:spPr>
            <a:xfrm>
              <a:off x="23399400" y="13484275"/>
              <a:ext cx="75125" cy="54325"/>
            </a:xfrm>
            <a:custGeom>
              <a:avLst/>
              <a:gdLst/>
              <a:ahLst/>
              <a:cxnLst/>
              <a:rect l="l" t="t" r="r" b="b"/>
              <a:pathLst>
                <a:path w="3005" h="2173" extrusionOk="0">
                  <a:moveTo>
                    <a:pt x="2852" y="1"/>
                  </a:moveTo>
                  <a:cubicBezTo>
                    <a:pt x="2852" y="1"/>
                    <a:pt x="1940" y="517"/>
                    <a:pt x="1363" y="912"/>
                  </a:cubicBezTo>
                  <a:cubicBezTo>
                    <a:pt x="785" y="1277"/>
                    <a:pt x="26" y="2007"/>
                    <a:pt x="26" y="2007"/>
                  </a:cubicBezTo>
                  <a:cubicBezTo>
                    <a:pt x="0" y="2058"/>
                    <a:pt x="81" y="2173"/>
                    <a:pt x="126" y="2173"/>
                  </a:cubicBezTo>
                  <a:cubicBezTo>
                    <a:pt x="135" y="2173"/>
                    <a:pt x="142" y="2169"/>
                    <a:pt x="147" y="2159"/>
                  </a:cubicBezTo>
                  <a:cubicBezTo>
                    <a:pt x="147" y="2159"/>
                    <a:pt x="1059" y="1612"/>
                    <a:pt x="1606" y="1216"/>
                  </a:cubicBezTo>
                  <a:cubicBezTo>
                    <a:pt x="2123" y="852"/>
                    <a:pt x="2974" y="183"/>
                    <a:pt x="2974" y="183"/>
                  </a:cubicBezTo>
                  <a:cubicBezTo>
                    <a:pt x="3004" y="183"/>
                    <a:pt x="2913" y="31"/>
                    <a:pt x="2852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248;p57">
              <a:extLst>
                <a:ext uri="{FF2B5EF4-FFF2-40B4-BE49-F238E27FC236}">
                  <a16:creationId xmlns:a16="http://schemas.microsoft.com/office/drawing/2014/main" id="{39C4E99D-5CEF-45EA-8852-ED574B981D92}"/>
                </a:ext>
              </a:extLst>
            </p:cNvPr>
            <p:cNvSpPr/>
            <p:nvPr/>
          </p:nvSpPr>
          <p:spPr>
            <a:xfrm>
              <a:off x="23425850" y="13521500"/>
              <a:ext cx="75275" cy="47150"/>
            </a:xfrm>
            <a:custGeom>
              <a:avLst/>
              <a:gdLst/>
              <a:ahLst/>
              <a:cxnLst/>
              <a:rect l="l" t="t" r="r" b="b"/>
              <a:pathLst>
                <a:path w="3011" h="1886" extrusionOk="0">
                  <a:moveTo>
                    <a:pt x="2858" y="1"/>
                  </a:moveTo>
                  <a:cubicBezTo>
                    <a:pt x="2858" y="1"/>
                    <a:pt x="1946" y="457"/>
                    <a:pt x="1369" y="791"/>
                  </a:cubicBezTo>
                  <a:cubicBezTo>
                    <a:pt x="852" y="1126"/>
                    <a:pt x="1" y="1734"/>
                    <a:pt x="1" y="1734"/>
                  </a:cubicBezTo>
                  <a:cubicBezTo>
                    <a:pt x="1" y="1734"/>
                    <a:pt x="92" y="1886"/>
                    <a:pt x="123" y="1886"/>
                  </a:cubicBezTo>
                  <a:cubicBezTo>
                    <a:pt x="123" y="1886"/>
                    <a:pt x="1034" y="1430"/>
                    <a:pt x="1612" y="1095"/>
                  </a:cubicBezTo>
                  <a:cubicBezTo>
                    <a:pt x="2129" y="761"/>
                    <a:pt x="2980" y="153"/>
                    <a:pt x="2980" y="153"/>
                  </a:cubicBezTo>
                  <a:cubicBezTo>
                    <a:pt x="3010" y="123"/>
                    <a:pt x="2919" y="1"/>
                    <a:pt x="2858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249;p57">
              <a:extLst>
                <a:ext uri="{FF2B5EF4-FFF2-40B4-BE49-F238E27FC236}">
                  <a16:creationId xmlns:a16="http://schemas.microsoft.com/office/drawing/2014/main" id="{616932AF-A085-4467-8D0B-DA103B61B60E}"/>
                </a:ext>
              </a:extLst>
            </p:cNvPr>
            <p:cNvSpPr/>
            <p:nvPr/>
          </p:nvSpPr>
          <p:spPr>
            <a:xfrm>
              <a:off x="23455500" y="13555600"/>
              <a:ext cx="81250" cy="48775"/>
            </a:xfrm>
            <a:custGeom>
              <a:avLst/>
              <a:gdLst/>
              <a:ahLst/>
              <a:cxnLst/>
              <a:rect l="l" t="t" r="r" b="b"/>
              <a:pathLst>
                <a:path w="3250" h="1951" extrusionOk="0">
                  <a:moveTo>
                    <a:pt x="3125" y="1"/>
                  </a:moveTo>
                  <a:cubicBezTo>
                    <a:pt x="3117" y="1"/>
                    <a:pt x="3109" y="2"/>
                    <a:pt x="3101" y="5"/>
                  </a:cubicBezTo>
                  <a:cubicBezTo>
                    <a:pt x="3101" y="5"/>
                    <a:pt x="2098" y="400"/>
                    <a:pt x="1490" y="765"/>
                  </a:cubicBezTo>
                  <a:cubicBezTo>
                    <a:pt x="882" y="1099"/>
                    <a:pt x="0" y="1798"/>
                    <a:pt x="0" y="1798"/>
                  </a:cubicBezTo>
                  <a:cubicBezTo>
                    <a:pt x="0" y="1829"/>
                    <a:pt x="61" y="1950"/>
                    <a:pt x="122" y="1950"/>
                  </a:cubicBezTo>
                  <a:cubicBezTo>
                    <a:pt x="122" y="1950"/>
                    <a:pt x="1064" y="1403"/>
                    <a:pt x="1672" y="1069"/>
                  </a:cubicBezTo>
                  <a:cubicBezTo>
                    <a:pt x="2280" y="734"/>
                    <a:pt x="3222" y="157"/>
                    <a:pt x="3222" y="157"/>
                  </a:cubicBezTo>
                  <a:cubicBezTo>
                    <a:pt x="3250" y="129"/>
                    <a:pt x="3202" y="1"/>
                    <a:pt x="3125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250;p57">
              <a:extLst>
                <a:ext uri="{FF2B5EF4-FFF2-40B4-BE49-F238E27FC236}">
                  <a16:creationId xmlns:a16="http://schemas.microsoft.com/office/drawing/2014/main" id="{11A9F8B7-F457-4EFA-B05D-ED9527861BCA}"/>
                </a:ext>
              </a:extLst>
            </p:cNvPr>
            <p:cNvSpPr/>
            <p:nvPr/>
          </p:nvSpPr>
          <p:spPr>
            <a:xfrm>
              <a:off x="23487425" y="13605100"/>
              <a:ext cx="77525" cy="41825"/>
            </a:xfrm>
            <a:custGeom>
              <a:avLst/>
              <a:gdLst/>
              <a:ahLst/>
              <a:cxnLst/>
              <a:rect l="l" t="t" r="r" b="b"/>
              <a:pathLst>
                <a:path w="3101" h="1673" extrusionOk="0">
                  <a:moveTo>
                    <a:pt x="3009" y="1"/>
                  </a:moveTo>
                  <a:cubicBezTo>
                    <a:pt x="3009" y="1"/>
                    <a:pt x="2067" y="365"/>
                    <a:pt x="1489" y="669"/>
                  </a:cubicBezTo>
                  <a:cubicBezTo>
                    <a:pt x="912" y="973"/>
                    <a:pt x="61" y="1520"/>
                    <a:pt x="61" y="1520"/>
                  </a:cubicBezTo>
                  <a:cubicBezTo>
                    <a:pt x="0" y="1520"/>
                    <a:pt x="91" y="1672"/>
                    <a:pt x="122" y="1672"/>
                  </a:cubicBezTo>
                  <a:cubicBezTo>
                    <a:pt x="122" y="1672"/>
                    <a:pt x="1064" y="1277"/>
                    <a:pt x="1641" y="973"/>
                  </a:cubicBezTo>
                  <a:cubicBezTo>
                    <a:pt x="2219" y="669"/>
                    <a:pt x="3100" y="152"/>
                    <a:pt x="3100" y="152"/>
                  </a:cubicBezTo>
                  <a:cubicBezTo>
                    <a:pt x="3100" y="122"/>
                    <a:pt x="3009" y="1"/>
                    <a:pt x="3009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251;p57">
              <a:extLst>
                <a:ext uri="{FF2B5EF4-FFF2-40B4-BE49-F238E27FC236}">
                  <a16:creationId xmlns:a16="http://schemas.microsoft.com/office/drawing/2014/main" id="{E54E1F12-E197-4519-ABDC-331FCB7F7E37}"/>
                </a:ext>
              </a:extLst>
            </p:cNvPr>
            <p:cNvSpPr/>
            <p:nvPr/>
          </p:nvSpPr>
          <p:spPr>
            <a:xfrm>
              <a:off x="23525400" y="13654500"/>
              <a:ext cx="66150" cy="34200"/>
            </a:xfrm>
            <a:custGeom>
              <a:avLst/>
              <a:gdLst/>
              <a:ahLst/>
              <a:cxnLst/>
              <a:rect l="l" t="t" r="r" b="b"/>
              <a:pathLst>
                <a:path w="2646" h="1368" extrusionOk="0">
                  <a:moveTo>
                    <a:pt x="2432" y="0"/>
                  </a:moveTo>
                  <a:cubicBezTo>
                    <a:pt x="2432" y="0"/>
                    <a:pt x="1673" y="304"/>
                    <a:pt x="1186" y="517"/>
                  </a:cubicBezTo>
                  <a:cubicBezTo>
                    <a:pt x="730" y="760"/>
                    <a:pt x="1" y="1216"/>
                    <a:pt x="1" y="1216"/>
                  </a:cubicBezTo>
                  <a:cubicBezTo>
                    <a:pt x="1" y="1216"/>
                    <a:pt x="62" y="1368"/>
                    <a:pt x="92" y="1368"/>
                  </a:cubicBezTo>
                  <a:cubicBezTo>
                    <a:pt x="92" y="1368"/>
                    <a:pt x="882" y="1064"/>
                    <a:pt x="1369" y="821"/>
                  </a:cubicBezTo>
                  <a:cubicBezTo>
                    <a:pt x="1885" y="608"/>
                    <a:pt x="2584" y="152"/>
                    <a:pt x="2584" y="152"/>
                  </a:cubicBezTo>
                  <a:cubicBezTo>
                    <a:pt x="2645" y="152"/>
                    <a:pt x="2554" y="0"/>
                    <a:pt x="2432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252;p57">
              <a:extLst>
                <a:ext uri="{FF2B5EF4-FFF2-40B4-BE49-F238E27FC236}">
                  <a16:creationId xmlns:a16="http://schemas.microsoft.com/office/drawing/2014/main" id="{122201A2-1D85-4530-AD46-3B87E86265E5}"/>
                </a:ext>
              </a:extLst>
            </p:cNvPr>
            <p:cNvSpPr/>
            <p:nvPr/>
          </p:nvSpPr>
          <p:spPr>
            <a:xfrm>
              <a:off x="23561875" y="13689450"/>
              <a:ext cx="52475" cy="28125"/>
            </a:xfrm>
            <a:custGeom>
              <a:avLst/>
              <a:gdLst/>
              <a:ahLst/>
              <a:cxnLst/>
              <a:rect l="l" t="t" r="r" b="b"/>
              <a:pathLst>
                <a:path w="2099" h="1125" extrusionOk="0">
                  <a:moveTo>
                    <a:pt x="1977" y="0"/>
                  </a:moveTo>
                  <a:cubicBezTo>
                    <a:pt x="1977" y="0"/>
                    <a:pt x="1338" y="213"/>
                    <a:pt x="943" y="426"/>
                  </a:cubicBezTo>
                  <a:cubicBezTo>
                    <a:pt x="578" y="608"/>
                    <a:pt x="31" y="973"/>
                    <a:pt x="31" y="973"/>
                  </a:cubicBezTo>
                  <a:cubicBezTo>
                    <a:pt x="1" y="973"/>
                    <a:pt x="62" y="1125"/>
                    <a:pt x="122" y="1125"/>
                  </a:cubicBezTo>
                  <a:cubicBezTo>
                    <a:pt x="122" y="1125"/>
                    <a:pt x="761" y="912"/>
                    <a:pt x="1125" y="730"/>
                  </a:cubicBezTo>
                  <a:cubicBezTo>
                    <a:pt x="1521" y="548"/>
                    <a:pt x="2037" y="152"/>
                    <a:pt x="2037" y="152"/>
                  </a:cubicBezTo>
                  <a:cubicBezTo>
                    <a:pt x="2098" y="152"/>
                    <a:pt x="2007" y="0"/>
                    <a:pt x="1977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253;p57">
              <a:extLst>
                <a:ext uri="{FF2B5EF4-FFF2-40B4-BE49-F238E27FC236}">
                  <a16:creationId xmlns:a16="http://schemas.microsoft.com/office/drawing/2014/main" id="{AF4A3D97-C042-43C0-995A-D0D0518ED75A}"/>
                </a:ext>
              </a:extLst>
            </p:cNvPr>
            <p:cNvSpPr/>
            <p:nvPr/>
          </p:nvSpPr>
          <p:spPr>
            <a:xfrm>
              <a:off x="23202450" y="13270725"/>
              <a:ext cx="18275" cy="19050"/>
            </a:xfrm>
            <a:custGeom>
              <a:avLst/>
              <a:gdLst/>
              <a:ahLst/>
              <a:cxnLst/>
              <a:rect l="l" t="t" r="r" b="b"/>
              <a:pathLst>
                <a:path w="731" h="762" extrusionOk="0">
                  <a:moveTo>
                    <a:pt x="244" y="214"/>
                  </a:moveTo>
                  <a:cubicBezTo>
                    <a:pt x="244" y="214"/>
                    <a:pt x="244" y="214"/>
                    <a:pt x="244" y="214"/>
                  </a:cubicBezTo>
                  <a:cubicBezTo>
                    <a:pt x="250" y="214"/>
                    <a:pt x="249" y="214"/>
                    <a:pt x="244" y="214"/>
                  </a:cubicBezTo>
                  <a:close/>
                  <a:moveTo>
                    <a:pt x="320" y="1"/>
                  </a:moveTo>
                  <a:cubicBezTo>
                    <a:pt x="174" y="1"/>
                    <a:pt x="97" y="184"/>
                    <a:pt x="122" y="184"/>
                  </a:cubicBezTo>
                  <a:cubicBezTo>
                    <a:pt x="122" y="209"/>
                    <a:pt x="222" y="213"/>
                    <a:pt x="244" y="214"/>
                  </a:cubicBezTo>
                  <a:lnTo>
                    <a:pt x="244" y="214"/>
                  </a:lnTo>
                  <a:cubicBezTo>
                    <a:pt x="244" y="210"/>
                    <a:pt x="245" y="208"/>
                    <a:pt x="247" y="208"/>
                  </a:cubicBezTo>
                  <a:cubicBezTo>
                    <a:pt x="259" y="208"/>
                    <a:pt x="300" y="275"/>
                    <a:pt x="274" y="275"/>
                  </a:cubicBezTo>
                  <a:cubicBezTo>
                    <a:pt x="274" y="305"/>
                    <a:pt x="274" y="305"/>
                    <a:pt x="305" y="366"/>
                  </a:cubicBezTo>
                  <a:lnTo>
                    <a:pt x="305" y="397"/>
                  </a:lnTo>
                  <a:lnTo>
                    <a:pt x="350" y="397"/>
                  </a:lnTo>
                  <a:cubicBezTo>
                    <a:pt x="350" y="405"/>
                    <a:pt x="350" y="414"/>
                    <a:pt x="341" y="414"/>
                  </a:cubicBezTo>
                  <a:cubicBezTo>
                    <a:pt x="335" y="414"/>
                    <a:pt x="324" y="409"/>
                    <a:pt x="305" y="397"/>
                  </a:cubicBezTo>
                  <a:cubicBezTo>
                    <a:pt x="274" y="366"/>
                    <a:pt x="274" y="305"/>
                    <a:pt x="274" y="305"/>
                  </a:cubicBezTo>
                  <a:lnTo>
                    <a:pt x="92" y="275"/>
                  </a:lnTo>
                  <a:cubicBezTo>
                    <a:pt x="92" y="275"/>
                    <a:pt x="1" y="366"/>
                    <a:pt x="92" y="579"/>
                  </a:cubicBezTo>
                  <a:cubicBezTo>
                    <a:pt x="122" y="640"/>
                    <a:pt x="213" y="761"/>
                    <a:pt x="365" y="761"/>
                  </a:cubicBezTo>
                  <a:cubicBezTo>
                    <a:pt x="457" y="761"/>
                    <a:pt x="578" y="670"/>
                    <a:pt x="669" y="579"/>
                  </a:cubicBezTo>
                  <a:cubicBezTo>
                    <a:pt x="730" y="397"/>
                    <a:pt x="669" y="305"/>
                    <a:pt x="609" y="214"/>
                  </a:cubicBezTo>
                  <a:cubicBezTo>
                    <a:pt x="578" y="153"/>
                    <a:pt x="548" y="62"/>
                    <a:pt x="426" y="32"/>
                  </a:cubicBezTo>
                  <a:cubicBezTo>
                    <a:pt x="388" y="10"/>
                    <a:pt x="352" y="1"/>
                    <a:pt x="320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254;p57">
              <a:extLst>
                <a:ext uri="{FF2B5EF4-FFF2-40B4-BE49-F238E27FC236}">
                  <a16:creationId xmlns:a16="http://schemas.microsoft.com/office/drawing/2014/main" id="{2121FF31-60C2-4FAB-8936-D914B935070D}"/>
                </a:ext>
              </a:extLst>
            </p:cNvPr>
            <p:cNvSpPr/>
            <p:nvPr/>
          </p:nvSpPr>
          <p:spPr>
            <a:xfrm>
              <a:off x="23283750" y="13281375"/>
              <a:ext cx="16750" cy="16500"/>
            </a:xfrm>
            <a:custGeom>
              <a:avLst/>
              <a:gdLst/>
              <a:ahLst/>
              <a:cxnLst/>
              <a:rect l="l" t="t" r="r" b="b"/>
              <a:pathLst>
                <a:path w="670" h="660" extrusionOk="0">
                  <a:moveTo>
                    <a:pt x="214" y="183"/>
                  </a:moveTo>
                  <a:cubicBezTo>
                    <a:pt x="214" y="183"/>
                    <a:pt x="244" y="183"/>
                    <a:pt x="305" y="214"/>
                  </a:cubicBezTo>
                  <a:cubicBezTo>
                    <a:pt x="335" y="214"/>
                    <a:pt x="396" y="305"/>
                    <a:pt x="366" y="305"/>
                  </a:cubicBezTo>
                  <a:lnTo>
                    <a:pt x="335" y="305"/>
                  </a:lnTo>
                  <a:lnTo>
                    <a:pt x="305" y="335"/>
                  </a:lnTo>
                  <a:cubicBezTo>
                    <a:pt x="244" y="335"/>
                    <a:pt x="214" y="244"/>
                    <a:pt x="214" y="214"/>
                  </a:cubicBezTo>
                  <a:lnTo>
                    <a:pt x="214" y="183"/>
                  </a:lnTo>
                  <a:close/>
                  <a:moveTo>
                    <a:pt x="183" y="1"/>
                  </a:moveTo>
                  <a:cubicBezTo>
                    <a:pt x="183" y="1"/>
                    <a:pt x="168" y="78"/>
                    <a:pt x="181" y="133"/>
                  </a:cubicBezTo>
                  <a:lnTo>
                    <a:pt x="181" y="133"/>
                  </a:lnTo>
                  <a:lnTo>
                    <a:pt x="62" y="62"/>
                  </a:lnTo>
                  <a:cubicBezTo>
                    <a:pt x="62" y="62"/>
                    <a:pt x="31" y="92"/>
                    <a:pt x="1" y="214"/>
                  </a:cubicBezTo>
                  <a:cubicBezTo>
                    <a:pt x="1" y="335"/>
                    <a:pt x="1" y="518"/>
                    <a:pt x="183" y="639"/>
                  </a:cubicBezTo>
                  <a:cubicBezTo>
                    <a:pt x="196" y="652"/>
                    <a:pt x="235" y="659"/>
                    <a:pt x="284" y="659"/>
                  </a:cubicBezTo>
                  <a:cubicBezTo>
                    <a:pt x="354" y="659"/>
                    <a:pt x="447" y="645"/>
                    <a:pt x="518" y="609"/>
                  </a:cubicBezTo>
                  <a:cubicBezTo>
                    <a:pt x="670" y="518"/>
                    <a:pt x="670" y="244"/>
                    <a:pt x="639" y="214"/>
                  </a:cubicBezTo>
                  <a:cubicBezTo>
                    <a:pt x="518" y="1"/>
                    <a:pt x="366" y="1"/>
                    <a:pt x="30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255;p57">
              <a:extLst>
                <a:ext uri="{FF2B5EF4-FFF2-40B4-BE49-F238E27FC236}">
                  <a16:creationId xmlns:a16="http://schemas.microsoft.com/office/drawing/2014/main" id="{484F3077-307C-4820-8A8D-5F3163E0CC42}"/>
                </a:ext>
              </a:extLst>
            </p:cNvPr>
            <p:cNvSpPr/>
            <p:nvPr/>
          </p:nvSpPr>
          <p:spPr>
            <a:xfrm>
              <a:off x="23238925" y="13312125"/>
              <a:ext cx="18275" cy="16200"/>
            </a:xfrm>
            <a:custGeom>
              <a:avLst/>
              <a:gdLst/>
              <a:ahLst/>
              <a:cxnLst/>
              <a:rect l="l" t="t" r="r" b="b"/>
              <a:pathLst>
                <a:path w="731" h="648" extrusionOk="0">
                  <a:moveTo>
                    <a:pt x="391" y="0"/>
                  </a:moveTo>
                  <a:cubicBezTo>
                    <a:pt x="291" y="0"/>
                    <a:pt x="213" y="78"/>
                    <a:pt x="213" y="78"/>
                  </a:cubicBezTo>
                  <a:cubicBezTo>
                    <a:pt x="213" y="78"/>
                    <a:pt x="335" y="200"/>
                    <a:pt x="335" y="291"/>
                  </a:cubicBezTo>
                  <a:lnTo>
                    <a:pt x="365" y="321"/>
                  </a:lnTo>
                  <a:cubicBezTo>
                    <a:pt x="365" y="328"/>
                    <a:pt x="365" y="330"/>
                    <a:pt x="365" y="330"/>
                  </a:cubicBezTo>
                  <a:cubicBezTo>
                    <a:pt x="364" y="330"/>
                    <a:pt x="361" y="312"/>
                    <a:pt x="350" y="312"/>
                  </a:cubicBezTo>
                  <a:cubicBezTo>
                    <a:pt x="346" y="312"/>
                    <a:pt x="341" y="315"/>
                    <a:pt x="335" y="321"/>
                  </a:cubicBezTo>
                  <a:cubicBezTo>
                    <a:pt x="315" y="321"/>
                    <a:pt x="308" y="348"/>
                    <a:pt x="297" y="348"/>
                  </a:cubicBezTo>
                  <a:cubicBezTo>
                    <a:pt x="291" y="348"/>
                    <a:pt x="284" y="341"/>
                    <a:pt x="274" y="321"/>
                  </a:cubicBezTo>
                  <a:cubicBezTo>
                    <a:pt x="213" y="291"/>
                    <a:pt x="213" y="200"/>
                    <a:pt x="213" y="200"/>
                  </a:cubicBezTo>
                  <a:lnTo>
                    <a:pt x="61" y="78"/>
                  </a:lnTo>
                  <a:cubicBezTo>
                    <a:pt x="61" y="78"/>
                    <a:pt x="1" y="169"/>
                    <a:pt x="1" y="352"/>
                  </a:cubicBezTo>
                  <a:cubicBezTo>
                    <a:pt x="1" y="443"/>
                    <a:pt x="31" y="534"/>
                    <a:pt x="153" y="625"/>
                  </a:cubicBezTo>
                  <a:cubicBezTo>
                    <a:pt x="213" y="640"/>
                    <a:pt x="282" y="648"/>
                    <a:pt x="343" y="648"/>
                  </a:cubicBezTo>
                  <a:cubicBezTo>
                    <a:pt x="403" y="648"/>
                    <a:pt x="457" y="640"/>
                    <a:pt x="487" y="625"/>
                  </a:cubicBezTo>
                  <a:cubicBezTo>
                    <a:pt x="578" y="595"/>
                    <a:pt x="669" y="504"/>
                    <a:pt x="669" y="352"/>
                  </a:cubicBezTo>
                  <a:cubicBezTo>
                    <a:pt x="730" y="200"/>
                    <a:pt x="609" y="78"/>
                    <a:pt x="517" y="48"/>
                  </a:cubicBezTo>
                  <a:cubicBezTo>
                    <a:pt x="474" y="13"/>
                    <a:pt x="431" y="0"/>
                    <a:pt x="39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56;p57">
              <a:extLst>
                <a:ext uri="{FF2B5EF4-FFF2-40B4-BE49-F238E27FC236}">
                  <a16:creationId xmlns:a16="http://schemas.microsoft.com/office/drawing/2014/main" id="{8FFBD0F2-5E38-4DF9-BD36-FF130939A925}"/>
                </a:ext>
              </a:extLst>
            </p:cNvPr>
            <p:cNvSpPr/>
            <p:nvPr/>
          </p:nvSpPr>
          <p:spPr>
            <a:xfrm>
              <a:off x="23238925" y="13236350"/>
              <a:ext cx="19025" cy="18800"/>
            </a:xfrm>
            <a:custGeom>
              <a:avLst/>
              <a:gdLst/>
              <a:ahLst/>
              <a:cxnLst/>
              <a:rect l="l" t="t" r="r" b="b"/>
              <a:pathLst>
                <a:path w="761" h="752" extrusionOk="0">
                  <a:moveTo>
                    <a:pt x="335" y="282"/>
                  </a:moveTo>
                  <a:cubicBezTo>
                    <a:pt x="335" y="282"/>
                    <a:pt x="365" y="373"/>
                    <a:pt x="335" y="373"/>
                  </a:cubicBezTo>
                  <a:cubicBezTo>
                    <a:pt x="335" y="434"/>
                    <a:pt x="274" y="465"/>
                    <a:pt x="274" y="465"/>
                  </a:cubicBezTo>
                  <a:cubicBezTo>
                    <a:pt x="213" y="465"/>
                    <a:pt x="183" y="434"/>
                    <a:pt x="183" y="373"/>
                  </a:cubicBezTo>
                  <a:lnTo>
                    <a:pt x="183" y="343"/>
                  </a:lnTo>
                  <a:lnTo>
                    <a:pt x="133" y="323"/>
                  </a:lnTo>
                  <a:lnTo>
                    <a:pt x="133" y="323"/>
                  </a:lnTo>
                  <a:cubicBezTo>
                    <a:pt x="140" y="325"/>
                    <a:pt x="150" y="326"/>
                    <a:pt x="162" y="326"/>
                  </a:cubicBezTo>
                  <a:cubicBezTo>
                    <a:pt x="207" y="326"/>
                    <a:pt x="274" y="313"/>
                    <a:pt x="274" y="313"/>
                  </a:cubicBezTo>
                  <a:cubicBezTo>
                    <a:pt x="274" y="313"/>
                    <a:pt x="305" y="282"/>
                    <a:pt x="335" y="282"/>
                  </a:cubicBezTo>
                  <a:close/>
                  <a:moveTo>
                    <a:pt x="402" y="1"/>
                  </a:moveTo>
                  <a:cubicBezTo>
                    <a:pt x="379" y="1"/>
                    <a:pt x="356" y="3"/>
                    <a:pt x="335" y="9"/>
                  </a:cubicBezTo>
                  <a:cubicBezTo>
                    <a:pt x="61" y="69"/>
                    <a:pt x="122" y="313"/>
                    <a:pt x="122" y="313"/>
                  </a:cubicBezTo>
                  <a:cubicBezTo>
                    <a:pt x="122" y="316"/>
                    <a:pt x="124" y="319"/>
                    <a:pt x="128" y="321"/>
                  </a:cubicBezTo>
                  <a:lnTo>
                    <a:pt x="128" y="321"/>
                  </a:lnTo>
                  <a:lnTo>
                    <a:pt x="31" y="282"/>
                  </a:lnTo>
                  <a:cubicBezTo>
                    <a:pt x="31" y="282"/>
                    <a:pt x="1" y="313"/>
                    <a:pt x="1" y="373"/>
                  </a:cubicBezTo>
                  <a:cubicBezTo>
                    <a:pt x="1" y="465"/>
                    <a:pt x="1" y="647"/>
                    <a:pt x="213" y="738"/>
                  </a:cubicBezTo>
                  <a:cubicBezTo>
                    <a:pt x="229" y="746"/>
                    <a:pt x="262" y="752"/>
                    <a:pt x="303" y="752"/>
                  </a:cubicBezTo>
                  <a:cubicBezTo>
                    <a:pt x="418" y="752"/>
                    <a:pt x="602" y="705"/>
                    <a:pt x="669" y="525"/>
                  </a:cubicBezTo>
                  <a:cubicBezTo>
                    <a:pt x="761" y="434"/>
                    <a:pt x="761" y="282"/>
                    <a:pt x="669" y="161"/>
                  </a:cubicBezTo>
                  <a:cubicBezTo>
                    <a:pt x="644" y="60"/>
                    <a:pt x="515" y="1"/>
                    <a:pt x="402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257;p57">
              <a:extLst>
                <a:ext uri="{FF2B5EF4-FFF2-40B4-BE49-F238E27FC236}">
                  <a16:creationId xmlns:a16="http://schemas.microsoft.com/office/drawing/2014/main" id="{AD94FE5C-73D3-4E05-9C84-CC4906BCB5A0}"/>
                </a:ext>
              </a:extLst>
            </p:cNvPr>
            <p:cNvSpPr/>
            <p:nvPr/>
          </p:nvSpPr>
          <p:spPr>
            <a:xfrm>
              <a:off x="23241975" y="13279600"/>
              <a:ext cx="16725" cy="15900"/>
            </a:xfrm>
            <a:custGeom>
              <a:avLst/>
              <a:gdLst/>
              <a:ahLst/>
              <a:cxnLst/>
              <a:rect l="l" t="t" r="r" b="b"/>
              <a:pathLst>
                <a:path w="669" h="636" extrusionOk="0">
                  <a:moveTo>
                    <a:pt x="304" y="254"/>
                  </a:moveTo>
                  <a:lnTo>
                    <a:pt x="304" y="285"/>
                  </a:lnTo>
                  <a:cubicBezTo>
                    <a:pt x="304" y="300"/>
                    <a:pt x="289" y="308"/>
                    <a:pt x="270" y="308"/>
                  </a:cubicBezTo>
                  <a:cubicBezTo>
                    <a:pt x="251" y="308"/>
                    <a:pt x="228" y="300"/>
                    <a:pt x="213" y="285"/>
                  </a:cubicBezTo>
                  <a:lnTo>
                    <a:pt x="196" y="268"/>
                  </a:lnTo>
                  <a:lnTo>
                    <a:pt x="196" y="268"/>
                  </a:lnTo>
                  <a:cubicBezTo>
                    <a:pt x="217" y="267"/>
                    <a:pt x="235" y="263"/>
                    <a:pt x="243" y="254"/>
                  </a:cubicBezTo>
                  <a:close/>
                  <a:moveTo>
                    <a:pt x="360" y="0"/>
                  </a:moveTo>
                  <a:cubicBezTo>
                    <a:pt x="338" y="0"/>
                    <a:pt x="319" y="4"/>
                    <a:pt x="304" y="11"/>
                  </a:cubicBezTo>
                  <a:cubicBezTo>
                    <a:pt x="91" y="72"/>
                    <a:pt x="61" y="254"/>
                    <a:pt x="61" y="254"/>
                  </a:cubicBezTo>
                  <a:cubicBezTo>
                    <a:pt x="61" y="254"/>
                    <a:pt x="90" y="260"/>
                    <a:pt x="124" y="264"/>
                  </a:cubicBezTo>
                  <a:lnTo>
                    <a:pt x="124" y="264"/>
                  </a:lnTo>
                  <a:lnTo>
                    <a:pt x="0" y="285"/>
                  </a:lnTo>
                  <a:cubicBezTo>
                    <a:pt x="0" y="285"/>
                    <a:pt x="0" y="376"/>
                    <a:pt x="31" y="437"/>
                  </a:cubicBezTo>
                  <a:cubicBezTo>
                    <a:pt x="56" y="513"/>
                    <a:pt x="125" y="633"/>
                    <a:pt x="272" y="633"/>
                  </a:cubicBezTo>
                  <a:cubicBezTo>
                    <a:pt x="300" y="633"/>
                    <a:pt x="331" y="629"/>
                    <a:pt x="365" y="619"/>
                  </a:cubicBezTo>
                  <a:cubicBezTo>
                    <a:pt x="371" y="630"/>
                    <a:pt x="382" y="635"/>
                    <a:pt x="398" y="635"/>
                  </a:cubicBezTo>
                  <a:cubicBezTo>
                    <a:pt x="467" y="635"/>
                    <a:pt x="614" y="536"/>
                    <a:pt x="639" y="437"/>
                  </a:cubicBezTo>
                  <a:cubicBezTo>
                    <a:pt x="669" y="376"/>
                    <a:pt x="669" y="254"/>
                    <a:pt x="608" y="133"/>
                  </a:cubicBezTo>
                  <a:cubicBezTo>
                    <a:pt x="538" y="40"/>
                    <a:pt x="433" y="0"/>
                    <a:pt x="36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258;p57">
              <a:extLst>
                <a:ext uri="{FF2B5EF4-FFF2-40B4-BE49-F238E27FC236}">
                  <a16:creationId xmlns:a16="http://schemas.microsoft.com/office/drawing/2014/main" id="{624797CF-5846-4F9E-ACFC-0A93D1BCDCA0}"/>
                </a:ext>
              </a:extLst>
            </p:cNvPr>
            <p:cNvSpPr/>
            <p:nvPr/>
          </p:nvSpPr>
          <p:spPr>
            <a:xfrm>
              <a:off x="23253375" y="13376375"/>
              <a:ext cx="19775" cy="17050"/>
            </a:xfrm>
            <a:custGeom>
              <a:avLst/>
              <a:gdLst/>
              <a:ahLst/>
              <a:cxnLst/>
              <a:rect l="l" t="t" r="r" b="b"/>
              <a:pathLst>
                <a:path w="791" h="682" extrusionOk="0">
                  <a:moveTo>
                    <a:pt x="395" y="0"/>
                  </a:moveTo>
                  <a:cubicBezTo>
                    <a:pt x="183" y="0"/>
                    <a:pt x="152" y="183"/>
                    <a:pt x="152" y="183"/>
                  </a:cubicBezTo>
                  <a:cubicBezTo>
                    <a:pt x="152" y="213"/>
                    <a:pt x="304" y="213"/>
                    <a:pt x="335" y="304"/>
                  </a:cubicBezTo>
                  <a:cubicBezTo>
                    <a:pt x="335" y="304"/>
                    <a:pt x="348" y="277"/>
                    <a:pt x="366" y="277"/>
                  </a:cubicBezTo>
                  <a:cubicBezTo>
                    <a:pt x="375" y="277"/>
                    <a:pt x="385" y="284"/>
                    <a:pt x="395" y="304"/>
                  </a:cubicBezTo>
                  <a:cubicBezTo>
                    <a:pt x="456" y="304"/>
                    <a:pt x="395" y="335"/>
                    <a:pt x="395" y="335"/>
                  </a:cubicBezTo>
                  <a:cubicBezTo>
                    <a:pt x="365" y="335"/>
                    <a:pt x="365" y="365"/>
                    <a:pt x="304" y="365"/>
                  </a:cubicBezTo>
                  <a:cubicBezTo>
                    <a:pt x="213" y="335"/>
                    <a:pt x="183" y="304"/>
                    <a:pt x="183" y="304"/>
                  </a:cubicBezTo>
                  <a:cubicBezTo>
                    <a:pt x="152" y="304"/>
                    <a:pt x="0" y="365"/>
                    <a:pt x="0" y="365"/>
                  </a:cubicBezTo>
                  <a:cubicBezTo>
                    <a:pt x="0" y="365"/>
                    <a:pt x="0" y="487"/>
                    <a:pt x="152" y="608"/>
                  </a:cubicBezTo>
                  <a:cubicBezTo>
                    <a:pt x="197" y="653"/>
                    <a:pt x="274" y="681"/>
                    <a:pt x="360" y="681"/>
                  </a:cubicBezTo>
                  <a:cubicBezTo>
                    <a:pt x="391" y="681"/>
                    <a:pt x="424" y="677"/>
                    <a:pt x="456" y="669"/>
                  </a:cubicBezTo>
                  <a:cubicBezTo>
                    <a:pt x="578" y="639"/>
                    <a:pt x="669" y="548"/>
                    <a:pt x="699" y="487"/>
                  </a:cubicBezTo>
                  <a:cubicBezTo>
                    <a:pt x="760" y="396"/>
                    <a:pt x="790" y="244"/>
                    <a:pt x="699" y="152"/>
                  </a:cubicBezTo>
                  <a:cubicBezTo>
                    <a:pt x="638" y="31"/>
                    <a:pt x="517" y="0"/>
                    <a:pt x="395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59;p57">
              <a:extLst>
                <a:ext uri="{FF2B5EF4-FFF2-40B4-BE49-F238E27FC236}">
                  <a16:creationId xmlns:a16="http://schemas.microsoft.com/office/drawing/2014/main" id="{1242B4EE-DB90-4457-83F1-B740274C3FFE}"/>
                </a:ext>
              </a:extLst>
            </p:cNvPr>
            <p:cNvSpPr/>
            <p:nvPr/>
          </p:nvSpPr>
          <p:spPr>
            <a:xfrm>
              <a:off x="23284525" y="13333050"/>
              <a:ext cx="16725" cy="19075"/>
            </a:xfrm>
            <a:custGeom>
              <a:avLst/>
              <a:gdLst/>
              <a:ahLst/>
              <a:cxnLst/>
              <a:rect l="l" t="t" r="r" b="b"/>
              <a:pathLst>
                <a:path w="669" h="763" extrusionOk="0">
                  <a:moveTo>
                    <a:pt x="273" y="225"/>
                  </a:moveTo>
                  <a:cubicBezTo>
                    <a:pt x="284" y="229"/>
                    <a:pt x="296" y="235"/>
                    <a:pt x="304" y="244"/>
                  </a:cubicBezTo>
                  <a:cubicBezTo>
                    <a:pt x="335" y="274"/>
                    <a:pt x="365" y="366"/>
                    <a:pt x="335" y="366"/>
                  </a:cubicBezTo>
                  <a:lnTo>
                    <a:pt x="304" y="366"/>
                  </a:lnTo>
                  <a:lnTo>
                    <a:pt x="274" y="396"/>
                  </a:lnTo>
                  <a:cubicBezTo>
                    <a:pt x="213" y="396"/>
                    <a:pt x="213" y="335"/>
                    <a:pt x="213" y="305"/>
                  </a:cubicBezTo>
                  <a:lnTo>
                    <a:pt x="274" y="274"/>
                  </a:lnTo>
                  <a:cubicBezTo>
                    <a:pt x="274" y="266"/>
                    <a:pt x="274" y="247"/>
                    <a:pt x="273" y="225"/>
                  </a:cubicBezTo>
                  <a:close/>
                  <a:moveTo>
                    <a:pt x="304" y="1"/>
                  </a:moveTo>
                  <a:cubicBezTo>
                    <a:pt x="304" y="1"/>
                    <a:pt x="289" y="76"/>
                    <a:pt x="259" y="142"/>
                  </a:cubicBezTo>
                  <a:lnTo>
                    <a:pt x="259" y="142"/>
                  </a:lnTo>
                  <a:cubicBezTo>
                    <a:pt x="250" y="114"/>
                    <a:pt x="236" y="92"/>
                    <a:pt x="213" y="92"/>
                  </a:cubicBezTo>
                  <a:cubicBezTo>
                    <a:pt x="213" y="92"/>
                    <a:pt x="152" y="92"/>
                    <a:pt x="61" y="153"/>
                  </a:cubicBezTo>
                  <a:cubicBezTo>
                    <a:pt x="31" y="183"/>
                    <a:pt x="0" y="274"/>
                    <a:pt x="0" y="366"/>
                  </a:cubicBezTo>
                  <a:cubicBezTo>
                    <a:pt x="0" y="426"/>
                    <a:pt x="0" y="548"/>
                    <a:pt x="61" y="609"/>
                  </a:cubicBezTo>
                  <a:cubicBezTo>
                    <a:pt x="61" y="677"/>
                    <a:pt x="181" y="763"/>
                    <a:pt x="305" y="763"/>
                  </a:cubicBezTo>
                  <a:cubicBezTo>
                    <a:pt x="346" y="763"/>
                    <a:pt x="388" y="753"/>
                    <a:pt x="426" y="730"/>
                  </a:cubicBezTo>
                  <a:cubicBezTo>
                    <a:pt x="578" y="700"/>
                    <a:pt x="669" y="457"/>
                    <a:pt x="639" y="426"/>
                  </a:cubicBezTo>
                  <a:cubicBezTo>
                    <a:pt x="639" y="153"/>
                    <a:pt x="487" y="92"/>
                    <a:pt x="426" y="62"/>
                  </a:cubicBezTo>
                  <a:cubicBezTo>
                    <a:pt x="335" y="1"/>
                    <a:pt x="304" y="1"/>
                    <a:pt x="304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260;p57">
              <a:extLst>
                <a:ext uri="{FF2B5EF4-FFF2-40B4-BE49-F238E27FC236}">
                  <a16:creationId xmlns:a16="http://schemas.microsoft.com/office/drawing/2014/main" id="{E868BFF8-60E9-4C3F-937F-732747A0D3A1}"/>
                </a:ext>
              </a:extLst>
            </p:cNvPr>
            <p:cNvSpPr/>
            <p:nvPr/>
          </p:nvSpPr>
          <p:spPr>
            <a:xfrm>
              <a:off x="23322525" y="13288975"/>
              <a:ext cx="15975" cy="15525"/>
            </a:xfrm>
            <a:custGeom>
              <a:avLst/>
              <a:gdLst/>
              <a:ahLst/>
              <a:cxnLst/>
              <a:rect l="l" t="t" r="r" b="b"/>
              <a:pathLst>
                <a:path w="639" h="621" extrusionOk="0">
                  <a:moveTo>
                    <a:pt x="304" y="214"/>
                  </a:moveTo>
                  <a:cubicBezTo>
                    <a:pt x="304" y="214"/>
                    <a:pt x="335" y="214"/>
                    <a:pt x="335" y="244"/>
                  </a:cubicBezTo>
                  <a:lnTo>
                    <a:pt x="304" y="214"/>
                  </a:lnTo>
                  <a:close/>
                  <a:moveTo>
                    <a:pt x="253" y="166"/>
                  </a:moveTo>
                  <a:cubicBezTo>
                    <a:pt x="273" y="193"/>
                    <a:pt x="293" y="214"/>
                    <a:pt x="304" y="214"/>
                  </a:cubicBezTo>
                  <a:cubicBezTo>
                    <a:pt x="297" y="244"/>
                    <a:pt x="287" y="256"/>
                    <a:pt x="278" y="256"/>
                  </a:cubicBezTo>
                  <a:cubicBezTo>
                    <a:pt x="257" y="256"/>
                    <a:pt x="239" y="194"/>
                    <a:pt x="253" y="166"/>
                  </a:cubicBezTo>
                  <a:close/>
                  <a:moveTo>
                    <a:pt x="183" y="1"/>
                  </a:moveTo>
                  <a:cubicBezTo>
                    <a:pt x="183" y="1"/>
                    <a:pt x="31" y="62"/>
                    <a:pt x="0" y="214"/>
                  </a:cubicBezTo>
                  <a:cubicBezTo>
                    <a:pt x="0" y="305"/>
                    <a:pt x="0" y="426"/>
                    <a:pt x="61" y="518"/>
                  </a:cubicBezTo>
                  <a:cubicBezTo>
                    <a:pt x="129" y="586"/>
                    <a:pt x="232" y="620"/>
                    <a:pt x="305" y="620"/>
                  </a:cubicBezTo>
                  <a:cubicBezTo>
                    <a:pt x="329" y="620"/>
                    <a:pt x="350" y="616"/>
                    <a:pt x="365" y="609"/>
                  </a:cubicBezTo>
                  <a:cubicBezTo>
                    <a:pt x="456" y="548"/>
                    <a:pt x="578" y="487"/>
                    <a:pt x="608" y="366"/>
                  </a:cubicBezTo>
                  <a:cubicBezTo>
                    <a:pt x="638" y="214"/>
                    <a:pt x="578" y="92"/>
                    <a:pt x="487" y="62"/>
                  </a:cubicBezTo>
                  <a:cubicBezTo>
                    <a:pt x="436" y="21"/>
                    <a:pt x="385" y="8"/>
                    <a:pt x="340" y="8"/>
                  </a:cubicBezTo>
                  <a:cubicBezTo>
                    <a:pt x="284" y="8"/>
                    <a:pt x="236" y="29"/>
                    <a:pt x="209" y="45"/>
                  </a:cubicBezTo>
                  <a:lnTo>
                    <a:pt x="209" y="45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261;p57">
              <a:extLst>
                <a:ext uri="{FF2B5EF4-FFF2-40B4-BE49-F238E27FC236}">
                  <a16:creationId xmlns:a16="http://schemas.microsoft.com/office/drawing/2014/main" id="{A6534655-C8EA-434F-A74D-5B14DED527E6}"/>
                </a:ext>
              </a:extLst>
            </p:cNvPr>
            <p:cNvSpPr/>
            <p:nvPr/>
          </p:nvSpPr>
          <p:spPr>
            <a:xfrm>
              <a:off x="23345650" y="13342175"/>
              <a:ext cx="19450" cy="19825"/>
            </a:xfrm>
            <a:custGeom>
              <a:avLst/>
              <a:gdLst/>
              <a:ahLst/>
              <a:cxnLst/>
              <a:rect l="l" t="t" r="r" b="b"/>
              <a:pathLst>
                <a:path w="778" h="793" extrusionOk="0">
                  <a:moveTo>
                    <a:pt x="352" y="1"/>
                  </a:moveTo>
                  <a:cubicBezTo>
                    <a:pt x="109" y="31"/>
                    <a:pt x="109" y="244"/>
                    <a:pt x="109" y="244"/>
                  </a:cubicBezTo>
                  <a:cubicBezTo>
                    <a:pt x="124" y="274"/>
                    <a:pt x="169" y="274"/>
                    <a:pt x="215" y="274"/>
                  </a:cubicBezTo>
                  <a:cubicBezTo>
                    <a:pt x="261" y="274"/>
                    <a:pt x="306" y="274"/>
                    <a:pt x="321" y="305"/>
                  </a:cubicBezTo>
                  <a:cubicBezTo>
                    <a:pt x="321" y="305"/>
                    <a:pt x="335" y="278"/>
                    <a:pt x="353" y="278"/>
                  </a:cubicBezTo>
                  <a:cubicBezTo>
                    <a:pt x="362" y="278"/>
                    <a:pt x="372" y="284"/>
                    <a:pt x="382" y="305"/>
                  </a:cubicBezTo>
                  <a:cubicBezTo>
                    <a:pt x="382" y="305"/>
                    <a:pt x="443" y="365"/>
                    <a:pt x="382" y="396"/>
                  </a:cubicBezTo>
                  <a:cubicBezTo>
                    <a:pt x="352" y="487"/>
                    <a:pt x="352" y="517"/>
                    <a:pt x="321" y="517"/>
                  </a:cubicBezTo>
                  <a:cubicBezTo>
                    <a:pt x="261" y="487"/>
                    <a:pt x="261" y="457"/>
                    <a:pt x="261" y="457"/>
                  </a:cubicBezTo>
                  <a:cubicBezTo>
                    <a:pt x="261" y="457"/>
                    <a:pt x="104" y="390"/>
                    <a:pt x="60" y="390"/>
                  </a:cubicBezTo>
                  <a:cubicBezTo>
                    <a:pt x="52" y="390"/>
                    <a:pt x="48" y="391"/>
                    <a:pt x="48" y="396"/>
                  </a:cubicBezTo>
                  <a:cubicBezTo>
                    <a:pt x="48" y="394"/>
                    <a:pt x="48" y="392"/>
                    <a:pt x="47" y="392"/>
                  </a:cubicBezTo>
                  <a:lnTo>
                    <a:pt x="47" y="392"/>
                  </a:lnTo>
                  <a:cubicBezTo>
                    <a:pt x="40" y="392"/>
                    <a:pt x="1" y="559"/>
                    <a:pt x="169" y="700"/>
                  </a:cubicBezTo>
                  <a:cubicBezTo>
                    <a:pt x="228" y="759"/>
                    <a:pt x="313" y="792"/>
                    <a:pt x="389" y="792"/>
                  </a:cubicBezTo>
                  <a:cubicBezTo>
                    <a:pt x="432" y="792"/>
                    <a:pt x="471" y="782"/>
                    <a:pt x="504" y="761"/>
                  </a:cubicBezTo>
                  <a:cubicBezTo>
                    <a:pt x="625" y="669"/>
                    <a:pt x="656" y="548"/>
                    <a:pt x="717" y="487"/>
                  </a:cubicBezTo>
                  <a:cubicBezTo>
                    <a:pt x="777" y="305"/>
                    <a:pt x="625" y="1"/>
                    <a:pt x="352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262;p57">
              <a:extLst>
                <a:ext uri="{FF2B5EF4-FFF2-40B4-BE49-F238E27FC236}">
                  <a16:creationId xmlns:a16="http://schemas.microsoft.com/office/drawing/2014/main" id="{00C4E1DB-5468-450F-9D7F-E62B5FF8912D}"/>
                </a:ext>
              </a:extLst>
            </p:cNvPr>
            <p:cNvSpPr/>
            <p:nvPr/>
          </p:nvSpPr>
          <p:spPr>
            <a:xfrm>
              <a:off x="23305800" y="13385500"/>
              <a:ext cx="18250" cy="17500"/>
            </a:xfrm>
            <a:custGeom>
              <a:avLst/>
              <a:gdLst/>
              <a:ahLst/>
              <a:cxnLst/>
              <a:rect l="l" t="t" r="r" b="b"/>
              <a:pathLst>
                <a:path w="730" h="700" extrusionOk="0">
                  <a:moveTo>
                    <a:pt x="217" y="259"/>
                  </a:moveTo>
                  <a:lnTo>
                    <a:pt x="217" y="259"/>
                  </a:lnTo>
                  <a:cubicBezTo>
                    <a:pt x="256" y="259"/>
                    <a:pt x="292" y="262"/>
                    <a:pt x="304" y="274"/>
                  </a:cubicBezTo>
                  <a:cubicBezTo>
                    <a:pt x="335" y="289"/>
                    <a:pt x="350" y="289"/>
                    <a:pt x="358" y="289"/>
                  </a:cubicBezTo>
                  <a:cubicBezTo>
                    <a:pt x="365" y="289"/>
                    <a:pt x="365" y="289"/>
                    <a:pt x="365" y="304"/>
                  </a:cubicBezTo>
                  <a:lnTo>
                    <a:pt x="365" y="335"/>
                  </a:lnTo>
                  <a:lnTo>
                    <a:pt x="304" y="395"/>
                  </a:lnTo>
                  <a:cubicBezTo>
                    <a:pt x="274" y="335"/>
                    <a:pt x="274" y="304"/>
                    <a:pt x="274" y="304"/>
                  </a:cubicBezTo>
                  <a:lnTo>
                    <a:pt x="217" y="259"/>
                  </a:lnTo>
                  <a:close/>
                  <a:moveTo>
                    <a:pt x="365" y="0"/>
                  </a:moveTo>
                  <a:cubicBezTo>
                    <a:pt x="244" y="0"/>
                    <a:pt x="183" y="31"/>
                    <a:pt x="122" y="122"/>
                  </a:cubicBezTo>
                  <a:cubicBezTo>
                    <a:pt x="84" y="160"/>
                    <a:pt x="82" y="199"/>
                    <a:pt x="85" y="222"/>
                  </a:cubicBezTo>
                  <a:lnTo>
                    <a:pt x="85" y="222"/>
                  </a:lnTo>
                  <a:cubicBezTo>
                    <a:pt x="47" y="271"/>
                    <a:pt x="1" y="366"/>
                    <a:pt x="61" y="487"/>
                  </a:cubicBezTo>
                  <a:cubicBezTo>
                    <a:pt x="61" y="608"/>
                    <a:pt x="213" y="699"/>
                    <a:pt x="304" y="699"/>
                  </a:cubicBezTo>
                  <a:cubicBezTo>
                    <a:pt x="426" y="699"/>
                    <a:pt x="578" y="608"/>
                    <a:pt x="608" y="547"/>
                  </a:cubicBezTo>
                  <a:cubicBezTo>
                    <a:pt x="730" y="304"/>
                    <a:pt x="608" y="0"/>
                    <a:pt x="365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263;p57">
              <a:extLst>
                <a:ext uri="{FF2B5EF4-FFF2-40B4-BE49-F238E27FC236}">
                  <a16:creationId xmlns:a16="http://schemas.microsoft.com/office/drawing/2014/main" id="{56C53155-3370-462B-A88F-A18B0913694F}"/>
                </a:ext>
              </a:extLst>
            </p:cNvPr>
            <p:cNvSpPr/>
            <p:nvPr/>
          </p:nvSpPr>
          <p:spPr>
            <a:xfrm>
              <a:off x="23381025" y="13427200"/>
              <a:ext cx="18275" cy="18625"/>
            </a:xfrm>
            <a:custGeom>
              <a:avLst/>
              <a:gdLst/>
              <a:ahLst/>
              <a:cxnLst/>
              <a:rect l="l" t="t" r="r" b="b"/>
              <a:pathLst>
                <a:path w="731" h="745" extrusionOk="0">
                  <a:moveTo>
                    <a:pt x="319" y="1"/>
                  </a:moveTo>
                  <a:cubicBezTo>
                    <a:pt x="291" y="1"/>
                    <a:pt x="274" y="4"/>
                    <a:pt x="274" y="4"/>
                  </a:cubicBezTo>
                  <a:cubicBezTo>
                    <a:pt x="274" y="34"/>
                    <a:pt x="274" y="186"/>
                    <a:pt x="305" y="186"/>
                  </a:cubicBezTo>
                  <a:cubicBezTo>
                    <a:pt x="305" y="186"/>
                    <a:pt x="396" y="186"/>
                    <a:pt x="426" y="278"/>
                  </a:cubicBezTo>
                  <a:cubicBezTo>
                    <a:pt x="457" y="338"/>
                    <a:pt x="426" y="338"/>
                    <a:pt x="396" y="399"/>
                  </a:cubicBezTo>
                  <a:cubicBezTo>
                    <a:pt x="376" y="399"/>
                    <a:pt x="369" y="413"/>
                    <a:pt x="349" y="413"/>
                  </a:cubicBezTo>
                  <a:cubicBezTo>
                    <a:pt x="338" y="413"/>
                    <a:pt x="325" y="409"/>
                    <a:pt x="305" y="399"/>
                  </a:cubicBezTo>
                  <a:cubicBezTo>
                    <a:pt x="274" y="338"/>
                    <a:pt x="274" y="308"/>
                    <a:pt x="274" y="308"/>
                  </a:cubicBezTo>
                  <a:lnTo>
                    <a:pt x="122" y="186"/>
                  </a:lnTo>
                  <a:cubicBezTo>
                    <a:pt x="122" y="186"/>
                    <a:pt x="1" y="308"/>
                    <a:pt x="61" y="490"/>
                  </a:cubicBezTo>
                  <a:cubicBezTo>
                    <a:pt x="61" y="581"/>
                    <a:pt x="153" y="703"/>
                    <a:pt x="274" y="733"/>
                  </a:cubicBezTo>
                  <a:cubicBezTo>
                    <a:pt x="312" y="741"/>
                    <a:pt x="348" y="745"/>
                    <a:pt x="382" y="745"/>
                  </a:cubicBezTo>
                  <a:cubicBezTo>
                    <a:pt x="483" y="745"/>
                    <a:pt x="563" y="711"/>
                    <a:pt x="609" y="642"/>
                  </a:cubicBezTo>
                  <a:cubicBezTo>
                    <a:pt x="700" y="581"/>
                    <a:pt x="730" y="460"/>
                    <a:pt x="730" y="338"/>
                  </a:cubicBezTo>
                  <a:cubicBezTo>
                    <a:pt x="730" y="247"/>
                    <a:pt x="669" y="126"/>
                    <a:pt x="578" y="95"/>
                  </a:cubicBezTo>
                  <a:cubicBezTo>
                    <a:pt x="477" y="14"/>
                    <a:pt x="376" y="1"/>
                    <a:pt x="319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264;p57">
              <a:extLst>
                <a:ext uri="{FF2B5EF4-FFF2-40B4-BE49-F238E27FC236}">
                  <a16:creationId xmlns:a16="http://schemas.microsoft.com/office/drawing/2014/main" id="{B63F2CA4-DCB6-4931-938F-CFE85BB7F1C2}"/>
                </a:ext>
              </a:extLst>
            </p:cNvPr>
            <p:cNvSpPr/>
            <p:nvPr/>
          </p:nvSpPr>
          <p:spPr>
            <a:xfrm>
              <a:off x="23310350" y="13427750"/>
              <a:ext cx="19025" cy="18225"/>
            </a:xfrm>
            <a:custGeom>
              <a:avLst/>
              <a:gdLst/>
              <a:ahLst/>
              <a:cxnLst/>
              <a:rect l="l" t="t" r="r" b="b"/>
              <a:pathLst>
                <a:path w="761" h="729" extrusionOk="0">
                  <a:moveTo>
                    <a:pt x="183" y="12"/>
                  </a:moveTo>
                  <a:lnTo>
                    <a:pt x="183" y="12"/>
                  </a:lnTo>
                  <a:cubicBezTo>
                    <a:pt x="184" y="12"/>
                    <a:pt x="185" y="12"/>
                    <a:pt x="185" y="13"/>
                  </a:cubicBezTo>
                  <a:lnTo>
                    <a:pt x="185" y="13"/>
                  </a:lnTo>
                  <a:cubicBezTo>
                    <a:pt x="185" y="12"/>
                    <a:pt x="184" y="12"/>
                    <a:pt x="183" y="12"/>
                  </a:cubicBezTo>
                  <a:close/>
                  <a:moveTo>
                    <a:pt x="346" y="0"/>
                  </a:moveTo>
                  <a:cubicBezTo>
                    <a:pt x="286" y="0"/>
                    <a:pt x="244" y="12"/>
                    <a:pt x="244" y="12"/>
                  </a:cubicBezTo>
                  <a:cubicBezTo>
                    <a:pt x="214" y="73"/>
                    <a:pt x="305" y="164"/>
                    <a:pt x="305" y="164"/>
                  </a:cubicBezTo>
                  <a:cubicBezTo>
                    <a:pt x="305" y="164"/>
                    <a:pt x="335" y="164"/>
                    <a:pt x="366" y="256"/>
                  </a:cubicBezTo>
                  <a:cubicBezTo>
                    <a:pt x="396" y="316"/>
                    <a:pt x="366" y="286"/>
                    <a:pt x="335" y="316"/>
                  </a:cubicBezTo>
                  <a:cubicBezTo>
                    <a:pt x="283" y="316"/>
                    <a:pt x="261" y="336"/>
                    <a:pt x="246" y="336"/>
                  </a:cubicBezTo>
                  <a:cubicBezTo>
                    <a:pt x="234" y="336"/>
                    <a:pt x="227" y="325"/>
                    <a:pt x="214" y="286"/>
                  </a:cubicBezTo>
                  <a:cubicBezTo>
                    <a:pt x="214" y="225"/>
                    <a:pt x="244" y="164"/>
                    <a:pt x="244" y="164"/>
                  </a:cubicBezTo>
                  <a:cubicBezTo>
                    <a:pt x="244" y="164"/>
                    <a:pt x="215" y="20"/>
                    <a:pt x="185" y="13"/>
                  </a:cubicBezTo>
                  <a:lnTo>
                    <a:pt x="185" y="13"/>
                  </a:lnTo>
                  <a:cubicBezTo>
                    <a:pt x="202" y="18"/>
                    <a:pt x="30" y="109"/>
                    <a:pt x="1" y="286"/>
                  </a:cubicBezTo>
                  <a:cubicBezTo>
                    <a:pt x="1" y="407"/>
                    <a:pt x="1" y="529"/>
                    <a:pt x="92" y="620"/>
                  </a:cubicBezTo>
                  <a:cubicBezTo>
                    <a:pt x="153" y="701"/>
                    <a:pt x="241" y="728"/>
                    <a:pt x="328" y="728"/>
                  </a:cubicBezTo>
                  <a:cubicBezTo>
                    <a:pt x="372" y="728"/>
                    <a:pt x="416" y="722"/>
                    <a:pt x="457" y="711"/>
                  </a:cubicBezTo>
                  <a:cubicBezTo>
                    <a:pt x="548" y="681"/>
                    <a:pt x="670" y="590"/>
                    <a:pt x="700" y="438"/>
                  </a:cubicBezTo>
                  <a:cubicBezTo>
                    <a:pt x="761" y="286"/>
                    <a:pt x="670" y="164"/>
                    <a:pt x="609" y="104"/>
                  </a:cubicBezTo>
                  <a:cubicBezTo>
                    <a:pt x="524" y="19"/>
                    <a:pt x="421" y="0"/>
                    <a:pt x="346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265;p57">
              <a:extLst>
                <a:ext uri="{FF2B5EF4-FFF2-40B4-BE49-F238E27FC236}">
                  <a16:creationId xmlns:a16="http://schemas.microsoft.com/office/drawing/2014/main" id="{C7BDD229-E00A-44A3-9719-FC011DBDC4FB}"/>
                </a:ext>
              </a:extLst>
            </p:cNvPr>
            <p:cNvSpPr/>
            <p:nvPr/>
          </p:nvSpPr>
          <p:spPr>
            <a:xfrm>
              <a:off x="23388625" y="13373075"/>
              <a:ext cx="18250" cy="17000"/>
            </a:xfrm>
            <a:custGeom>
              <a:avLst/>
              <a:gdLst/>
              <a:ahLst/>
              <a:cxnLst/>
              <a:rect l="l" t="t" r="r" b="b"/>
              <a:pathLst>
                <a:path w="730" h="680" extrusionOk="0">
                  <a:moveTo>
                    <a:pt x="344" y="1"/>
                  </a:moveTo>
                  <a:cubicBezTo>
                    <a:pt x="318" y="1"/>
                    <a:pt x="294" y="4"/>
                    <a:pt x="274" y="11"/>
                  </a:cubicBezTo>
                  <a:cubicBezTo>
                    <a:pt x="153" y="41"/>
                    <a:pt x="122" y="72"/>
                    <a:pt x="122" y="72"/>
                  </a:cubicBezTo>
                  <a:cubicBezTo>
                    <a:pt x="122" y="72"/>
                    <a:pt x="213" y="224"/>
                    <a:pt x="305" y="224"/>
                  </a:cubicBezTo>
                  <a:lnTo>
                    <a:pt x="365" y="224"/>
                  </a:lnTo>
                  <a:cubicBezTo>
                    <a:pt x="396" y="284"/>
                    <a:pt x="396" y="315"/>
                    <a:pt x="396" y="315"/>
                  </a:cubicBezTo>
                  <a:lnTo>
                    <a:pt x="365" y="315"/>
                  </a:lnTo>
                  <a:lnTo>
                    <a:pt x="365" y="345"/>
                  </a:lnTo>
                  <a:lnTo>
                    <a:pt x="305" y="345"/>
                  </a:lnTo>
                  <a:cubicBezTo>
                    <a:pt x="274" y="315"/>
                    <a:pt x="274" y="284"/>
                    <a:pt x="274" y="284"/>
                  </a:cubicBezTo>
                  <a:lnTo>
                    <a:pt x="122" y="163"/>
                  </a:lnTo>
                  <a:cubicBezTo>
                    <a:pt x="122" y="163"/>
                    <a:pt x="1" y="284"/>
                    <a:pt x="61" y="467"/>
                  </a:cubicBezTo>
                  <a:cubicBezTo>
                    <a:pt x="92" y="588"/>
                    <a:pt x="153" y="680"/>
                    <a:pt x="305" y="680"/>
                  </a:cubicBezTo>
                  <a:cubicBezTo>
                    <a:pt x="457" y="680"/>
                    <a:pt x="578" y="619"/>
                    <a:pt x="609" y="528"/>
                  </a:cubicBezTo>
                  <a:cubicBezTo>
                    <a:pt x="730" y="406"/>
                    <a:pt x="700" y="224"/>
                    <a:pt x="669" y="193"/>
                  </a:cubicBezTo>
                  <a:cubicBezTo>
                    <a:pt x="574" y="50"/>
                    <a:pt x="441" y="1"/>
                    <a:pt x="344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266;p57">
              <a:extLst>
                <a:ext uri="{FF2B5EF4-FFF2-40B4-BE49-F238E27FC236}">
                  <a16:creationId xmlns:a16="http://schemas.microsoft.com/office/drawing/2014/main" id="{98CAAABC-BBCC-47BA-8637-5D5CCD0B8F31}"/>
                </a:ext>
              </a:extLst>
            </p:cNvPr>
            <p:cNvSpPr/>
            <p:nvPr/>
          </p:nvSpPr>
          <p:spPr>
            <a:xfrm>
              <a:off x="23352150" y="13397650"/>
              <a:ext cx="17500" cy="17025"/>
            </a:xfrm>
            <a:custGeom>
              <a:avLst/>
              <a:gdLst/>
              <a:ahLst/>
              <a:cxnLst/>
              <a:rect l="l" t="t" r="r" b="b"/>
              <a:pathLst>
                <a:path w="700" h="681" extrusionOk="0">
                  <a:moveTo>
                    <a:pt x="335" y="1"/>
                  </a:moveTo>
                  <a:cubicBezTo>
                    <a:pt x="213" y="61"/>
                    <a:pt x="183" y="92"/>
                    <a:pt x="183" y="92"/>
                  </a:cubicBezTo>
                  <a:cubicBezTo>
                    <a:pt x="183" y="92"/>
                    <a:pt x="244" y="244"/>
                    <a:pt x="274" y="244"/>
                  </a:cubicBezTo>
                  <a:lnTo>
                    <a:pt x="335" y="244"/>
                  </a:lnTo>
                  <a:cubicBezTo>
                    <a:pt x="365" y="274"/>
                    <a:pt x="365" y="304"/>
                    <a:pt x="365" y="304"/>
                  </a:cubicBezTo>
                  <a:lnTo>
                    <a:pt x="335" y="304"/>
                  </a:lnTo>
                  <a:cubicBezTo>
                    <a:pt x="335" y="304"/>
                    <a:pt x="335" y="331"/>
                    <a:pt x="317" y="331"/>
                  </a:cubicBezTo>
                  <a:cubicBezTo>
                    <a:pt x="308" y="331"/>
                    <a:pt x="294" y="325"/>
                    <a:pt x="274" y="304"/>
                  </a:cubicBezTo>
                  <a:cubicBezTo>
                    <a:pt x="244" y="274"/>
                    <a:pt x="244" y="244"/>
                    <a:pt x="244" y="244"/>
                  </a:cubicBezTo>
                  <a:lnTo>
                    <a:pt x="92" y="122"/>
                  </a:lnTo>
                  <a:cubicBezTo>
                    <a:pt x="92" y="122"/>
                    <a:pt x="1" y="244"/>
                    <a:pt x="31" y="426"/>
                  </a:cubicBezTo>
                  <a:cubicBezTo>
                    <a:pt x="61" y="517"/>
                    <a:pt x="122" y="608"/>
                    <a:pt x="244" y="669"/>
                  </a:cubicBezTo>
                  <a:cubicBezTo>
                    <a:pt x="274" y="677"/>
                    <a:pt x="305" y="681"/>
                    <a:pt x="334" y="681"/>
                  </a:cubicBezTo>
                  <a:cubicBezTo>
                    <a:pt x="422" y="681"/>
                    <a:pt x="502" y="646"/>
                    <a:pt x="548" y="578"/>
                  </a:cubicBezTo>
                  <a:cubicBezTo>
                    <a:pt x="669" y="456"/>
                    <a:pt x="700" y="274"/>
                    <a:pt x="669" y="244"/>
                  </a:cubicBezTo>
                  <a:cubicBezTo>
                    <a:pt x="609" y="61"/>
                    <a:pt x="396" y="1"/>
                    <a:pt x="33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267;p57">
              <a:extLst>
                <a:ext uri="{FF2B5EF4-FFF2-40B4-BE49-F238E27FC236}">
                  <a16:creationId xmlns:a16="http://schemas.microsoft.com/office/drawing/2014/main" id="{4A2A7E4B-6D95-4EE4-BB62-B1243CADEFA0}"/>
                </a:ext>
              </a:extLst>
            </p:cNvPr>
            <p:cNvSpPr/>
            <p:nvPr/>
          </p:nvSpPr>
          <p:spPr>
            <a:xfrm>
              <a:off x="23352150" y="13470800"/>
              <a:ext cx="17500" cy="17300"/>
            </a:xfrm>
            <a:custGeom>
              <a:avLst/>
              <a:gdLst/>
              <a:ahLst/>
              <a:cxnLst/>
              <a:rect l="l" t="t" r="r" b="b"/>
              <a:pathLst>
                <a:path w="700" h="692" extrusionOk="0">
                  <a:moveTo>
                    <a:pt x="386" y="1"/>
                  </a:moveTo>
                  <a:cubicBezTo>
                    <a:pt x="354" y="1"/>
                    <a:pt x="326" y="9"/>
                    <a:pt x="305" y="23"/>
                  </a:cubicBezTo>
                  <a:cubicBezTo>
                    <a:pt x="183" y="23"/>
                    <a:pt x="153" y="84"/>
                    <a:pt x="153" y="84"/>
                  </a:cubicBezTo>
                  <a:cubicBezTo>
                    <a:pt x="153" y="84"/>
                    <a:pt x="244" y="205"/>
                    <a:pt x="274" y="266"/>
                  </a:cubicBezTo>
                  <a:lnTo>
                    <a:pt x="335" y="266"/>
                  </a:lnTo>
                  <a:cubicBezTo>
                    <a:pt x="335" y="266"/>
                    <a:pt x="396" y="357"/>
                    <a:pt x="365" y="357"/>
                  </a:cubicBezTo>
                  <a:cubicBezTo>
                    <a:pt x="365" y="357"/>
                    <a:pt x="365" y="344"/>
                    <a:pt x="356" y="344"/>
                  </a:cubicBezTo>
                  <a:cubicBezTo>
                    <a:pt x="352" y="344"/>
                    <a:pt x="345" y="347"/>
                    <a:pt x="335" y="357"/>
                  </a:cubicBezTo>
                  <a:lnTo>
                    <a:pt x="274" y="388"/>
                  </a:lnTo>
                  <a:cubicBezTo>
                    <a:pt x="244" y="388"/>
                    <a:pt x="213" y="357"/>
                    <a:pt x="213" y="327"/>
                  </a:cubicBezTo>
                  <a:lnTo>
                    <a:pt x="213" y="236"/>
                  </a:lnTo>
                  <a:lnTo>
                    <a:pt x="61" y="114"/>
                  </a:lnTo>
                  <a:cubicBezTo>
                    <a:pt x="61" y="114"/>
                    <a:pt x="31" y="175"/>
                    <a:pt x="1" y="266"/>
                  </a:cubicBezTo>
                  <a:cubicBezTo>
                    <a:pt x="1" y="357"/>
                    <a:pt x="1" y="540"/>
                    <a:pt x="213" y="661"/>
                  </a:cubicBezTo>
                  <a:cubicBezTo>
                    <a:pt x="229" y="676"/>
                    <a:pt x="282" y="692"/>
                    <a:pt x="346" y="692"/>
                  </a:cubicBezTo>
                  <a:cubicBezTo>
                    <a:pt x="411" y="692"/>
                    <a:pt x="487" y="676"/>
                    <a:pt x="548" y="631"/>
                  </a:cubicBezTo>
                  <a:cubicBezTo>
                    <a:pt x="669" y="540"/>
                    <a:pt x="700" y="327"/>
                    <a:pt x="669" y="266"/>
                  </a:cubicBezTo>
                  <a:cubicBezTo>
                    <a:pt x="623" y="80"/>
                    <a:pt x="488" y="1"/>
                    <a:pt x="38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268;p57">
              <a:extLst>
                <a:ext uri="{FF2B5EF4-FFF2-40B4-BE49-F238E27FC236}">
                  <a16:creationId xmlns:a16="http://schemas.microsoft.com/office/drawing/2014/main" id="{54EC7C3E-48D4-4E95-A7A9-D06F56E83096}"/>
                </a:ext>
              </a:extLst>
            </p:cNvPr>
            <p:cNvSpPr/>
            <p:nvPr/>
          </p:nvSpPr>
          <p:spPr>
            <a:xfrm>
              <a:off x="23223725" y="13336425"/>
              <a:ext cx="15225" cy="16725"/>
            </a:xfrm>
            <a:custGeom>
              <a:avLst/>
              <a:gdLst/>
              <a:ahLst/>
              <a:cxnLst/>
              <a:rect l="l" t="t" r="r" b="b"/>
              <a:pathLst>
                <a:path w="609" h="669" extrusionOk="0">
                  <a:moveTo>
                    <a:pt x="183" y="261"/>
                  </a:moveTo>
                  <a:cubicBezTo>
                    <a:pt x="183" y="261"/>
                    <a:pt x="214" y="261"/>
                    <a:pt x="305" y="291"/>
                  </a:cubicBezTo>
                  <a:lnTo>
                    <a:pt x="305" y="322"/>
                  </a:lnTo>
                  <a:lnTo>
                    <a:pt x="244" y="322"/>
                  </a:lnTo>
                  <a:cubicBezTo>
                    <a:pt x="244" y="322"/>
                    <a:pt x="244" y="349"/>
                    <a:pt x="235" y="349"/>
                  </a:cubicBezTo>
                  <a:cubicBezTo>
                    <a:pt x="230" y="349"/>
                    <a:pt x="224" y="342"/>
                    <a:pt x="214" y="322"/>
                  </a:cubicBezTo>
                  <a:cubicBezTo>
                    <a:pt x="183" y="291"/>
                    <a:pt x="183" y="261"/>
                    <a:pt x="183" y="261"/>
                  </a:cubicBezTo>
                  <a:close/>
                  <a:moveTo>
                    <a:pt x="313" y="1"/>
                  </a:moveTo>
                  <a:cubicBezTo>
                    <a:pt x="181" y="1"/>
                    <a:pt x="122" y="79"/>
                    <a:pt x="122" y="79"/>
                  </a:cubicBezTo>
                  <a:cubicBezTo>
                    <a:pt x="122" y="109"/>
                    <a:pt x="183" y="261"/>
                    <a:pt x="183" y="261"/>
                  </a:cubicBezTo>
                  <a:cubicBezTo>
                    <a:pt x="153" y="261"/>
                    <a:pt x="62" y="140"/>
                    <a:pt x="92" y="109"/>
                  </a:cubicBezTo>
                  <a:lnTo>
                    <a:pt x="92" y="109"/>
                  </a:lnTo>
                  <a:lnTo>
                    <a:pt x="31" y="170"/>
                  </a:lnTo>
                  <a:cubicBezTo>
                    <a:pt x="1" y="231"/>
                    <a:pt x="1" y="291"/>
                    <a:pt x="1" y="413"/>
                  </a:cubicBezTo>
                  <a:cubicBezTo>
                    <a:pt x="1" y="474"/>
                    <a:pt x="62" y="595"/>
                    <a:pt x="183" y="626"/>
                  </a:cubicBezTo>
                  <a:cubicBezTo>
                    <a:pt x="224" y="653"/>
                    <a:pt x="277" y="668"/>
                    <a:pt x="329" y="668"/>
                  </a:cubicBezTo>
                  <a:cubicBezTo>
                    <a:pt x="392" y="668"/>
                    <a:pt x="454" y="646"/>
                    <a:pt x="487" y="595"/>
                  </a:cubicBezTo>
                  <a:cubicBezTo>
                    <a:pt x="578" y="535"/>
                    <a:pt x="609" y="413"/>
                    <a:pt x="609" y="291"/>
                  </a:cubicBezTo>
                  <a:cubicBezTo>
                    <a:pt x="609" y="139"/>
                    <a:pt x="487" y="79"/>
                    <a:pt x="426" y="18"/>
                  </a:cubicBezTo>
                  <a:cubicBezTo>
                    <a:pt x="384" y="6"/>
                    <a:pt x="346" y="1"/>
                    <a:pt x="313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4227;p57">
            <a:extLst>
              <a:ext uri="{FF2B5EF4-FFF2-40B4-BE49-F238E27FC236}">
                <a16:creationId xmlns:a16="http://schemas.microsoft.com/office/drawing/2014/main" id="{C685396D-F89E-414F-9BEC-8643077F394E}"/>
              </a:ext>
            </a:extLst>
          </p:cNvPr>
          <p:cNvGrpSpPr/>
          <p:nvPr/>
        </p:nvGrpSpPr>
        <p:grpSpPr>
          <a:xfrm>
            <a:off x="8142406" y="2203840"/>
            <a:ext cx="576188" cy="639471"/>
            <a:chOff x="23095300" y="12301400"/>
            <a:chExt cx="1155075" cy="1431450"/>
          </a:xfrm>
        </p:grpSpPr>
        <p:sp>
          <p:nvSpPr>
            <p:cNvPr id="53" name="Google Shape;4228;p57">
              <a:extLst>
                <a:ext uri="{FF2B5EF4-FFF2-40B4-BE49-F238E27FC236}">
                  <a16:creationId xmlns:a16="http://schemas.microsoft.com/office/drawing/2014/main" id="{1C6358F2-084C-4E70-A557-A0A4EAFCBC84}"/>
                </a:ext>
              </a:extLst>
            </p:cNvPr>
            <p:cNvSpPr/>
            <p:nvPr/>
          </p:nvSpPr>
          <p:spPr>
            <a:xfrm>
              <a:off x="23292125" y="12311850"/>
              <a:ext cx="694550" cy="1008325"/>
            </a:xfrm>
            <a:custGeom>
              <a:avLst/>
              <a:gdLst/>
              <a:ahLst/>
              <a:cxnLst/>
              <a:rect l="l" t="t" r="r" b="b"/>
              <a:pathLst>
                <a:path w="27782" h="40333" extrusionOk="0">
                  <a:moveTo>
                    <a:pt x="24485" y="0"/>
                  </a:moveTo>
                  <a:cubicBezTo>
                    <a:pt x="21759" y="0"/>
                    <a:pt x="15347" y="6409"/>
                    <a:pt x="11915" y="10301"/>
                  </a:cubicBezTo>
                  <a:cubicBezTo>
                    <a:pt x="6262" y="16745"/>
                    <a:pt x="2706" y="26989"/>
                    <a:pt x="2706" y="26989"/>
                  </a:cubicBezTo>
                  <a:lnTo>
                    <a:pt x="1216" y="31426"/>
                  </a:lnTo>
                  <a:lnTo>
                    <a:pt x="0" y="37505"/>
                  </a:lnTo>
                  <a:lnTo>
                    <a:pt x="2493" y="40332"/>
                  </a:lnTo>
                  <a:lnTo>
                    <a:pt x="2766" y="40028"/>
                  </a:lnTo>
                  <a:lnTo>
                    <a:pt x="6353" y="36077"/>
                  </a:lnTo>
                  <a:cubicBezTo>
                    <a:pt x="8025" y="34739"/>
                    <a:pt x="11976" y="32916"/>
                    <a:pt x="14438" y="30910"/>
                  </a:cubicBezTo>
                  <a:cubicBezTo>
                    <a:pt x="16292" y="29390"/>
                    <a:pt x="16992" y="27596"/>
                    <a:pt x="16900" y="26563"/>
                  </a:cubicBezTo>
                  <a:cubicBezTo>
                    <a:pt x="16688" y="23341"/>
                    <a:pt x="20669" y="23219"/>
                    <a:pt x="22098" y="20089"/>
                  </a:cubicBezTo>
                  <a:cubicBezTo>
                    <a:pt x="23010" y="18113"/>
                    <a:pt x="21794" y="16441"/>
                    <a:pt x="21885" y="14222"/>
                  </a:cubicBezTo>
                  <a:cubicBezTo>
                    <a:pt x="21916" y="13280"/>
                    <a:pt x="23679" y="11335"/>
                    <a:pt x="24165" y="10545"/>
                  </a:cubicBezTo>
                  <a:cubicBezTo>
                    <a:pt x="25867" y="7718"/>
                    <a:pt x="27782" y="970"/>
                    <a:pt x="24894" y="58"/>
                  </a:cubicBezTo>
                  <a:cubicBezTo>
                    <a:pt x="24769" y="19"/>
                    <a:pt x="24633" y="0"/>
                    <a:pt x="24485" y="0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229;p57">
              <a:extLst>
                <a:ext uri="{FF2B5EF4-FFF2-40B4-BE49-F238E27FC236}">
                  <a16:creationId xmlns:a16="http://schemas.microsoft.com/office/drawing/2014/main" id="{57A884E8-C2EB-4BEB-854E-5F39405305A9}"/>
                </a:ext>
              </a:extLst>
            </p:cNvPr>
            <p:cNvSpPr/>
            <p:nvPr/>
          </p:nvSpPr>
          <p:spPr>
            <a:xfrm>
              <a:off x="23342275" y="13150675"/>
              <a:ext cx="908075" cy="376800"/>
            </a:xfrm>
            <a:custGeom>
              <a:avLst/>
              <a:gdLst/>
              <a:ahLst/>
              <a:cxnLst/>
              <a:rect l="l" t="t" r="r" b="b"/>
              <a:pathLst>
                <a:path w="36323" h="15072" extrusionOk="0">
                  <a:moveTo>
                    <a:pt x="20031" y="1"/>
                  </a:moveTo>
                  <a:cubicBezTo>
                    <a:pt x="20031" y="1"/>
                    <a:pt x="11581" y="305"/>
                    <a:pt x="5502" y="4074"/>
                  </a:cubicBezTo>
                  <a:cubicBezTo>
                    <a:pt x="5502" y="4074"/>
                    <a:pt x="456" y="6019"/>
                    <a:pt x="244" y="6779"/>
                  </a:cubicBezTo>
                  <a:cubicBezTo>
                    <a:pt x="0" y="7539"/>
                    <a:pt x="2736" y="10579"/>
                    <a:pt x="2736" y="10579"/>
                  </a:cubicBezTo>
                  <a:cubicBezTo>
                    <a:pt x="2736" y="10579"/>
                    <a:pt x="2865" y="10511"/>
                    <a:pt x="3103" y="10511"/>
                  </a:cubicBezTo>
                  <a:cubicBezTo>
                    <a:pt x="3595" y="10511"/>
                    <a:pt x="4556" y="10801"/>
                    <a:pt x="5806" y="12585"/>
                  </a:cubicBezTo>
                  <a:cubicBezTo>
                    <a:pt x="7020" y="14336"/>
                    <a:pt x="8834" y="15071"/>
                    <a:pt x="10419" y="15071"/>
                  </a:cubicBezTo>
                  <a:cubicBezTo>
                    <a:pt x="11255" y="15071"/>
                    <a:pt x="12027" y="14867"/>
                    <a:pt x="12615" y="14500"/>
                  </a:cubicBezTo>
                  <a:cubicBezTo>
                    <a:pt x="12956" y="14272"/>
                    <a:pt x="13536" y="13277"/>
                    <a:pt x="16041" y="13277"/>
                  </a:cubicBezTo>
                  <a:cubicBezTo>
                    <a:pt x="16880" y="13277"/>
                    <a:pt x="17936" y="13389"/>
                    <a:pt x="19271" y="13679"/>
                  </a:cubicBezTo>
                  <a:cubicBezTo>
                    <a:pt x="19645" y="13762"/>
                    <a:pt x="20001" y="13800"/>
                    <a:pt x="20340" y="13800"/>
                  </a:cubicBezTo>
                  <a:cubicBezTo>
                    <a:pt x="23726" y="13800"/>
                    <a:pt x="25434" y="9995"/>
                    <a:pt x="26262" y="9028"/>
                  </a:cubicBezTo>
                  <a:cubicBezTo>
                    <a:pt x="26995" y="8183"/>
                    <a:pt x="27885" y="7651"/>
                    <a:pt x="29562" y="7651"/>
                  </a:cubicBezTo>
                  <a:cubicBezTo>
                    <a:pt x="29693" y="7651"/>
                    <a:pt x="29829" y="7654"/>
                    <a:pt x="29971" y="7661"/>
                  </a:cubicBezTo>
                  <a:cubicBezTo>
                    <a:pt x="29982" y="7661"/>
                    <a:pt x="29993" y="7661"/>
                    <a:pt x="30004" y="7661"/>
                  </a:cubicBezTo>
                  <a:cubicBezTo>
                    <a:pt x="31966" y="7661"/>
                    <a:pt x="36322" y="5009"/>
                    <a:pt x="36111" y="3770"/>
                  </a:cubicBezTo>
                  <a:cubicBezTo>
                    <a:pt x="36111" y="3770"/>
                    <a:pt x="34348" y="457"/>
                    <a:pt x="20031" y="1"/>
                  </a:cubicBezTo>
                  <a:close/>
                </a:path>
              </a:pathLst>
            </a:custGeom>
            <a:solidFill>
              <a:srgbClr val="FF7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230;p57">
              <a:extLst>
                <a:ext uri="{FF2B5EF4-FFF2-40B4-BE49-F238E27FC236}">
                  <a16:creationId xmlns:a16="http://schemas.microsoft.com/office/drawing/2014/main" id="{19F3D70A-E638-4CF4-98CF-6ED704FF9CCB}"/>
                </a:ext>
              </a:extLst>
            </p:cNvPr>
            <p:cNvSpPr/>
            <p:nvPr/>
          </p:nvSpPr>
          <p:spPr>
            <a:xfrm>
              <a:off x="23095300" y="12724850"/>
              <a:ext cx="68425" cy="108950"/>
            </a:xfrm>
            <a:custGeom>
              <a:avLst/>
              <a:gdLst/>
              <a:ahLst/>
              <a:cxnLst/>
              <a:rect l="l" t="t" r="r" b="b"/>
              <a:pathLst>
                <a:path w="2737" h="4358" extrusionOk="0">
                  <a:moveTo>
                    <a:pt x="197" y="1"/>
                  </a:moveTo>
                  <a:cubicBezTo>
                    <a:pt x="125" y="1"/>
                    <a:pt x="54" y="29"/>
                    <a:pt x="31" y="73"/>
                  </a:cubicBezTo>
                  <a:cubicBezTo>
                    <a:pt x="1" y="104"/>
                    <a:pt x="1" y="225"/>
                    <a:pt x="1" y="286"/>
                  </a:cubicBezTo>
                  <a:cubicBezTo>
                    <a:pt x="92" y="1471"/>
                    <a:pt x="487" y="2596"/>
                    <a:pt x="1156" y="3569"/>
                  </a:cubicBezTo>
                  <a:cubicBezTo>
                    <a:pt x="1399" y="3903"/>
                    <a:pt x="1703" y="4207"/>
                    <a:pt x="2129" y="4329"/>
                  </a:cubicBezTo>
                  <a:cubicBezTo>
                    <a:pt x="2186" y="4348"/>
                    <a:pt x="2250" y="4358"/>
                    <a:pt x="2312" y="4358"/>
                  </a:cubicBezTo>
                  <a:cubicBezTo>
                    <a:pt x="2447" y="4358"/>
                    <a:pt x="2573" y="4311"/>
                    <a:pt x="2615" y="4207"/>
                  </a:cubicBezTo>
                  <a:cubicBezTo>
                    <a:pt x="2676" y="4116"/>
                    <a:pt x="2676" y="4055"/>
                    <a:pt x="2676" y="3964"/>
                  </a:cubicBezTo>
                  <a:lnTo>
                    <a:pt x="2676" y="3781"/>
                  </a:lnTo>
                  <a:cubicBezTo>
                    <a:pt x="2736" y="3660"/>
                    <a:pt x="2736" y="3508"/>
                    <a:pt x="2706" y="3356"/>
                  </a:cubicBezTo>
                  <a:cubicBezTo>
                    <a:pt x="2584" y="2262"/>
                    <a:pt x="2007" y="1198"/>
                    <a:pt x="1186" y="468"/>
                  </a:cubicBezTo>
                  <a:cubicBezTo>
                    <a:pt x="1034" y="377"/>
                    <a:pt x="882" y="256"/>
                    <a:pt x="730" y="164"/>
                  </a:cubicBezTo>
                  <a:cubicBezTo>
                    <a:pt x="700" y="134"/>
                    <a:pt x="609" y="104"/>
                    <a:pt x="578" y="73"/>
                  </a:cubicBezTo>
                  <a:lnTo>
                    <a:pt x="578" y="104"/>
                  </a:lnTo>
                  <a:cubicBezTo>
                    <a:pt x="457" y="73"/>
                    <a:pt x="396" y="12"/>
                    <a:pt x="274" y="12"/>
                  </a:cubicBezTo>
                  <a:cubicBezTo>
                    <a:pt x="250" y="4"/>
                    <a:pt x="223" y="1"/>
                    <a:pt x="197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231;p57">
              <a:extLst>
                <a:ext uri="{FF2B5EF4-FFF2-40B4-BE49-F238E27FC236}">
                  <a16:creationId xmlns:a16="http://schemas.microsoft.com/office/drawing/2014/main" id="{EAECC3AC-1474-4CA7-ACCF-E4E32C62B08D}"/>
                </a:ext>
              </a:extLst>
            </p:cNvPr>
            <p:cNvSpPr/>
            <p:nvPr/>
          </p:nvSpPr>
          <p:spPr>
            <a:xfrm>
              <a:off x="23144225" y="12810575"/>
              <a:ext cx="52175" cy="355200"/>
            </a:xfrm>
            <a:custGeom>
              <a:avLst/>
              <a:gdLst/>
              <a:ahLst/>
              <a:cxnLst/>
              <a:rect l="l" t="t" r="r" b="b"/>
              <a:pathLst>
                <a:path w="2087" h="14208" extrusionOk="0">
                  <a:moveTo>
                    <a:pt x="105" y="1"/>
                  </a:moveTo>
                  <a:cubicBezTo>
                    <a:pt x="55" y="1"/>
                    <a:pt x="0" y="73"/>
                    <a:pt x="20" y="170"/>
                  </a:cubicBezTo>
                  <a:cubicBezTo>
                    <a:pt x="20" y="170"/>
                    <a:pt x="141" y="383"/>
                    <a:pt x="293" y="808"/>
                  </a:cubicBezTo>
                  <a:cubicBezTo>
                    <a:pt x="445" y="1234"/>
                    <a:pt x="597" y="1842"/>
                    <a:pt x="749" y="2511"/>
                  </a:cubicBezTo>
                  <a:cubicBezTo>
                    <a:pt x="1053" y="3939"/>
                    <a:pt x="1083" y="5702"/>
                    <a:pt x="1083" y="7070"/>
                  </a:cubicBezTo>
                  <a:cubicBezTo>
                    <a:pt x="1083" y="8438"/>
                    <a:pt x="1114" y="10231"/>
                    <a:pt x="1327" y="11690"/>
                  </a:cubicBezTo>
                  <a:cubicBezTo>
                    <a:pt x="1387" y="12359"/>
                    <a:pt x="1539" y="12967"/>
                    <a:pt x="1661" y="13423"/>
                  </a:cubicBezTo>
                  <a:cubicBezTo>
                    <a:pt x="1813" y="13848"/>
                    <a:pt x="1874" y="14122"/>
                    <a:pt x="1874" y="14122"/>
                  </a:cubicBezTo>
                  <a:cubicBezTo>
                    <a:pt x="1897" y="14181"/>
                    <a:pt x="1935" y="14208"/>
                    <a:pt x="1972" y="14208"/>
                  </a:cubicBezTo>
                  <a:cubicBezTo>
                    <a:pt x="2030" y="14208"/>
                    <a:pt x="2086" y="14142"/>
                    <a:pt x="2086" y="14030"/>
                  </a:cubicBezTo>
                  <a:cubicBezTo>
                    <a:pt x="2086" y="14030"/>
                    <a:pt x="1995" y="13757"/>
                    <a:pt x="1874" y="13362"/>
                  </a:cubicBezTo>
                  <a:cubicBezTo>
                    <a:pt x="1783" y="12936"/>
                    <a:pt x="1661" y="12328"/>
                    <a:pt x="1570" y="11599"/>
                  </a:cubicBezTo>
                  <a:cubicBezTo>
                    <a:pt x="1418" y="10201"/>
                    <a:pt x="1418" y="8438"/>
                    <a:pt x="1418" y="7040"/>
                  </a:cubicBezTo>
                  <a:cubicBezTo>
                    <a:pt x="1418" y="5641"/>
                    <a:pt x="1327" y="3848"/>
                    <a:pt x="1023" y="2450"/>
                  </a:cubicBezTo>
                  <a:cubicBezTo>
                    <a:pt x="871" y="1751"/>
                    <a:pt x="627" y="1143"/>
                    <a:pt x="476" y="748"/>
                  </a:cubicBezTo>
                  <a:cubicBezTo>
                    <a:pt x="293" y="352"/>
                    <a:pt x="172" y="79"/>
                    <a:pt x="172" y="79"/>
                  </a:cubicBezTo>
                  <a:cubicBezTo>
                    <a:pt x="161" y="24"/>
                    <a:pt x="134" y="1"/>
                    <a:pt x="1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232;p57">
              <a:extLst>
                <a:ext uri="{FF2B5EF4-FFF2-40B4-BE49-F238E27FC236}">
                  <a16:creationId xmlns:a16="http://schemas.microsoft.com/office/drawing/2014/main" id="{716D0F91-CF0B-4B1E-AE3B-0F13F9FDE874}"/>
                </a:ext>
              </a:extLst>
            </p:cNvPr>
            <p:cNvSpPr/>
            <p:nvPr/>
          </p:nvSpPr>
          <p:spPr>
            <a:xfrm>
              <a:off x="23315675" y="12730200"/>
              <a:ext cx="45625" cy="112475"/>
            </a:xfrm>
            <a:custGeom>
              <a:avLst/>
              <a:gdLst/>
              <a:ahLst/>
              <a:cxnLst/>
              <a:rect l="l" t="t" r="r" b="b"/>
              <a:pathLst>
                <a:path w="1825" h="4499" extrusionOk="0">
                  <a:moveTo>
                    <a:pt x="1115" y="1"/>
                  </a:moveTo>
                  <a:cubicBezTo>
                    <a:pt x="951" y="1"/>
                    <a:pt x="871" y="181"/>
                    <a:pt x="791" y="315"/>
                  </a:cubicBezTo>
                  <a:cubicBezTo>
                    <a:pt x="761" y="376"/>
                    <a:pt x="730" y="467"/>
                    <a:pt x="669" y="558"/>
                  </a:cubicBezTo>
                  <a:cubicBezTo>
                    <a:pt x="213" y="1166"/>
                    <a:pt x="31" y="1987"/>
                    <a:pt x="61" y="2747"/>
                  </a:cubicBezTo>
                  <a:cubicBezTo>
                    <a:pt x="31" y="3081"/>
                    <a:pt x="1" y="3416"/>
                    <a:pt x="1" y="3750"/>
                  </a:cubicBezTo>
                  <a:cubicBezTo>
                    <a:pt x="1" y="3993"/>
                    <a:pt x="31" y="4267"/>
                    <a:pt x="213" y="4419"/>
                  </a:cubicBezTo>
                  <a:cubicBezTo>
                    <a:pt x="293" y="4475"/>
                    <a:pt x="377" y="4498"/>
                    <a:pt x="461" y="4498"/>
                  </a:cubicBezTo>
                  <a:cubicBezTo>
                    <a:pt x="604" y="4498"/>
                    <a:pt x="749" y="4434"/>
                    <a:pt x="882" y="4358"/>
                  </a:cubicBezTo>
                  <a:cubicBezTo>
                    <a:pt x="1064" y="4327"/>
                    <a:pt x="1216" y="4145"/>
                    <a:pt x="1277" y="3993"/>
                  </a:cubicBezTo>
                  <a:cubicBezTo>
                    <a:pt x="1368" y="3811"/>
                    <a:pt x="1429" y="3659"/>
                    <a:pt x="1490" y="3446"/>
                  </a:cubicBezTo>
                  <a:cubicBezTo>
                    <a:pt x="1824" y="2534"/>
                    <a:pt x="1764" y="1470"/>
                    <a:pt x="1642" y="498"/>
                  </a:cubicBezTo>
                  <a:cubicBezTo>
                    <a:pt x="1612" y="254"/>
                    <a:pt x="1520" y="11"/>
                    <a:pt x="1338" y="11"/>
                  </a:cubicBezTo>
                  <a:cubicBezTo>
                    <a:pt x="1308" y="11"/>
                    <a:pt x="1247" y="11"/>
                    <a:pt x="1216" y="42"/>
                  </a:cubicBezTo>
                  <a:lnTo>
                    <a:pt x="1186" y="11"/>
                  </a:lnTo>
                  <a:cubicBezTo>
                    <a:pt x="1161" y="4"/>
                    <a:pt x="1137" y="1"/>
                    <a:pt x="111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233;p57">
              <a:extLst>
                <a:ext uri="{FF2B5EF4-FFF2-40B4-BE49-F238E27FC236}">
                  <a16:creationId xmlns:a16="http://schemas.microsoft.com/office/drawing/2014/main" id="{FA85A6A9-39FB-4D36-81E0-6DD7B1BD8C61}"/>
                </a:ext>
              </a:extLst>
            </p:cNvPr>
            <p:cNvSpPr/>
            <p:nvPr/>
          </p:nvSpPr>
          <p:spPr>
            <a:xfrm>
              <a:off x="23217650" y="12813475"/>
              <a:ext cx="119325" cy="346000"/>
            </a:xfrm>
            <a:custGeom>
              <a:avLst/>
              <a:gdLst/>
              <a:ahLst/>
              <a:cxnLst/>
              <a:rect l="l" t="t" r="r" b="b"/>
              <a:pathLst>
                <a:path w="4773" h="13840" extrusionOk="0">
                  <a:moveTo>
                    <a:pt x="4492" y="1"/>
                  </a:moveTo>
                  <a:cubicBezTo>
                    <a:pt x="4446" y="1"/>
                    <a:pt x="4408" y="39"/>
                    <a:pt x="4408" y="115"/>
                  </a:cubicBezTo>
                  <a:cubicBezTo>
                    <a:pt x="4408" y="115"/>
                    <a:pt x="4499" y="1240"/>
                    <a:pt x="4165" y="2638"/>
                  </a:cubicBezTo>
                  <a:cubicBezTo>
                    <a:pt x="3861" y="4036"/>
                    <a:pt x="3101" y="5677"/>
                    <a:pt x="2432" y="6924"/>
                  </a:cubicBezTo>
                  <a:cubicBezTo>
                    <a:pt x="1794" y="8170"/>
                    <a:pt x="973" y="9811"/>
                    <a:pt x="426" y="11179"/>
                  </a:cubicBezTo>
                  <a:cubicBezTo>
                    <a:pt x="153" y="11908"/>
                    <a:pt x="1" y="12547"/>
                    <a:pt x="1" y="13003"/>
                  </a:cubicBezTo>
                  <a:cubicBezTo>
                    <a:pt x="1" y="13489"/>
                    <a:pt x="92" y="13763"/>
                    <a:pt x="92" y="13763"/>
                  </a:cubicBezTo>
                  <a:cubicBezTo>
                    <a:pt x="105" y="13816"/>
                    <a:pt x="142" y="13840"/>
                    <a:pt x="176" y="13840"/>
                  </a:cubicBezTo>
                  <a:cubicBezTo>
                    <a:pt x="220" y="13840"/>
                    <a:pt x="261" y="13800"/>
                    <a:pt x="244" y="13732"/>
                  </a:cubicBezTo>
                  <a:cubicBezTo>
                    <a:pt x="244" y="13732"/>
                    <a:pt x="153" y="13459"/>
                    <a:pt x="213" y="13003"/>
                  </a:cubicBezTo>
                  <a:cubicBezTo>
                    <a:pt x="213" y="12577"/>
                    <a:pt x="396" y="11939"/>
                    <a:pt x="669" y="11300"/>
                  </a:cubicBezTo>
                  <a:cubicBezTo>
                    <a:pt x="1216" y="9963"/>
                    <a:pt x="2098" y="8383"/>
                    <a:pt x="2736" y="7106"/>
                  </a:cubicBezTo>
                  <a:cubicBezTo>
                    <a:pt x="3405" y="5860"/>
                    <a:pt x="4165" y="4158"/>
                    <a:pt x="4408" y="2699"/>
                  </a:cubicBezTo>
                  <a:cubicBezTo>
                    <a:pt x="4773" y="1270"/>
                    <a:pt x="4621" y="115"/>
                    <a:pt x="4621" y="115"/>
                  </a:cubicBezTo>
                  <a:cubicBezTo>
                    <a:pt x="4590" y="39"/>
                    <a:pt x="4537" y="1"/>
                    <a:pt x="44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234;p57">
              <a:extLst>
                <a:ext uri="{FF2B5EF4-FFF2-40B4-BE49-F238E27FC236}">
                  <a16:creationId xmlns:a16="http://schemas.microsoft.com/office/drawing/2014/main" id="{326CD0CB-A79A-4CE6-8634-3FE6AC8D5010}"/>
                </a:ext>
              </a:extLst>
            </p:cNvPr>
            <p:cNvSpPr/>
            <p:nvPr/>
          </p:nvSpPr>
          <p:spPr>
            <a:xfrm>
              <a:off x="23270850" y="12307375"/>
              <a:ext cx="685450" cy="1082950"/>
            </a:xfrm>
            <a:custGeom>
              <a:avLst/>
              <a:gdLst/>
              <a:ahLst/>
              <a:cxnLst/>
              <a:rect l="l" t="t" r="r" b="b"/>
              <a:pathLst>
                <a:path w="27418" h="43318" extrusionOk="0">
                  <a:moveTo>
                    <a:pt x="25363" y="0"/>
                  </a:moveTo>
                  <a:cubicBezTo>
                    <a:pt x="25186" y="0"/>
                    <a:pt x="25007" y="20"/>
                    <a:pt x="24834" y="55"/>
                  </a:cubicBezTo>
                  <a:cubicBezTo>
                    <a:pt x="24226" y="146"/>
                    <a:pt x="23648" y="419"/>
                    <a:pt x="23101" y="723"/>
                  </a:cubicBezTo>
                  <a:cubicBezTo>
                    <a:pt x="22007" y="1331"/>
                    <a:pt x="20943" y="2091"/>
                    <a:pt x="19909" y="2942"/>
                  </a:cubicBezTo>
                  <a:cubicBezTo>
                    <a:pt x="15806" y="6347"/>
                    <a:pt x="11855" y="10906"/>
                    <a:pt x="8724" y="15952"/>
                  </a:cubicBezTo>
                  <a:cubicBezTo>
                    <a:pt x="5563" y="20997"/>
                    <a:pt x="3283" y="26529"/>
                    <a:pt x="1915" y="31544"/>
                  </a:cubicBezTo>
                  <a:cubicBezTo>
                    <a:pt x="1611" y="32608"/>
                    <a:pt x="1368" y="33703"/>
                    <a:pt x="1125" y="34766"/>
                  </a:cubicBezTo>
                  <a:cubicBezTo>
                    <a:pt x="912" y="35861"/>
                    <a:pt x="669" y="36924"/>
                    <a:pt x="547" y="37928"/>
                  </a:cubicBezTo>
                  <a:cubicBezTo>
                    <a:pt x="426" y="38900"/>
                    <a:pt x="243" y="39812"/>
                    <a:pt x="213" y="40602"/>
                  </a:cubicBezTo>
                  <a:cubicBezTo>
                    <a:pt x="122" y="41453"/>
                    <a:pt x="61" y="42183"/>
                    <a:pt x="0" y="42669"/>
                  </a:cubicBezTo>
                  <a:lnTo>
                    <a:pt x="1034" y="43216"/>
                  </a:lnTo>
                  <a:lnTo>
                    <a:pt x="1155" y="43277"/>
                  </a:lnTo>
                  <a:cubicBezTo>
                    <a:pt x="1176" y="43277"/>
                    <a:pt x="1223" y="43318"/>
                    <a:pt x="1252" y="43318"/>
                  </a:cubicBezTo>
                  <a:cubicBezTo>
                    <a:pt x="1267" y="43318"/>
                    <a:pt x="1277" y="43308"/>
                    <a:pt x="1277" y="43277"/>
                  </a:cubicBezTo>
                  <a:lnTo>
                    <a:pt x="1429" y="43095"/>
                  </a:lnTo>
                  <a:lnTo>
                    <a:pt x="1581" y="42852"/>
                  </a:lnTo>
                  <a:lnTo>
                    <a:pt x="1885" y="42456"/>
                  </a:lnTo>
                  <a:cubicBezTo>
                    <a:pt x="2250" y="41879"/>
                    <a:pt x="2675" y="41332"/>
                    <a:pt x="3101" y="40846"/>
                  </a:cubicBezTo>
                  <a:cubicBezTo>
                    <a:pt x="3952" y="39812"/>
                    <a:pt x="4833" y="38839"/>
                    <a:pt x="5775" y="37928"/>
                  </a:cubicBezTo>
                  <a:cubicBezTo>
                    <a:pt x="7660" y="36104"/>
                    <a:pt x="9696" y="34493"/>
                    <a:pt x="11824" y="33338"/>
                  </a:cubicBezTo>
                  <a:cubicBezTo>
                    <a:pt x="12918" y="32760"/>
                    <a:pt x="13982" y="32183"/>
                    <a:pt x="14985" y="31514"/>
                  </a:cubicBezTo>
                  <a:cubicBezTo>
                    <a:pt x="15928" y="30815"/>
                    <a:pt x="16839" y="29994"/>
                    <a:pt x="17326" y="28961"/>
                  </a:cubicBezTo>
                  <a:cubicBezTo>
                    <a:pt x="17569" y="28414"/>
                    <a:pt x="17751" y="27867"/>
                    <a:pt x="17782" y="27319"/>
                  </a:cubicBezTo>
                  <a:cubicBezTo>
                    <a:pt x="17873" y="26803"/>
                    <a:pt x="17873" y="26256"/>
                    <a:pt x="18025" y="25769"/>
                  </a:cubicBezTo>
                  <a:cubicBezTo>
                    <a:pt x="18238" y="24766"/>
                    <a:pt x="19089" y="24128"/>
                    <a:pt x="19879" y="23611"/>
                  </a:cubicBezTo>
                  <a:cubicBezTo>
                    <a:pt x="20669" y="23064"/>
                    <a:pt x="21520" y="22547"/>
                    <a:pt x="22037" y="21818"/>
                  </a:cubicBezTo>
                  <a:cubicBezTo>
                    <a:pt x="22615" y="21088"/>
                    <a:pt x="22949" y="20298"/>
                    <a:pt x="23162" y="19538"/>
                  </a:cubicBezTo>
                  <a:cubicBezTo>
                    <a:pt x="23344" y="18778"/>
                    <a:pt x="23344" y="18018"/>
                    <a:pt x="23223" y="17319"/>
                  </a:cubicBezTo>
                  <a:cubicBezTo>
                    <a:pt x="23101" y="16651"/>
                    <a:pt x="22949" y="16043"/>
                    <a:pt x="22888" y="15496"/>
                  </a:cubicBezTo>
                  <a:cubicBezTo>
                    <a:pt x="22675" y="14401"/>
                    <a:pt x="22919" y="13581"/>
                    <a:pt x="23223" y="13064"/>
                  </a:cubicBezTo>
                  <a:cubicBezTo>
                    <a:pt x="23375" y="12851"/>
                    <a:pt x="23527" y="12669"/>
                    <a:pt x="23618" y="12547"/>
                  </a:cubicBezTo>
                  <a:cubicBezTo>
                    <a:pt x="23709" y="12426"/>
                    <a:pt x="23770" y="12365"/>
                    <a:pt x="23770" y="12365"/>
                  </a:cubicBezTo>
                  <a:cubicBezTo>
                    <a:pt x="24144" y="11925"/>
                    <a:pt x="24292" y="11678"/>
                    <a:pt x="24236" y="11678"/>
                  </a:cubicBezTo>
                  <a:cubicBezTo>
                    <a:pt x="24188" y="11678"/>
                    <a:pt x="23987" y="11864"/>
                    <a:pt x="23648" y="12274"/>
                  </a:cubicBezTo>
                  <a:cubicBezTo>
                    <a:pt x="23648" y="12274"/>
                    <a:pt x="23587" y="12334"/>
                    <a:pt x="23496" y="12456"/>
                  </a:cubicBezTo>
                  <a:cubicBezTo>
                    <a:pt x="23375" y="12578"/>
                    <a:pt x="23223" y="12760"/>
                    <a:pt x="23071" y="13034"/>
                  </a:cubicBezTo>
                  <a:cubicBezTo>
                    <a:pt x="22919" y="13307"/>
                    <a:pt x="22767" y="13641"/>
                    <a:pt x="22675" y="14097"/>
                  </a:cubicBezTo>
                  <a:cubicBezTo>
                    <a:pt x="22615" y="14553"/>
                    <a:pt x="22615" y="15040"/>
                    <a:pt x="22675" y="15617"/>
                  </a:cubicBezTo>
                  <a:cubicBezTo>
                    <a:pt x="22797" y="16711"/>
                    <a:pt x="23283" y="18049"/>
                    <a:pt x="22919" y="19569"/>
                  </a:cubicBezTo>
                  <a:cubicBezTo>
                    <a:pt x="22736" y="20298"/>
                    <a:pt x="22372" y="21058"/>
                    <a:pt x="21855" y="21727"/>
                  </a:cubicBezTo>
                  <a:cubicBezTo>
                    <a:pt x="21368" y="22426"/>
                    <a:pt x="20548" y="22912"/>
                    <a:pt x="19757" y="23429"/>
                  </a:cubicBezTo>
                  <a:cubicBezTo>
                    <a:pt x="19332" y="23733"/>
                    <a:pt x="18967" y="24006"/>
                    <a:pt x="18572" y="24402"/>
                  </a:cubicBezTo>
                  <a:cubicBezTo>
                    <a:pt x="18238" y="24766"/>
                    <a:pt x="17934" y="25222"/>
                    <a:pt x="17782" y="25769"/>
                  </a:cubicBezTo>
                  <a:cubicBezTo>
                    <a:pt x="17630" y="26286"/>
                    <a:pt x="17630" y="26833"/>
                    <a:pt x="17569" y="27350"/>
                  </a:cubicBezTo>
                  <a:cubicBezTo>
                    <a:pt x="17478" y="27897"/>
                    <a:pt x="17326" y="28383"/>
                    <a:pt x="17113" y="28870"/>
                  </a:cubicBezTo>
                  <a:cubicBezTo>
                    <a:pt x="16657" y="29873"/>
                    <a:pt x="15776" y="30633"/>
                    <a:pt x="14833" y="31301"/>
                  </a:cubicBezTo>
                  <a:cubicBezTo>
                    <a:pt x="13861" y="32000"/>
                    <a:pt x="12797" y="32517"/>
                    <a:pt x="11703" y="33125"/>
                  </a:cubicBezTo>
                  <a:cubicBezTo>
                    <a:pt x="9545" y="34310"/>
                    <a:pt x="7478" y="35952"/>
                    <a:pt x="5593" y="37776"/>
                  </a:cubicBezTo>
                  <a:cubicBezTo>
                    <a:pt x="4681" y="38687"/>
                    <a:pt x="3769" y="39660"/>
                    <a:pt x="2888" y="40694"/>
                  </a:cubicBezTo>
                  <a:lnTo>
                    <a:pt x="1642" y="42274"/>
                  </a:lnTo>
                  <a:lnTo>
                    <a:pt x="1338" y="42700"/>
                  </a:lnTo>
                  <a:lnTo>
                    <a:pt x="1186" y="42882"/>
                  </a:lnTo>
                  <a:lnTo>
                    <a:pt x="426" y="42487"/>
                  </a:lnTo>
                  <a:cubicBezTo>
                    <a:pt x="456" y="42061"/>
                    <a:pt x="487" y="41423"/>
                    <a:pt x="578" y="40694"/>
                  </a:cubicBezTo>
                  <a:cubicBezTo>
                    <a:pt x="608" y="39903"/>
                    <a:pt x="791" y="38991"/>
                    <a:pt x="912" y="37988"/>
                  </a:cubicBezTo>
                  <a:cubicBezTo>
                    <a:pt x="1064" y="37016"/>
                    <a:pt x="1307" y="35952"/>
                    <a:pt x="1490" y="34888"/>
                  </a:cubicBezTo>
                  <a:cubicBezTo>
                    <a:pt x="1763" y="33824"/>
                    <a:pt x="1976" y="32700"/>
                    <a:pt x="2280" y="31696"/>
                  </a:cubicBezTo>
                  <a:cubicBezTo>
                    <a:pt x="3617" y="26712"/>
                    <a:pt x="5897" y="21210"/>
                    <a:pt x="8997" y="16195"/>
                  </a:cubicBezTo>
                  <a:cubicBezTo>
                    <a:pt x="12128" y="11179"/>
                    <a:pt x="16049" y="6620"/>
                    <a:pt x="20092" y="3185"/>
                  </a:cubicBezTo>
                  <a:cubicBezTo>
                    <a:pt x="21125" y="2365"/>
                    <a:pt x="22189" y="1605"/>
                    <a:pt x="23253" y="997"/>
                  </a:cubicBezTo>
                  <a:cubicBezTo>
                    <a:pt x="23800" y="693"/>
                    <a:pt x="24317" y="419"/>
                    <a:pt x="24894" y="298"/>
                  </a:cubicBezTo>
                  <a:cubicBezTo>
                    <a:pt x="25050" y="265"/>
                    <a:pt x="25204" y="248"/>
                    <a:pt x="25353" y="248"/>
                  </a:cubicBezTo>
                  <a:cubicBezTo>
                    <a:pt x="25756" y="248"/>
                    <a:pt x="26126" y="374"/>
                    <a:pt x="26414" y="663"/>
                  </a:cubicBezTo>
                  <a:cubicBezTo>
                    <a:pt x="26779" y="997"/>
                    <a:pt x="26900" y="1574"/>
                    <a:pt x="26992" y="2061"/>
                  </a:cubicBezTo>
                  <a:cubicBezTo>
                    <a:pt x="27052" y="2577"/>
                    <a:pt x="27144" y="3094"/>
                    <a:pt x="27144" y="3581"/>
                  </a:cubicBezTo>
                  <a:cubicBezTo>
                    <a:pt x="27144" y="4553"/>
                    <a:pt x="27052" y="5465"/>
                    <a:pt x="26870" y="6255"/>
                  </a:cubicBezTo>
                  <a:cubicBezTo>
                    <a:pt x="26536" y="7897"/>
                    <a:pt x="25928" y="9082"/>
                    <a:pt x="25472" y="9872"/>
                  </a:cubicBezTo>
                  <a:cubicBezTo>
                    <a:pt x="25016" y="10663"/>
                    <a:pt x="24712" y="11058"/>
                    <a:pt x="24712" y="11058"/>
                  </a:cubicBezTo>
                  <a:cubicBezTo>
                    <a:pt x="24367" y="11502"/>
                    <a:pt x="24226" y="11750"/>
                    <a:pt x="24285" y="11750"/>
                  </a:cubicBezTo>
                  <a:cubicBezTo>
                    <a:pt x="24335" y="11750"/>
                    <a:pt x="24529" y="11570"/>
                    <a:pt x="24864" y="11179"/>
                  </a:cubicBezTo>
                  <a:cubicBezTo>
                    <a:pt x="24864" y="11179"/>
                    <a:pt x="25198" y="10784"/>
                    <a:pt x="25654" y="9994"/>
                  </a:cubicBezTo>
                  <a:cubicBezTo>
                    <a:pt x="26110" y="9204"/>
                    <a:pt x="26718" y="7927"/>
                    <a:pt x="27113" y="6316"/>
                  </a:cubicBezTo>
                  <a:cubicBezTo>
                    <a:pt x="27296" y="5495"/>
                    <a:pt x="27417" y="4553"/>
                    <a:pt x="27356" y="3581"/>
                  </a:cubicBezTo>
                  <a:cubicBezTo>
                    <a:pt x="27356" y="3064"/>
                    <a:pt x="27296" y="2547"/>
                    <a:pt x="27204" y="2000"/>
                  </a:cubicBezTo>
                  <a:cubicBezTo>
                    <a:pt x="27144" y="1483"/>
                    <a:pt x="27022" y="906"/>
                    <a:pt x="26566" y="450"/>
                  </a:cubicBezTo>
                  <a:cubicBezTo>
                    <a:pt x="26240" y="124"/>
                    <a:pt x="25806" y="0"/>
                    <a:pt x="253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235;p57">
              <a:extLst>
                <a:ext uri="{FF2B5EF4-FFF2-40B4-BE49-F238E27FC236}">
                  <a16:creationId xmlns:a16="http://schemas.microsoft.com/office/drawing/2014/main" id="{77C3760B-3FDE-4E93-B239-8777D939AA38}"/>
                </a:ext>
              </a:extLst>
            </p:cNvPr>
            <p:cNvSpPr/>
            <p:nvPr/>
          </p:nvSpPr>
          <p:spPr>
            <a:xfrm>
              <a:off x="23287025" y="12301400"/>
              <a:ext cx="620075" cy="1074000"/>
            </a:xfrm>
            <a:custGeom>
              <a:avLst/>
              <a:gdLst/>
              <a:ahLst/>
              <a:cxnLst/>
              <a:rect l="l" t="t" r="r" b="b"/>
              <a:pathLst>
                <a:path w="24803" h="42960" extrusionOk="0">
                  <a:moveTo>
                    <a:pt x="24758" y="0"/>
                  </a:moveTo>
                  <a:cubicBezTo>
                    <a:pt x="24718" y="0"/>
                    <a:pt x="24638" y="107"/>
                    <a:pt x="24551" y="324"/>
                  </a:cubicBezTo>
                  <a:cubicBezTo>
                    <a:pt x="24551" y="324"/>
                    <a:pt x="24491" y="537"/>
                    <a:pt x="24278" y="932"/>
                  </a:cubicBezTo>
                  <a:cubicBezTo>
                    <a:pt x="24095" y="1297"/>
                    <a:pt x="23822" y="1874"/>
                    <a:pt x="23487" y="2543"/>
                  </a:cubicBezTo>
                  <a:cubicBezTo>
                    <a:pt x="22819" y="3911"/>
                    <a:pt x="21694" y="5795"/>
                    <a:pt x="20326" y="7832"/>
                  </a:cubicBezTo>
                  <a:cubicBezTo>
                    <a:pt x="17591" y="11935"/>
                    <a:pt x="13700" y="16677"/>
                    <a:pt x="10964" y="20628"/>
                  </a:cubicBezTo>
                  <a:cubicBezTo>
                    <a:pt x="9597" y="22574"/>
                    <a:pt x="8138" y="24944"/>
                    <a:pt x="6861" y="27376"/>
                  </a:cubicBezTo>
                  <a:cubicBezTo>
                    <a:pt x="5554" y="29777"/>
                    <a:pt x="4369" y="32300"/>
                    <a:pt x="3396" y="34549"/>
                  </a:cubicBezTo>
                  <a:cubicBezTo>
                    <a:pt x="2393" y="36799"/>
                    <a:pt x="1572" y="38805"/>
                    <a:pt x="995" y="40233"/>
                  </a:cubicBezTo>
                  <a:cubicBezTo>
                    <a:pt x="417" y="41692"/>
                    <a:pt x="83" y="42574"/>
                    <a:pt x="83" y="42574"/>
                  </a:cubicBezTo>
                  <a:cubicBezTo>
                    <a:pt x="1" y="42820"/>
                    <a:pt x="7" y="42960"/>
                    <a:pt x="59" y="42960"/>
                  </a:cubicBezTo>
                  <a:cubicBezTo>
                    <a:pt x="104" y="42960"/>
                    <a:pt x="181" y="42858"/>
                    <a:pt x="265" y="42635"/>
                  </a:cubicBezTo>
                  <a:cubicBezTo>
                    <a:pt x="265" y="42635"/>
                    <a:pt x="630" y="41814"/>
                    <a:pt x="1238" y="40355"/>
                  </a:cubicBezTo>
                  <a:cubicBezTo>
                    <a:pt x="1785" y="38957"/>
                    <a:pt x="2636" y="36951"/>
                    <a:pt x="3669" y="34701"/>
                  </a:cubicBezTo>
                  <a:cubicBezTo>
                    <a:pt x="4642" y="32452"/>
                    <a:pt x="5858" y="29960"/>
                    <a:pt x="7165" y="27558"/>
                  </a:cubicBezTo>
                  <a:cubicBezTo>
                    <a:pt x="8442" y="25157"/>
                    <a:pt x="9901" y="22847"/>
                    <a:pt x="11268" y="20871"/>
                  </a:cubicBezTo>
                  <a:cubicBezTo>
                    <a:pt x="14004" y="16920"/>
                    <a:pt x="17864" y="12178"/>
                    <a:pt x="20569" y="8014"/>
                  </a:cubicBezTo>
                  <a:cubicBezTo>
                    <a:pt x="21937" y="5978"/>
                    <a:pt x="23001" y="4093"/>
                    <a:pt x="23670" y="2665"/>
                  </a:cubicBezTo>
                  <a:cubicBezTo>
                    <a:pt x="24035" y="1935"/>
                    <a:pt x="24278" y="1388"/>
                    <a:pt x="24430" y="993"/>
                  </a:cubicBezTo>
                  <a:cubicBezTo>
                    <a:pt x="24642" y="628"/>
                    <a:pt x="24703" y="385"/>
                    <a:pt x="24703" y="385"/>
                  </a:cubicBezTo>
                  <a:cubicBezTo>
                    <a:pt x="24799" y="130"/>
                    <a:pt x="24803" y="0"/>
                    <a:pt x="247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236;p57">
              <a:extLst>
                <a:ext uri="{FF2B5EF4-FFF2-40B4-BE49-F238E27FC236}">
                  <a16:creationId xmlns:a16="http://schemas.microsoft.com/office/drawing/2014/main" id="{72AA56EA-D8C0-4838-8124-0D71DFB8CC5B}"/>
                </a:ext>
              </a:extLst>
            </p:cNvPr>
            <p:cNvSpPr/>
            <p:nvPr/>
          </p:nvSpPr>
          <p:spPr>
            <a:xfrm>
              <a:off x="23292950" y="12663925"/>
              <a:ext cx="538775" cy="710650"/>
            </a:xfrm>
            <a:custGeom>
              <a:avLst/>
              <a:gdLst/>
              <a:ahLst/>
              <a:cxnLst/>
              <a:rect l="l" t="t" r="r" b="b"/>
              <a:pathLst>
                <a:path w="21551" h="28426" extrusionOk="0">
                  <a:moveTo>
                    <a:pt x="21519" y="1"/>
                  </a:moveTo>
                  <a:lnTo>
                    <a:pt x="21519" y="1"/>
                  </a:lnTo>
                  <a:cubicBezTo>
                    <a:pt x="21493" y="1"/>
                    <a:pt x="21436" y="80"/>
                    <a:pt x="21366" y="261"/>
                  </a:cubicBezTo>
                  <a:cubicBezTo>
                    <a:pt x="21366" y="261"/>
                    <a:pt x="21275" y="413"/>
                    <a:pt x="21123" y="656"/>
                  </a:cubicBezTo>
                  <a:cubicBezTo>
                    <a:pt x="21001" y="930"/>
                    <a:pt x="20758" y="1325"/>
                    <a:pt x="20454" y="1781"/>
                  </a:cubicBezTo>
                  <a:cubicBezTo>
                    <a:pt x="19785" y="2693"/>
                    <a:pt x="18843" y="3939"/>
                    <a:pt x="17658" y="5215"/>
                  </a:cubicBezTo>
                  <a:cubicBezTo>
                    <a:pt x="15317" y="7860"/>
                    <a:pt x="11943" y="10747"/>
                    <a:pt x="9542" y="13240"/>
                  </a:cubicBezTo>
                  <a:cubicBezTo>
                    <a:pt x="8326" y="14547"/>
                    <a:pt x="7080" y="16067"/>
                    <a:pt x="5925" y="17678"/>
                  </a:cubicBezTo>
                  <a:cubicBezTo>
                    <a:pt x="4800" y="19319"/>
                    <a:pt x="3736" y="21021"/>
                    <a:pt x="2885" y="22602"/>
                  </a:cubicBezTo>
                  <a:cubicBezTo>
                    <a:pt x="2004" y="24152"/>
                    <a:pt x="1335" y="25550"/>
                    <a:pt x="849" y="26553"/>
                  </a:cubicBezTo>
                  <a:cubicBezTo>
                    <a:pt x="393" y="27526"/>
                    <a:pt x="89" y="28134"/>
                    <a:pt x="89" y="28134"/>
                  </a:cubicBezTo>
                  <a:cubicBezTo>
                    <a:pt x="1" y="28310"/>
                    <a:pt x="15" y="28425"/>
                    <a:pt x="72" y="28425"/>
                  </a:cubicBezTo>
                  <a:cubicBezTo>
                    <a:pt x="113" y="28425"/>
                    <a:pt x="177" y="28365"/>
                    <a:pt x="241" y="28225"/>
                  </a:cubicBezTo>
                  <a:lnTo>
                    <a:pt x="1031" y="26614"/>
                  </a:lnTo>
                  <a:cubicBezTo>
                    <a:pt x="1518" y="25641"/>
                    <a:pt x="2247" y="24273"/>
                    <a:pt x="3129" y="22693"/>
                  </a:cubicBezTo>
                  <a:cubicBezTo>
                    <a:pt x="3949" y="21143"/>
                    <a:pt x="5013" y="19441"/>
                    <a:pt x="6168" y="17830"/>
                  </a:cubicBezTo>
                  <a:cubicBezTo>
                    <a:pt x="7293" y="16249"/>
                    <a:pt x="8539" y="14729"/>
                    <a:pt x="9724" y="13483"/>
                  </a:cubicBezTo>
                  <a:cubicBezTo>
                    <a:pt x="12126" y="10960"/>
                    <a:pt x="15469" y="8042"/>
                    <a:pt x="17810" y="5398"/>
                  </a:cubicBezTo>
                  <a:cubicBezTo>
                    <a:pt x="18995" y="4060"/>
                    <a:pt x="19937" y="2814"/>
                    <a:pt x="20545" y="1842"/>
                  </a:cubicBezTo>
                  <a:cubicBezTo>
                    <a:pt x="20849" y="1355"/>
                    <a:pt x="21092" y="990"/>
                    <a:pt x="21244" y="717"/>
                  </a:cubicBezTo>
                  <a:cubicBezTo>
                    <a:pt x="21396" y="443"/>
                    <a:pt x="21457" y="291"/>
                    <a:pt x="21457" y="291"/>
                  </a:cubicBezTo>
                  <a:cubicBezTo>
                    <a:pt x="21539" y="110"/>
                    <a:pt x="21550" y="1"/>
                    <a:pt x="215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237;p57">
              <a:extLst>
                <a:ext uri="{FF2B5EF4-FFF2-40B4-BE49-F238E27FC236}">
                  <a16:creationId xmlns:a16="http://schemas.microsoft.com/office/drawing/2014/main" id="{7C702ED8-B452-42B5-BC6C-AE803DBAC2B8}"/>
                </a:ext>
              </a:extLst>
            </p:cNvPr>
            <p:cNvSpPr/>
            <p:nvPr/>
          </p:nvSpPr>
          <p:spPr>
            <a:xfrm>
              <a:off x="23298175" y="12927075"/>
              <a:ext cx="435025" cy="447350"/>
            </a:xfrm>
            <a:custGeom>
              <a:avLst/>
              <a:gdLst/>
              <a:ahLst/>
              <a:cxnLst/>
              <a:rect l="l" t="t" r="r" b="b"/>
              <a:pathLst>
                <a:path w="17401" h="17894" extrusionOk="0">
                  <a:moveTo>
                    <a:pt x="17306" y="1"/>
                  </a:moveTo>
                  <a:cubicBezTo>
                    <a:pt x="17267" y="1"/>
                    <a:pt x="17212" y="21"/>
                    <a:pt x="17145" y="69"/>
                  </a:cubicBezTo>
                  <a:cubicBezTo>
                    <a:pt x="17145" y="69"/>
                    <a:pt x="16841" y="404"/>
                    <a:pt x="16294" y="951"/>
                  </a:cubicBezTo>
                  <a:cubicBezTo>
                    <a:pt x="15716" y="1468"/>
                    <a:pt x="14835" y="2167"/>
                    <a:pt x="13801" y="2835"/>
                  </a:cubicBezTo>
                  <a:cubicBezTo>
                    <a:pt x="12798" y="3535"/>
                    <a:pt x="11613" y="4294"/>
                    <a:pt x="10427" y="5054"/>
                  </a:cubicBezTo>
                  <a:cubicBezTo>
                    <a:pt x="9242" y="5814"/>
                    <a:pt x="8148" y="6665"/>
                    <a:pt x="7266" y="7547"/>
                  </a:cubicBezTo>
                  <a:cubicBezTo>
                    <a:pt x="5473" y="9249"/>
                    <a:pt x="3679" y="11802"/>
                    <a:pt x="2372" y="13930"/>
                  </a:cubicBezTo>
                  <a:cubicBezTo>
                    <a:pt x="1673" y="14963"/>
                    <a:pt x="1157" y="15906"/>
                    <a:pt x="731" y="16605"/>
                  </a:cubicBezTo>
                  <a:cubicBezTo>
                    <a:pt x="305" y="17243"/>
                    <a:pt x="93" y="17668"/>
                    <a:pt x="93" y="17668"/>
                  </a:cubicBezTo>
                  <a:cubicBezTo>
                    <a:pt x="0" y="17798"/>
                    <a:pt x="20" y="17894"/>
                    <a:pt x="85" y="17894"/>
                  </a:cubicBezTo>
                  <a:cubicBezTo>
                    <a:pt x="126" y="17894"/>
                    <a:pt x="185" y="17855"/>
                    <a:pt x="245" y="17760"/>
                  </a:cubicBezTo>
                  <a:cubicBezTo>
                    <a:pt x="245" y="17760"/>
                    <a:pt x="1278" y="16179"/>
                    <a:pt x="2585" y="14082"/>
                  </a:cubicBezTo>
                  <a:cubicBezTo>
                    <a:pt x="3953" y="11985"/>
                    <a:pt x="5807" y="9492"/>
                    <a:pt x="7540" y="7820"/>
                  </a:cubicBezTo>
                  <a:cubicBezTo>
                    <a:pt x="8421" y="6969"/>
                    <a:pt x="9485" y="6149"/>
                    <a:pt x="10610" y="5358"/>
                  </a:cubicBezTo>
                  <a:cubicBezTo>
                    <a:pt x="11765" y="4598"/>
                    <a:pt x="12950" y="3839"/>
                    <a:pt x="13953" y="3109"/>
                  </a:cubicBezTo>
                  <a:cubicBezTo>
                    <a:pt x="14987" y="2380"/>
                    <a:pt x="15868" y="1650"/>
                    <a:pt x="16446" y="1133"/>
                  </a:cubicBezTo>
                  <a:cubicBezTo>
                    <a:pt x="16993" y="586"/>
                    <a:pt x="17297" y="221"/>
                    <a:pt x="17297" y="221"/>
                  </a:cubicBezTo>
                  <a:cubicBezTo>
                    <a:pt x="17400" y="97"/>
                    <a:pt x="17391" y="1"/>
                    <a:pt x="173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238;p57">
              <a:extLst>
                <a:ext uri="{FF2B5EF4-FFF2-40B4-BE49-F238E27FC236}">
                  <a16:creationId xmlns:a16="http://schemas.microsoft.com/office/drawing/2014/main" id="{9346D5D3-7FE8-483C-9DB7-BFAE4D681812}"/>
                </a:ext>
              </a:extLst>
            </p:cNvPr>
            <p:cNvSpPr/>
            <p:nvPr/>
          </p:nvSpPr>
          <p:spPr>
            <a:xfrm>
              <a:off x="23285250" y="12348200"/>
              <a:ext cx="532750" cy="1021925"/>
            </a:xfrm>
            <a:custGeom>
              <a:avLst/>
              <a:gdLst/>
              <a:ahLst/>
              <a:cxnLst/>
              <a:rect l="l" t="t" r="r" b="b"/>
              <a:pathLst>
                <a:path w="21310" h="40877" extrusionOk="0">
                  <a:moveTo>
                    <a:pt x="21255" y="1"/>
                  </a:moveTo>
                  <a:cubicBezTo>
                    <a:pt x="21213" y="1"/>
                    <a:pt x="21123" y="75"/>
                    <a:pt x="21005" y="245"/>
                  </a:cubicBezTo>
                  <a:cubicBezTo>
                    <a:pt x="21005" y="245"/>
                    <a:pt x="20488" y="914"/>
                    <a:pt x="19698" y="2130"/>
                  </a:cubicBezTo>
                  <a:cubicBezTo>
                    <a:pt x="18938" y="3346"/>
                    <a:pt x="17783" y="5018"/>
                    <a:pt x="16537" y="6963"/>
                  </a:cubicBezTo>
                  <a:cubicBezTo>
                    <a:pt x="15230" y="8847"/>
                    <a:pt x="13680" y="10914"/>
                    <a:pt x="12190" y="13042"/>
                  </a:cubicBezTo>
                  <a:cubicBezTo>
                    <a:pt x="10731" y="15139"/>
                    <a:pt x="9272" y="17267"/>
                    <a:pt x="8087" y="19151"/>
                  </a:cubicBezTo>
                  <a:cubicBezTo>
                    <a:pt x="6932" y="21066"/>
                    <a:pt x="5625" y="23255"/>
                    <a:pt x="4531" y="25626"/>
                  </a:cubicBezTo>
                  <a:cubicBezTo>
                    <a:pt x="3437" y="27966"/>
                    <a:pt x="2525" y="30398"/>
                    <a:pt x="1856" y="32617"/>
                  </a:cubicBezTo>
                  <a:cubicBezTo>
                    <a:pt x="1187" y="34805"/>
                    <a:pt x="731" y="36811"/>
                    <a:pt x="458" y="38240"/>
                  </a:cubicBezTo>
                  <a:cubicBezTo>
                    <a:pt x="154" y="39638"/>
                    <a:pt x="32" y="40520"/>
                    <a:pt x="32" y="40520"/>
                  </a:cubicBezTo>
                  <a:cubicBezTo>
                    <a:pt x="1" y="40755"/>
                    <a:pt x="34" y="40877"/>
                    <a:pt x="87" y="40877"/>
                  </a:cubicBezTo>
                  <a:cubicBezTo>
                    <a:pt x="135" y="40877"/>
                    <a:pt x="201" y="40770"/>
                    <a:pt x="245" y="40550"/>
                  </a:cubicBezTo>
                  <a:cubicBezTo>
                    <a:pt x="245" y="40550"/>
                    <a:pt x="336" y="39668"/>
                    <a:pt x="640" y="38270"/>
                  </a:cubicBezTo>
                  <a:cubicBezTo>
                    <a:pt x="944" y="36872"/>
                    <a:pt x="1400" y="34896"/>
                    <a:pt x="2099" y="32677"/>
                  </a:cubicBezTo>
                  <a:cubicBezTo>
                    <a:pt x="2768" y="30489"/>
                    <a:pt x="3680" y="28088"/>
                    <a:pt x="4804" y="25778"/>
                  </a:cubicBezTo>
                  <a:cubicBezTo>
                    <a:pt x="5899" y="23437"/>
                    <a:pt x="7175" y="21249"/>
                    <a:pt x="8361" y="19334"/>
                  </a:cubicBezTo>
                  <a:cubicBezTo>
                    <a:pt x="9546" y="17449"/>
                    <a:pt x="10944" y="15322"/>
                    <a:pt x="12434" y="13224"/>
                  </a:cubicBezTo>
                  <a:cubicBezTo>
                    <a:pt x="13923" y="11097"/>
                    <a:pt x="15473" y="9060"/>
                    <a:pt x="16719" y="7115"/>
                  </a:cubicBezTo>
                  <a:cubicBezTo>
                    <a:pt x="17966" y="5169"/>
                    <a:pt x="19029" y="3467"/>
                    <a:pt x="19850" y="2252"/>
                  </a:cubicBezTo>
                  <a:cubicBezTo>
                    <a:pt x="20640" y="1066"/>
                    <a:pt x="21127" y="337"/>
                    <a:pt x="21127" y="337"/>
                  </a:cubicBezTo>
                  <a:cubicBezTo>
                    <a:pt x="21282" y="129"/>
                    <a:pt x="21310" y="1"/>
                    <a:pt x="212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239;p57">
              <a:extLst>
                <a:ext uri="{FF2B5EF4-FFF2-40B4-BE49-F238E27FC236}">
                  <a16:creationId xmlns:a16="http://schemas.microsoft.com/office/drawing/2014/main" id="{F3B74DEC-ED89-4841-9F00-C56AFB9BB344}"/>
                </a:ext>
              </a:extLst>
            </p:cNvPr>
            <p:cNvSpPr/>
            <p:nvPr/>
          </p:nvSpPr>
          <p:spPr>
            <a:xfrm>
              <a:off x="23293650" y="13147650"/>
              <a:ext cx="956725" cy="382250"/>
            </a:xfrm>
            <a:custGeom>
              <a:avLst/>
              <a:gdLst/>
              <a:ahLst/>
              <a:cxnLst/>
              <a:rect l="l" t="t" r="r" b="b"/>
              <a:pathLst>
                <a:path w="38269" h="15290" extrusionOk="0">
                  <a:moveTo>
                    <a:pt x="21815" y="202"/>
                  </a:moveTo>
                  <a:cubicBezTo>
                    <a:pt x="21870" y="241"/>
                    <a:pt x="22085" y="274"/>
                    <a:pt x="22463" y="274"/>
                  </a:cubicBezTo>
                  <a:cubicBezTo>
                    <a:pt x="22463" y="274"/>
                    <a:pt x="22888" y="274"/>
                    <a:pt x="23618" y="304"/>
                  </a:cubicBezTo>
                  <a:cubicBezTo>
                    <a:pt x="24377" y="365"/>
                    <a:pt x="25381" y="426"/>
                    <a:pt x="26718" y="578"/>
                  </a:cubicBezTo>
                  <a:cubicBezTo>
                    <a:pt x="28025" y="730"/>
                    <a:pt x="29606" y="1003"/>
                    <a:pt x="31369" y="1307"/>
                  </a:cubicBezTo>
                  <a:cubicBezTo>
                    <a:pt x="33101" y="1611"/>
                    <a:pt x="35077" y="2037"/>
                    <a:pt x="36870" y="3101"/>
                  </a:cubicBezTo>
                  <a:cubicBezTo>
                    <a:pt x="37296" y="3405"/>
                    <a:pt x="37843" y="3678"/>
                    <a:pt x="37934" y="4073"/>
                  </a:cubicBezTo>
                  <a:cubicBezTo>
                    <a:pt x="37995" y="4529"/>
                    <a:pt x="37478" y="4924"/>
                    <a:pt x="37083" y="5259"/>
                  </a:cubicBezTo>
                  <a:cubicBezTo>
                    <a:pt x="36262" y="5928"/>
                    <a:pt x="35320" y="6566"/>
                    <a:pt x="34256" y="6961"/>
                  </a:cubicBezTo>
                  <a:cubicBezTo>
                    <a:pt x="33192" y="7387"/>
                    <a:pt x="32068" y="7599"/>
                    <a:pt x="30913" y="7721"/>
                  </a:cubicBezTo>
                  <a:cubicBezTo>
                    <a:pt x="30335" y="7812"/>
                    <a:pt x="29727" y="7873"/>
                    <a:pt x="29150" y="8177"/>
                  </a:cubicBezTo>
                  <a:cubicBezTo>
                    <a:pt x="28572" y="8481"/>
                    <a:pt x="28177" y="8937"/>
                    <a:pt x="27812" y="9423"/>
                  </a:cubicBezTo>
                  <a:cubicBezTo>
                    <a:pt x="27144" y="10426"/>
                    <a:pt x="26688" y="11520"/>
                    <a:pt x="25836" y="12280"/>
                  </a:cubicBezTo>
                  <a:cubicBezTo>
                    <a:pt x="25016" y="13101"/>
                    <a:pt x="23982" y="13587"/>
                    <a:pt x="22888" y="13770"/>
                  </a:cubicBezTo>
                  <a:cubicBezTo>
                    <a:pt x="22595" y="13835"/>
                    <a:pt x="22302" y="13865"/>
                    <a:pt x="22008" y="13865"/>
                  </a:cubicBezTo>
                  <a:cubicBezTo>
                    <a:pt x="21755" y="13865"/>
                    <a:pt x="21501" y="13842"/>
                    <a:pt x="21247" y="13800"/>
                  </a:cubicBezTo>
                  <a:cubicBezTo>
                    <a:pt x="20730" y="13739"/>
                    <a:pt x="20213" y="13557"/>
                    <a:pt x="19697" y="13405"/>
                  </a:cubicBezTo>
                  <a:cubicBezTo>
                    <a:pt x="19149" y="13192"/>
                    <a:pt x="18663" y="13040"/>
                    <a:pt x="18086" y="12979"/>
                  </a:cubicBezTo>
                  <a:cubicBezTo>
                    <a:pt x="17943" y="12955"/>
                    <a:pt x="17797" y="12944"/>
                    <a:pt x="17652" y="12944"/>
                  </a:cubicBezTo>
                  <a:cubicBezTo>
                    <a:pt x="17243" y="12944"/>
                    <a:pt x="16834" y="13035"/>
                    <a:pt x="16475" y="13192"/>
                  </a:cubicBezTo>
                  <a:cubicBezTo>
                    <a:pt x="15502" y="13587"/>
                    <a:pt x="14803" y="14256"/>
                    <a:pt x="13921" y="14681"/>
                  </a:cubicBezTo>
                  <a:cubicBezTo>
                    <a:pt x="13504" y="14905"/>
                    <a:pt x="13049" y="15004"/>
                    <a:pt x="12587" y="15004"/>
                  </a:cubicBezTo>
                  <a:cubicBezTo>
                    <a:pt x="12108" y="15004"/>
                    <a:pt x="11620" y="14898"/>
                    <a:pt x="11155" y="14712"/>
                  </a:cubicBezTo>
                  <a:cubicBezTo>
                    <a:pt x="10243" y="14377"/>
                    <a:pt x="9484" y="13739"/>
                    <a:pt x="8754" y="13101"/>
                  </a:cubicBezTo>
                  <a:cubicBezTo>
                    <a:pt x="8025" y="12402"/>
                    <a:pt x="7386" y="11733"/>
                    <a:pt x="6657" y="11156"/>
                  </a:cubicBezTo>
                  <a:cubicBezTo>
                    <a:pt x="5259" y="9970"/>
                    <a:pt x="3769" y="9119"/>
                    <a:pt x="2493" y="8724"/>
                  </a:cubicBezTo>
                  <a:cubicBezTo>
                    <a:pt x="1824" y="8481"/>
                    <a:pt x="1277" y="8329"/>
                    <a:pt x="760" y="8268"/>
                  </a:cubicBezTo>
                  <a:cubicBezTo>
                    <a:pt x="669" y="8207"/>
                    <a:pt x="547" y="8207"/>
                    <a:pt x="426" y="8177"/>
                  </a:cubicBezTo>
                  <a:lnTo>
                    <a:pt x="304" y="8177"/>
                  </a:lnTo>
                  <a:lnTo>
                    <a:pt x="304" y="7812"/>
                  </a:lnTo>
                  <a:cubicBezTo>
                    <a:pt x="1125" y="7387"/>
                    <a:pt x="1915" y="6961"/>
                    <a:pt x="2675" y="6566"/>
                  </a:cubicBezTo>
                  <a:cubicBezTo>
                    <a:pt x="3465" y="6140"/>
                    <a:pt x="4225" y="5745"/>
                    <a:pt x="4955" y="5380"/>
                  </a:cubicBezTo>
                  <a:cubicBezTo>
                    <a:pt x="6444" y="4651"/>
                    <a:pt x="7812" y="4013"/>
                    <a:pt x="9088" y="3435"/>
                  </a:cubicBezTo>
                  <a:cubicBezTo>
                    <a:pt x="11672" y="2341"/>
                    <a:pt x="13891" y="1611"/>
                    <a:pt x="15715" y="1155"/>
                  </a:cubicBezTo>
                  <a:cubicBezTo>
                    <a:pt x="17538" y="730"/>
                    <a:pt x="18906" y="517"/>
                    <a:pt x="19818" y="426"/>
                  </a:cubicBezTo>
                  <a:cubicBezTo>
                    <a:pt x="20274" y="396"/>
                    <a:pt x="20608" y="365"/>
                    <a:pt x="20821" y="365"/>
                  </a:cubicBezTo>
                  <a:cubicBezTo>
                    <a:pt x="21064" y="335"/>
                    <a:pt x="21186" y="335"/>
                    <a:pt x="21186" y="335"/>
                  </a:cubicBezTo>
                  <a:cubicBezTo>
                    <a:pt x="21583" y="306"/>
                    <a:pt x="21795" y="258"/>
                    <a:pt x="21815" y="202"/>
                  </a:cubicBezTo>
                  <a:close/>
                  <a:moveTo>
                    <a:pt x="20791" y="0"/>
                  </a:moveTo>
                  <a:cubicBezTo>
                    <a:pt x="20578" y="0"/>
                    <a:pt x="20213" y="61"/>
                    <a:pt x="19757" y="92"/>
                  </a:cubicBezTo>
                  <a:cubicBezTo>
                    <a:pt x="18815" y="183"/>
                    <a:pt x="17447" y="396"/>
                    <a:pt x="15624" y="821"/>
                  </a:cubicBezTo>
                  <a:cubicBezTo>
                    <a:pt x="13830" y="1277"/>
                    <a:pt x="11551" y="2006"/>
                    <a:pt x="8967" y="3101"/>
                  </a:cubicBezTo>
                  <a:cubicBezTo>
                    <a:pt x="7690" y="3617"/>
                    <a:pt x="6292" y="4317"/>
                    <a:pt x="4803" y="5046"/>
                  </a:cubicBezTo>
                  <a:cubicBezTo>
                    <a:pt x="4073" y="5411"/>
                    <a:pt x="3313" y="5806"/>
                    <a:pt x="2523" y="6201"/>
                  </a:cubicBezTo>
                  <a:cubicBezTo>
                    <a:pt x="1733" y="6627"/>
                    <a:pt x="882" y="7083"/>
                    <a:pt x="0" y="7538"/>
                  </a:cubicBezTo>
                  <a:lnTo>
                    <a:pt x="0" y="8177"/>
                  </a:lnTo>
                  <a:lnTo>
                    <a:pt x="0" y="8329"/>
                  </a:lnTo>
                  <a:cubicBezTo>
                    <a:pt x="0" y="8359"/>
                    <a:pt x="91" y="8359"/>
                    <a:pt x="122" y="8359"/>
                  </a:cubicBezTo>
                  <a:cubicBezTo>
                    <a:pt x="213" y="8359"/>
                    <a:pt x="274" y="8420"/>
                    <a:pt x="365" y="8420"/>
                  </a:cubicBezTo>
                  <a:cubicBezTo>
                    <a:pt x="456" y="8450"/>
                    <a:pt x="578" y="8450"/>
                    <a:pt x="699" y="8481"/>
                  </a:cubicBezTo>
                  <a:cubicBezTo>
                    <a:pt x="1186" y="8572"/>
                    <a:pt x="1763" y="8724"/>
                    <a:pt x="2371" y="8937"/>
                  </a:cubicBezTo>
                  <a:cubicBezTo>
                    <a:pt x="3617" y="9362"/>
                    <a:pt x="5076" y="10152"/>
                    <a:pt x="6444" y="11338"/>
                  </a:cubicBezTo>
                  <a:cubicBezTo>
                    <a:pt x="7113" y="11915"/>
                    <a:pt x="7751" y="12584"/>
                    <a:pt x="8481" y="13283"/>
                  </a:cubicBezTo>
                  <a:cubicBezTo>
                    <a:pt x="9210" y="13952"/>
                    <a:pt x="10000" y="14590"/>
                    <a:pt x="11003" y="14985"/>
                  </a:cubicBezTo>
                  <a:cubicBezTo>
                    <a:pt x="11507" y="15174"/>
                    <a:pt x="12059" y="15290"/>
                    <a:pt x="12606" y="15290"/>
                  </a:cubicBezTo>
                  <a:cubicBezTo>
                    <a:pt x="13115" y="15290"/>
                    <a:pt x="13619" y="15190"/>
                    <a:pt x="14073" y="14955"/>
                  </a:cubicBezTo>
                  <a:cubicBezTo>
                    <a:pt x="14985" y="14499"/>
                    <a:pt x="15745" y="13800"/>
                    <a:pt x="16566" y="13466"/>
                  </a:cubicBezTo>
                  <a:cubicBezTo>
                    <a:pt x="16899" y="13310"/>
                    <a:pt x="17248" y="13248"/>
                    <a:pt x="17608" y="13248"/>
                  </a:cubicBezTo>
                  <a:cubicBezTo>
                    <a:pt x="18233" y="13248"/>
                    <a:pt x="18889" y="13436"/>
                    <a:pt x="19545" y="13648"/>
                  </a:cubicBezTo>
                  <a:cubicBezTo>
                    <a:pt x="20061" y="13800"/>
                    <a:pt x="20608" y="13982"/>
                    <a:pt x="21186" y="14074"/>
                  </a:cubicBezTo>
                  <a:cubicBezTo>
                    <a:pt x="21432" y="14101"/>
                    <a:pt x="21690" y="14116"/>
                    <a:pt x="21952" y="14116"/>
                  </a:cubicBezTo>
                  <a:cubicBezTo>
                    <a:pt x="22273" y="14116"/>
                    <a:pt x="22601" y="14093"/>
                    <a:pt x="22918" y="14043"/>
                  </a:cubicBezTo>
                  <a:cubicBezTo>
                    <a:pt x="24104" y="13830"/>
                    <a:pt x="25198" y="13314"/>
                    <a:pt x="26080" y="12463"/>
                  </a:cubicBezTo>
                  <a:cubicBezTo>
                    <a:pt x="26992" y="11642"/>
                    <a:pt x="27447" y="10487"/>
                    <a:pt x="28086" y="9545"/>
                  </a:cubicBezTo>
                  <a:cubicBezTo>
                    <a:pt x="28420" y="9058"/>
                    <a:pt x="28815" y="8633"/>
                    <a:pt x="29302" y="8359"/>
                  </a:cubicBezTo>
                  <a:cubicBezTo>
                    <a:pt x="29788" y="8116"/>
                    <a:pt x="30365" y="8025"/>
                    <a:pt x="30943" y="7964"/>
                  </a:cubicBezTo>
                  <a:cubicBezTo>
                    <a:pt x="32128" y="7842"/>
                    <a:pt x="33283" y="7630"/>
                    <a:pt x="34347" y="7174"/>
                  </a:cubicBezTo>
                  <a:cubicBezTo>
                    <a:pt x="35411" y="6718"/>
                    <a:pt x="36414" y="6110"/>
                    <a:pt x="37296" y="5380"/>
                  </a:cubicBezTo>
                  <a:cubicBezTo>
                    <a:pt x="37478" y="5198"/>
                    <a:pt x="37691" y="5046"/>
                    <a:pt x="37904" y="4803"/>
                  </a:cubicBezTo>
                  <a:cubicBezTo>
                    <a:pt x="38086" y="4621"/>
                    <a:pt x="38268" y="4317"/>
                    <a:pt x="38238" y="3982"/>
                  </a:cubicBezTo>
                  <a:cubicBezTo>
                    <a:pt x="38147" y="3617"/>
                    <a:pt x="37934" y="3405"/>
                    <a:pt x="37691" y="3253"/>
                  </a:cubicBezTo>
                  <a:cubicBezTo>
                    <a:pt x="37478" y="3040"/>
                    <a:pt x="37235" y="2949"/>
                    <a:pt x="37022" y="2797"/>
                  </a:cubicBezTo>
                  <a:cubicBezTo>
                    <a:pt x="35168" y="1733"/>
                    <a:pt x="33131" y="1307"/>
                    <a:pt x="31399" y="1003"/>
                  </a:cubicBezTo>
                  <a:cubicBezTo>
                    <a:pt x="29606" y="699"/>
                    <a:pt x="28055" y="487"/>
                    <a:pt x="26718" y="304"/>
                  </a:cubicBezTo>
                  <a:cubicBezTo>
                    <a:pt x="25381" y="183"/>
                    <a:pt x="24317" y="122"/>
                    <a:pt x="23618" y="92"/>
                  </a:cubicBezTo>
                  <a:lnTo>
                    <a:pt x="22463" y="92"/>
                  </a:lnTo>
                  <a:cubicBezTo>
                    <a:pt x="22061" y="92"/>
                    <a:pt x="21842" y="129"/>
                    <a:pt x="21807" y="171"/>
                  </a:cubicBezTo>
                  <a:lnTo>
                    <a:pt x="21807" y="171"/>
                  </a:lnTo>
                  <a:cubicBezTo>
                    <a:pt x="21758" y="115"/>
                    <a:pt x="21532" y="55"/>
                    <a:pt x="211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240;p57">
              <a:extLst>
                <a:ext uri="{FF2B5EF4-FFF2-40B4-BE49-F238E27FC236}">
                  <a16:creationId xmlns:a16="http://schemas.microsoft.com/office/drawing/2014/main" id="{0AACB7FB-C84D-4441-841F-0981FA0871D9}"/>
                </a:ext>
              </a:extLst>
            </p:cNvPr>
            <p:cNvSpPr/>
            <p:nvPr/>
          </p:nvSpPr>
          <p:spPr>
            <a:xfrm>
              <a:off x="23296950" y="13253725"/>
              <a:ext cx="949650" cy="94925"/>
            </a:xfrm>
            <a:custGeom>
              <a:avLst/>
              <a:gdLst/>
              <a:ahLst/>
              <a:cxnLst/>
              <a:rect l="l" t="t" r="r" b="b"/>
              <a:pathLst>
                <a:path w="37986" h="3797" extrusionOk="0">
                  <a:moveTo>
                    <a:pt x="37751" y="1"/>
                  </a:moveTo>
                  <a:cubicBezTo>
                    <a:pt x="37714" y="1"/>
                    <a:pt x="37670" y="4"/>
                    <a:pt x="37620" y="13"/>
                  </a:cubicBezTo>
                  <a:cubicBezTo>
                    <a:pt x="37620" y="13"/>
                    <a:pt x="34793" y="681"/>
                    <a:pt x="31085" y="1137"/>
                  </a:cubicBezTo>
                  <a:cubicBezTo>
                    <a:pt x="29200" y="1381"/>
                    <a:pt x="27072" y="1593"/>
                    <a:pt x="25005" y="1685"/>
                  </a:cubicBezTo>
                  <a:cubicBezTo>
                    <a:pt x="22908" y="1806"/>
                    <a:pt x="20811" y="1836"/>
                    <a:pt x="18987" y="1836"/>
                  </a:cubicBezTo>
                  <a:cubicBezTo>
                    <a:pt x="15340" y="1836"/>
                    <a:pt x="10628" y="1836"/>
                    <a:pt x="6859" y="2323"/>
                  </a:cubicBezTo>
                  <a:cubicBezTo>
                    <a:pt x="5005" y="2536"/>
                    <a:pt x="3333" y="2840"/>
                    <a:pt x="2209" y="3113"/>
                  </a:cubicBezTo>
                  <a:cubicBezTo>
                    <a:pt x="1601" y="3235"/>
                    <a:pt x="1145" y="3356"/>
                    <a:pt x="841" y="3447"/>
                  </a:cubicBezTo>
                  <a:cubicBezTo>
                    <a:pt x="537" y="3569"/>
                    <a:pt x="324" y="3599"/>
                    <a:pt x="324" y="3599"/>
                  </a:cubicBezTo>
                  <a:cubicBezTo>
                    <a:pt x="54" y="3689"/>
                    <a:pt x="1" y="3796"/>
                    <a:pt x="127" y="3796"/>
                  </a:cubicBezTo>
                  <a:cubicBezTo>
                    <a:pt x="171" y="3796"/>
                    <a:pt x="237" y="3783"/>
                    <a:pt x="324" y="3751"/>
                  </a:cubicBezTo>
                  <a:cubicBezTo>
                    <a:pt x="324" y="3751"/>
                    <a:pt x="537" y="3721"/>
                    <a:pt x="841" y="3630"/>
                  </a:cubicBezTo>
                  <a:cubicBezTo>
                    <a:pt x="1175" y="3508"/>
                    <a:pt x="1631" y="3417"/>
                    <a:pt x="2209" y="3295"/>
                  </a:cubicBezTo>
                  <a:cubicBezTo>
                    <a:pt x="3364" y="3022"/>
                    <a:pt x="5005" y="2748"/>
                    <a:pt x="6859" y="2566"/>
                  </a:cubicBezTo>
                  <a:cubicBezTo>
                    <a:pt x="10628" y="2140"/>
                    <a:pt x="15309" y="2232"/>
                    <a:pt x="18987" y="2201"/>
                  </a:cubicBezTo>
                  <a:cubicBezTo>
                    <a:pt x="20811" y="2201"/>
                    <a:pt x="22938" y="2140"/>
                    <a:pt x="25036" y="1988"/>
                  </a:cubicBezTo>
                  <a:cubicBezTo>
                    <a:pt x="27133" y="1897"/>
                    <a:pt x="29261" y="1654"/>
                    <a:pt x="31115" y="1381"/>
                  </a:cubicBezTo>
                  <a:cubicBezTo>
                    <a:pt x="34884" y="864"/>
                    <a:pt x="37650" y="226"/>
                    <a:pt x="37650" y="226"/>
                  </a:cubicBezTo>
                  <a:cubicBezTo>
                    <a:pt x="37964" y="147"/>
                    <a:pt x="37985" y="1"/>
                    <a:pt x="37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241;p57">
              <a:extLst>
                <a:ext uri="{FF2B5EF4-FFF2-40B4-BE49-F238E27FC236}">
                  <a16:creationId xmlns:a16="http://schemas.microsoft.com/office/drawing/2014/main" id="{C0403C64-45FD-44D2-9A43-31D10A759F8A}"/>
                </a:ext>
              </a:extLst>
            </p:cNvPr>
            <p:cNvSpPr/>
            <p:nvPr/>
          </p:nvSpPr>
          <p:spPr>
            <a:xfrm>
              <a:off x="23310775" y="13332175"/>
              <a:ext cx="682975" cy="61325"/>
            </a:xfrm>
            <a:custGeom>
              <a:avLst/>
              <a:gdLst/>
              <a:ahLst/>
              <a:cxnLst/>
              <a:rect l="l" t="t" r="r" b="b"/>
              <a:pathLst>
                <a:path w="27319" h="2453" extrusionOk="0">
                  <a:moveTo>
                    <a:pt x="8920" y="1"/>
                  </a:moveTo>
                  <a:cubicBezTo>
                    <a:pt x="7564" y="1"/>
                    <a:pt x="6221" y="106"/>
                    <a:pt x="4999" y="188"/>
                  </a:cubicBezTo>
                  <a:cubicBezTo>
                    <a:pt x="3631" y="309"/>
                    <a:pt x="2446" y="461"/>
                    <a:pt x="1595" y="583"/>
                  </a:cubicBezTo>
                  <a:cubicBezTo>
                    <a:pt x="744" y="705"/>
                    <a:pt x="227" y="765"/>
                    <a:pt x="227" y="765"/>
                  </a:cubicBezTo>
                  <a:cubicBezTo>
                    <a:pt x="48" y="832"/>
                    <a:pt x="1" y="932"/>
                    <a:pt x="109" y="932"/>
                  </a:cubicBezTo>
                  <a:cubicBezTo>
                    <a:pt x="148" y="932"/>
                    <a:pt x="207" y="919"/>
                    <a:pt x="288" y="887"/>
                  </a:cubicBezTo>
                  <a:cubicBezTo>
                    <a:pt x="288" y="887"/>
                    <a:pt x="805" y="796"/>
                    <a:pt x="1656" y="735"/>
                  </a:cubicBezTo>
                  <a:cubicBezTo>
                    <a:pt x="2476" y="644"/>
                    <a:pt x="3662" y="553"/>
                    <a:pt x="5030" y="431"/>
                  </a:cubicBezTo>
                  <a:cubicBezTo>
                    <a:pt x="6130" y="356"/>
                    <a:pt x="7354" y="302"/>
                    <a:pt x="8600" y="302"/>
                  </a:cubicBezTo>
                  <a:cubicBezTo>
                    <a:pt x="8868" y="302"/>
                    <a:pt x="9137" y="304"/>
                    <a:pt x="9407" y="309"/>
                  </a:cubicBezTo>
                  <a:cubicBezTo>
                    <a:pt x="10926" y="340"/>
                    <a:pt x="12385" y="492"/>
                    <a:pt x="13692" y="735"/>
                  </a:cubicBezTo>
                  <a:cubicBezTo>
                    <a:pt x="16276" y="1161"/>
                    <a:pt x="19528" y="1981"/>
                    <a:pt x="22264" y="2285"/>
                  </a:cubicBezTo>
                  <a:cubicBezTo>
                    <a:pt x="23235" y="2415"/>
                    <a:pt x="24114" y="2452"/>
                    <a:pt x="24858" y="2452"/>
                  </a:cubicBezTo>
                  <a:cubicBezTo>
                    <a:pt x="25162" y="2452"/>
                    <a:pt x="25443" y="2446"/>
                    <a:pt x="25699" y="2437"/>
                  </a:cubicBezTo>
                  <a:cubicBezTo>
                    <a:pt x="26124" y="2437"/>
                    <a:pt x="26459" y="2407"/>
                    <a:pt x="26671" y="2376"/>
                  </a:cubicBezTo>
                  <a:cubicBezTo>
                    <a:pt x="26945" y="2316"/>
                    <a:pt x="27066" y="2316"/>
                    <a:pt x="27066" y="2316"/>
                  </a:cubicBezTo>
                  <a:cubicBezTo>
                    <a:pt x="27319" y="2287"/>
                    <a:pt x="27287" y="2130"/>
                    <a:pt x="27089" y="2130"/>
                  </a:cubicBezTo>
                  <a:cubicBezTo>
                    <a:pt x="27072" y="2130"/>
                    <a:pt x="27055" y="2131"/>
                    <a:pt x="27036" y="2133"/>
                  </a:cubicBezTo>
                  <a:cubicBezTo>
                    <a:pt x="27036" y="2133"/>
                    <a:pt x="26914" y="2133"/>
                    <a:pt x="26671" y="2164"/>
                  </a:cubicBezTo>
                  <a:cubicBezTo>
                    <a:pt x="26459" y="2164"/>
                    <a:pt x="26124" y="2224"/>
                    <a:pt x="25699" y="2224"/>
                  </a:cubicBezTo>
                  <a:cubicBezTo>
                    <a:pt x="25522" y="2231"/>
                    <a:pt x="25330" y="2234"/>
                    <a:pt x="25125" y="2234"/>
                  </a:cubicBezTo>
                  <a:cubicBezTo>
                    <a:pt x="24340" y="2234"/>
                    <a:pt x="23361" y="2180"/>
                    <a:pt x="22325" y="2012"/>
                  </a:cubicBezTo>
                  <a:cubicBezTo>
                    <a:pt x="19619" y="1677"/>
                    <a:pt x="16337" y="796"/>
                    <a:pt x="13723" y="401"/>
                  </a:cubicBezTo>
                  <a:cubicBezTo>
                    <a:pt x="12446" y="157"/>
                    <a:pt x="10926" y="6"/>
                    <a:pt x="9407" y="6"/>
                  </a:cubicBezTo>
                  <a:cubicBezTo>
                    <a:pt x="9244" y="2"/>
                    <a:pt x="9082" y="1"/>
                    <a:pt x="89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242;p57">
              <a:extLst>
                <a:ext uri="{FF2B5EF4-FFF2-40B4-BE49-F238E27FC236}">
                  <a16:creationId xmlns:a16="http://schemas.microsoft.com/office/drawing/2014/main" id="{8BE6E678-8404-4D34-9DB6-D56F9AEBC8DA}"/>
                </a:ext>
              </a:extLst>
            </p:cNvPr>
            <p:cNvSpPr/>
            <p:nvPr/>
          </p:nvSpPr>
          <p:spPr>
            <a:xfrm>
              <a:off x="23297450" y="13351300"/>
              <a:ext cx="428250" cy="128525"/>
            </a:xfrm>
            <a:custGeom>
              <a:avLst/>
              <a:gdLst/>
              <a:ahLst/>
              <a:cxnLst/>
              <a:rect l="l" t="t" r="r" b="b"/>
              <a:pathLst>
                <a:path w="17130" h="5141" extrusionOk="0">
                  <a:moveTo>
                    <a:pt x="152" y="0"/>
                  </a:moveTo>
                  <a:cubicBezTo>
                    <a:pt x="0" y="0"/>
                    <a:pt x="0" y="152"/>
                    <a:pt x="152" y="213"/>
                  </a:cubicBezTo>
                  <a:cubicBezTo>
                    <a:pt x="152" y="213"/>
                    <a:pt x="517" y="213"/>
                    <a:pt x="1034" y="274"/>
                  </a:cubicBezTo>
                  <a:cubicBezTo>
                    <a:pt x="1581" y="304"/>
                    <a:pt x="2341" y="365"/>
                    <a:pt x="3192" y="578"/>
                  </a:cubicBezTo>
                  <a:cubicBezTo>
                    <a:pt x="4955" y="882"/>
                    <a:pt x="6961" y="1703"/>
                    <a:pt x="8572" y="2341"/>
                  </a:cubicBezTo>
                  <a:cubicBezTo>
                    <a:pt x="10152" y="3040"/>
                    <a:pt x="12158" y="3921"/>
                    <a:pt x="13891" y="4408"/>
                  </a:cubicBezTo>
                  <a:cubicBezTo>
                    <a:pt x="14742" y="4681"/>
                    <a:pt x="15502" y="4864"/>
                    <a:pt x="16049" y="4985"/>
                  </a:cubicBezTo>
                  <a:cubicBezTo>
                    <a:pt x="16566" y="5046"/>
                    <a:pt x="16931" y="5137"/>
                    <a:pt x="16931" y="5137"/>
                  </a:cubicBezTo>
                  <a:cubicBezTo>
                    <a:pt x="16944" y="5140"/>
                    <a:pt x="16957" y="5141"/>
                    <a:pt x="16969" y="5141"/>
                  </a:cubicBezTo>
                  <a:cubicBezTo>
                    <a:pt x="17116" y="5141"/>
                    <a:pt x="17129" y="4981"/>
                    <a:pt x="16961" y="4924"/>
                  </a:cubicBezTo>
                  <a:cubicBezTo>
                    <a:pt x="16961" y="4924"/>
                    <a:pt x="16627" y="4864"/>
                    <a:pt x="16079" y="4742"/>
                  </a:cubicBezTo>
                  <a:cubicBezTo>
                    <a:pt x="15563" y="4621"/>
                    <a:pt x="14803" y="4408"/>
                    <a:pt x="13952" y="4134"/>
                  </a:cubicBezTo>
                  <a:cubicBezTo>
                    <a:pt x="12280" y="3617"/>
                    <a:pt x="10304" y="2675"/>
                    <a:pt x="8724" y="2006"/>
                  </a:cubicBezTo>
                  <a:cubicBezTo>
                    <a:pt x="7113" y="1338"/>
                    <a:pt x="5015" y="578"/>
                    <a:pt x="3283" y="274"/>
                  </a:cubicBezTo>
                  <a:cubicBezTo>
                    <a:pt x="2401" y="92"/>
                    <a:pt x="1641" y="31"/>
                    <a:pt x="10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243;p57">
              <a:extLst>
                <a:ext uri="{FF2B5EF4-FFF2-40B4-BE49-F238E27FC236}">
                  <a16:creationId xmlns:a16="http://schemas.microsoft.com/office/drawing/2014/main" id="{4F2448D8-B983-468A-963D-8E4B55AC4572}"/>
                </a:ext>
              </a:extLst>
            </p:cNvPr>
            <p:cNvSpPr/>
            <p:nvPr/>
          </p:nvSpPr>
          <p:spPr>
            <a:xfrm>
              <a:off x="23302150" y="13191625"/>
              <a:ext cx="860125" cy="153200"/>
            </a:xfrm>
            <a:custGeom>
              <a:avLst/>
              <a:gdLst/>
              <a:ahLst/>
              <a:cxnLst/>
              <a:rect l="l" t="t" r="r" b="b"/>
              <a:pathLst>
                <a:path w="34405" h="6128" extrusionOk="0">
                  <a:moveTo>
                    <a:pt x="34172" y="0"/>
                  </a:moveTo>
                  <a:cubicBezTo>
                    <a:pt x="34150" y="0"/>
                    <a:pt x="34125" y="2"/>
                    <a:pt x="34098" y="4"/>
                  </a:cubicBezTo>
                  <a:cubicBezTo>
                    <a:pt x="34098" y="4"/>
                    <a:pt x="33460" y="187"/>
                    <a:pt x="32396" y="339"/>
                  </a:cubicBezTo>
                  <a:cubicBezTo>
                    <a:pt x="31416" y="475"/>
                    <a:pt x="30095" y="587"/>
                    <a:pt x="28585" y="587"/>
                  </a:cubicBezTo>
                  <a:cubicBezTo>
                    <a:pt x="28409" y="587"/>
                    <a:pt x="28231" y="585"/>
                    <a:pt x="28050" y="582"/>
                  </a:cubicBezTo>
                  <a:cubicBezTo>
                    <a:pt x="26348" y="582"/>
                    <a:pt x="24372" y="430"/>
                    <a:pt x="22427" y="430"/>
                  </a:cubicBezTo>
                  <a:cubicBezTo>
                    <a:pt x="20451" y="430"/>
                    <a:pt x="18505" y="612"/>
                    <a:pt x="16834" y="886"/>
                  </a:cubicBezTo>
                  <a:cubicBezTo>
                    <a:pt x="13460" y="1372"/>
                    <a:pt x="9265" y="2588"/>
                    <a:pt x="6013" y="3773"/>
                  </a:cubicBezTo>
                  <a:cubicBezTo>
                    <a:pt x="4371" y="4381"/>
                    <a:pt x="2943" y="4898"/>
                    <a:pt x="1909" y="5293"/>
                  </a:cubicBezTo>
                  <a:cubicBezTo>
                    <a:pt x="876" y="5658"/>
                    <a:pt x="268" y="5901"/>
                    <a:pt x="268" y="5901"/>
                  </a:cubicBezTo>
                  <a:cubicBezTo>
                    <a:pt x="41" y="6014"/>
                    <a:pt x="1" y="6128"/>
                    <a:pt x="146" y="6128"/>
                  </a:cubicBezTo>
                  <a:cubicBezTo>
                    <a:pt x="195" y="6128"/>
                    <a:pt x="266" y="6114"/>
                    <a:pt x="359" y="6083"/>
                  </a:cubicBezTo>
                  <a:cubicBezTo>
                    <a:pt x="359" y="6083"/>
                    <a:pt x="967" y="5871"/>
                    <a:pt x="1970" y="5476"/>
                  </a:cubicBezTo>
                  <a:cubicBezTo>
                    <a:pt x="3004" y="5111"/>
                    <a:pt x="4463" y="4594"/>
                    <a:pt x="6074" y="4047"/>
                  </a:cubicBezTo>
                  <a:cubicBezTo>
                    <a:pt x="9356" y="2922"/>
                    <a:pt x="13521" y="1767"/>
                    <a:pt x="16864" y="1251"/>
                  </a:cubicBezTo>
                  <a:cubicBezTo>
                    <a:pt x="18566" y="1007"/>
                    <a:pt x="20451" y="855"/>
                    <a:pt x="22396" y="795"/>
                  </a:cubicBezTo>
                  <a:cubicBezTo>
                    <a:pt x="24341" y="795"/>
                    <a:pt x="26256" y="916"/>
                    <a:pt x="28019" y="916"/>
                  </a:cubicBezTo>
                  <a:cubicBezTo>
                    <a:pt x="29752" y="916"/>
                    <a:pt x="31272" y="795"/>
                    <a:pt x="32396" y="612"/>
                  </a:cubicBezTo>
                  <a:cubicBezTo>
                    <a:pt x="33460" y="430"/>
                    <a:pt x="34098" y="247"/>
                    <a:pt x="34098" y="247"/>
                  </a:cubicBezTo>
                  <a:cubicBezTo>
                    <a:pt x="34403" y="137"/>
                    <a:pt x="34405" y="0"/>
                    <a:pt x="34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244;p57">
              <a:extLst>
                <a:ext uri="{FF2B5EF4-FFF2-40B4-BE49-F238E27FC236}">
                  <a16:creationId xmlns:a16="http://schemas.microsoft.com/office/drawing/2014/main" id="{0DDEFA91-F00C-4CAB-B7B2-722D639927CD}"/>
                </a:ext>
              </a:extLst>
            </p:cNvPr>
            <p:cNvSpPr/>
            <p:nvPr/>
          </p:nvSpPr>
          <p:spPr>
            <a:xfrm>
              <a:off x="23115075" y="13126225"/>
              <a:ext cx="144400" cy="141625"/>
            </a:xfrm>
            <a:custGeom>
              <a:avLst/>
              <a:gdLst/>
              <a:ahLst/>
              <a:cxnLst/>
              <a:rect l="l" t="t" r="r" b="b"/>
              <a:pathLst>
                <a:path w="5776" h="5665" extrusionOk="0">
                  <a:moveTo>
                    <a:pt x="2804" y="1"/>
                  </a:moveTo>
                  <a:cubicBezTo>
                    <a:pt x="2554" y="1"/>
                    <a:pt x="2296" y="44"/>
                    <a:pt x="2067" y="158"/>
                  </a:cubicBezTo>
                  <a:cubicBezTo>
                    <a:pt x="699" y="797"/>
                    <a:pt x="0" y="2256"/>
                    <a:pt x="304" y="3502"/>
                  </a:cubicBezTo>
                  <a:cubicBezTo>
                    <a:pt x="517" y="4170"/>
                    <a:pt x="882" y="4870"/>
                    <a:pt x="1459" y="5234"/>
                  </a:cubicBezTo>
                  <a:cubicBezTo>
                    <a:pt x="1876" y="5528"/>
                    <a:pt x="2376" y="5664"/>
                    <a:pt x="2882" y="5664"/>
                  </a:cubicBezTo>
                  <a:cubicBezTo>
                    <a:pt x="3633" y="5664"/>
                    <a:pt x="4398" y="5366"/>
                    <a:pt x="4924" y="4839"/>
                  </a:cubicBezTo>
                  <a:cubicBezTo>
                    <a:pt x="5745" y="3836"/>
                    <a:pt x="5775" y="2316"/>
                    <a:pt x="5076" y="1283"/>
                  </a:cubicBezTo>
                  <a:cubicBezTo>
                    <a:pt x="4772" y="888"/>
                    <a:pt x="4347" y="523"/>
                    <a:pt x="3921" y="280"/>
                  </a:cubicBezTo>
                  <a:cubicBezTo>
                    <a:pt x="3741" y="160"/>
                    <a:pt x="3285" y="1"/>
                    <a:pt x="2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245;p57">
              <a:extLst>
                <a:ext uri="{FF2B5EF4-FFF2-40B4-BE49-F238E27FC236}">
                  <a16:creationId xmlns:a16="http://schemas.microsoft.com/office/drawing/2014/main" id="{B627F5A0-7F5E-4664-86E9-323F657A741A}"/>
                </a:ext>
              </a:extLst>
            </p:cNvPr>
            <p:cNvSpPr/>
            <p:nvPr/>
          </p:nvSpPr>
          <p:spPr>
            <a:xfrm>
              <a:off x="23189725" y="13216875"/>
              <a:ext cx="427200" cy="515975"/>
            </a:xfrm>
            <a:custGeom>
              <a:avLst/>
              <a:gdLst/>
              <a:ahLst/>
              <a:cxnLst/>
              <a:rect l="l" t="t" r="r" b="b"/>
              <a:pathLst>
                <a:path w="17088" h="20639" extrusionOk="0">
                  <a:moveTo>
                    <a:pt x="1961" y="1"/>
                  </a:moveTo>
                  <a:cubicBezTo>
                    <a:pt x="919" y="1"/>
                    <a:pt x="1" y="860"/>
                    <a:pt x="54" y="1973"/>
                  </a:cubicBezTo>
                  <a:cubicBezTo>
                    <a:pt x="115" y="3098"/>
                    <a:pt x="418" y="4192"/>
                    <a:pt x="874" y="5225"/>
                  </a:cubicBezTo>
                  <a:cubicBezTo>
                    <a:pt x="1574" y="6836"/>
                    <a:pt x="2729" y="8235"/>
                    <a:pt x="3944" y="9481"/>
                  </a:cubicBezTo>
                  <a:cubicBezTo>
                    <a:pt x="4735" y="10271"/>
                    <a:pt x="5647" y="11092"/>
                    <a:pt x="6741" y="11335"/>
                  </a:cubicBezTo>
                  <a:cubicBezTo>
                    <a:pt x="6984" y="11426"/>
                    <a:pt x="7258" y="11426"/>
                    <a:pt x="7501" y="11457"/>
                  </a:cubicBezTo>
                  <a:cubicBezTo>
                    <a:pt x="8929" y="13675"/>
                    <a:pt x="10601" y="15681"/>
                    <a:pt x="12303" y="17688"/>
                  </a:cubicBezTo>
                  <a:cubicBezTo>
                    <a:pt x="13093" y="18630"/>
                    <a:pt x="13945" y="19603"/>
                    <a:pt x="15039" y="20271"/>
                  </a:cubicBezTo>
                  <a:cubicBezTo>
                    <a:pt x="15191" y="20393"/>
                    <a:pt x="15343" y="20454"/>
                    <a:pt x="15525" y="20545"/>
                  </a:cubicBezTo>
                  <a:cubicBezTo>
                    <a:pt x="15660" y="20609"/>
                    <a:pt x="15797" y="20639"/>
                    <a:pt x="15930" y="20639"/>
                  </a:cubicBezTo>
                  <a:cubicBezTo>
                    <a:pt x="16551" y="20639"/>
                    <a:pt x="17088" y="20004"/>
                    <a:pt x="16863" y="19329"/>
                  </a:cubicBezTo>
                  <a:cubicBezTo>
                    <a:pt x="16589" y="18569"/>
                    <a:pt x="16224" y="17840"/>
                    <a:pt x="15829" y="17171"/>
                  </a:cubicBezTo>
                  <a:cubicBezTo>
                    <a:pt x="14249" y="14344"/>
                    <a:pt x="12364" y="11639"/>
                    <a:pt x="10024" y="9481"/>
                  </a:cubicBezTo>
                  <a:cubicBezTo>
                    <a:pt x="10084" y="8630"/>
                    <a:pt x="9780" y="7779"/>
                    <a:pt x="9416" y="6988"/>
                  </a:cubicBezTo>
                  <a:cubicBezTo>
                    <a:pt x="8109" y="4435"/>
                    <a:pt x="6194" y="2186"/>
                    <a:pt x="3792" y="636"/>
                  </a:cubicBezTo>
                  <a:cubicBezTo>
                    <a:pt x="3367" y="362"/>
                    <a:pt x="2911" y="180"/>
                    <a:pt x="2425" y="58"/>
                  </a:cubicBezTo>
                  <a:cubicBezTo>
                    <a:pt x="2269" y="19"/>
                    <a:pt x="2113" y="1"/>
                    <a:pt x="19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246;p57">
              <a:extLst>
                <a:ext uri="{FF2B5EF4-FFF2-40B4-BE49-F238E27FC236}">
                  <a16:creationId xmlns:a16="http://schemas.microsoft.com/office/drawing/2014/main" id="{0365D512-6C69-418C-B1D8-4F531C44FC6D}"/>
                </a:ext>
              </a:extLst>
            </p:cNvPr>
            <p:cNvSpPr/>
            <p:nvPr/>
          </p:nvSpPr>
          <p:spPr>
            <a:xfrm>
              <a:off x="23376550" y="13450850"/>
              <a:ext cx="69100" cy="54825"/>
            </a:xfrm>
            <a:custGeom>
              <a:avLst/>
              <a:gdLst/>
              <a:ahLst/>
              <a:cxnLst/>
              <a:rect l="l" t="t" r="r" b="b"/>
              <a:pathLst>
                <a:path w="2764" h="2193" extrusionOk="0">
                  <a:moveTo>
                    <a:pt x="2581" y="0"/>
                  </a:moveTo>
                  <a:cubicBezTo>
                    <a:pt x="2581" y="0"/>
                    <a:pt x="2399" y="122"/>
                    <a:pt x="2095" y="304"/>
                  </a:cubicBezTo>
                  <a:cubicBezTo>
                    <a:pt x="1821" y="517"/>
                    <a:pt x="1487" y="730"/>
                    <a:pt x="1213" y="912"/>
                  </a:cubicBezTo>
                  <a:cubicBezTo>
                    <a:pt x="940" y="1125"/>
                    <a:pt x="636" y="1429"/>
                    <a:pt x="423" y="1642"/>
                  </a:cubicBezTo>
                  <a:cubicBezTo>
                    <a:pt x="180" y="1885"/>
                    <a:pt x="28" y="2067"/>
                    <a:pt x="28" y="2067"/>
                  </a:cubicBezTo>
                  <a:cubicBezTo>
                    <a:pt x="0" y="2067"/>
                    <a:pt x="98" y="2193"/>
                    <a:pt x="139" y="2193"/>
                  </a:cubicBezTo>
                  <a:cubicBezTo>
                    <a:pt x="143" y="2193"/>
                    <a:pt x="146" y="2191"/>
                    <a:pt x="149" y="2189"/>
                  </a:cubicBezTo>
                  <a:cubicBezTo>
                    <a:pt x="149" y="2189"/>
                    <a:pt x="332" y="1976"/>
                    <a:pt x="605" y="1794"/>
                  </a:cubicBezTo>
                  <a:cubicBezTo>
                    <a:pt x="879" y="1611"/>
                    <a:pt x="1183" y="1338"/>
                    <a:pt x="1456" y="1155"/>
                  </a:cubicBezTo>
                  <a:cubicBezTo>
                    <a:pt x="1699" y="973"/>
                    <a:pt x="2003" y="730"/>
                    <a:pt x="2277" y="517"/>
                  </a:cubicBezTo>
                  <a:cubicBezTo>
                    <a:pt x="2551" y="304"/>
                    <a:pt x="2733" y="152"/>
                    <a:pt x="2733" y="152"/>
                  </a:cubicBezTo>
                  <a:cubicBezTo>
                    <a:pt x="2763" y="122"/>
                    <a:pt x="2702" y="0"/>
                    <a:pt x="258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247;p57">
              <a:extLst>
                <a:ext uri="{FF2B5EF4-FFF2-40B4-BE49-F238E27FC236}">
                  <a16:creationId xmlns:a16="http://schemas.microsoft.com/office/drawing/2014/main" id="{9DD2D43D-D8DB-43B0-BF28-0291A6C75A56}"/>
                </a:ext>
              </a:extLst>
            </p:cNvPr>
            <p:cNvSpPr/>
            <p:nvPr/>
          </p:nvSpPr>
          <p:spPr>
            <a:xfrm>
              <a:off x="23399400" y="13484275"/>
              <a:ext cx="75125" cy="54325"/>
            </a:xfrm>
            <a:custGeom>
              <a:avLst/>
              <a:gdLst/>
              <a:ahLst/>
              <a:cxnLst/>
              <a:rect l="l" t="t" r="r" b="b"/>
              <a:pathLst>
                <a:path w="3005" h="2173" extrusionOk="0">
                  <a:moveTo>
                    <a:pt x="2852" y="1"/>
                  </a:moveTo>
                  <a:cubicBezTo>
                    <a:pt x="2852" y="1"/>
                    <a:pt x="1940" y="517"/>
                    <a:pt x="1363" y="912"/>
                  </a:cubicBezTo>
                  <a:cubicBezTo>
                    <a:pt x="785" y="1277"/>
                    <a:pt x="26" y="2007"/>
                    <a:pt x="26" y="2007"/>
                  </a:cubicBezTo>
                  <a:cubicBezTo>
                    <a:pt x="0" y="2058"/>
                    <a:pt x="81" y="2173"/>
                    <a:pt x="126" y="2173"/>
                  </a:cubicBezTo>
                  <a:cubicBezTo>
                    <a:pt x="135" y="2173"/>
                    <a:pt x="142" y="2169"/>
                    <a:pt x="147" y="2159"/>
                  </a:cubicBezTo>
                  <a:cubicBezTo>
                    <a:pt x="147" y="2159"/>
                    <a:pt x="1059" y="1612"/>
                    <a:pt x="1606" y="1216"/>
                  </a:cubicBezTo>
                  <a:cubicBezTo>
                    <a:pt x="2123" y="852"/>
                    <a:pt x="2974" y="183"/>
                    <a:pt x="2974" y="183"/>
                  </a:cubicBezTo>
                  <a:cubicBezTo>
                    <a:pt x="3004" y="183"/>
                    <a:pt x="2913" y="31"/>
                    <a:pt x="2852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248;p57">
              <a:extLst>
                <a:ext uri="{FF2B5EF4-FFF2-40B4-BE49-F238E27FC236}">
                  <a16:creationId xmlns:a16="http://schemas.microsoft.com/office/drawing/2014/main" id="{CB205EAB-205D-427F-9E86-F0DE188E8C7D}"/>
                </a:ext>
              </a:extLst>
            </p:cNvPr>
            <p:cNvSpPr/>
            <p:nvPr/>
          </p:nvSpPr>
          <p:spPr>
            <a:xfrm>
              <a:off x="23425850" y="13521500"/>
              <a:ext cx="75275" cy="47150"/>
            </a:xfrm>
            <a:custGeom>
              <a:avLst/>
              <a:gdLst/>
              <a:ahLst/>
              <a:cxnLst/>
              <a:rect l="l" t="t" r="r" b="b"/>
              <a:pathLst>
                <a:path w="3011" h="1886" extrusionOk="0">
                  <a:moveTo>
                    <a:pt x="2858" y="1"/>
                  </a:moveTo>
                  <a:cubicBezTo>
                    <a:pt x="2858" y="1"/>
                    <a:pt x="1946" y="457"/>
                    <a:pt x="1369" y="791"/>
                  </a:cubicBezTo>
                  <a:cubicBezTo>
                    <a:pt x="852" y="1126"/>
                    <a:pt x="1" y="1734"/>
                    <a:pt x="1" y="1734"/>
                  </a:cubicBezTo>
                  <a:cubicBezTo>
                    <a:pt x="1" y="1734"/>
                    <a:pt x="92" y="1886"/>
                    <a:pt x="123" y="1886"/>
                  </a:cubicBezTo>
                  <a:cubicBezTo>
                    <a:pt x="123" y="1886"/>
                    <a:pt x="1034" y="1430"/>
                    <a:pt x="1612" y="1095"/>
                  </a:cubicBezTo>
                  <a:cubicBezTo>
                    <a:pt x="2129" y="761"/>
                    <a:pt x="2980" y="153"/>
                    <a:pt x="2980" y="153"/>
                  </a:cubicBezTo>
                  <a:cubicBezTo>
                    <a:pt x="3010" y="123"/>
                    <a:pt x="2919" y="1"/>
                    <a:pt x="2858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249;p57">
              <a:extLst>
                <a:ext uri="{FF2B5EF4-FFF2-40B4-BE49-F238E27FC236}">
                  <a16:creationId xmlns:a16="http://schemas.microsoft.com/office/drawing/2014/main" id="{E638FFFB-4A20-4BD8-A36B-DFE905617FF3}"/>
                </a:ext>
              </a:extLst>
            </p:cNvPr>
            <p:cNvSpPr/>
            <p:nvPr/>
          </p:nvSpPr>
          <p:spPr>
            <a:xfrm>
              <a:off x="23455500" y="13555600"/>
              <a:ext cx="81250" cy="48775"/>
            </a:xfrm>
            <a:custGeom>
              <a:avLst/>
              <a:gdLst/>
              <a:ahLst/>
              <a:cxnLst/>
              <a:rect l="l" t="t" r="r" b="b"/>
              <a:pathLst>
                <a:path w="3250" h="1951" extrusionOk="0">
                  <a:moveTo>
                    <a:pt x="3125" y="1"/>
                  </a:moveTo>
                  <a:cubicBezTo>
                    <a:pt x="3117" y="1"/>
                    <a:pt x="3109" y="2"/>
                    <a:pt x="3101" y="5"/>
                  </a:cubicBezTo>
                  <a:cubicBezTo>
                    <a:pt x="3101" y="5"/>
                    <a:pt x="2098" y="400"/>
                    <a:pt x="1490" y="765"/>
                  </a:cubicBezTo>
                  <a:cubicBezTo>
                    <a:pt x="882" y="1099"/>
                    <a:pt x="0" y="1798"/>
                    <a:pt x="0" y="1798"/>
                  </a:cubicBezTo>
                  <a:cubicBezTo>
                    <a:pt x="0" y="1829"/>
                    <a:pt x="61" y="1950"/>
                    <a:pt x="122" y="1950"/>
                  </a:cubicBezTo>
                  <a:cubicBezTo>
                    <a:pt x="122" y="1950"/>
                    <a:pt x="1064" y="1403"/>
                    <a:pt x="1672" y="1069"/>
                  </a:cubicBezTo>
                  <a:cubicBezTo>
                    <a:pt x="2280" y="734"/>
                    <a:pt x="3222" y="157"/>
                    <a:pt x="3222" y="157"/>
                  </a:cubicBezTo>
                  <a:cubicBezTo>
                    <a:pt x="3250" y="129"/>
                    <a:pt x="3202" y="1"/>
                    <a:pt x="3125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250;p57">
              <a:extLst>
                <a:ext uri="{FF2B5EF4-FFF2-40B4-BE49-F238E27FC236}">
                  <a16:creationId xmlns:a16="http://schemas.microsoft.com/office/drawing/2014/main" id="{0331CC22-37E1-4846-B8C6-26F040A00DAA}"/>
                </a:ext>
              </a:extLst>
            </p:cNvPr>
            <p:cNvSpPr/>
            <p:nvPr/>
          </p:nvSpPr>
          <p:spPr>
            <a:xfrm>
              <a:off x="23487425" y="13605100"/>
              <a:ext cx="77525" cy="41825"/>
            </a:xfrm>
            <a:custGeom>
              <a:avLst/>
              <a:gdLst/>
              <a:ahLst/>
              <a:cxnLst/>
              <a:rect l="l" t="t" r="r" b="b"/>
              <a:pathLst>
                <a:path w="3101" h="1673" extrusionOk="0">
                  <a:moveTo>
                    <a:pt x="3009" y="1"/>
                  </a:moveTo>
                  <a:cubicBezTo>
                    <a:pt x="3009" y="1"/>
                    <a:pt x="2067" y="365"/>
                    <a:pt x="1489" y="669"/>
                  </a:cubicBezTo>
                  <a:cubicBezTo>
                    <a:pt x="912" y="973"/>
                    <a:pt x="61" y="1520"/>
                    <a:pt x="61" y="1520"/>
                  </a:cubicBezTo>
                  <a:cubicBezTo>
                    <a:pt x="0" y="1520"/>
                    <a:pt x="91" y="1672"/>
                    <a:pt x="122" y="1672"/>
                  </a:cubicBezTo>
                  <a:cubicBezTo>
                    <a:pt x="122" y="1672"/>
                    <a:pt x="1064" y="1277"/>
                    <a:pt x="1641" y="973"/>
                  </a:cubicBezTo>
                  <a:cubicBezTo>
                    <a:pt x="2219" y="669"/>
                    <a:pt x="3100" y="152"/>
                    <a:pt x="3100" y="152"/>
                  </a:cubicBezTo>
                  <a:cubicBezTo>
                    <a:pt x="3100" y="122"/>
                    <a:pt x="3009" y="1"/>
                    <a:pt x="3009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251;p57">
              <a:extLst>
                <a:ext uri="{FF2B5EF4-FFF2-40B4-BE49-F238E27FC236}">
                  <a16:creationId xmlns:a16="http://schemas.microsoft.com/office/drawing/2014/main" id="{ACA5943B-90D2-4524-B4FB-7495DD771024}"/>
                </a:ext>
              </a:extLst>
            </p:cNvPr>
            <p:cNvSpPr/>
            <p:nvPr/>
          </p:nvSpPr>
          <p:spPr>
            <a:xfrm>
              <a:off x="23525400" y="13654500"/>
              <a:ext cx="66150" cy="34200"/>
            </a:xfrm>
            <a:custGeom>
              <a:avLst/>
              <a:gdLst/>
              <a:ahLst/>
              <a:cxnLst/>
              <a:rect l="l" t="t" r="r" b="b"/>
              <a:pathLst>
                <a:path w="2646" h="1368" extrusionOk="0">
                  <a:moveTo>
                    <a:pt x="2432" y="0"/>
                  </a:moveTo>
                  <a:cubicBezTo>
                    <a:pt x="2432" y="0"/>
                    <a:pt x="1673" y="304"/>
                    <a:pt x="1186" y="517"/>
                  </a:cubicBezTo>
                  <a:cubicBezTo>
                    <a:pt x="730" y="760"/>
                    <a:pt x="1" y="1216"/>
                    <a:pt x="1" y="1216"/>
                  </a:cubicBezTo>
                  <a:cubicBezTo>
                    <a:pt x="1" y="1216"/>
                    <a:pt x="62" y="1368"/>
                    <a:pt x="92" y="1368"/>
                  </a:cubicBezTo>
                  <a:cubicBezTo>
                    <a:pt x="92" y="1368"/>
                    <a:pt x="882" y="1064"/>
                    <a:pt x="1369" y="821"/>
                  </a:cubicBezTo>
                  <a:cubicBezTo>
                    <a:pt x="1885" y="608"/>
                    <a:pt x="2584" y="152"/>
                    <a:pt x="2584" y="152"/>
                  </a:cubicBezTo>
                  <a:cubicBezTo>
                    <a:pt x="2645" y="152"/>
                    <a:pt x="2554" y="0"/>
                    <a:pt x="2432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252;p57">
              <a:extLst>
                <a:ext uri="{FF2B5EF4-FFF2-40B4-BE49-F238E27FC236}">
                  <a16:creationId xmlns:a16="http://schemas.microsoft.com/office/drawing/2014/main" id="{C1095C5D-F44F-402E-9D2E-44C1152CA366}"/>
                </a:ext>
              </a:extLst>
            </p:cNvPr>
            <p:cNvSpPr/>
            <p:nvPr/>
          </p:nvSpPr>
          <p:spPr>
            <a:xfrm>
              <a:off x="23561875" y="13689450"/>
              <a:ext cx="52475" cy="28125"/>
            </a:xfrm>
            <a:custGeom>
              <a:avLst/>
              <a:gdLst/>
              <a:ahLst/>
              <a:cxnLst/>
              <a:rect l="l" t="t" r="r" b="b"/>
              <a:pathLst>
                <a:path w="2099" h="1125" extrusionOk="0">
                  <a:moveTo>
                    <a:pt x="1977" y="0"/>
                  </a:moveTo>
                  <a:cubicBezTo>
                    <a:pt x="1977" y="0"/>
                    <a:pt x="1338" y="213"/>
                    <a:pt x="943" y="426"/>
                  </a:cubicBezTo>
                  <a:cubicBezTo>
                    <a:pt x="578" y="608"/>
                    <a:pt x="31" y="973"/>
                    <a:pt x="31" y="973"/>
                  </a:cubicBezTo>
                  <a:cubicBezTo>
                    <a:pt x="1" y="973"/>
                    <a:pt x="62" y="1125"/>
                    <a:pt x="122" y="1125"/>
                  </a:cubicBezTo>
                  <a:cubicBezTo>
                    <a:pt x="122" y="1125"/>
                    <a:pt x="761" y="912"/>
                    <a:pt x="1125" y="730"/>
                  </a:cubicBezTo>
                  <a:cubicBezTo>
                    <a:pt x="1521" y="548"/>
                    <a:pt x="2037" y="152"/>
                    <a:pt x="2037" y="152"/>
                  </a:cubicBezTo>
                  <a:cubicBezTo>
                    <a:pt x="2098" y="152"/>
                    <a:pt x="2007" y="0"/>
                    <a:pt x="1977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253;p57">
              <a:extLst>
                <a:ext uri="{FF2B5EF4-FFF2-40B4-BE49-F238E27FC236}">
                  <a16:creationId xmlns:a16="http://schemas.microsoft.com/office/drawing/2014/main" id="{D854297D-A79C-4393-893D-F1F1C06ECA67}"/>
                </a:ext>
              </a:extLst>
            </p:cNvPr>
            <p:cNvSpPr/>
            <p:nvPr/>
          </p:nvSpPr>
          <p:spPr>
            <a:xfrm>
              <a:off x="23202450" y="13270725"/>
              <a:ext cx="18275" cy="19050"/>
            </a:xfrm>
            <a:custGeom>
              <a:avLst/>
              <a:gdLst/>
              <a:ahLst/>
              <a:cxnLst/>
              <a:rect l="l" t="t" r="r" b="b"/>
              <a:pathLst>
                <a:path w="731" h="762" extrusionOk="0">
                  <a:moveTo>
                    <a:pt x="244" y="214"/>
                  </a:moveTo>
                  <a:cubicBezTo>
                    <a:pt x="244" y="214"/>
                    <a:pt x="244" y="214"/>
                    <a:pt x="244" y="214"/>
                  </a:cubicBezTo>
                  <a:cubicBezTo>
                    <a:pt x="250" y="214"/>
                    <a:pt x="249" y="214"/>
                    <a:pt x="244" y="214"/>
                  </a:cubicBezTo>
                  <a:close/>
                  <a:moveTo>
                    <a:pt x="320" y="1"/>
                  </a:moveTo>
                  <a:cubicBezTo>
                    <a:pt x="174" y="1"/>
                    <a:pt x="97" y="184"/>
                    <a:pt x="122" y="184"/>
                  </a:cubicBezTo>
                  <a:cubicBezTo>
                    <a:pt x="122" y="209"/>
                    <a:pt x="222" y="213"/>
                    <a:pt x="244" y="214"/>
                  </a:cubicBezTo>
                  <a:lnTo>
                    <a:pt x="244" y="214"/>
                  </a:lnTo>
                  <a:cubicBezTo>
                    <a:pt x="244" y="210"/>
                    <a:pt x="245" y="208"/>
                    <a:pt x="247" y="208"/>
                  </a:cubicBezTo>
                  <a:cubicBezTo>
                    <a:pt x="259" y="208"/>
                    <a:pt x="300" y="275"/>
                    <a:pt x="274" y="275"/>
                  </a:cubicBezTo>
                  <a:cubicBezTo>
                    <a:pt x="274" y="305"/>
                    <a:pt x="274" y="305"/>
                    <a:pt x="305" y="366"/>
                  </a:cubicBezTo>
                  <a:lnTo>
                    <a:pt x="305" y="397"/>
                  </a:lnTo>
                  <a:lnTo>
                    <a:pt x="350" y="397"/>
                  </a:lnTo>
                  <a:cubicBezTo>
                    <a:pt x="350" y="405"/>
                    <a:pt x="350" y="414"/>
                    <a:pt x="341" y="414"/>
                  </a:cubicBezTo>
                  <a:cubicBezTo>
                    <a:pt x="335" y="414"/>
                    <a:pt x="324" y="409"/>
                    <a:pt x="305" y="397"/>
                  </a:cubicBezTo>
                  <a:cubicBezTo>
                    <a:pt x="274" y="366"/>
                    <a:pt x="274" y="305"/>
                    <a:pt x="274" y="305"/>
                  </a:cubicBezTo>
                  <a:lnTo>
                    <a:pt x="92" y="275"/>
                  </a:lnTo>
                  <a:cubicBezTo>
                    <a:pt x="92" y="275"/>
                    <a:pt x="1" y="366"/>
                    <a:pt x="92" y="579"/>
                  </a:cubicBezTo>
                  <a:cubicBezTo>
                    <a:pt x="122" y="640"/>
                    <a:pt x="213" y="761"/>
                    <a:pt x="365" y="761"/>
                  </a:cubicBezTo>
                  <a:cubicBezTo>
                    <a:pt x="457" y="761"/>
                    <a:pt x="578" y="670"/>
                    <a:pt x="669" y="579"/>
                  </a:cubicBezTo>
                  <a:cubicBezTo>
                    <a:pt x="730" y="397"/>
                    <a:pt x="669" y="305"/>
                    <a:pt x="609" y="214"/>
                  </a:cubicBezTo>
                  <a:cubicBezTo>
                    <a:pt x="578" y="153"/>
                    <a:pt x="548" y="62"/>
                    <a:pt x="426" y="32"/>
                  </a:cubicBezTo>
                  <a:cubicBezTo>
                    <a:pt x="388" y="10"/>
                    <a:pt x="352" y="1"/>
                    <a:pt x="320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254;p57">
              <a:extLst>
                <a:ext uri="{FF2B5EF4-FFF2-40B4-BE49-F238E27FC236}">
                  <a16:creationId xmlns:a16="http://schemas.microsoft.com/office/drawing/2014/main" id="{4376A8A2-7B1B-43E0-AB60-EFBFE74F0889}"/>
                </a:ext>
              </a:extLst>
            </p:cNvPr>
            <p:cNvSpPr/>
            <p:nvPr/>
          </p:nvSpPr>
          <p:spPr>
            <a:xfrm>
              <a:off x="23283750" y="13281375"/>
              <a:ext cx="16750" cy="16500"/>
            </a:xfrm>
            <a:custGeom>
              <a:avLst/>
              <a:gdLst/>
              <a:ahLst/>
              <a:cxnLst/>
              <a:rect l="l" t="t" r="r" b="b"/>
              <a:pathLst>
                <a:path w="670" h="660" extrusionOk="0">
                  <a:moveTo>
                    <a:pt x="214" y="183"/>
                  </a:moveTo>
                  <a:cubicBezTo>
                    <a:pt x="214" y="183"/>
                    <a:pt x="244" y="183"/>
                    <a:pt x="305" y="214"/>
                  </a:cubicBezTo>
                  <a:cubicBezTo>
                    <a:pt x="335" y="214"/>
                    <a:pt x="396" y="305"/>
                    <a:pt x="366" y="305"/>
                  </a:cubicBezTo>
                  <a:lnTo>
                    <a:pt x="335" y="305"/>
                  </a:lnTo>
                  <a:lnTo>
                    <a:pt x="305" y="335"/>
                  </a:lnTo>
                  <a:cubicBezTo>
                    <a:pt x="244" y="335"/>
                    <a:pt x="214" y="244"/>
                    <a:pt x="214" y="214"/>
                  </a:cubicBezTo>
                  <a:lnTo>
                    <a:pt x="214" y="183"/>
                  </a:lnTo>
                  <a:close/>
                  <a:moveTo>
                    <a:pt x="183" y="1"/>
                  </a:moveTo>
                  <a:cubicBezTo>
                    <a:pt x="183" y="1"/>
                    <a:pt x="168" y="78"/>
                    <a:pt x="181" y="133"/>
                  </a:cubicBezTo>
                  <a:lnTo>
                    <a:pt x="181" y="133"/>
                  </a:lnTo>
                  <a:lnTo>
                    <a:pt x="62" y="62"/>
                  </a:lnTo>
                  <a:cubicBezTo>
                    <a:pt x="62" y="62"/>
                    <a:pt x="31" y="92"/>
                    <a:pt x="1" y="214"/>
                  </a:cubicBezTo>
                  <a:cubicBezTo>
                    <a:pt x="1" y="335"/>
                    <a:pt x="1" y="518"/>
                    <a:pt x="183" y="639"/>
                  </a:cubicBezTo>
                  <a:cubicBezTo>
                    <a:pt x="196" y="652"/>
                    <a:pt x="235" y="659"/>
                    <a:pt x="284" y="659"/>
                  </a:cubicBezTo>
                  <a:cubicBezTo>
                    <a:pt x="354" y="659"/>
                    <a:pt x="447" y="645"/>
                    <a:pt x="518" y="609"/>
                  </a:cubicBezTo>
                  <a:cubicBezTo>
                    <a:pt x="670" y="518"/>
                    <a:pt x="670" y="244"/>
                    <a:pt x="639" y="214"/>
                  </a:cubicBezTo>
                  <a:cubicBezTo>
                    <a:pt x="518" y="1"/>
                    <a:pt x="366" y="1"/>
                    <a:pt x="30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255;p57">
              <a:extLst>
                <a:ext uri="{FF2B5EF4-FFF2-40B4-BE49-F238E27FC236}">
                  <a16:creationId xmlns:a16="http://schemas.microsoft.com/office/drawing/2014/main" id="{65F70BC1-C345-47C0-8AD3-2A00FD3515DA}"/>
                </a:ext>
              </a:extLst>
            </p:cNvPr>
            <p:cNvSpPr/>
            <p:nvPr/>
          </p:nvSpPr>
          <p:spPr>
            <a:xfrm>
              <a:off x="23238925" y="13312125"/>
              <a:ext cx="18275" cy="16200"/>
            </a:xfrm>
            <a:custGeom>
              <a:avLst/>
              <a:gdLst/>
              <a:ahLst/>
              <a:cxnLst/>
              <a:rect l="l" t="t" r="r" b="b"/>
              <a:pathLst>
                <a:path w="731" h="648" extrusionOk="0">
                  <a:moveTo>
                    <a:pt x="391" y="0"/>
                  </a:moveTo>
                  <a:cubicBezTo>
                    <a:pt x="291" y="0"/>
                    <a:pt x="213" y="78"/>
                    <a:pt x="213" y="78"/>
                  </a:cubicBezTo>
                  <a:cubicBezTo>
                    <a:pt x="213" y="78"/>
                    <a:pt x="335" y="200"/>
                    <a:pt x="335" y="291"/>
                  </a:cubicBezTo>
                  <a:lnTo>
                    <a:pt x="365" y="321"/>
                  </a:lnTo>
                  <a:cubicBezTo>
                    <a:pt x="365" y="328"/>
                    <a:pt x="365" y="330"/>
                    <a:pt x="365" y="330"/>
                  </a:cubicBezTo>
                  <a:cubicBezTo>
                    <a:pt x="364" y="330"/>
                    <a:pt x="361" y="312"/>
                    <a:pt x="350" y="312"/>
                  </a:cubicBezTo>
                  <a:cubicBezTo>
                    <a:pt x="346" y="312"/>
                    <a:pt x="341" y="315"/>
                    <a:pt x="335" y="321"/>
                  </a:cubicBezTo>
                  <a:cubicBezTo>
                    <a:pt x="315" y="321"/>
                    <a:pt x="308" y="348"/>
                    <a:pt x="297" y="348"/>
                  </a:cubicBezTo>
                  <a:cubicBezTo>
                    <a:pt x="291" y="348"/>
                    <a:pt x="284" y="341"/>
                    <a:pt x="274" y="321"/>
                  </a:cubicBezTo>
                  <a:cubicBezTo>
                    <a:pt x="213" y="291"/>
                    <a:pt x="213" y="200"/>
                    <a:pt x="213" y="200"/>
                  </a:cubicBezTo>
                  <a:lnTo>
                    <a:pt x="61" y="78"/>
                  </a:lnTo>
                  <a:cubicBezTo>
                    <a:pt x="61" y="78"/>
                    <a:pt x="1" y="169"/>
                    <a:pt x="1" y="352"/>
                  </a:cubicBezTo>
                  <a:cubicBezTo>
                    <a:pt x="1" y="443"/>
                    <a:pt x="31" y="534"/>
                    <a:pt x="153" y="625"/>
                  </a:cubicBezTo>
                  <a:cubicBezTo>
                    <a:pt x="213" y="640"/>
                    <a:pt x="282" y="648"/>
                    <a:pt x="343" y="648"/>
                  </a:cubicBezTo>
                  <a:cubicBezTo>
                    <a:pt x="403" y="648"/>
                    <a:pt x="457" y="640"/>
                    <a:pt x="487" y="625"/>
                  </a:cubicBezTo>
                  <a:cubicBezTo>
                    <a:pt x="578" y="595"/>
                    <a:pt x="669" y="504"/>
                    <a:pt x="669" y="352"/>
                  </a:cubicBezTo>
                  <a:cubicBezTo>
                    <a:pt x="730" y="200"/>
                    <a:pt x="609" y="78"/>
                    <a:pt x="517" y="48"/>
                  </a:cubicBezTo>
                  <a:cubicBezTo>
                    <a:pt x="474" y="13"/>
                    <a:pt x="431" y="0"/>
                    <a:pt x="39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256;p57">
              <a:extLst>
                <a:ext uri="{FF2B5EF4-FFF2-40B4-BE49-F238E27FC236}">
                  <a16:creationId xmlns:a16="http://schemas.microsoft.com/office/drawing/2014/main" id="{FADC84BE-79CB-44F2-B2CF-09335683BBE4}"/>
                </a:ext>
              </a:extLst>
            </p:cNvPr>
            <p:cNvSpPr/>
            <p:nvPr/>
          </p:nvSpPr>
          <p:spPr>
            <a:xfrm>
              <a:off x="23238925" y="13236350"/>
              <a:ext cx="19025" cy="18800"/>
            </a:xfrm>
            <a:custGeom>
              <a:avLst/>
              <a:gdLst/>
              <a:ahLst/>
              <a:cxnLst/>
              <a:rect l="l" t="t" r="r" b="b"/>
              <a:pathLst>
                <a:path w="761" h="752" extrusionOk="0">
                  <a:moveTo>
                    <a:pt x="335" y="282"/>
                  </a:moveTo>
                  <a:cubicBezTo>
                    <a:pt x="335" y="282"/>
                    <a:pt x="365" y="373"/>
                    <a:pt x="335" y="373"/>
                  </a:cubicBezTo>
                  <a:cubicBezTo>
                    <a:pt x="335" y="434"/>
                    <a:pt x="274" y="465"/>
                    <a:pt x="274" y="465"/>
                  </a:cubicBezTo>
                  <a:cubicBezTo>
                    <a:pt x="213" y="465"/>
                    <a:pt x="183" y="434"/>
                    <a:pt x="183" y="373"/>
                  </a:cubicBezTo>
                  <a:lnTo>
                    <a:pt x="183" y="343"/>
                  </a:lnTo>
                  <a:lnTo>
                    <a:pt x="133" y="323"/>
                  </a:lnTo>
                  <a:lnTo>
                    <a:pt x="133" y="323"/>
                  </a:lnTo>
                  <a:cubicBezTo>
                    <a:pt x="140" y="325"/>
                    <a:pt x="150" y="326"/>
                    <a:pt x="162" y="326"/>
                  </a:cubicBezTo>
                  <a:cubicBezTo>
                    <a:pt x="207" y="326"/>
                    <a:pt x="274" y="313"/>
                    <a:pt x="274" y="313"/>
                  </a:cubicBezTo>
                  <a:cubicBezTo>
                    <a:pt x="274" y="313"/>
                    <a:pt x="305" y="282"/>
                    <a:pt x="335" y="282"/>
                  </a:cubicBezTo>
                  <a:close/>
                  <a:moveTo>
                    <a:pt x="402" y="1"/>
                  </a:moveTo>
                  <a:cubicBezTo>
                    <a:pt x="379" y="1"/>
                    <a:pt x="356" y="3"/>
                    <a:pt x="335" y="9"/>
                  </a:cubicBezTo>
                  <a:cubicBezTo>
                    <a:pt x="61" y="69"/>
                    <a:pt x="122" y="313"/>
                    <a:pt x="122" y="313"/>
                  </a:cubicBezTo>
                  <a:cubicBezTo>
                    <a:pt x="122" y="316"/>
                    <a:pt x="124" y="319"/>
                    <a:pt x="128" y="321"/>
                  </a:cubicBezTo>
                  <a:lnTo>
                    <a:pt x="128" y="321"/>
                  </a:lnTo>
                  <a:lnTo>
                    <a:pt x="31" y="282"/>
                  </a:lnTo>
                  <a:cubicBezTo>
                    <a:pt x="31" y="282"/>
                    <a:pt x="1" y="313"/>
                    <a:pt x="1" y="373"/>
                  </a:cubicBezTo>
                  <a:cubicBezTo>
                    <a:pt x="1" y="465"/>
                    <a:pt x="1" y="647"/>
                    <a:pt x="213" y="738"/>
                  </a:cubicBezTo>
                  <a:cubicBezTo>
                    <a:pt x="229" y="746"/>
                    <a:pt x="262" y="752"/>
                    <a:pt x="303" y="752"/>
                  </a:cubicBezTo>
                  <a:cubicBezTo>
                    <a:pt x="418" y="752"/>
                    <a:pt x="602" y="705"/>
                    <a:pt x="669" y="525"/>
                  </a:cubicBezTo>
                  <a:cubicBezTo>
                    <a:pt x="761" y="434"/>
                    <a:pt x="761" y="282"/>
                    <a:pt x="669" y="161"/>
                  </a:cubicBezTo>
                  <a:cubicBezTo>
                    <a:pt x="644" y="60"/>
                    <a:pt x="515" y="1"/>
                    <a:pt x="402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257;p57">
              <a:extLst>
                <a:ext uri="{FF2B5EF4-FFF2-40B4-BE49-F238E27FC236}">
                  <a16:creationId xmlns:a16="http://schemas.microsoft.com/office/drawing/2014/main" id="{4CBFF90E-3301-4CAE-90CF-1C7AF2D378FC}"/>
                </a:ext>
              </a:extLst>
            </p:cNvPr>
            <p:cNvSpPr/>
            <p:nvPr/>
          </p:nvSpPr>
          <p:spPr>
            <a:xfrm>
              <a:off x="23241975" y="13279600"/>
              <a:ext cx="16725" cy="15900"/>
            </a:xfrm>
            <a:custGeom>
              <a:avLst/>
              <a:gdLst/>
              <a:ahLst/>
              <a:cxnLst/>
              <a:rect l="l" t="t" r="r" b="b"/>
              <a:pathLst>
                <a:path w="669" h="636" extrusionOk="0">
                  <a:moveTo>
                    <a:pt x="304" y="254"/>
                  </a:moveTo>
                  <a:lnTo>
                    <a:pt x="304" y="285"/>
                  </a:lnTo>
                  <a:cubicBezTo>
                    <a:pt x="304" y="300"/>
                    <a:pt x="289" y="308"/>
                    <a:pt x="270" y="308"/>
                  </a:cubicBezTo>
                  <a:cubicBezTo>
                    <a:pt x="251" y="308"/>
                    <a:pt x="228" y="300"/>
                    <a:pt x="213" y="285"/>
                  </a:cubicBezTo>
                  <a:lnTo>
                    <a:pt x="196" y="268"/>
                  </a:lnTo>
                  <a:lnTo>
                    <a:pt x="196" y="268"/>
                  </a:lnTo>
                  <a:cubicBezTo>
                    <a:pt x="217" y="267"/>
                    <a:pt x="235" y="263"/>
                    <a:pt x="243" y="254"/>
                  </a:cubicBezTo>
                  <a:close/>
                  <a:moveTo>
                    <a:pt x="360" y="0"/>
                  </a:moveTo>
                  <a:cubicBezTo>
                    <a:pt x="338" y="0"/>
                    <a:pt x="319" y="4"/>
                    <a:pt x="304" y="11"/>
                  </a:cubicBezTo>
                  <a:cubicBezTo>
                    <a:pt x="91" y="72"/>
                    <a:pt x="61" y="254"/>
                    <a:pt x="61" y="254"/>
                  </a:cubicBezTo>
                  <a:cubicBezTo>
                    <a:pt x="61" y="254"/>
                    <a:pt x="90" y="260"/>
                    <a:pt x="124" y="264"/>
                  </a:cubicBezTo>
                  <a:lnTo>
                    <a:pt x="124" y="264"/>
                  </a:lnTo>
                  <a:lnTo>
                    <a:pt x="0" y="285"/>
                  </a:lnTo>
                  <a:cubicBezTo>
                    <a:pt x="0" y="285"/>
                    <a:pt x="0" y="376"/>
                    <a:pt x="31" y="437"/>
                  </a:cubicBezTo>
                  <a:cubicBezTo>
                    <a:pt x="56" y="513"/>
                    <a:pt x="125" y="633"/>
                    <a:pt x="272" y="633"/>
                  </a:cubicBezTo>
                  <a:cubicBezTo>
                    <a:pt x="300" y="633"/>
                    <a:pt x="331" y="629"/>
                    <a:pt x="365" y="619"/>
                  </a:cubicBezTo>
                  <a:cubicBezTo>
                    <a:pt x="371" y="630"/>
                    <a:pt x="382" y="635"/>
                    <a:pt x="398" y="635"/>
                  </a:cubicBezTo>
                  <a:cubicBezTo>
                    <a:pt x="467" y="635"/>
                    <a:pt x="614" y="536"/>
                    <a:pt x="639" y="437"/>
                  </a:cubicBezTo>
                  <a:cubicBezTo>
                    <a:pt x="669" y="376"/>
                    <a:pt x="669" y="254"/>
                    <a:pt x="608" y="133"/>
                  </a:cubicBezTo>
                  <a:cubicBezTo>
                    <a:pt x="538" y="40"/>
                    <a:pt x="433" y="0"/>
                    <a:pt x="36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258;p57">
              <a:extLst>
                <a:ext uri="{FF2B5EF4-FFF2-40B4-BE49-F238E27FC236}">
                  <a16:creationId xmlns:a16="http://schemas.microsoft.com/office/drawing/2014/main" id="{18919ED7-17E5-47C0-9591-08F93B9DDC7A}"/>
                </a:ext>
              </a:extLst>
            </p:cNvPr>
            <p:cNvSpPr/>
            <p:nvPr/>
          </p:nvSpPr>
          <p:spPr>
            <a:xfrm>
              <a:off x="23253375" y="13376375"/>
              <a:ext cx="19775" cy="17050"/>
            </a:xfrm>
            <a:custGeom>
              <a:avLst/>
              <a:gdLst/>
              <a:ahLst/>
              <a:cxnLst/>
              <a:rect l="l" t="t" r="r" b="b"/>
              <a:pathLst>
                <a:path w="791" h="682" extrusionOk="0">
                  <a:moveTo>
                    <a:pt x="395" y="0"/>
                  </a:moveTo>
                  <a:cubicBezTo>
                    <a:pt x="183" y="0"/>
                    <a:pt x="152" y="183"/>
                    <a:pt x="152" y="183"/>
                  </a:cubicBezTo>
                  <a:cubicBezTo>
                    <a:pt x="152" y="213"/>
                    <a:pt x="304" y="213"/>
                    <a:pt x="335" y="304"/>
                  </a:cubicBezTo>
                  <a:cubicBezTo>
                    <a:pt x="335" y="304"/>
                    <a:pt x="348" y="277"/>
                    <a:pt x="366" y="277"/>
                  </a:cubicBezTo>
                  <a:cubicBezTo>
                    <a:pt x="375" y="277"/>
                    <a:pt x="385" y="284"/>
                    <a:pt x="395" y="304"/>
                  </a:cubicBezTo>
                  <a:cubicBezTo>
                    <a:pt x="456" y="304"/>
                    <a:pt x="395" y="335"/>
                    <a:pt x="395" y="335"/>
                  </a:cubicBezTo>
                  <a:cubicBezTo>
                    <a:pt x="365" y="335"/>
                    <a:pt x="365" y="365"/>
                    <a:pt x="304" y="365"/>
                  </a:cubicBezTo>
                  <a:cubicBezTo>
                    <a:pt x="213" y="335"/>
                    <a:pt x="183" y="304"/>
                    <a:pt x="183" y="304"/>
                  </a:cubicBezTo>
                  <a:cubicBezTo>
                    <a:pt x="152" y="304"/>
                    <a:pt x="0" y="365"/>
                    <a:pt x="0" y="365"/>
                  </a:cubicBezTo>
                  <a:cubicBezTo>
                    <a:pt x="0" y="365"/>
                    <a:pt x="0" y="487"/>
                    <a:pt x="152" y="608"/>
                  </a:cubicBezTo>
                  <a:cubicBezTo>
                    <a:pt x="197" y="653"/>
                    <a:pt x="274" y="681"/>
                    <a:pt x="360" y="681"/>
                  </a:cubicBezTo>
                  <a:cubicBezTo>
                    <a:pt x="391" y="681"/>
                    <a:pt x="424" y="677"/>
                    <a:pt x="456" y="669"/>
                  </a:cubicBezTo>
                  <a:cubicBezTo>
                    <a:pt x="578" y="639"/>
                    <a:pt x="669" y="548"/>
                    <a:pt x="699" y="487"/>
                  </a:cubicBezTo>
                  <a:cubicBezTo>
                    <a:pt x="760" y="396"/>
                    <a:pt x="790" y="244"/>
                    <a:pt x="699" y="152"/>
                  </a:cubicBezTo>
                  <a:cubicBezTo>
                    <a:pt x="638" y="31"/>
                    <a:pt x="517" y="0"/>
                    <a:pt x="395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259;p57">
              <a:extLst>
                <a:ext uri="{FF2B5EF4-FFF2-40B4-BE49-F238E27FC236}">
                  <a16:creationId xmlns:a16="http://schemas.microsoft.com/office/drawing/2014/main" id="{D81D701D-1CB7-4E7D-87C0-ED04AC96381C}"/>
                </a:ext>
              </a:extLst>
            </p:cNvPr>
            <p:cNvSpPr/>
            <p:nvPr/>
          </p:nvSpPr>
          <p:spPr>
            <a:xfrm>
              <a:off x="23284525" y="13333050"/>
              <a:ext cx="16725" cy="19075"/>
            </a:xfrm>
            <a:custGeom>
              <a:avLst/>
              <a:gdLst/>
              <a:ahLst/>
              <a:cxnLst/>
              <a:rect l="l" t="t" r="r" b="b"/>
              <a:pathLst>
                <a:path w="669" h="763" extrusionOk="0">
                  <a:moveTo>
                    <a:pt x="273" y="225"/>
                  </a:moveTo>
                  <a:cubicBezTo>
                    <a:pt x="284" y="229"/>
                    <a:pt x="296" y="235"/>
                    <a:pt x="304" y="244"/>
                  </a:cubicBezTo>
                  <a:cubicBezTo>
                    <a:pt x="335" y="274"/>
                    <a:pt x="365" y="366"/>
                    <a:pt x="335" y="366"/>
                  </a:cubicBezTo>
                  <a:lnTo>
                    <a:pt x="304" y="366"/>
                  </a:lnTo>
                  <a:lnTo>
                    <a:pt x="274" y="396"/>
                  </a:lnTo>
                  <a:cubicBezTo>
                    <a:pt x="213" y="396"/>
                    <a:pt x="213" y="335"/>
                    <a:pt x="213" y="305"/>
                  </a:cubicBezTo>
                  <a:lnTo>
                    <a:pt x="274" y="274"/>
                  </a:lnTo>
                  <a:cubicBezTo>
                    <a:pt x="274" y="266"/>
                    <a:pt x="274" y="247"/>
                    <a:pt x="273" y="225"/>
                  </a:cubicBezTo>
                  <a:close/>
                  <a:moveTo>
                    <a:pt x="304" y="1"/>
                  </a:moveTo>
                  <a:cubicBezTo>
                    <a:pt x="304" y="1"/>
                    <a:pt x="289" y="76"/>
                    <a:pt x="259" y="142"/>
                  </a:cubicBezTo>
                  <a:lnTo>
                    <a:pt x="259" y="142"/>
                  </a:lnTo>
                  <a:cubicBezTo>
                    <a:pt x="250" y="114"/>
                    <a:pt x="236" y="92"/>
                    <a:pt x="213" y="92"/>
                  </a:cubicBezTo>
                  <a:cubicBezTo>
                    <a:pt x="213" y="92"/>
                    <a:pt x="152" y="92"/>
                    <a:pt x="61" y="153"/>
                  </a:cubicBezTo>
                  <a:cubicBezTo>
                    <a:pt x="31" y="183"/>
                    <a:pt x="0" y="274"/>
                    <a:pt x="0" y="366"/>
                  </a:cubicBezTo>
                  <a:cubicBezTo>
                    <a:pt x="0" y="426"/>
                    <a:pt x="0" y="548"/>
                    <a:pt x="61" y="609"/>
                  </a:cubicBezTo>
                  <a:cubicBezTo>
                    <a:pt x="61" y="677"/>
                    <a:pt x="181" y="763"/>
                    <a:pt x="305" y="763"/>
                  </a:cubicBezTo>
                  <a:cubicBezTo>
                    <a:pt x="346" y="763"/>
                    <a:pt x="388" y="753"/>
                    <a:pt x="426" y="730"/>
                  </a:cubicBezTo>
                  <a:cubicBezTo>
                    <a:pt x="578" y="700"/>
                    <a:pt x="669" y="457"/>
                    <a:pt x="639" y="426"/>
                  </a:cubicBezTo>
                  <a:cubicBezTo>
                    <a:pt x="639" y="153"/>
                    <a:pt x="487" y="92"/>
                    <a:pt x="426" y="62"/>
                  </a:cubicBezTo>
                  <a:cubicBezTo>
                    <a:pt x="335" y="1"/>
                    <a:pt x="304" y="1"/>
                    <a:pt x="304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260;p57">
              <a:extLst>
                <a:ext uri="{FF2B5EF4-FFF2-40B4-BE49-F238E27FC236}">
                  <a16:creationId xmlns:a16="http://schemas.microsoft.com/office/drawing/2014/main" id="{9840CBE8-2CDD-4188-B2A5-5C2C5DC42DFD}"/>
                </a:ext>
              </a:extLst>
            </p:cNvPr>
            <p:cNvSpPr/>
            <p:nvPr/>
          </p:nvSpPr>
          <p:spPr>
            <a:xfrm>
              <a:off x="23322525" y="13288975"/>
              <a:ext cx="15975" cy="15525"/>
            </a:xfrm>
            <a:custGeom>
              <a:avLst/>
              <a:gdLst/>
              <a:ahLst/>
              <a:cxnLst/>
              <a:rect l="l" t="t" r="r" b="b"/>
              <a:pathLst>
                <a:path w="639" h="621" extrusionOk="0">
                  <a:moveTo>
                    <a:pt x="304" y="214"/>
                  </a:moveTo>
                  <a:cubicBezTo>
                    <a:pt x="304" y="214"/>
                    <a:pt x="335" y="214"/>
                    <a:pt x="335" y="244"/>
                  </a:cubicBezTo>
                  <a:lnTo>
                    <a:pt x="304" y="214"/>
                  </a:lnTo>
                  <a:close/>
                  <a:moveTo>
                    <a:pt x="253" y="166"/>
                  </a:moveTo>
                  <a:cubicBezTo>
                    <a:pt x="273" y="193"/>
                    <a:pt x="293" y="214"/>
                    <a:pt x="304" y="214"/>
                  </a:cubicBezTo>
                  <a:cubicBezTo>
                    <a:pt x="297" y="244"/>
                    <a:pt x="287" y="256"/>
                    <a:pt x="278" y="256"/>
                  </a:cubicBezTo>
                  <a:cubicBezTo>
                    <a:pt x="257" y="256"/>
                    <a:pt x="239" y="194"/>
                    <a:pt x="253" y="166"/>
                  </a:cubicBezTo>
                  <a:close/>
                  <a:moveTo>
                    <a:pt x="183" y="1"/>
                  </a:moveTo>
                  <a:cubicBezTo>
                    <a:pt x="183" y="1"/>
                    <a:pt x="31" y="62"/>
                    <a:pt x="0" y="214"/>
                  </a:cubicBezTo>
                  <a:cubicBezTo>
                    <a:pt x="0" y="305"/>
                    <a:pt x="0" y="426"/>
                    <a:pt x="61" y="518"/>
                  </a:cubicBezTo>
                  <a:cubicBezTo>
                    <a:pt x="129" y="586"/>
                    <a:pt x="232" y="620"/>
                    <a:pt x="305" y="620"/>
                  </a:cubicBezTo>
                  <a:cubicBezTo>
                    <a:pt x="329" y="620"/>
                    <a:pt x="350" y="616"/>
                    <a:pt x="365" y="609"/>
                  </a:cubicBezTo>
                  <a:cubicBezTo>
                    <a:pt x="456" y="548"/>
                    <a:pt x="578" y="487"/>
                    <a:pt x="608" y="366"/>
                  </a:cubicBezTo>
                  <a:cubicBezTo>
                    <a:pt x="638" y="214"/>
                    <a:pt x="578" y="92"/>
                    <a:pt x="487" y="62"/>
                  </a:cubicBezTo>
                  <a:cubicBezTo>
                    <a:pt x="436" y="21"/>
                    <a:pt x="385" y="8"/>
                    <a:pt x="340" y="8"/>
                  </a:cubicBezTo>
                  <a:cubicBezTo>
                    <a:pt x="284" y="8"/>
                    <a:pt x="236" y="29"/>
                    <a:pt x="209" y="45"/>
                  </a:cubicBezTo>
                  <a:lnTo>
                    <a:pt x="209" y="45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261;p57">
              <a:extLst>
                <a:ext uri="{FF2B5EF4-FFF2-40B4-BE49-F238E27FC236}">
                  <a16:creationId xmlns:a16="http://schemas.microsoft.com/office/drawing/2014/main" id="{9F08B899-241D-4CD5-8563-84745D27F67B}"/>
                </a:ext>
              </a:extLst>
            </p:cNvPr>
            <p:cNvSpPr/>
            <p:nvPr/>
          </p:nvSpPr>
          <p:spPr>
            <a:xfrm>
              <a:off x="23345650" y="13342175"/>
              <a:ext cx="19450" cy="19825"/>
            </a:xfrm>
            <a:custGeom>
              <a:avLst/>
              <a:gdLst/>
              <a:ahLst/>
              <a:cxnLst/>
              <a:rect l="l" t="t" r="r" b="b"/>
              <a:pathLst>
                <a:path w="778" h="793" extrusionOk="0">
                  <a:moveTo>
                    <a:pt x="352" y="1"/>
                  </a:moveTo>
                  <a:cubicBezTo>
                    <a:pt x="109" y="31"/>
                    <a:pt x="109" y="244"/>
                    <a:pt x="109" y="244"/>
                  </a:cubicBezTo>
                  <a:cubicBezTo>
                    <a:pt x="124" y="274"/>
                    <a:pt x="169" y="274"/>
                    <a:pt x="215" y="274"/>
                  </a:cubicBezTo>
                  <a:cubicBezTo>
                    <a:pt x="261" y="274"/>
                    <a:pt x="306" y="274"/>
                    <a:pt x="321" y="305"/>
                  </a:cubicBezTo>
                  <a:cubicBezTo>
                    <a:pt x="321" y="305"/>
                    <a:pt x="335" y="278"/>
                    <a:pt x="353" y="278"/>
                  </a:cubicBezTo>
                  <a:cubicBezTo>
                    <a:pt x="362" y="278"/>
                    <a:pt x="372" y="284"/>
                    <a:pt x="382" y="305"/>
                  </a:cubicBezTo>
                  <a:cubicBezTo>
                    <a:pt x="382" y="305"/>
                    <a:pt x="443" y="365"/>
                    <a:pt x="382" y="396"/>
                  </a:cubicBezTo>
                  <a:cubicBezTo>
                    <a:pt x="352" y="487"/>
                    <a:pt x="352" y="517"/>
                    <a:pt x="321" y="517"/>
                  </a:cubicBezTo>
                  <a:cubicBezTo>
                    <a:pt x="261" y="487"/>
                    <a:pt x="261" y="457"/>
                    <a:pt x="261" y="457"/>
                  </a:cubicBezTo>
                  <a:cubicBezTo>
                    <a:pt x="261" y="457"/>
                    <a:pt x="104" y="390"/>
                    <a:pt x="60" y="390"/>
                  </a:cubicBezTo>
                  <a:cubicBezTo>
                    <a:pt x="52" y="390"/>
                    <a:pt x="48" y="391"/>
                    <a:pt x="48" y="396"/>
                  </a:cubicBezTo>
                  <a:cubicBezTo>
                    <a:pt x="48" y="394"/>
                    <a:pt x="48" y="392"/>
                    <a:pt x="47" y="392"/>
                  </a:cubicBezTo>
                  <a:lnTo>
                    <a:pt x="47" y="392"/>
                  </a:lnTo>
                  <a:cubicBezTo>
                    <a:pt x="40" y="392"/>
                    <a:pt x="1" y="559"/>
                    <a:pt x="169" y="700"/>
                  </a:cubicBezTo>
                  <a:cubicBezTo>
                    <a:pt x="228" y="759"/>
                    <a:pt x="313" y="792"/>
                    <a:pt x="389" y="792"/>
                  </a:cubicBezTo>
                  <a:cubicBezTo>
                    <a:pt x="432" y="792"/>
                    <a:pt x="471" y="782"/>
                    <a:pt x="504" y="761"/>
                  </a:cubicBezTo>
                  <a:cubicBezTo>
                    <a:pt x="625" y="669"/>
                    <a:pt x="656" y="548"/>
                    <a:pt x="717" y="487"/>
                  </a:cubicBezTo>
                  <a:cubicBezTo>
                    <a:pt x="777" y="305"/>
                    <a:pt x="625" y="1"/>
                    <a:pt x="352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262;p57">
              <a:extLst>
                <a:ext uri="{FF2B5EF4-FFF2-40B4-BE49-F238E27FC236}">
                  <a16:creationId xmlns:a16="http://schemas.microsoft.com/office/drawing/2014/main" id="{F8F30E90-4012-4860-8E5C-3F8B318A94F4}"/>
                </a:ext>
              </a:extLst>
            </p:cNvPr>
            <p:cNvSpPr/>
            <p:nvPr/>
          </p:nvSpPr>
          <p:spPr>
            <a:xfrm>
              <a:off x="23305800" y="13385500"/>
              <a:ext cx="18250" cy="17500"/>
            </a:xfrm>
            <a:custGeom>
              <a:avLst/>
              <a:gdLst/>
              <a:ahLst/>
              <a:cxnLst/>
              <a:rect l="l" t="t" r="r" b="b"/>
              <a:pathLst>
                <a:path w="730" h="700" extrusionOk="0">
                  <a:moveTo>
                    <a:pt x="217" y="259"/>
                  </a:moveTo>
                  <a:lnTo>
                    <a:pt x="217" y="259"/>
                  </a:lnTo>
                  <a:cubicBezTo>
                    <a:pt x="256" y="259"/>
                    <a:pt x="292" y="262"/>
                    <a:pt x="304" y="274"/>
                  </a:cubicBezTo>
                  <a:cubicBezTo>
                    <a:pt x="335" y="289"/>
                    <a:pt x="350" y="289"/>
                    <a:pt x="358" y="289"/>
                  </a:cubicBezTo>
                  <a:cubicBezTo>
                    <a:pt x="365" y="289"/>
                    <a:pt x="365" y="289"/>
                    <a:pt x="365" y="304"/>
                  </a:cubicBezTo>
                  <a:lnTo>
                    <a:pt x="365" y="335"/>
                  </a:lnTo>
                  <a:lnTo>
                    <a:pt x="304" y="395"/>
                  </a:lnTo>
                  <a:cubicBezTo>
                    <a:pt x="274" y="335"/>
                    <a:pt x="274" y="304"/>
                    <a:pt x="274" y="304"/>
                  </a:cubicBezTo>
                  <a:lnTo>
                    <a:pt x="217" y="259"/>
                  </a:lnTo>
                  <a:close/>
                  <a:moveTo>
                    <a:pt x="365" y="0"/>
                  </a:moveTo>
                  <a:cubicBezTo>
                    <a:pt x="244" y="0"/>
                    <a:pt x="183" y="31"/>
                    <a:pt x="122" y="122"/>
                  </a:cubicBezTo>
                  <a:cubicBezTo>
                    <a:pt x="84" y="160"/>
                    <a:pt x="82" y="199"/>
                    <a:pt x="85" y="222"/>
                  </a:cubicBezTo>
                  <a:lnTo>
                    <a:pt x="85" y="222"/>
                  </a:lnTo>
                  <a:cubicBezTo>
                    <a:pt x="47" y="271"/>
                    <a:pt x="1" y="366"/>
                    <a:pt x="61" y="487"/>
                  </a:cubicBezTo>
                  <a:cubicBezTo>
                    <a:pt x="61" y="608"/>
                    <a:pt x="213" y="699"/>
                    <a:pt x="304" y="699"/>
                  </a:cubicBezTo>
                  <a:cubicBezTo>
                    <a:pt x="426" y="699"/>
                    <a:pt x="578" y="608"/>
                    <a:pt x="608" y="547"/>
                  </a:cubicBezTo>
                  <a:cubicBezTo>
                    <a:pt x="730" y="304"/>
                    <a:pt x="608" y="0"/>
                    <a:pt x="365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263;p57">
              <a:extLst>
                <a:ext uri="{FF2B5EF4-FFF2-40B4-BE49-F238E27FC236}">
                  <a16:creationId xmlns:a16="http://schemas.microsoft.com/office/drawing/2014/main" id="{C88B79AD-F4B5-48D7-8DE3-CA5381B64410}"/>
                </a:ext>
              </a:extLst>
            </p:cNvPr>
            <p:cNvSpPr/>
            <p:nvPr/>
          </p:nvSpPr>
          <p:spPr>
            <a:xfrm>
              <a:off x="23381025" y="13427200"/>
              <a:ext cx="18275" cy="18625"/>
            </a:xfrm>
            <a:custGeom>
              <a:avLst/>
              <a:gdLst/>
              <a:ahLst/>
              <a:cxnLst/>
              <a:rect l="l" t="t" r="r" b="b"/>
              <a:pathLst>
                <a:path w="731" h="745" extrusionOk="0">
                  <a:moveTo>
                    <a:pt x="319" y="1"/>
                  </a:moveTo>
                  <a:cubicBezTo>
                    <a:pt x="291" y="1"/>
                    <a:pt x="274" y="4"/>
                    <a:pt x="274" y="4"/>
                  </a:cubicBezTo>
                  <a:cubicBezTo>
                    <a:pt x="274" y="34"/>
                    <a:pt x="274" y="186"/>
                    <a:pt x="305" y="186"/>
                  </a:cubicBezTo>
                  <a:cubicBezTo>
                    <a:pt x="305" y="186"/>
                    <a:pt x="396" y="186"/>
                    <a:pt x="426" y="278"/>
                  </a:cubicBezTo>
                  <a:cubicBezTo>
                    <a:pt x="457" y="338"/>
                    <a:pt x="426" y="338"/>
                    <a:pt x="396" y="399"/>
                  </a:cubicBezTo>
                  <a:cubicBezTo>
                    <a:pt x="376" y="399"/>
                    <a:pt x="369" y="413"/>
                    <a:pt x="349" y="413"/>
                  </a:cubicBezTo>
                  <a:cubicBezTo>
                    <a:pt x="338" y="413"/>
                    <a:pt x="325" y="409"/>
                    <a:pt x="305" y="399"/>
                  </a:cubicBezTo>
                  <a:cubicBezTo>
                    <a:pt x="274" y="338"/>
                    <a:pt x="274" y="308"/>
                    <a:pt x="274" y="308"/>
                  </a:cubicBezTo>
                  <a:lnTo>
                    <a:pt x="122" y="186"/>
                  </a:lnTo>
                  <a:cubicBezTo>
                    <a:pt x="122" y="186"/>
                    <a:pt x="1" y="308"/>
                    <a:pt x="61" y="490"/>
                  </a:cubicBezTo>
                  <a:cubicBezTo>
                    <a:pt x="61" y="581"/>
                    <a:pt x="153" y="703"/>
                    <a:pt x="274" y="733"/>
                  </a:cubicBezTo>
                  <a:cubicBezTo>
                    <a:pt x="312" y="741"/>
                    <a:pt x="348" y="745"/>
                    <a:pt x="382" y="745"/>
                  </a:cubicBezTo>
                  <a:cubicBezTo>
                    <a:pt x="483" y="745"/>
                    <a:pt x="563" y="711"/>
                    <a:pt x="609" y="642"/>
                  </a:cubicBezTo>
                  <a:cubicBezTo>
                    <a:pt x="700" y="581"/>
                    <a:pt x="730" y="460"/>
                    <a:pt x="730" y="338"/>
                  </a:cubicBezTo>
                  <a:cubicBezTo>
                    <a:pt x="730" y="247"/>
                    <a:pt x="669" y="126"/>
                    <a:pt x="578" y="95"/>
                  </a:cubicBezTo>
                  <a:cubicBezTo>
                    <a:pt x="477" y="14"/>
                    <a:pt x="376" y="1"/>
                    <a:pt x="319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264;p57">
              <a:extLst>
                <a:ext uri="{FF2B5EF4-FFF2-40B4-BE49-F238E27FC236}">
                  <a16:creationId xmlns:a16="http://schemas.microsoft.com/office/drawing/2014/main" id="{B00F14D0-7171-473D-B6EA-EEFF52038448}"/>
                </a:ext>
              </a:extLst>
            </p:cNvPr>
            <p:cNvSpPr/>
            <p:nvPr/>
          </p:nvSpPr>
          <p:spPr>
            <a:xfrm>
              <a:off x="23310350" y="13427750"/>
              <a:ext cx="19025" cy="18225"/>
            </a:xfrm>
            <a:custGeom>
              <a:avLst/>
              <a:gdLst/>
              <a:ahLst/>
              <a:cxnLst/>
              <a:rect l="l" t="t" r="r" b="b"/>
              <a:pathLst>
                <a:path w="761" h="729" extrusionOk="0">
                  <a:moveTo>
                    <a:pt x="183" y="12"/>
                  </a:moveTo>
                  <a:lnTo>
                    <a:pt x="183" y="12"/>
                  </a:lnTo>
                  <a:cubicBezTo>
                    <a:pt x="184" y="12"/>
                    <a:pt x="185" y="12"/>
                    <a:pt x="185" y="13"/>
                  </a:cubicBezTo>
                  <a:lnTo>
                    <a:pt x="185" y="13"/>
                  </a:lnTo>
                  <a:cubicBezTo>
                    <a:pt x="185" y="12"/>
                    <a:pt x="184" y="12"/>
                    <a:pt x="183" y="12"/>
                  </a:cubicBezTo>
                  <a:close/>
                  <a:moveTo>
                    <a:pt x="346" y="0"/>
                  </a:moveTo>
                  <a:cubicBezTo>
                    <a:pt x="286" y="0"/>
                    <a:pt x="244" y="12"/>
                    <a:pt x="244" y="12"/>
                  </a:cubicBezTo>
                  <a:cubicBezTo>
                    <a:pt x="214" y="73"/>
                    <a:pt x="305" y="164"/>
                    <a:pt x="305" y="164"/>
                  </a:cubicBezTo>
                  <a:cubicBezTo>
                    <a:pt x="305" y="164"/>
                    <a:pt x="335" y="164"/>
                    <a:pt x="366" y="256"/>
                  </a:cubicBezTo>
                  <a:cubicBezTo>
                    <a:pt x="396" y="316"/>
                    <a:pt x="366" y="286"/>
                    <a:pt x="335" y="316"/>
                  </a:cubicBezTo>
                  <a:cubicBezTo>
                    <a:pt x="283" y="316"/>
                    <a:pt x="261" y="336"/>
                    <a:pt x="246" y="336"/>
                  </a:cubicBezTo>
                  <a:cubicBezTo>
                    <a:pt x="234" y="336"/>
                    <a:pt x="227" y="325"/>
                    <a:pt x="214" y="286"/>
                  </a:cubicBezTo>
                  <a:cubicBezTo>
                    <a:pt x="214" y="225"/>
                    <a:pt x="244" y="164"/>
                    <a:pt x="244" y="164"/>
                  </a:cubicBezTo>
                  <a:cubicBezTo>
                    <a:pt x="244" y="164"/>
                    <a:pt x="215" y="20"/>
                    <a:pt x="185" y="13"/>
                  </a:cubicBezTo>
                  <a:lnTo>
                    <a:pt x="185" y="13"/>
                  </a:lnTo>
                  <a:cubicBezTo>
                    <a:pt x="202" y="18"/>
                    <a:pt x="30" y="109"/>
                    <a:pt x="1" y="286"/>
                  </a:cubicBezTo>
                  <a:cubicBezTo>
                    <a:pt x="1" y="407"/>
                    <a:pt x="1" y="529"/>
                    <a:pt x="92" y="620"/>
                  </a:cubicBezTo>
                  <a:cubicBezTo>
                    <a:pt x="153" y="701"/>
                    <a:pt x="241" y="728"/>
                    <a:pt x="328" y="728"/>
                  </a:cubicBezTo>
                  <a:cubicBezTo>
                    <a:pt x="372" y="728"/>
                    <a:pt x="416" y="722"/>
                    <a:pt x="457" y="711"/>
                  </a:cubicBezTo>
                  <a:cubicBezTo>
                    <a:pt x="548" y="681"/>
                    <a:pt x="670" y="590"/>
                    <a:pt x="700" y="438"/>
                  </a:cubicBezTo>
                  <a:cubicBezTo>
                    <a:pt x="761" y="286"/>
                    <a:pt x="670" y="164"/>
                    <a:pt x="609" y="104"/>
                  </a:cubicBezTo>
                  <a:cubicBezTo>
                    <a:pt x="524" y="19"/>
                    <a:pt x="421" y="0"/>
                    <a:pt x="346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265;p57">
              <a:extLst>
                <a:ext uri="{FF2B5EF4-FFF2-40B4-BE49-F238E27FC236}">
                  <a16:creationId xmlns:a16="http://schemas.microsoft.com/office/drawing/2014/main" id="{66C6C501-B66E-4074-98FC-D4BF73F38DDA}"/>
                </a:ext>
              </a:extLst>
            </p:cNvPr>
            <p:cNvSpPr/>
            <p:nvPr/>
          </p:nvSpPr>
          <p:spPr>
            <a:xfrm>
              <a:off x="23388625" y="13373075"/>
              <a:ext cx="18250" cy="17000"/>
            </a:xfrm>
            <a:custGeom>
              <a:avLst/>
              <a:gdLst/>
              <a:ahLst/>
              <a:cxnLst/>
              <a:rect l="l" t="t" r="r" b="b"/>
              <a:pathLst>
                <a:path w="730" h="680" extrusionOk="0">
                  <a:moveTo>
                    <a:pt x="344" y="1"/>
                  </a:moveTo>
                  <a:cubicBezTo>
                    <a:pt x="318" y="1"/>
                    <a:pt x="294" y="4"/>
                    <a:pt x="274" y="11"/>
                  </a:cubicBezTo>
                  <a:cubicBezTo>
                    <a:pt x="153" y="41"/>
                    <a:pt x="122" y="72"/>
                    <a:pt x="122" y="72"/>
                  </a:cubicBezTo>
                  <a:cubicBezTo>
                    <a:pt x="122" y="72"/>
                    <a:pt x="213" y="224"/>
                    <a:pt x="305" y="224"/>
                  </a:cubicBezTo>
                  <a:lnTo>
                    <a:pt x="365" y="224"/>
                  </a:lnTo>
                  <a:cubicBezTo>
                    <a:pt x="396" y="284"/>
                    <a:pt x="396" y="315"/>
                    <a:pt x="396" y="315"/>
                  </a:cubicBezTo>
                  <a:lnTo>
                    <a:pt x="365" y="315"/>
                  </a:lnTo>
                  <a:lnTo>
                    <a:pt x="365" y="345"/>
                  </a:lnTo>
                  <a:lnTo>
                    <a:pt x="305" y="345"/>
                  </a:lnTo>
                  <a:cubicBezTo>
                    <a:pt x="274" y="315"/>
                    <a:pt x="274" y="284"/>
                    <a:pt x="274" y="284"/>
                  </a:cubicBezTo>
                  <a:lnTo>
                    <a:pt x="122" y="163"/>
                  </a:lnTo>
                  <a:cubicBezTo>
                    <a:pt x="122" y="163"/>
                    <a:pt x="1" y="284"/>
                    <a:pt x="61" y="467"/>
                  </a:cubicBezTo>
                  <a:cubicBezTo>
                    <a:pt x="92" y="588"/>
                    <a:pt x="153" y="680"/>
                    <a:pt x="305" y="680"/>
                  </a:cubicBezTo>
                  <a:cubicBezTo>
                    <a:pt x="457" y="680"/>
                    <a:pt x="578" y="619"/>
                    <a:pt x="609" y="528"/>
                  </a:cubicBezTo>
                  <a:cubicBezTo>
                    <a:pt x="730" y="406"/>
                    <a:pt x="700" y="224"/>
                    <a:pt x="669" y="193"/>
                  </a:cubicBezTo>
                  <a:cubicBezTo>
                    <a:pt x="574" y="50"/>
                    <a:pt x="441" y="1"/>
                    <a:pt x="344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266;p57">
              <a:extLst>
                <a:ext uri="{FF2B5EF4-FFF2-40B4-BE49-F238E27FC236}">
                  <a16:creationId xmlns:a16="http://schemas.microsoft.com/office/drawing/2014/main" id="{7722BE32-F172-4A58-82C1-D6017B9EF501}"/>
                </a:ext>
              </a:extLst>
            </p:cNvPr>
            <p:cNvSpPr/>
            <p:nvPr/>
          </p:nvSpPr>
          <p:spPr>
            <a:xfrm>
              <a:off x="23352150" y="13397650"/>
              <a:ext cx="17500" cy="17025"/>
            </a:xfrm>
            <a:custGeom>
              <a:avLst/>
              <a:gdLst/>
              <a:ahLst/>
              <a:cxnLst/>
              <a:rect l="l" t="t" r="r" b="b"/>
              <a:pathLst>
                <a:path w="700" h="681" extrusionOk="0">
                  <a:moveTo>
                    <a:pt x="335" y="1"/>
                  </a:moveTo>
                  <a:cubicBezTo>
                    <a:pt x="213" y="61"/>
                    <a:pt x="183" y="92"/>
                    <a:pt x="183" y="92"/>
                  </a:cubicBezTo>
                  <a:cubicBezTo>
                    <a:pt x="183" y="92"/>
                    <a:pt x="244" y="244"/>
                    <a:pt x="274" y="244"/>
                  </a:cubicBezTo>
                  <a:lnTo>
                    <a:pt x="335" y="244"/>
                  </a:lnTo>
                  <a:cubicBezTo>
                    <a:pt x="365" y="274"/>
                    <a:pt x="365" y="304"/>
                    <a:pt x="365" y="304"/>
                  </a:cubicBezTo>
                  <a:lnTo>
                    <a:pt x="335" y="304"/>
                  </a:lnTo>
                  <a:cubicBezTo>
                    <a:pt x="335" y="304"/>
                    <a:pt x="335" y="331"/>
                    <a:pt x="317" y="331"/>
                  </a:cubicBezTo>
                  <a:cubicBezTo>
                    <a:pt x="308" y="331"/>
                    <a:pt x="294" y="325"/>
                    <a:pt x="274" y="304"/>
                  </a:cubicBezTo>
                  <a:cubicBezTo>
                    <a:pt x="244" y="274"/>
                    <a:pt x="244" y="244"/>
                    <a:pt x="244" y="244"/>
                  </a:cubicBezTo>
                  <a:lnTo>
                    <a:pt x="92" y="122"/>
                  </a:lnTo>
                  <a:cubicBezTo>
                    <a:pt x="92" y="122"/>
                    <a:pt x="1" y="244"/>
                    <a:pt x="31" y="426"/>
                  </a:cubicBezTo>
                  <a:cubicBezTo>
                    <a:pt x="61" y="517"/>
                    <a:pt x="122" y="608"/>
                    <a:pt x="244" y="669"/>
                  </a:cubicBezTo>
                  <a:cubicBezTo>
                    <a:pt x="274" y="677"/>
                    <a:pt x="305" y="681"/>
                    <a:pt x="334" y="681"/>
                  </a:cubicBezTo>
                  <a:cubicBezTo>
                    <a:pt x="422" y="681"/>
                    <a:pt x="502" y="646"/>
                    <a:pt x="548" y="578"/>
                  </a:cubicBezTo>
                  <a:cubicBezTo>
                    <a:pt x="669" y="456"/>
                    <a:pt x="700" y="274"/>
                    <a:pt x="669" y="244"/>
                  </a:cubicBezTo>
                  <a:cubicBezTo>
                    <a:pt x="609" y="61"/>
                    <a:pt x="396" y="1"/>
                    <a:pt x="33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267;p57">
              <a:extLst>
                <a:ext uri="{FF2B5EF4-FFF2-40B4-BE49-F238E27FC236}">
                  <a16:creationId xmlns:a16="http://schemas.microsoft.com/office/drawing/2014/main" id="{A5536B52-BA76-408D-B2F3-8170440C37CD}"/>
                </a:ext>
              </a:extLst>
            </p:cNvPr>
            <p:cNvSpPr/>
            <p:nvPr/>
          </p:nvSpPr>
          <p:spPr>
            <a:xfrm>
              <a:off x="23352150" y="13470800"/>
              <a:ext cx="17500" cy="17300"/>
            </a:xfrm>
            <a:custGeom>
              <a:avLst/>
              <a:gdLst/>
              <a:ahLst/>
              <a:cxnLst/>
              <a:rect l="l" t="t" r="r" b="b"/>
              <a:pathLst>
                <a:path w="700" h="692" extrusionOk="0">
                  <a:moveTo>
                    <a:pt x="386" y="1"/>
                  </a:moveTo>
                  <a:cubicBezTo>
                    <a:pt x="354" y="1"/>
                    <a:pt x="326" y="9"/>
                    <a:pt x="305" y="23"/>
                  </a:cubicBezTo>
                  <a:cubicBezTo>
                    <a:pt x="183" y="23"/>
                    <a:pt x="153" y="84"/>
                    <a:pt x="153" y="84"/>
                  </a:cubicBezTo>
                  <a:cubicBezTo>
                    <a:pt x="153" y="84"/>
                    <a:pt x="244" y="205"/>
                    <a:pt x="274" y="266"/>
                  </a:cubicBezTo>
                  <a:lnTo>
                    <a:pt x="335" y="266"/>
                  </a:lnTo>
                  <a:cubicBezTo>
                    <a:pt x="335" y="266"/>
                    <a:pt x="396" y="357"/>
                    <a:pt x="365" y="357"/>
                  </a:cubicBezTo>
                  <a:cubicBezTo>
                    <a:pt x="365" y="357"/>
                    <a:pt x="365" y="344"/>
                    <a:pt x="356" y="344"/>
                  </a:cubicBezTo>
                  <a:cubicBezTo>
                    <a:pt x="352" y="344"/>
                    <a:pt x="345" y="347"/>
                    <a:pt x="335" y="357"/>
                  </a:cubicBezTo>
                  <a:lnTo>
                    <a:pt x="274" y="388"/>
                  </a:lnTo>
                  <a:cubicBezTo>
                    <a:pt x="244" y="388"/>
                    <a:pt x="213" y="357"/>
                    <a:pt x="213" y="327"/>
                  </a:cubicBezTo>
                  <a:lnTo>
                    <a:pt x="213" y="236"/>
                  </a:lnTo>
                  <a:lnTo>
                    <a:pt x="61" y="114"/>
                  </a:lnTo>
                  <a:cubicBezTo>
                    <a:pt x="61" y="114"/>
                    <a:pt x="31" y="175"/>
                    <a:pt x="1" y="266"/>
                  </a:cubicBezTo>
                  <a:cubicBezTo>
                    <a:pt x="1" y="357"/>
                    <a:pt x="1" y="540"/>
                    <a:pt x="213" y="661"/>
                  </a:cubicBezTo>
                  <a:cubicBezTo>
                    <a:pt x="229" y="676"/>
                    <a:pt x="282" y="692"/>
                    <a:pt x="346" y="692"/>
                  </a:cubicBezTo>
                  <a:cubicBezTo>
                    <a:pt x="411" y="692"/>
                    <a:pt x="487" y="676"/>
                    <a:pt x="548" y="631"/>
                  </a:cubicBezTo>
                  <a:cubicBezTo>
                    <a:pt x="669" y="540"/>
                    <a:pt x="700" y="327"/>
                    <a:pt x="669" y="266"/>
                  </a:cubicBezTo>
                  <a:cubicBezTo>
                    <a:pt x="623" y="80"/>
                    <a:pt x="488" y="1"/>
                    <a:pt x="38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268;p57">
              <a:extLst>
                <a:ext uri="{FF2B5EF4-FFF2-40B4-BE49-F238E27FC236}">
                  <a16:creationId xmlns:a16="http://schemas.microsoft.com/office/drawing/2014/main" id="{65453AD4-7E0B-4A06-815B-18BDAECD6D89}"/>
                </a:ext>
              </a:extLst>
            </p:cNvPr>
            <p:cNvSpPr/>
            <p:nvPr/>
          </p:nvSpPr>
          <p:spPr>
            <a:xfrm>
              <a:off x="23223725" y="13336425"/>
              <a:ext cx="15225" cy="16725"/>
            </a:xfrm>
            <a:custGeom>
              <a:avLst/>
              <a:gdLst/>
              <a:ahLst/>
              <a:cxnLst/>
              <a:rect l="l" t="t" r="r" b="b"/>
              <a:pathLst>
                <a:path w="609" h="669" extrusionOk="0">
                  <a:moveTo>
                    <a:pt x="183" y="261"/>
                  </a:moveTo>
                  <a:cubicBezTo>
                    <a:pt x="183" y="261"/>
                    <a:pt x="214" y="261"/>
                    <a:pt x="305" y="291"/>
                  </a:cubicBezTo>
                  <a:lnTo>
                    <a:pt x="305" y="322"/>
                  </a:lnTo>
                  <a:lnTo>
                    <a:pt x="244" y="322"/>
                  </a:lnTo>
                  <a:cubicBezTo>
                    <a:pt x="244" y="322"/>
                    <a:pt x="244" y="349"/>
                    <a:pt x="235" y="349"/>
                  </a:cubicBezTo>
                  <a:cubicBezTo>
                    <a:pt x="230" y="349"/>
                    <a:pt x="224" y="342"/>
                    <a:pt x="214" y="322"/>
                  </a:cubicBezTo>
                  <a:cubicBezTo>
                    <a:pt x="183" y="291"/>
                    <a:pt x="183" y="261"/>
                    <a:pt x="183" y="261"/>
                  </a:cubicBezTo>
                  <a:close/>
                  <a:moveTo>
                    <a:pt x="313" y="1"/>
                  </a:moveTo>
                  <a:cubicBezTo>
                    <a:pt x="181" y="1"/>
                    <a:pt x="122" y="79"/>
                    <a:pt x="122" y="79"/>
                  </a:cubicBezTo>
                  <a:cubicBezTo>
                    <a:pt x="122" y="109"/>
                    <a:pt x="183" y="261"/>
                    <a:pt x="183" y="261"/>
                  </a:cubicBezTo>
                  <a:cubicBezTo>
                    <a:pt x="153" y="261"/>
                    <a:pt x="62" y="140"/>
                    <a:pt x="92" y="109"/>
                  </a:cubicBezTo>
                  <a:lnTo>
                    <a:pt x="92" y="109"/>
                  </a:lnTo>
                  <a:lnTo>
                    <a:pt x="31" y="170"/>
                  </a:lnTo>
                  <a:cubicBezTo>
                    <a:pt x="1" y="231"/>
                    <a:pt x="1" y="291"/>
                    <a:pt x="1" y="413"/>
                  </a:cubicBezTo>
                  <a:cubicBezTo>
                    <a:pt x="1" y="474"/>
                    <a:pt x="62" y="595"/>
                    <a:pt x="183" y="626"/>
                  </a:cubicBezTo>
                  <a:cubicBezTo>
                    <a:pt x="224" y="653"/>
                    <a:pt x="277" y="668"/>
                    <a:pt x="329" y="668"/>
                  </a:cubicBezTo>
                  <a:cubicBezTo>
                    <a:pt x="392" y="668"/>
                    <a:pt x="454" y="646"/>
                    <a:pt x="487" y="595"/>
                  </a:cubicBezTo>
                  <a:cubicBezTo>
                    <a:pt x="578" y="535"/>
                    <a:pt x="609" y="413"/>
                    <a:pt x="609" y="291"/>
                  </a:cubicBezTo>
                  <a:cubicBezTo>
                    <a:pt x="609" y="139"/>
                    <a:pt x="487" y="79"/>
                    <a:pt x="426" y="18"/>
                  </a:cubicBezTo>
                  <a:cubicBezTo>
                    <a:pt x="384" y="6"/>
                    <a:pt x="346" y="1"/>
                    <a:pt x="313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E19E4AF5-E11E-44C4-9783-ADB7D10E320E}"/>
              </a:ext>
            </a:extLst>
          </p:cNvPr>
          <p:cNvSpPr txBox="1"/>
          <p:nvPr/>
        </p:nvSpPr>
        <p:spPr>
          <a:xfrm>
            <a:off x="7088133" y="4845932"/>
            <a:ext cx="203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كتاب الطالب صفحة 74 رقم 4</a:t>
            </a:r>
            <a:endParaRPr lang="en-US" dirty="0"/>
          </a:p>
        </p:txBody>
      </p:sp>
      <p:pic>
        <p:nvPicPr>
          <p:cNvPr id="104" name="Picture 103" descr="Icon&#10;&#10;Description automatically generated">
            <a:extLst>
              <a:ext uri="{FF2B5EF4-FFF2-40B4-BE49-F238E27FC236}">
                <a16:creationId xmlns:a16="http://schemas.microsoft.com/office/drawing/2014/main" id="{64BA9308-B1DF-4C2D-ACA6-28A4771FE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27063" y="1968975"/>
            <a:ext cx="2079879" cy="2079879"/>
          </a:xfrm>
          <a:prstGeom prst="rect">
            <a:avLst/>
          </a:prstGeom>
        </p:spPr>
      </p:pic>
      <p:pic>
        <p:nvPicPr>
          <p:cNvPr id="105" name="Picture 104" descr="A picture containing text&#10;&#10;Description automatically generated">
            <a:extLst>
              <a:ext uri="{FF2B5EF4-FFF2-40B4-BE49-F238E27FC236}">
                <a16:creationId xmlns:a16="http://schemas.microsoft.com/office/drawing/2014/main" id="{BBB222CF-45EF-469E-A6FD-C10FBB6B9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8752" y="3498901"/>
            <a:ext cx="1528954" cy="109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44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5" name="Google Shape;2465;p36"/>
          <p:cNvGrpSpPr/>
          <p:nvPr/>
        </p:nvGrpSpPr>
        <p:grpSpPr>
          <a:xfrm>
            <a:off x="7897427" y="36761"/>
            <a:ext cx="767625" cy="797052"/>
            <a:chOff x="3938575" y="1513900"/>
            <a:chExt cx="1266750" cy="1254000"/>
          </a:xfrm>
        </p:grpSpPr>
        <p:sp>
          <p:nvSpPr>
            <p:cNvPr id="2466" name="Google Shape;2466;p36"/>
            <p:cNvSpPr/>
            <p:nvPr/>
          </p:nvSpPr>
          <p:spPr>
            <a:xfrm>
              <a:off x="4431750" y="2060625"/>
              <a:ext cx="202900" cy="306275"/>
            </a:xfrm>
            <a:custGeom>
              <a:avLst/>
              <a:gdLst/>
              <a:ahLst/>
              <a:cxnLst/>
              <a:rect l="l" t="t" r="r" b="b"/>
              <a:pathLst>
                <a:path w="8116" h="12251" extrusionOk="0">
                  <a:moveTo>
                    <a:pt x="4043" y="1"/>
                  </a:moveTo>
                  <a:cubicBezTo>
                    <a:pt x="1793" y="1"/>
                    <a:pt x="0" y="2767"/>
                    <a:pt x="0" y="6141"/>
                  </a:cubicBezTo>
                  <a:cubicBezTo>
                    <a:pt x="0" y="9515"/>
                    <a:pt x="1793" y="12250"/>
                    <a:pt x="4043" y="12250"/>
                  </a:cubicBezTo>
                  <a:cubicBezTo>
                    <a:pt x="6292" y="12250"/>
                    <a:pt x="8116" y="9515"/>
                    <a:pt x="8116" y="6141"/>
                  </a:cubicBezTo>
                  <a:cubicBezTo>
                    <a:pt x="8116" y="2767"/>
                    <a:pt x="6292" y="1"/>
                    <a:pt x="4043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6"/>
            <p:cNvSpPr/>
            <p:nvPr/>
          </p:nvSpPr>
          <p:spPr>
            <a:xfrm>
              <a:off x="3965925" y="1513900"/>
              <a:ext cx="557775" cy="526400"/>
            </a:xfrm>
            <a:custGeom>
              <a:avLst/>
              <a:gdLst/>
              <a:ahLst/>
              <a:cxnLst/>
              <a:rect l="l" t="t" r="r" b="b"/>
              <a:pathLst>
                <a:path w="22311" h="21056" extrusionOk="0">
                  <a:moveTo>
                    <a:pt x="19392" y="1"/>
                  </a:moveTo>
                  <a:cubicBezTo>
                    <a:pt x="19303" y="1"/>
                    <a:pt x="19212" y="6"/>
                    <a:pt x="19119" y="15"/>
                  </a:cubicBezTo>
                  <a:cubicBezTo>
                    <a:pt x="18937" y="15"/>
                    <a:pt x="18815" y="76"/>
                    <a:pt x="18785" y="228"/>
                  </a:cubicBezTo>
                  <a:cubicBezTo>
                    <a:pt x="18724" y="380"/>
                    <a:pt x="18815" y="502"/>
                    <a:pt x="18967" y="563"/>
                  </a:cubicBezTo>
                  <a:cubicBezTo>
                    <a:pt x="19150" y="654"/>
                    <a:pt x="19332" y="684"/>
                    <a:pt x="19545" y="775"/>
                  </a:cubicBezTo>
                  <a:cubicBezTo>
                    <a:pt x="20639" y="1110"/>
                    <a:pt x="21430" y="2295"/>
                    <a:pt x="21369" y="3420"/>
                  </a:cubicBezTo>
                  <a:cubicBezTo>
                    <a:pt x="21278" y="4514"/>
                    <a:pt x="20822" y="5426"/>
                    <a:pt x="20305" y="6338"/>
                  </a:cubicBezTo>
                  <a:cubicBezTo>
                    <a:pt x="19727" y="7341"/>
                    <a:pt x="18967" y="8161"/>
                    <a:pt x="18268" y="9043"/>
                  </a:cubicBezTo>
                  <a:cubicBezTo>
                    <a:pt x="17053" y="10654"/>
                    <a:pt x="16414" y="12417"/>
                    <a:pt x="16657" y="14453"/>
                  </a:cubicBezTo>
                  <a:cubicBezTo>
                    <a:pt x="16688" y="14788"/>
                    <a:pt x="16749" y="15092"/>
                    <a:pt x="16840" y="15456"/>
                  </a:cubicBezTo>
                  <a:cubicBezTo>
                    <a:pt x="16080" y="15669"/>
                    <a:pt x="15442" y="16004"/>
                    <a:pt x="14925" y="16642"/>
                  </a:cubicBezTo>
                  <a:cubicBezTo>
                    <a:pt x="14408" y="16034"/>
                    <a:pt x="13800" y="15669"/>
                    <a:pt x="13101" y="15365"/>
                  </a:cubicBezTo>
                  <a:cubicBezTo>
                    <a:pt x="12039" y="14896"/>
                    <a:pt x="10936" y="14547"/>
                    <a:pt x="9778" y="14547"/>
                  </a:cubicBezTo>
                  <a:cubicBezTo>
                    <a:pt x="9511" y="14547"/>
                    <a:pt x="9241" y="14566"/>
                    <a:pt x="8967" y="14605"/>
                  </a:cubicBezTo>
                  <a:cubicBezTo>
                    <a:pt x="7995" y="14697"/>
                    <a:pt x="7022" y="14909"/>
                    <a:pt x="6049" y="15061"/>
                  </a:cubicBezTo>
                  <a:cubicBezTo>
                    <a:pt x="5578" y="15142"/>
                    <a:pt x="5113" y="15193"/>
                    <a:pt x="4648" y="15193"/>
                  </a:cubicBezTo>
                  <a:cubicBezTo>
                    <a:pt x="4064" y="15193"/>
                    <a:pt x="3481" y="15112"/>
                    <a:pt x="2888" y="14909"/>
                  </a:cubicBezTo>
                  <a:cubicBezTo>
                    <a:pt x="1399" y="14362"/>
                    <a:pt x="183" y="12417"/>
                    <a:pt x="912" y="10897"/>
                  </a:cubicBezTo>
                  <a:cubicBezTo>
                    <a:pt x="1004" y="10745"/>
                    <a:pt x="1034" y="10593"/>
                    <a:pt x="852" y="10532"/>
                  </a:cubicBezTo>
                  <a:cubicBezTo>
                    <a:pt x="806" y="10513"/>
                    <a:pt x="768" y="10505"/>
                    <a:pt x="735" y="10505"/>
                  </a:cubicBezTo>
                  <a:cubicBezTo>
                    <a:pt x="612" y="10505"/>
                    <a:pt x="559" y="10619"/>
                    <a:pt x="487" y="10715"/>
                  </a:cubicBezTo>
                  <a:cubicBezTo>
                    <a:pt x="92" y="11475"/>
                    <a:pt x="1" y="12265"/>
                    <a:pt x="335" y="13116"/>
                  </a:cubicBezTo>
                  <a:cubicBezTo>
                    <a:pt x="1064" y="14909"/>
                    <a:pt x="2554" y="15578"/>
                    <a:pt x="4347" y="15669"/>
                  </a:cubicBezTo>
                  <a:cubicBezTo>
                    <a:pt x="4482" y="15677"/>
                    <a:pt x="4616" y="15681"/>
                    <a:pt x="4752" y="15681"/>
                  </a:cubicBezTo>
                  <a:cubicBezTo>
                    <a:pt x="5627" y="15681"/>
                    <a:pt x="6518" y="15523"/>
                    <a:pt x="7387" y="15365"/>
                  </a:cubicBezTo>
                  <a:cubicBezTo>
                    <a:pt x="8098" y="15233"/>
                    <a:pt x="8827" y="15128"/>
                    <a:pt x="9559" y="15128"/>
                  </a:cubicBezTo>
                  <a:cubicBezTo>
                    <a:pt x="10173" y="15128"/>
                    <a:pt x="10789" y="15202"/>
                    <a:pt x="11399" y="15396"/>
                  </a:cubicBezTo>
                  <a:cubicBezTo>
                    <a:pt x="12584" y="15760"/>
                    <a:pt x="13709" y="16277"/>
                    <a:pt x="14621" y="17128"/>
                  </a:cubicBezTo>
                  <a:cubicBezTo>
                    <a:pt x="13831" y="19225"/>
                    <a:pt x="15168" y="20715"/>
                    <a:pt x="16566" y="20988"/>
                  </a:cubicBezTo>
                  <a:cubicBezTo>
                    <a:pt x="16773" y="21034"/>
                    <a:pt x="16980" y="21056"/>
                    <a:pt x="17185" y="21056"/>
                  </a:cubicBezTo>
                  <a:cubicBezTo>
                    <a:pt x="18486" y="21056"/>
                    <a:pt x="19686" y="20174"/>
                    <a:pt x="20001" y="18861"/>
                  </a:cubicBezTo>
                  <a:cubicBezTo>
                    <a:pt x="20335" y="17189"/>
                    <a:pt x="19180" y="15517"/>
                    <a:pt x="17357" y="15396"/>
                  </a:cubicBezTo>
                  <a:cubicBezTo>
                    <a:pt x="17022" y="14393"/>
                    <a:pt x="17022" y="13390"/>
                    <a:pt x="17205" y="12356"/>
                  </a:cubicBezTo>
                  <a:cubicBezTo>
                    <a:pt x="17508" y="10867"/>
                    <a:pt x="18329" y="9681"/>
                    <a:pt x="19271" y="8557"/>
                  </a:cubicBezTo>
                  <a:cubicBezTo>
                    <a:pt x="20305" y="7310"/>
                    <a:pt x="21126" y="5973"/>
                    <a:pt x="21703" y="4484"/>
                  </a:cubicBezTo>
                  <a:cubicBezTo>
                    <a:pt x="22311" y="2781"/>
                    <a:pt x="21977" y="1626"/>
                    <a:pt x="20639" y="471"/>
                  </a:cubicBezTo>
                  <a:cubicBezTo>
                    <a:pt x="20282" y="140"/>
                    <a:pt x="19860" y="1"/>
                    <a:pt x="19392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6"/>
            <p:cNvSpPr/>
            <p:nvPr/>
          </p:nvSpPr>
          <p:spPr>
            <a:xfrm>
              <a:off x="4304850" y="1924575"/>
              <a:ext cx="258375" cy="234775"/>
            </a:xfrm>
            <a:custGeom>
              <a:avLst/>
              <a:gdLst/>
              <a:ahLst/>
              <a:cxnLst/>
              <a:rect l="l" t="t" r="r" b="b"/>
              <a:pathLst>
                <a:path w="10335" h="9391" extrusionOk="0">
                  <a:moveTo>
                    <a:pt x="5395" y="1"/>
                  </a:moveTo>
                  <a:cubicBezTo>
                    <a:pt x="4992" y="1"/>
                    <a:pt x="4624" y="295"/>
                    <a:pt x="4377" y="823"/>
                  </a:cubicBezTo>
                  <a:cubicBezTo>
                    <a:pt x="4260" y="797"/>
                    <a:pt x="4149" y="771"/>
                    <a:pt x="4041" y="771"/>
                  </a:cubicBezTo>
                  <a:cubicBezTo>
                    <a:pt x="3896" y="771"/>
                    <a:pt x="3757" y="818"/>
                    <a:pt x="3617" y="975"/>
                  </a:cubicBezTo>
                  <a:cubicBezTo>
                    <a:pt x="3435" y="1218"/>
                    <a:pt x="3435" y="1461"/>
                    <a:pt x="3344" y="1735"/>
                  </a:cubicBezTo>
                  <a:cubicBezTo>
                    <a:pt x="3075" y="1620"/>
                    <a:pt x="2819" y="1561"/>
                    <a:pt x="2589" y="1561"/>
                  </a:cubicBezTo>
                  <a:cubicBezTo>
                    <a:pt x="1909" y="1561"/>
                    <a:pt x="1467" y="2080"/>
                    <a:pt x="1672" y="3194"/>
                  </a:cubicBezTo>
                  <a:cubicBezTo>
                    <a:pt x="1155" y="3254"/>
                    <a:pt x="456" y="3102"/>
                    <a:pt x="243" y="3832"/>
                  </a:cubicBezTo>
                  <a:cubicBezTo>
                    <a:pt x="0" y="4592"/>
                    <a:pt x="547" y="4957"/>
                    <a:pt x="1033" y="5382"/>
                  </a:cubicBezTo>
                  <a:cubicBezTo>
                    <a:pt x="578" y="5716"/>
                    <a:pt x="182" y="6112"/>
                    <a:pt x="365" y="6750"/>
                  </a:cubicBezTo>
                  <a:cubicBezTo>
                    <a:pt x="517" y="7327"/>
                    <a:pt x="1003" y="7510"/>
                    <a:pt x="1581" y="7601"/>
                  </a:cubicBezTo>
                  <a:cubicBezTo>
                    <a:pt x="1398" y="8361"/>
                    <a:pt x="1459" y="8604"/>
                    <a:pt x="1793" y="8908"/>
                  </a:cubicBezTo>
                  <a:cubicBezTo>
                    <a:pt x="1980" y="9050"/>
                    <a:pt x="2158" y="9106"/>
                    <a:pt x="2331" y="9106"/>
                  </a:cubicBezTo>
                  <a:cubicBezTo>
                    <a:pt x="2639" y="9106"/>
                    <a:pt x="2930" y="8931"/>
                    <a:pt x="3222" y="8756"/>
                  </a:cubicBezTo>
                  <a:cubicBezTo>
                    <a:pt x="3418" y="9178"/>
                    <a:pt x="3770" y="9391"/>
                    <a:pt x="4132" y="9391"/>
                  </a:cubicBezTo>
                  <a:cubicBezTo>
                    <a:pt x="4500" y="9391"/>
                    <a:pt x="4877" y="9170"/>
                    <a:pt x="5107" y="8726"/>
                  </a:cubicBezTo>
                  <a:cubicBezTo>
                    <a:pt x="5380" y="9074"/>
                    <a:pt x="5654" y="9382"/>
                    <a:pt x="6061" y="9382"/>
                  </a:cubicBezTo>
                  <a:cubicBezTo>
                    <a:pt x="6151" y="9382"/>
                    <a:pt x="6248" y="9367"/>
                    <a:pt x="6353" y="9334"/>
                  </a:cubicBezTo>
                  <a:cubicBezTo>
                    <a:pt x="6900" y="9151"/>
                    <a:pt x="6961" y="8604"/>
                    <a:pt x="7082" y="8118"/>
                  </a:cubicBezTo>
                  <a:cubicBezTo>
                    <a:pt x="7332" y="8179"/>
                    <a:pt x="7550" y="8209"/>
                    <a:pt x="7735" y="8209"/>
                  </a:cubicBezTo>
                  <a:cubicBezTo>
                    <a:pt x="8384" y="8209"/>
                    <a:pt x="8649" y="7834"/>
                    <a:pt x="8602" y="7054"/>
                  </a:cubicBezTo>
                  <a:cubicBezTo>
                    <a:pt x="9544" y="6841"/>
                    <a:pt x="9696" y="6568"/>
                    <a:pt x="9544" y="5564"/>
                  </a:cubicBezTo>
                  <a:cubicBezTo>
                    <a:pt x="10000" y="5321"/>
                    <a:pt x="10335" y="4926"/>
                    <a:pt x="10304" y="4409"/>
                  </a:cubicBezTo>
                  <a:cubicBezTo>
                    <a:pt x="10243" y="3710"/>
                    <a:pt x="9727" y="3406"/>
                    <a:pt x="9088" y="3285"/>
                  </a:cubicBezTo>
                  <a:cubicBezTo>
                    <a:pt x="9210" y="2890"/>
                    <a:pt x="9483" y="2464"/>
                    <a:pt x="9240" y="2039"/>
                  </a:cubicBezTo>
                  <a:cubicBezTo>
                    <a:pt x="9114" y="1750"/>
                    <a:pt x="8880" y="1675"/>
                    <a:pt x="8628" y="1675"/>
                  </a:cubicBezTo>
                  <a:cubicBezTo>
                    <a:pt x="8456" y="1675"/>
                    <a:pt x="8276" y="1710"/>
                    <a:pt x="8116" y="1735"/>
                  </a:cubicBezTo>
                  <a:cubicBezTo>
                    <a:pt x="8009" y="730"/>
                    <a:pt x="7631" y="206"/>
                    <a:pt x="7078" y="206"/>
                  </a:cubicBezTo>
                  <a:cubicBezTo>
                    <a:pt x="6845" y="206"/>
                    <a:pt x="6580" y="299"/>
                    <a:pt x="6292" y="488"/>
                  </a:cubicBezTo>
                  <a:cubicBezTo>
                    <a:pt x="5998" y="156"/>
                    <a:pt x="5687" y="1"/>
                    <a:pt x="53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6"/>
            <p:cNvSpPr/>
            <p:nvPr/>
          </p:nvSpPr>
          <p:spPr>
            <a:xfrm>
              <a:off x="4529000" y="2107975"/>
              <a:ext cx="522825" cy="506500"/>
            </a:xfrm>
            <a:custGeom>
              <a:avLst/>
              <a:gdLst/>
              <a:ahLst/>
              <a:cxnLst/>
              <a:rect l="l" t="t" r="r" b="b"/>
              <a:pathLst>
                <a:path w="20913" h="20260" extrusionOk="0">
                  <a:moveTo>
                    <a:pt x="1577" y="1"/>
                  </a:moveTo>
                  <a:cubicBezTo>
                    <a:pt x="1279" y="1"/>
                    <a:pt x="967" y="95"/>
                    <a:pt x="730" y="356"/>
                  </a:cubicBezTo>
                  <a:cubicBezTo>
                    <a:pt x="244" y="903"/>
                    <a:pt x="1" y="1542"/>
                    <a:pt x="62" y="2271"/>
                  </a:cubicBezTo>
                  <a:cubicBezTo>
                    <a:pt x="92" y="3213"/>
                    <a:pt x="517" y="4004"/>
                    <a:pt x="882" y="4855"/>
                  </a:cubicBezTo>
                  <a:cubicBezTo>
                    <a:pt x="2645" y="8776"/>
                    <a:pt x="4499" y="12575"/>
                    <a:pt x="6688" y="16253"/>
                  </a:cubicBezTo>
                  <a:cubicBezTo>
                    <a:pt x="7417" y="17438"/>
                    <a:pt x="8268" y="18533"/>
                    <a:pt x="9271" y="19445"/>
                  </a:cubicBezTo>
                  <a:cubicBezTo>
                    <a:pt x="9877" y="19978"/>
                    <a:pt x="10580" y="20260"/>
                    <a:pt x="11363" y="20260"/>
                  </a:cubicBezTo>
                  <a:cubicBezTo>
                    <a:pt x="11563" y="20260"/>
                    <a:pt x="11767" y="20241"/>
                    <a:pt x="11977" y="20204"/>
                  </a:cubicBezTo>
                  <a:cubicBezTo>
                    <a:pt x="13071" y="19961"/>
                    <a:pt x="14044" y="19475"/>
                    <a:pt x="14955" y="18837"/>
                  </a:cubicBezTo>
                  <a:cubicBezTo>
                    <a:pt x="16870" y="17378"/>
                    <a:pt x="18633" y="15676"/>
                    <a:pt x="20062" y="13730"/>
                  </a:cubicBezTo>
                  <a:cubicBezTo>
                    <a:pt x="20761" y="12818"/>
                    <a:pt x="20913" y="11785"/>
                    <a:pt x="20366" y="10751"/>
                  </a:cubicBezTo>
                  <a:cubicBezTo>
                    <a:pt x="19971" y="9931"/>
                    <a:pt x="19393" y="9384"/>
                    <a:pt x="18694" y="8837"/>
                  </a:cubicBezTo>
                  <a:cubicBezTo>
                    <a:pt x="16779" y="7347"/>
                    <a:pt x="14682" y="6101"/>
                    <a:pt x="12554" y="4885"/>
                  </a:cubicBezTo>
                  <a:cubicBezTo>
                    <a:pt x="9758" y="3305"/>
                    <a:pt x="6870" y="1846"/>
                    <a:pt x="3952" y="508"/>
                  </a:cubicBezTo>
                  <a:cubicBezTo>
                    <a:pt x="3314" y="204"/>
                    <a:pt x="2676" y="22"/>
                    <a:pt x="1825" y="22"/>
                  </a:cubicBezTo>
                  <a:cubicBezTo>
                    <a:pt x="1744" y="8"/>
                    <a:pt x="1661" y="1"/>
                    <a:pt x="1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6"/>
            <p:cNvSpPr/>
            <p:nvPr/>
          </p:nvSpPr>
          <p:spPr>
            <a:xfrm>
              <a:off x="4540400" y="2116750"/>
              <a:ext cx="318425" cy="314000"/>
            </a:xfrm>
            <a:custGeom>
              <a:avLst/>
              <a:gdLst/>
              <a:ahLst/>
              <a:cxnLst/>
              <a:rect l="l" t="t" r="r" b="b"/>
              <a:pathLst>
                <a:path w="12737" h="12560" extrusionOk="0">
                  <a:moveTo>
                    <a:pt x="1262" y="1"/>
                  </a:moveTo>
                  <a:cubicBezTo>
                    <a:pt x="950" y="1"/>
                    <a:pt x="709" y="124"/>
                    <a:pt x="517" y="370"/>
                  </a:cubicBezTo>
                  <a:cubicBezTo>
                    <a:pt x="274" y="674"/>
                    <a:pt x="122" y="1008"/>
                    <a:pt x="92" y="1373"/>
                  </a:cubicBezTo>
                  <a:cubicBezTo>
                    <a:pt x="1" y="2254"/>
                    <a:pt x="274" y="3014"/>
                    <a:pt x="609" y="3744"/>
                  </a:cubicBezTo>
                  <a:cubicBezTo>
                    <a:pt x="1338" y="5324"/>
                    <a:pt x="2098" y="6905"/>
                    <a:pt x="2858" y="8486"/>
                  </a:cubicBezTo>
                  <a:cubicBezTo>
                    <a:pt x="2979" y="8729"/>
                    <a:pt x="3101" y="8911"/>
                    <a:pt x="3283" y="9063"/>
                  </a:cubicBezTo>
                  <a:cubicBezTo>
                    <a:pt x="4043" y="9793"/>
                    <a:pt x="4955" y="10157"/>
                    <a:pt x="6019" y="10157"/>
                  </a:cubicBezTo>
                  <a:cubicBezTo>
                    <a:pt x="6323" y="10157"/>
                    <a:pt x="6536" y="10279"/>
                    <a:pt x="6627" y="10552"/>
                  </a:cubicBezTo>
                  <a:cubicBezTo>
                    <a:pt x="7037" y="11728"/>
                    <a:pt x="8653" y="12560"/>
                    <a:pt x="9991" y="12560"/>
                  </a:cubicBezTo>
                  <a:cubicBezTo>
                    <a:pt x="10140" y="12560"/>
                    <a:pt x="10286" y="12549"/>
                    <a:pt x="10426" y="12528"/>
                  </a:cubicBezTo>
                  <a:cubicBezTo>
                    <a:pt x="11855" y="12285"/>
                    <a:pt x="12737" y="11312"/>
                    <a:pt x="12706" y="9853"/>
                  </a:cubicBezTo>
                  <a:cubicBezTo>
                    <a:pt x="12676" y="8729"/>
                    <a:pt x="12007" y="7969"/>
                    <a:pt x="11095" y="7422"/>
                  </a:cubicBezTo>
                  <a:cubicBezTo>
                    <a:pt x="10852" y="7270"/>
                    <a:pt x="10639" y="7087"/>
                    <a:pt x="10700" y="6692"/>
                  </a:cubicBezTo>
                  <a:cubicBezTo>
                    <a:pt x="10700" y="6175"/>
                    <a:pt x="10578" y="5628"/>
                    <a:pt x="10426" y="5142"/>
                  </a:cubicBezTo>
                  <a:cubicBezTo>
                    <a:pt x="10153" y="4261"/>
                    <a:pt x="9667" y="3622"/>
                    <a:pt x="8815" y="3197"/>
                  </a:cubicBezTo>
                  <a:cubicBezTo>
                    <a:pt x="7296" y="2498"/>
                    <a:pt x="5837" y="1677"/>
                    <a:pt x="4317" y="978"/>
                  </a:cubicBezTo>
                  <a:cubicBezTo>
                    <a:pt x="3375" y="552"/>
                    <a:pt x="2402" y="157"/>
                    <a:pt x="1369" y="5"/>
                  </a:cubicBezTo>
                  <a:cubicBezTo>
                    <a:pt x="1332" y="2"/>
                    <a:pt x="1296" y="1"/>
                    <a:pt x="12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6"/>
            <p:cNvSpPr/>
            <p:nvPr/>
          </p:nvSpPr>
          <p:spPr>
            <a:xfrm>
              <a:off x="4630075" y="2219450"/>
              <a:ext cx="342725" cy="314625"/>
            </a:xfrm>
            <a:custGeom>
              <a:avLst/>
              <a:gdLst/>
              <a:ahLst/>
              <a:cxnLst/>
              <a:rect l="l" t="t" r="r" b="b"/>
              <a:pathLst>
                <a:path w="13709" h="12585" extrusionOk="0">
                  <a:moveTo>
                    <a:pt x="6870" y="1"/>
                  </a:moveTo>
                  <a:lnTo>
                    <a:pt x="6870" y="1"/>
                  </a:lnTo>
                  <a:cubicBezTo>
                    <a:pt x="7083" y="608"/>
                    <a:pt x="7387" y="1186"/>
                    <a:pt x="7387" y="1794"/>
                  </a:cubicBezTo>
                  <a:cubicBezTo>
                    <a:pt x="7447" y="2554"/>
                    <a:pt x="7751" y="3010"/>
                    <a:pt x="8359" y="3466"/>
                  </a:cubicBezTo>
                  <a:cubicBezTo>
                    <a:pt x="9636" y="4408"/>
                    <a:pt x="9879" y="6353"/>
                    <a:pt x="8906" y="7599"/>
                  </a:cubicBezTo>
                  <a:cubicBezTo>
                    <a:pt x="8390" y="8359"/>
                    <a:pt x="7599" y="8663"/>
                    <a:pt x="6718" y="8785"/>
                  </a:cubicBezTo>
                  <a:cubicBezTo>
                    <a:pt x="6601" y="8803"/>
                    <a:pt x="6471" y="8812"/>
                    <a:pt x="6332" y="8812"/>
                  </a:cubicBezTo>
                  <a:cubicBezTo>
                    <a:pt x="5284" y="8812"/>
                    <a:pt x="3715" y="8294"/>
                    <a:pt x="3070" y="7113"/>
                  </a:cubicBezTo>
                  <a:cubicBezTo>
                    <a:pt x="2766" y="6627"/>
                    <a:pt x="2493" y="6353"/>
                    <a:pt x="1885" y="6353"/>
                  </a:cubicBezTo>
                  <a:cubicBezTo>
                    <a:pt x="1216" y="6353"/>
                    <a:pt x="608" y="6049"/>
                    <a:pt x="0" y="5624"/>
                  </a:cubicBezTo>
                  <a:lnTo>
                    <a:pt x="0" y="5624"/>
                  </a:lnTo>
                  <a:cubicBezTo>
                    <a:pt x="1216" y="8025"/>
                    <a:pt x="2462" y="10335"/>
                    <a:pt x="3861" y="12584"/>
                  </a:cubicBezTo>
                  <a:cubicBezTo>
                    <a:pt x="7903" y="10639"/>
                    <a:pt x="11247" y="7964"/>
                    <a:pt x="13709" y="4226"/>
                  </a:cubicBezTo>
                  <a:cubicBezTo>
                    <a:pt x="11551" y="2584"/>
                    <a:pt x="9180" y="1308"/>
                    <a:pt x="68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6"/>
            <p:cNvSpPr/>
            <p:nvPr/>
          </p:nvSpPr>
          <p:spPr>
            <a:xfrm>
              <a:off x="4953025" y="2332675"/>
              <a:ext cx="76775" cy="88525"/>
            </a:xfrm>
            <a:custGeom>
              <a:avLst/>
              <a:gdLst/>
              <a:ahLst/>
              <a:cxnLst/>
              <a:rect l="l" t="t" r="r" b="b"/>
              <a:pathLst>
                <a:path w="3071" h="3541" extrusionOk="0">
                  <a:moveTo>
                    <a:pt x="1064" y="1"/>
                  </a:moveTo>
                  <a:cubicBezTo>
                    <a:pt x="760" y="578"/>
                    <a:pt x="365" y="1004"/>
                    <a:pt x="1" y="1551"/>
                  </a:cubicBezTo>
                  <a:cubicBezTo>
                    <a:pt x="669" y="2128"/>
                    <a:pt x="1338" y="2736"/>
                    <a:pt x="1885" y="3435"/>
                  </a:cubicBezTo>
                  <a:cubicBezTo>
                    <a:pt x="1975" y="3512"/>
                    <a:pt x="2065" y="3541"/>
                    <a:pt x="2153" y="3541"/>
                  </a:cubicBezTo>
                  <a:cubicBezTo>
                    <a:pt x="2272" y="3541"/>
                    <a:pt x="2388" y="3488"/>
                    <a:pt x="2493" y="3435"/>
                  </a:cubicBezTo>
                  <a:cubicBezTo>
                    <a:pt x="2949" y="3162"/>
                    <a:pt x="3071" y="2615"/>
                    <a:pt x="2888" y="2098"/>
                  </a:cubicBezTo>
                  <a:cubicBezTo>
                    <a:pt x="2584" y="1186"/>
                    <a:pt x="1824" y="578"/>
                    <a:pt x="1064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6"/>
            <p:cNvSpPr/>
            <p:nvPr/>
          </p:nvSpPr>
          <p:spPr>
            <a:xfrm>
              <a:off x="4733425" y="2521125"/>
              <a:ext cx="88175" cy="70475"/>
            </a:xfrm>
            <a:custGeom>
              <a:avLst/>
              <a:gdLst/>
              <a:ahLst/>
              <a:cxnLst/>
              <a:rect l="l" t="t" r="r" b="b"/>
              <a:pathLst>
                <a:path w="3527" h="2819" extrusionOk="0">
                  <a:moveTo>
                    <a:pt x="1794" y="1"/>
                  </a:moveTo>
                  <a:cubicBezTo>
                    <a:pt x="1186" y="335"/>
                    <a:pt x="608" y="639"/>
                    <a:pt x="0" y="943"/>
                  </a:cubicBezTo>
                  <a:cubicBezTo>
                    <a:pt x="608" y="1672"/>
                    <a:pt x="1186" y="2341"/>
                    <a:pt x="2006" y="2736"/>
                  </a:cubicBezTo>
                  <a:cubicBezTo>
                    <a:pt x="2140" y="2791"/>
                    <a:pt x="2287" y="2818"/>
                    <a:pt x="2435" y="2818"/>
                  </a:cubicBezTo>
                  <a:cubicBezTo>
                    <a:pt x="2855" y="2818"/>
                    <a:pt x="3285" y="2602"/>
                    <a:pt x="3465" y="2219"/>
                  </a:cubicBezTo>
                  <a:cubicBezTo>
                    <a:pt x="3526" y="2128"/>
                    <a:pt x="3526" y="2007"/>
                    <a:pt x="3435" y="1885"/>
                  </a:cubicBezTo>
                  <a:cubicBezTo>
                    <a:pt x="2888" y="1277"/>
                    <a:pt x="2371" y="639"/>
                    <a:pt x="1794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6"/>
            <p:cNvSpPr/>
            <p:nvPr/>
          </p:nvSpPr>
          <p:spPr>
            <a:xfrm>
              <a:off x="4920350" y="2378275"/>
              <a:ext cx="77525" cy="77175"/>
            </a:xfrm>
            <a:custGeom>
              <a:avLst/>
              <a:gdLst/>
              <a:ahLst/>
              <a:cxnLst/>
              <a:rect l="l" t="t" r="r" b="b"/>
              <a:pathLst>
                <a:path w="3101" h="3087" extrusionOk="0">
                  <a:moveTo>
                    <a:pt x="1125" y="0"/>
                  </a:moveTo>
                  <a:cubicBezTo>
                    <a:pt x="730" y="426"/>
                    <a:pt x="365" y="882"/>
                    <a:pt x="1" y="1338"/>
                  </a:cubicBezTo>
                  <a:cubicBezTo>
                    <a:pt x="517" y="1824"/>
                    <a:pt x="973" y="2310"/>
                    <a:pt x="1429" y="2766"/>
                  </a:cubicBezTo>
                  <a:cubicBezTo>
                    <a:pt x="1643" y="2980"/>
                    <a:pt x="1890" y="3087"/>
                    <a:pt x="2130" y="3087"/>
                  </a:cubicBezTo>
                  <a:cubicBezTo>
                    <a:pt x="2402" y="3087"/>
                    <a:pt x="2664" y="2950"/>
                    <a:pt x="2858" y="2675"/>
                  </a:cubicBezTo>
                  <a:cubicBezTo>
                    <a:pt x="3101" y="2310"/>
                    <a:pt x="3101" y="1854"/>
                    <a:pt x="2797" y="1550"/>
                  </a:cubicBezTo>
                  <a:cubicBezTo>
                    <a:pt x="2250" y="1034"/>
                    <a:pt x="1703" y="456"/>
                    <a:pt x="1125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6"/>
            <p:cNvSpPr/>
            <p:nvPr/>
          </p:nvSpPr>
          <p:spPr>
            <a:xfrm>
              <a:off x="4854250" y="2445150"/>
              <a:ext cx="77525" cy="74450"/>
            </a:xfrm>
            <a:custGeom>
              <a:avLst/>
              <a:gdLst/>
              <a:ahLst/>
              <a:cxnLst/>
              <a:rect l="l" t="t" r="r" b="b"/>
              <a:pathLst>
                <a:path w="3101" h="2978" extrusionOk="0">
                  <a:moveTo>
                    <a:pt x="1216" y="0"/>
                  </a:moveTo>
                  <a:cubicBezTo>
                    <a:pt x="790" y="334"/>
                    <a:pt x="365" y="669"/>
                    <a:pt x="0" y="973"/>
                  </a:cubicBezTo>
                  <a:cubicBezTo>
                    <a:pt x="31" y="1125"/>
                    <a:pt x="152" y="1216"/>
                    <a:pt x="213" y="1277"/>
                  </a:cubicBezTo>
                  <a:cubicBezTo>
                    <a:pt x="638" y="1733"/>
                    <a:pt x="1094" y="2158"/>
                    <a:pt x="1520" y="2614"/>
                  </a:cubicBezTo>
                  <a:cubicBezTo>
                    <a:pt x="1754" y="2865"/>
                    <a:pt x="1859" y="2978"/>
                    <a:pt x="1998" y="2978"/>
                  </a:cubicBezTo>
                  <a:cubicBezTo>
                    <a:pt x="2111" y="2978"/>
                    <a:pt x="2247" y="2903"/>
                    <a:pt x="2493" y="2766"/>
                  </a:cubicBezTo>
                  <a:cubicBezTo>
                    <a:pt x="2584" y="2736"/>
                    <a:pt x="2645" y="2675"/>
                    <a:pt x="2736" y="2614"/>
                  </a:cubicBezTo>
                  <a:cubicBezTo>
                    <a:pt x="2949" y="2432"/>
                    <a:pt x="3100" y="1854"/>
                    <a:pt x="2918" y="1672"/>
                  </a:cubicBezTo>
                  <a:cubicBezTo>
                    <a:pt x="2401" y="1094"/>
                    <a:pt x="1824" y="517"/>
                    <a:pt x="1216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6"/>
            <p:cNvSpPr/>
            <p:nvPr/>
          </p:nvSpPr>
          <p:spPr>
            <a:xfrm>
              <a:off x="4820800" y="2476300"/>
              <a:ext cx="76025" cy="74100"/>
            </a:xfrm>
            <a:custGeom>
              <a:avLst/>
              <a:gdLst/>
              <a:ahLst/>
              <a:cxnLst/>
              <a:rect l="l" t="t" r="r" b="b"/>
              <a:pathLst>
                <a:path w="3041" h="2964" extrusionOk="0">
                  <a:moveTo>
                    <a:pt x="1004" y="0"/>
                  </a:moveTo>
                  <a:cubicBezTo>
                    <a:pt x="639" y="274"/>
                    <a:pt x="335" y="487"/>
                    <a:pt x="1" y="730"/>
                  </a:cubicBezTo>
                  <a:cubicBezTo>
                    <a:pt x="1" y="912"/>
                    <a:pt x="122" y="973"/>
                    <a:pt x="183" y="1064"/>
                  </a:cubicBezTo>
                  <a:cubicBezTo>
                    <a:pt x="700" y="1642"/>
                    <a:pt x="1217" y="2158"/>
                    <a:pt x="1672" y="2766"/>
                  </a:cubicBezTo>
                  <a:cubicBezTo>
                    <a:pt x="1794" y="2918"/>
                    <a:pt x="1908" y="2964"/>
                    <a:pt x="2026" y="2964"/>
                  </a:cubicBezTo>
                  <a:cubicBezTo>
                    <a:pt x="2144" y="2964"/>
                    <a:pt x="2265" y="2918"/>
                    <a:pt x="2402" y="2888"/>
                  </a:cubicBezTo>
                  <a:cubicBezTo>
                    <a:pt x="2736" y="2766"/>
                    <a:pt x="3010" y="2584"/>
                    <a:pt x="3040" y="2189"/>
                  </a:cubicBezTo>
                  <a:cubicBezTo>
                    <a:pt x="3040" y="2128"/>
                    <a:pt x="3010" y="2037"/>
                    <a:pt x="2980" y="2006"/>
                  </a:cubicBezTo>
                  <a:cubicBezTo>
                    <a:pt x="2311" y="1338"/>
                    <a:pt x="1672" y="639"/>
                    <a:pt x="1004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6"/>
            <p:cNvSpPr/>
            <p:nvPr/>
          </p:nvSpPr>
          <p:spPr>
            <a:xfrm>
              <a:off x="4786600" y="2499850"/>
              <a:ext cx="72225" cy="66975"/>
            </a:xfrm>
            <a:custGeom>
              <a:avLst/>
              <a:gdLst/>
              <a:ahLst/>
              <a:cxnLst/>
              <a:rect l="l" t="t" r="r" b="b"/>
              <a:pathLst>
                <a:path w="2889" h="2679" extrusionOk="0">
                  <a:moveTo>
                    <a:pt x="1065" y="1"/>
                  </a:moveTo>
                  <a:cubicBezTo>
                    <a:pt x="730" y="244"/>
                    <a:pt x="396" y="456"/>
                    <a:pt x="1" y="700"/>
                  </a:cubicBezTo>
                  <a:cubicBezTo>
                    <a:pt x="548" y="1338"/>
                    <a:pt x="1065" y="1946"/>
                    <a:pt x="1612" y="2554"/>
                  </a:cubicBezTo>
                  <a:cubicBezTo>
                    <a:pt x="1673" y="2615"/>
                    <a:pt x="1764" y="2675"/>
                    <a:pt x="1855" y="2675"/>
                  </a:cubicBezTo>
                  <a:cubicBezTo>
                    <a:pt x="1886" y="2678"/>
                    <a:pt x="1916" y="2679"/>
                    <a:pt x="1945" y="2679"/>
                  </a:cubicBezTo>
                  <a:cubicBezTo>
                    <a:pt x="2328" y="2679"/>
                    <a:pt x="2635" y="2497"/>
                    <a:pt x="2889" y="2159"/>
                  </a:cubicBezTo>
                  <a:lnTo>
                    <a:pt x="1065" y="1"/>
                  </a:ln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6"/>
            <p:cNvSpPr/>
            <p:nvPr/>
          </p:nvSpPr>
          <p:spPr>
            <a:xfrm>
              <a:off x="4894525" y="2417025"/>
              <a:ext cx="63850" cy="63075"/>
            </a:xfrm>
            <a:custGeom>
              <a:avLst/>
              <a:gdLst/>
              <a:ahLst/>
              <a:cxnLst/>
              <a:rect l="l" t="t" r="r" b="b"/>
              <a:pathLst>
                <a:path w="2554" h="2523" extrusionOk="0">
                  <a:moveTo>
                    <a:pt x="821" y="0"/>
                  </a:moveTo>
                  <a:lnTo>
                    <a:pt x="0" y="791"/>
                  </a:lnTo>
                  <a:cubicBezTo>
                    <a:pt x="456" y="1307"/>
                    <a:pt x="973" y="1824"/>
                    <a:pt x="1429" y="2371"/>
                  </a:cubicBezTo>
                  <a:cubicBezTo>
                    <a:pt x="1518" y="2478"/>
                    <a:pt x="1607" y="2522"/>
                    <a:pt x="1708" y="2522"/>
                  </a:cubicBezTo>
                  <a:cubicBezTo>
                    <a:pt x="1780" y="2522"/>
                    <a:pt x="1857" y="2500"/>
                    <a:pt x="1945" y="2462"/>
                  </a:cubicBezTo>
                  <a:cubicBezTo>
                    <a:pt x="2189" y="2402"/>
                    <a:pt x="2371" y="2219"/>
                    <a:pt x="2493" y="1946"/>
                  </a:cubicBezTo>
                  <a:cubicBezTo>
                    <a:pt x="2523" y="1824"/>
                    <a:pt x="2553" y="1763"/>
                    <a:pt x="2462" y="1642"/>
                  </a:cubicBezTo>
                  <a:cubicBezTo>
                    <a:pt x="1885" y="1125"/>
                    <a:pt x="1338" y="548"/>
                    <a:pt x="821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36"/>
            <p:cNvSpPr/>
            <p:nvPr/>
          </p:nvSpPr>
          <p:spPr>
            <a:xfrm>
              <a:off x="4385375" y="2168500"/>
              <a:ext cx="361750" cy="588025"/>
            </a:xfrm>
            <a:custGeom>
              <a:avLst/>
              <a:gdLst/>
              <a:ahLst/>
              <a:cxnLst/>
              <a:rect l="l" t="t" r="r" b="b"/>
              <a:pathLst>
                <a:path w="14470" h="23521" extrusionOk="0">
                  <a:moveTo>
                    <a:pt x="2860" y="0"/>
                  </a:moveTo>
                  <a:cubicBezTo>
                    <a:pt x="2673" y="0"/>
                    <a:pt x="2480" y="21"/>
                    <a:pt x="2281" y="63"/>
                  </a:cubicBezTo>
                  <a:cubicBezTo>
                    <a:pt x="1794" y="184"/>
                    <a:pt x="1551" y="488"/>
                    <a:pt x="1399" y="792"/>
                  </a:cubicBezTo>
                  <a:cubicBezTo>
                    <a:pt x="974" y="1491"/>
                    <a:pt x="822" y="2160"/>
                    <a:pt x="730" y="2859"/>
                  </a:cubicBezTo>
                  <a:cubicBezTo>
                    <a:pt x="366" y="6051"/>
                    <a:pt x="123" y="9242"/>
                    <a:pt x="92" y="12464"/>
                  </a:cubicBezTo>
                  <a:cubicBezTo>
                    <a:pt x="62" y="14896"/>
                    <a:pt x="1" y="17358"/>
                    <a:pt x="305" y="19790"/>
                  </a:cubicBezTo>
                  <a:cubicBezTo>
                    <a:pt x="427" y="20641"/>
                    <a:pt x="609" y="21461"/>
                    <a:pt x="1065" y="22221"/>
                  </a:cubicBezTo>
                  <a:cubicBezTo>
                    <a:pt x="1652" y="23128"/>
                    <a:pt x="2450" y="23520"/>
                    <a:pt x="3396" y="23520"/>
                  </a:cubicBezTo>
                  <a:cubicBezTo>
                    <a:pt x="3528" y="23520"/>
                    <a:pt x="3663" y="23513"/>
                    <a:pt x="3800" y="23498"/>
                  </a:cubicBezTo>
                  <a:cubicBezTo>
                    <a:pt x="6262" y="23285"/>
                    <a:pt x="8573" y="22647"/>
                    <a:pt x="10852" y="21735"/>
                  </a:cubicBezTo>
                  <a:cubicBezTo>
                    <a:pt x="11886" y="21309"/>
                    <a:pt x="12767" y="20732"/>
                    <a:pt x="13527" y="19911"/>
                  </a:cubicBezTo>
                  <a:cubicBezTo>
                    <a:pt x="14257" y="19090"/>
                    <a:pt x="14469" y="18179"/>
                    <a:pt x="14257" y="17206"/>
                  </a:cubicBezTo>
                  <a:cubicBezTo>
                    <a:pt x="13983" y="15838"/>
                    <a:pt x="13497" y="14592"/>
                    <a:pt x="12858" y="13315"/>
                  </a:cubicBezTo>
                  <a:cubicBezTo>
                    <a:pt x="10852" y="9577"/>
                    <a:pt x="8512" y="5990"/>
                    <a:pt x="6050" y="2495"/>
                  </a:cubicBezTo>
                  <a:cubicBezTo>
                    <a:pt x="5533" y="1735"/>
                    <a:pt x="5016" y="975"/>
                    <a:pt x="4256" y="458"/>
                  </a:cubicBezTo>
                  <a:cubicBezTo>
                    <a:pt x="3815" y="149"/>
                    <a:pt x="3357" y="0"/>
                    <a:pt x="2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36"/>
            <p:cNvSpPr/>
            <p:nvPr/>
          </p:nvSpPr>
          <p:spPr>
            <a:xfrm>
              <a:off x="4399825" y="2182400"/>
              <a:ext cx="209000" cy="395525"/>
            </a:xfrm>
            <a:custGeom>
              <a:avLst/>
              <a:gdLst/>
              <a:ahLst/>
              <a:cxnLst/>
              <a:rect l="l" t="t" r="r" b="b"/>
              <a:pathLst>
                <a:path w="8360" h="15821" extrusionOk="0">
                  <a:moveTo>
                    <a:pt x="2172" y="0"/>
                  </a:moveTo>
                  <a:cubicBezTo>
                    <a:pt x="2076" y="0"/>
                    <a:pt x="1979" y="8"/>
                    <a:pt x="1885" y="24"/>
                  </a:cubicBezTo>
                  <a:cubicBezTo>
                    <a:pt x="1520" y="54"/>
                    <a:pt x="1308" y="236"/>
                    <a:pt x="1156" y="571"/>
                  </a:cubicBezTo>
                  <a:cubicBezTo>
                    <a:pt x="730" y="1543"/>
                    <a:pt x="548" y="2546"/>
                    <a:pt x="456" y="3580"/>
                  </a:cubicBezTo>
                  <a:cubicBezTo>
                    <a:pt x="304" y="5252"/>
                    <a:pt x="244" y="6954"/>
                    <a:pt x="92" y="8626"/>
                  </a:cubicBezTo>
                  <a:cubicBezTo>
                    <a:pt x="1" y="9537"/>
                    <a:pt x="304" y="10297"/>
                    <a:pt x="912" y="10996"/>
                  </a:cubicBezTo>
                  <a:cubicBezTo>
                    <a:pt x="1308" y="11361"/>
                    <a:pt x="1672" y="11726"/>
                    <a:pt x="2128" y="12030"/>
                  </a:cubicBezTo>
                  <a:cubicBezTo>
                    <a:pt x="2432" y="12091"/>
                    <a:pt x="2523" y="12334"/>
                    <a:pt x="2493" y="12729"/>
                  </a:cubicBezTo>
                  <a:cubicBezTo>
                    <a:pt x="2493" y="13793"/>
                    <a:pt x="2797" y="14735"/>
                    <a:pt x="3739" y="15343"/>
                  </a:cubicBezTo>
                  <a:cubicBezTo>
                    <a:pt x="4219" y="15667"/>
                    <a:pt x="4717" y="15820"/>
                    <a:pt x="5201" y="15820"/>
                  </a:cubicBezTo>
                  <a:cubicBezTo>
                    <a:pt x="5944" y="15820"/>
                    <a:pt x="6652" y="15458"/>
                    <a:pt x="7204" y="14796"/>
                  </a:cubicBezTo>
                  <a:cubicBezTo>
                    <a:pt x="8055" y="13671"/>
                    <a:pt x="8359" y="11544"/>
                    <a:pt x="7417" y="10480"/>
                  </a:cubicBezTo>
                  <a:cubicBezTo>
                    <a:pt x="7235" y="10267"/>
                    <a:pt x="7265" y="10024"/>
                    <a:pt x="7417" y="9781"/>
                  </a:cubicBezTo>
                  <a:cubicBezTo>
                    <a:pt x="7964" y="8869"/>
                    <a:pt x="8147" y="7866"/>
                    <a:pt x="7903" y="6863"/>
                  </a:cubicBezTo>
                  <a:cubicBezTo>
                    <a:pt x="7873" y="6619"/>
                    <a:pt x="7751" y="6407"/>
                    <a:pt x="7660" y="6194"/>
                  </a:cubicBezTo>
                  <a:cubicBezTo>
                    <a:pt x="6657" y="4735"/>
                    <a:pt x="5715" y="3276"/>
                    <a:pt x="4712" y="1847"/>
                  </a:cubicBezTo>
                  <a:cubicBezTo>
                    <a:pt x="4256" y="1148"/>
                    <a:pt x="3739" y="540"/>
                    <a:pt x="2979" y="176"/>
                  </a:cubicBezTo>
                  <a:cubicBezTo>
                    <a:pt x="2731" y="63"/>
                    <a:pt x="2450" y="0"/>
                    <a:pt x="21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6"/>
            <p:cNvSpPr/>
            <p:nvPr/>
          </p:nvSpPr>
          <p:spPr>
            <a:xfrm>
              <a:off x="4396775" y="2366875"/>
              <a:ext cx="313100" cy="275850"/>
            </a:xfrm>
            <a:custGeom>
              <a:avLst/>
              <a:gdLst/>
              <a:ahLst/>
              <a:cxnLst/>
              <a:rect l="l" t="t" r="r" b="b"/>
              <a:pathLst>
                <a:path w="12524" h="11034" extrusionOk="0">
                  <a:moveTo>
                    <a:pt x="8542" y="0"/>
                  </a:moveTo>
                  <a:cubicBezTo>
                    <a:pt x="8481" y="730"/>
                    <a:pt x="8451" y="1399"/>
                    <a:pt x="8117" y="1915"/>
                  </a:cubicBezTo>
                  <a:cubicBezTo>
                    <a:pt x="7813" y="2432"/>
                    <a:pt x="7873" y="2827"/>
                    <a:pt x="8177" y="3313"/>
                  </a:cubicBezTo>
                  <a:cubicBezTo>
                    <a:pt x="8937" y="4651"/>
                    <a:pt x="8360" y="6535"/>
                    <a:pt x="7752" y="7295"/>
                  </a:cubicBezTo>
                  <a:cubicBezTo>
                    <a:pt x="7205" y="7994"/>
                    <a:pt x="6566" y="8511"/>
                    <a:pt x="5624" y="8602"/>
                  </a:cubicBezTo>
                  <a:cubicBezTo>
                    <a:pt x="5532" y="8611"/>
                    <a:pt x="5441" y="8615"/>
                    <a:pt x="5350" y="8615"/>
                  </a:cubicBezTo>
                  <a:cubicBezTo>
                    <a:pt x="3872" y="8615"/>
                    <a:pt x="2515" y="7479"/>
                    <a:pt x="2372" y="6019"/>
                  </a:cubicBezTo>
                  <a:cubicBezTo>
                    <a:pt x="2281" y="5259"/>
                    <a:pt x="2068" y="4742"/>
                    <a:pt x="1430" y="4347"/>
                  </a:cubicBezTo>
                  <a:cubicBezTo>
                    <a:pt x="882" y="4043"/>
                    <a:pt x="548" y="3496"/>
                    <a:pt x="183" y="2979"/>
                  </a:cubicBezTo>
                  <a:lnTo>
                    <a:pt x="183" y="2979"/>
                  </a:lnTo>
                  <a:cubicBezTo>
                    <a:pt x="123" y="5654"/>
                    <a:pt x="1" y="8329"/>
                    <a:pt x="274" y="11034"/>
                  </a:cubicBezTo>
                  <a:cubicBezTo>
                    <a:pt x="4773" y="10821"/>
                    <a:pt x="8785" y="9301"/>
                    <a:pt x="12524" y="6870"/>
                  </a:cubicBezTo>
                  <a:cubicBezTo>
                    <a:pt x="11308" y="4529"/>
                    <a:pt x="9940" y="2250"/>
                    <a:pt x="85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6"/>
            <p:cNvSpPr/>
            <p:nvPr/>
          </p:nvSpPr>
          <p:spPr>
            <a:xfrm>
              <a:off x="4405150" y="2649550"/>
              <a:ext cx="64600" cy="81000"/>
            </a:xfrm>
            <a:custGeom>
              <a:avLst/>
              <a:gdLst/>
              <a:ahLst/>
              <a:cxnLst/>
              <a:rect l="l" t="t" r="r" b="b"/>
              <a:pathLst>
                <a:path w="2584" h="3240" extrusionOk="0">
                  <a:moveTo>
                    <a:pt x="1885" y="0"/>
                  </a:moveTo>
                  <a:cubicBezTo>
                    <a:pt x="1338" y="0"/>
                    <a:pt x="813" y="134"/>
                    <a:pt x="272" y="134"/>
                  </a:cubicBezTo>
                  <a:cubicBezTo>
                    <a:pt x="182" y="134"/>
                    <a:pt x="91" y="131"/>
                    <a:pt x="0" y="122"/>
                  </a:cubicBezTo>
                  <a:lnTo>
                    <a:pt x="0" y="122"/>
                  </a:lnTo>
                  <a:cubicBezTo>
                    <a:pt x="91" y="1095"/>
                    <a:pt x="213" y="2037"/>
                    <a:pt x="851" y="2736"/>
                  </a:cubicBezTo>
                  <a:cubicBezTo>
                    <a:pt x="1127" y="3054"/>
                    <a:pt x="1447" y="3239"/>
                    <a:pt x="1771" y="3239"/>
                  </a:cubicBezTo>
                  <a:cubicBezTo>
                    <a:pt x="1911" y="3239"/>
                    <a:pt x="2051" y="3205"/>
                    <a:pt x="2189" y="3131"/>
                  </a:cubicBezTo>
                  <a:cubicBezTo>
                    <a:pt x="2371" y="3010"/>
                    <a:pt x="2584" y="2827"/>
                    <a:pt x="2493" y="2614"/>
                  </a:cubicBezTo>
                  <a:cubicBezTo>
                    <a:pt x="2219" y="1763"/>
                    <a:pt x="2037" y="882"/>
                    <a:pt x="1885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6"/>
            <p:cNvSpPr/>
            <p:nvPr/>
          </p:nvSpPr>
          <p:spPr>
            <a:xfrm>
              <a:off x="4669575" y="2551525"/>
              <a:ext cx="60075" cy="89725"/>
            </a:xfrm>
            <a:custGeom>
              <a:avLst/>
              <a:gdLst/>
              <a:ahLst/>
              <a:cxnLst/>
              <a:rect l="l" t="t" r="r" b="b"/>
              <a:pathLst>
                <a:path w="2403" h="3589" extrusionOk="0">
                  <a:moveTo>
                    <a:pt x="1764" y="0"/>
                  </a:moveTo>
                  <a:cubicBezTo>
                    <a:pt x="1156" y="335"/>
                    <a:pt x="609" y="669"/>
                    <a:pt x="1" y="1003"/>
                  </a:cubicBezTo>
                  <a:cubicBezTo>
                    <a:pt x="305" y="1824"/>
                    <a:pt x="578" y="2614"/>
                    <a:pt x="822" y="3374"/>
                  </a:cubicBezTo>
                  <a:cubicBezTo>
                    <a:pt x="882" y="3526"/>
                    <a:pt x="974" y="3587"/>
                    <a:pt x="1126" y="3587"/>
                  </a:cubicBezTo>
                  <a:cubicBezTo>
                    <a:pt x="1141" y="3588"/>
                    <a:pt x="1157" y="3588"/>
                    <a:pt x="1172" y="3588"/>
                  </a:cubicBezTo>
                  <a:cubicBezTo>
                    <a:pt x="1676" y="3588"/>
                    <a:pt x="2222" y="3116"/>
                    <a:pt x="2281" y="2614"/>
                  </a:cubicBezTo>
                  <a:cubicBezTo>
                    <a:pt x="2402" y="1703"/>
                    <a:pt x="2068" y="882"/>
                    <a:pt x="1764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6"/>
            <p:cNvSpPr/>
            <p:nvPr/>
          </p:nvSpPr>
          <p:spPr>
            <a:xfrm>
              <a:off x="4459850" y="2641200"/>
              <a:ext cx="60050" cy="78350"/>
            </a:xfrm>
            <a:custGeom>
              <a:avLst/>
              <a:gdLst/>
              <a:ahLst/>
              <a:cxnLst/>
              <a:rect l="l" t="t" r="r" b="b"/>
              <a:pathLst>
                <a:path w="2402" h="3134" extrusionOk="0">
                  <a:moveTo>
                    <a:pt x="1703" y="0"/>
                  </a:moveTo>
                  <a:cubicBezTo>
                    <a:pt x="1186" y="91"/>
                    <a:pt x="609" y="213"/>
                    <a:pt x="1" y="274"/>
                  </a:cubicBezTo>
                  <a:cubicBezTo>
                    <a:pt x="92" y="1064"/>
                    <a:pt x="305" y="1793"/>
                    <a:pt x="487" y="2523"/>
                  </a:cubicBezTo>
                  <a:cubicBezTo>
                    <a:pt x="601" y="2922"/>
                    <a:pt x="955" y="3134"/>
                    <a:pt x="1325" y="3134"/>
                  </a:cubicBezTo>
                  <a:cubicBezTo>
                    <a:pt x="1349" y="3134"/>
                    <a:pt x="1374" y="3133"/>
                    <a:pt x="1399" y="3131"/>
                  </a:cubicBezTo>
                  <a:cubicBezTo>
                    <a:pt x="2068" y="3100"/>
                    <a:pt x="2402" y="2584"/>
                    <a:pt x="2250" y="1945"/>
                  </a:cubicBezTo>
                  <a:cubicBezTo>
                    <a:pt x="2068" y="1338"/>
                    <a:pt x="1916" y="699"/>
                    <a:pt x="1703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6"/>
            <p:cNvSpPr/>
            <p:nvPr/>
          </p:nvSpPr>
          <p:spPr>
            <a:xfrm>
              <a:off x="4550275" y="2614600"/>
              <a:ext cx="57775" cy="79925"/>
            </a:xfrm>
            <a:custGeom>
              <a:avLst/>
              <a:gdLst/>
              <a:ahLst/>
              <a:cxnLst/>
              <a:rect l="l" t="t" r="r" b="b"/>
              <a:pathLst>
                <a:path w="2311" h="3197" extrusionOk="0">
                  <a:moveTo>
                    <a:pt x="1521" y="0"/>
                  </a:moveTo>
                  <a:cubicBezTo>
                    <a:pt x="1034" y="213"/>
                    <a:pt x="518" y="365"/>
                    <a:pt x="1" y="487"/>
                  </a:cubicBezTo>
                  <a:cubicBezTo>
                    <a:pt x="153" y="1307"/>
                    <a:pt x="366" y="2098"/>
                    <a:pt x="578" y="2857"/>
                  </a:cubicBezTo>
                  <a:cubicBezTo>
                    <a:pt x="603" y="3027"/>
                    <a:pt x="975" y="3197"/>
                    <a:pt x="1279" y="3197"/>
                  </a:cubicBezTo>
                  <a:cubicBezTo>
                    <a:pt x="1356" y="3197"/>
                    <a:pt x="1429" y="3186"/>
                    <a:pt x="1490" y="3161"/>
                  </a:cubicBezTo>
                  <a:cubicBezTo>
                    <a:pt x="1581" y="3161"/>
                    <a:pt x="1673" y="3070"/>
                    <a:pt x="1733" y="3040"/>
                  </a:cubicBezTo>
                  <a:cubicBezTo>
                    <a:pt x="2311" y="2736"/>
                    <a:pt x="2281" y="2736"/>
                    <a:pt x="2129" y="2128"/>
                  </a:cubicBezTo>
                  <a:cubicBezTo>
                    <a:pt x="1977" y="1550"/>
                    <a:pt x="1825" y="973"/>
                    <a:pt x="1673" y="335"/>
                  </a:cubicBezTo>
                  <a:cubicBezTo>
                    <a:pt x="1642" y="243"/>
                    <a:pt x="1642" y="122"/>
                    <a:pt x="1521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6"/>
            <p:cNvSpPr/>
            <p:nvPr/>
          </p:nvSpPr>
          <p:spPr>
            <a:xfrm>
              <a:off x="4597400" y="2598625"/>
              <a:ext cx="54725" cy="85325"/>
            </a:xfrm>
            <a:custGeom>
              <a:avLst/>
              <a:gdLst/>
              <a:ahLst/>
              <a:cxnLst/>
              <a:rect l="l" t="t" r="r" b="b"/>
              <a:pathLst>
                <a:path w="2189" h="3413" extrusionOk="0">
                  <a:moveTo>
                    <a:pt x="1095" y="1"/>
                  </a:moveTo>
                  <a:cubicBezTo>
                    <a:pt x="730" y="183"/>
                    <a:pt x="396" y="335"/>
                    <a:pt x="0" y="457"/>
                  </a:cubicBezTo>
                  <a:cubicBezTo>
                    <a:pt x="183" y="1369"/>
                    <a:pt x="456" y="2281"/>
                    <a:pt x="730" y="3162"/>
                  </a:cubicBezTo>
                  <a:cubicBezTo>
                    <a:pt x="730" y="3223"/>
                    <a:pt x="760" y="3314"/>
                    <a:pt x="851" y="3344"/>
                  </a:cubicBezTo>
                  <a:cubicBezTo>
                    <a:pt x="955" y="3392"/>
                    <a:pt x="1056" y="3412"/>
                    <a:pt x="1153" y="3412"/>
                  </a:cubicBezTo>
                  <a:cubicBezTo>
                    <a:pt x="1371" y="3412"/>
                    <a:pt x="1575" y="3309"/>
                    <a:pt x="1763" y="3162"/>
                  </a:cubicBezTo>
                  <a:cubicBezTo>
                    <a:pt x="1946" y="3010"/>
                    <a:pt x="2189" y="2797"/>
                    <a:pt x="2037" y="2463"/>
                  </a:cubicBezTo>
                  <a:cubicBezTo>
                    <a:pt x="1763" y="1794"/>
                    <a:pt x="1520" y="1065"/>
                    <a:pt x="1307" y="335"/>
                  </a:cubicBezTo>
                  <a:cubicBezTo>
                    <a:pt x="1277" y="244"/>
                    <a:pt x="1216" y="123"/>
                    <a:pt x="1095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6"/>
            <p:cNvSpPr/>
            <p:nvPr/>
          </p:nvSpPr>
          <p:spPr>
            <a:xfrm>
              <a:off x="4633875" y="2580400"/>
              <a:ext cx="48650" cy="81325"/>
            </a:xfrm>
            <a:custGeom>
              <a:avLst/>
              <a:gdLst/>
              <a:ahLst/>
              <a:cxnLst/>
              <a:rect l="l" t="t" r="r" b="b"/>
              <a:pathLst>
                <a:path w="1946" h="3253" extrusionOk="0">
                  <a:moveTo>
                    <a:pt x="1125" y="0"/>
                  </a:moveTo>
                  <a:lnTo>
                    <a:pt x="0" y="578"/>
                  </a:lnTo>
                  <a:cubicBezTo>
                    <a:pt x="304" y="1459"/>
                    <a:pt x="608" y="2341"/>
                    <a:pt x="912" y="3253"/>
                  </a:cubicBezTo>
                  <a:cubicBezTo>
                    <a:pt x="1368" y="3253"/>
                    <a:pt x="1703" y="3040"/>
                    <a:pt x="1855" y="2645"/>
                  </a:cubicBezTo>
                  <a:cubicBezTo>
                    <a:pt x="1885" y="2523"/>
                    <a:pt x="1946" y="2432"/>
                    <a:pt x="1885" y="2341"/>
                  </a:cubicBezTo>
                  <a:cubicBezTo>
                    <a:pt x="1672" y="1581"/>
                    <a:pt x="1399" y="821"/>
                    <a:pt x="1125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6"/>
            <p:cNvSpPr/>
            <p:nvPr/>
          </p:nvSpPr>
          <p:spPr>
            <a:xfrm>
              <a:off x="4512300" y="2632825"/>
              <a:ext cx="43325" cy="68600"/>
            </a:xfrm>
            <a:custGeom>
              <a:avLst/>
              <a:gdLst/>
              <a:ahLst/>
              <a:cxnLst/>
              <a:rect l="l" t="t" r="r" b="b"/>
              <a:pathLst>
                <a:path w="1733" h="2744" extrusionOk="0">
                  <a:moveTo>
                    <a:pt x="1064" y="1"/>
                  </a:moveTo>
                  <a:cubicBezTo>
                    <a:pt x="790" y="92"/>
                    <a:pt x="426" y="153"/>
                    <a:pt x="0" y="274"/>
                  </a:cubicBezTo>
                  <a:cubicBezTo>
                    <a:pt x="122" y="1034"/>
                    <a:pt x="334" y="1794"/>
                    <a:pt x="486" y="2554"/>
                  </a:cubicBezTo>
                  <a:cubicBezTo>
                    <a:pt x="517" y="2706"/>
                    <a:pt x="608" y="2736"/>
                    <a:pt x="699" y="2736"/>
                  </a:cubicBezTo>
                  <a:cubicBezTo>
                    <a:pt x="745" y="2741"/>
                    <a:pt x="790" y="2744"/>
                    <a:pt x="836" y="2744"/>
                  </a:cubicBezTo>
                  <a:cubicBezTo>
                    <a:pt x="1062" y="2744"/>
                    <a:pt x="1282" y="2681"/>
                    <a:pt x="1459" y="2554"/>
                  </a:cubicBezTo>
                  <a:cubicBezTo>
                    <a:pt x="1672" y="2402"/>
                    <a:pt x="1733" y="2250"/>
                    <a:pt x="1672" y="2007"/>
                  </a:cubicBezTo>
                  <a:cubicBezTo>
                    <a:pt x="1459" y="1338"/>
                    <a:pt x="1246" y="639"/>
                    <a:pt x="1064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6"/>
            <p:cNvSpPr/>
            <p:nvPr/>
          </p:nvSpPr>
          <p:spPr>
            <a:xfrm>
              <a:off x="4479625" y="1856425"/>
              <a:ext cx="725700" cy="611200"/>
            </a:xfrm>
            <a:custGeom>
              <a:avLst/>
              <a:gdLst/>
              <a:ahLst/>
              <a:cxnLst/>
              <a:rect l="l" t="t" r="r" b="b"/>
              <a:pathLst>
                <a:path w="29028" h="24448" extrusionOk="0">
                  <a:moveTo>
                    <a:pt x="22653" y="0"/>
                  </a:moveTo>
                  <a:cubicBezTo>
                    <a:pt x="22348" y="0"/>
                    <a:pt x="22040" y="19"/>
                    <a:pt x="21733" y="53"/>
                  </a:cubicBezTo>
                  <a:cubicBezTo>
                    <a:pt x="18876" y="327"/>
                    <a:pt x="16049" y="661"/>
                    <a:pt x="13192" y="1208"/>
                  </a:cubicBezTo>
                  <a:cubicBezTo>
                    <a:pt x="12250" y="1391"/>
                    <a:pt x="11246" y="1573"/>
                    <a:pt x="10304" y="1847"/>
                  </a:cubicBezTo>
                  <a:cubicBezTo>
                    <a:pt x="8906" y="2272"/>
                    <a:pt x="7447" y="2667"/>
                    <a:pt x="6049" y="3184"/>
                  </a:cubicBezTo>
                  <a:cubicBezTo>
                    <a:pt x="4529" y="3670"/>
                    <a:pt x="3070" y="4309"/>
                    <a:pt x="1824" y="5342"/>
                  </a:cubicBezTo>
                  <a:cubicBezTo>
                    <a:pt x="790" y="6163"/>
                    <a:pt x="243" y="7196"/>
                    <a:pt x="122" y="8534"/>
                  </a:cubicBezTo>
                  <a:cubicBezTo>
                    <a:pt x="0" y="9780"/>
                    <a:pt x="426" y="10874"/>
                    <a:pt x="1034" y="11938"/>
                  </a:cubicBezTo>
                  <a:cubicBezTo>
                    <a:pt x="1672" y="13093"/>
                    <a:pt x="2675" y="13883"/>
                    <a:pt x="3739" y="14643"/>
                  </a:cubicBezTo>
                  <a:cubicBezTo>
                    <a:pt x="6687" y="16801"/>
                    <a:pt x="9666" y="19020"/>
                    <a:pt x="12827" y="20905"/>
                  </a:cubicBezTo>
                  <a:cubicBezTo>
                    <a:pt x="14712" y="22060"/>
                    <a:pt x="16627" y="23184"/>
                    <a:pt x="18663" y="24035"/>
                  </a:cubicBezTo>
                  <a:cubicBezTo>
                    <a:pt x="19364" y="24298"/>
                    <a:pt x="20054" y="24448"/>
                    <a:pt x="20728" y="24448"/>
                  </a:cubicBezTo>
                  <a:cubicBezTo>
                    <a:pt x="21691" y="24448"/>
                    <a:pt x="22620" y="24143"/>
                    <a:pt x="23496" y="23427"/>
                  </a:cubicBezTo>
                  <a:cubicBezTo>
                    <a:pt x="24681" y="22455"/>
                    <a:pt x="25077" y="21148"/>
                    <a:pt x="25228" y="19689"/>
                  </a:cubicBezTo>
                  <a:cubicBezTo>
                    <a:pt x="25289" y="19476"/>
                    <a:pt x="25350" y="19354"/>
                    <a:pt x="25502" y="19202"/>
                  </a:cubicBezTo>
                  <a:cubicBezTo>
                    <a:pt x="26262" y="18595"/>
                    <a:pt x="26870" y="17835"/>
                    <a:pt x="27295" y="16953"/>
                  </a:cubicBezTo>
                  <a:cubicBezTo>
                    <a:pt x="28329" y="14643"/>
                    <a:pt x="28390" y="12272"/>
                    <a:pt x="27204" y="9993"/>
                  </a:cubicBezTo>
                  <a:cubicBezTo>
                    <a:pt x="28542" y="8047"/>
                    <a:pt x="29028" y="5980"/>
                    <a:pt x="28055" y="3701"/>
                  </a:cubicBezTo>
                  <a:cubicBezTo>
                    <a:pt x="27569" y="2515"/>
                    <a:pt x="26809" y="1543"/>
                    <a:pt x="25684" y="813"/>
                  </a:cubicBezTo>
                  <a:cubicBezTo>
                    <a:pt x="24742" y="224"/>
                    <a:pt x="23708" y="0"/>
                    <a:pt x="226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6"/>
            <p:cNvSpPr/>
            <p:nvPr/>
          </p:nvSpPr>
          <p:spPr>
            <a:xfrm>
              <a:off x="3938575" y="2060125"/>
              <a:ext cx="598825" cy="707775"/>
            </a:xfrm>
            <a:custGeom>
              <a:avLst/>
              <a:gdLst/>
              <a:ahLst/>
              <a:cxnLst/>
              <a:rect l="l" t="t" r="r" b="b"/>
              <a:pathLst>
                <a:path w="23953" h="28311" extrusionOk="0">
                  <a:moveTo>
                    <a:pt x="17735" y="0"/>
                  </a:moveTo>
                  <a:cubicBezTo>
                    <a:pt x="17205" y="0"/>
                    <a:pt x="16673" y="95"/>
                    <a:pt x="16140" y="294"/>
                  </a:cubicBezTo>
                  <a:cubicBezTo>
                    <a:pt x="14621" y="872"/>
                    <a:pt x="13314" y="1784"/>
                    <a:pt x="12128" y="2817"/>
                  </a:cubicBezTo>
                  <a:cubicBezTo>
                    <a:pt x="10973" y="3760"/>
                    <a:pt x="9879" y="4763"/>
                    <a:pt x="8815" y="5766"/>
                  </a:cubicBezTo>
                  <a:cubicBezTo>
                    <a:pt x="8086" y="6465"/>
                    <a:pt x="7417" y="7194"/>
                    <a:pt x="6748" y="7893"/>
                  </a:cubicBezTo>
                  <a:cubicBezTo>
                    <a:pt x="4864" y="10082"/>
                    <a:pt x="3070" y="12301"/>
                    <a:pt x="1399" y="14641"/>
                  </a:cubicBezTo>
                  <a:cubicBezTo>
                    <a:pt x="578" y="15735"/>
                    <a:pt x="0" y="16982"/>
                    <a:pt x="31" y="18441"/>
                  </a:cubicBezTo>
                  <a:cubicBezTo>
                    <a:pt x="61" y="19717"/>
                    <a:pt x="517" y="20903"/>
                    <a:pt x="1277" y="21936"/>
                  </a:cubicBezTo>
                  <a:cubicBezTo>
                    <a:pt x="2596" y="23749"/>
                    <a:pt x="4361" y="24420"/>
                    <a:pt x="6507" y="24420"/>
                  </a:cubicBezTo>
                  <a:cubicBezTo>
                    <a:pt x="6735" y="24420"/>
                    <a:pt x="6967" y="24413"/>
                    <a:pt x="7204" y="24398"/>
                  </a:cubicBezTo>
                  <a:cubicBezTo>
                    <a:pt x="8542" y="26587"/>
                    <a:pt x="10608" y="27711"/>
                    <a:pt x="13131" y="28015"/>
                  </a:cubicBezTo>
                  <a:cubicBezTo>
                    <a:pt x="13312" y="28033"/>
                    <a:pt x="13496" y="28041"/>
                    <a:pt x="13680" y="28041"/>
                  </a:cubicBezTo>
                  <a:cubicBezTo>
                    <a:pt x="14456" y="28041"/>
                    <a:pt x="15252" y="27890"/>
                    <a:pt x="15988" y="27620"/>
                  </a:cubicBezTo>
                  <a:cubicBezTo>
                    <a:pt x="16070" y="27593"/>
                    <a:pt x="16146" y="27578"/>
                    <a:pt x="16224" y="27578"/>
                  </a:cubicBezTo>
                  <a:cubicBezTo>
                    <a:pt x="16320" y="27578"/>
                    <a:pt x="16418" y="27600"/>
                    <a:pt x="16536" y="27650"/>
                  </a:cubicBezTo>
                  <a:cubicBezTo>
                    <a:pt x="17403" y="28034"/>
                    <a:pt x="18298" y="28310"/>
                    <a:pt x="19211" y="28310"/>
                  </a:cubicBezTo>
                  <a:cubicBezTo>
                    <a:pt x="19672" y="28310"/>
                    <a:pt x="20139" y="28239"/>
                    <a:pt x="20609" y="28076"/>
                  </a:cubicBezTo>
                  <a:cubicBezTo>
                    <a:pt x="22402" y="27438"/>
                    <a:pt x="23283" y="26070"/>
                    <a:pt x="23587" y="24246"/>
                  </a:cubicBezTo>
                  <a:cubicBezTo>
                    <a:pt x="23952" y="22027"/>
                    <a:pt x="23922" y="19839"/>
                    <a:pt x="23922" y="17620"/>
                  </a:cubicBezTo>
                  <a:cubicBezTo>
                    <a:pt x="23891" y="14033"/>
                    <a:pt x="23527" y="10325"/>
                    <a:pt x="23162" y="6678"/>
                  </a:cubicBezTo>
                  <a:cubicBezTo>
                    <a:pt x="23071" y="5401"/>
                    <a:pt x="22858" y="4155"/>
                    <a:pt x="22220" y="3000"/>
                  </a:cubicBezTo>
                  <a:cubicBezTo>
                    <a:pt x="21612" y="1936"/>
                    <a:pt x="20882" y="994"/>
                    <a:pt x="19758" y="446"/>
                  </a:cubicBezTo>
                  <a:cubicBezTo>
                    <a:pt x="19091" y="156"/>
                    <a:pt x="18415" y="0"/>
                    <a:pt x="177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6"/>
            <p:cNvSpPr/>
            <p:nvPr/>
          </p:nvSpPr>
          <p:spPr>
            <a:xfrm>
              <a:off x="4497100" y="1960150"/>
              <a:ext cx="265975" cy="246650"/>
            </a:xfrm>
            <a:custGeom>
              <a:avLst/>
              <a:gdLst/>
              <a:ahLst/>
              <a:cxnLst/>
              <a:rect l="l" t="t" r="r" b="b"/>
              <a:pathLst>
                <a:path w="10639" h="9866" extrusionOk="0">
                  <a:moveTo>
                    <a:pt x="4922" y="1"/>
                  </a:moveTo>
                  <a:cubicBezTo>
                    <a:pt x="4675" y="1"/>
                    <a:pt x="4422" y="40"/>
                    <a:pt x="4164" y="129"/>
                  </a:cubicBezTo>
                  <a:cubicBezTo>
                    <a:pt x="3070" y="494"/>
                    <a:pt x="2158" y="1163"/>
                    <a:pt x="1277" y="1953"/>
                  </a:cubicBezTo>
                  <a:cubicBezTo>
                    <a:pt x="213" y="2895"/>
                    <a:pt x="0" y="4111"/>
                    <a:pt x="61" y="5388"/>
                  </a:cubicBezTo>
                  <a:cubicBezTo>
                    <a:pt x="152" y="5600"/>
                    <a:pt x="183" y="5752"/>
                    <a:pt x="213" y="5935"/>
                  </a:cubicBezTo>
                  <a:cubicBezTo>
                    <a:pt x="517" y="6907"/>
                    <a:pt x="1186" y="7728"/>
                    <a:pt x="1824" y="8488"/>
                  </a:cubicBezTo>
                  <a:cubicBezTo>
                    <a:pt x="2341" y="9126"/>
                    <a:pt x="3040" y="9552"/>
                    <a:pt x="3830" y="9734"/>
                  </a:cubicBezTo>
                  <a:cubicBezTo>
                    <a:pt x="4111" y="9817"/>
                    <a:pt x="4405" y="9866"/>
                    <a:pt x="4695" y="9866"/>
                  </a:cubicBezTo>
                  <a:cubicBezTo>
                    <a:pt x="5470" y="9866"/>
                    <a:pt x="6211" y="9515"/>
                    <a:pt x="6566" y="8518"/>
                  </a:cubicBezTo>
                  <a:cubicBezTo>
                    <a:pt x="6633" y="8361"/>
                    <a:pt x="6750" y="8270"/>
                    <a:pt x="6892" y="8270"/>
                  </a:cubicBezTo>
                  <a:cubicBezTo>
                    <a:pt x="6943" y="8270"/>
                    <a:pt x="6996" y="8282"/>
                    <a:pt x="7052" y="8306"/>
                  </a:cubicBezTo>
                  <a:cubicBezTo>
                    <a:pt x="7252" y="8350"/>
                    <a:pt x="7452" y="8378"/>
                    <a:pt x="7653" y="8378"/>
                  </a:cubicBezTo>
                  <a:cubicBezTo>
                    <a:pt x="7726" y="8378"/>
                    <a:pt x="7799" y="8375"/>
                    <a:pt x="7873" y="8366"/>
                  </a:cubicBezTo>
                  <a:cubicBezTo>
                    <a:pt x="9392" y="8245"/>
                    <a:pt x="10335" y="7546"/>
                    <a:pt x="10517" y="6056"/>
                  </a:cubicBezTo>
                  <a:cubicBezTo>
                    <a:pt x="10639" y="5266"/>
                    <a:pt x="10335" y="4567"/>
                    <a:pt x="9636" y="4081"/>
                  </a:cubicBezTo>
                  <a:cubicBezTo>
                    <a:pt x="9271" y="3807"/>
                    <a:pt x="8815" y="3686"/>
                    <a:pt x="8359" y="3594"/>
                  </a:cubicBezTo>
                  <a:cubicBezTo>
                    <a:pt x="7842" y="3473"/>
                    <a:pt x="7751" y="3321"/>
                    <a:pt x="7812" y="2865"/>
                  </a:cubicBezTo>
                  <a:cubicBezTo>
                    <a:pt x="7933" y="1831"/>
                    <a:pt x="7508" y="1072"/>
                    <a:pt x="6626" y="555"/>
                  </a:cubicBezTo>
                  <a:cubicBezTo>
                    <a:pt x="6089" y="232"/>
                    <a:pt x="5521" y="1"/>
                    <a:pt x="4922" y="1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36"/>
            <p:cNvSpPr/>
            <p:nvPr/>
          </p:nvSpPr>
          <p:spPr>
            <a:xfrm>
              <a:off x="4257725" y="2076625"/>
              <a:ext cx="240150" cy="260925"/>
            </a:xfrm>
            <a:custGeom>
              <a:avLst/>
              <a:gdLst/>
              <a:ahLst/>
              <a:cxnLst/>
              <a:rect l="l" t="t" r="r" b="b"/>
              <a:pathLst>
                <a:path w="9606" h="10437" extrusionOk="0">
                  <a:moveTo>
                    <a:pt x="4990" y="1"/>
                  </a:moveTo>
                  <a:cubicBezTo>
                    <a:pt x="4666" y="1"/>
                    <a:pt x="4331" y="48"/>
                    <a:pt x="3982" y="151"/>
                  </a:cubicBezTo>
                  <a:cubicBezTo>
                    <a:pt x="2827" y="486"/>
                    <a:pt x="1824" y="941"/>
                    <a:pt x="912" y="1701"/>
                  </a:cubicBezTo>
                  <a:cubicBezTo>
                    <a:pt x="183" y="2309"/>
                    <a:pt x="1" y="3100"/>
                    <a:pt x="1" y="4011"/>
                  </a:cubicBezTo>
                  <a:cubicBezTo>
                    <a:pt x="31" y="5045"/>
                    <a:pt x="396" y="5805"/>
                    <a:pt x="1399" y="6230"/>
                  </a:cubicBezTo>
                  <a:cubicBezTo>
                    <a:pt x="1824" y="6413"/>
                    <a:pt x="1885" y="6534"/>
                    <a:pt x="1733" y="7021"/>
                  </a:cubicBezTo>
                  <a:cubicBezTo>
                    <a:pt x="1611" y="7477"/>
                    <a:pt x="1490" y="7932"/>
                    <a:pt x="1520" y="8388"/>
                  </a:cubicBezTo>
                  <a:cubicBezTo>
                    <a:pt x="1581" y="9209"/>
                    <a:pt x="2007" y="9817"/>
                    <a:pt x="2767" y="10182"/>
                  </a:cubicBezTo>
                  <a:cubicBezTo>
                    <a:pt x="3164" y="10353"/>
                    <a:pt x="3543" y="10436"/>
                    <a:pt x="3902" y="10436"/>
                  </a:cubicBezTo>
                  <a:cubicBezTo>
                    <a:pt x="4751" y="10436"/>
                    <a:pt x="5491" y="9972"/>
                    <a:pt x="6110" y="9118"/>
                  </a:cubicBezTo>
                  <a:cubicBezTo>
                    <a:pt x="6262" y="8875"/>
                    <a:pt x="6384" y="8662"/>
                    <a:pt x="6444" y="8388"/>
                  </a:cubicBezTo>
                  <a:cubicBezTo>
                    <a:pt x="6524" y="8175"/>
                    <a:pt x="6651" y="8079"/>
                    <a:pt x="6825" y="8079"/>
                  </a:cubicBezTo>
                  <a:cubicBezTo>
                    <a:pt x="6849" y="8079"/>
                    <a:pt x="6874" y="8081"/>
                    <a:pt x="6900" y="8084"/>
                  </a:cubicBezTo>
                  <a:cubicBezTo>
                    <a:pt x="7041" y="8105"/>
                    <a:pt x="7175" y="8115"/>
                    <a:pt x="7302" y="8115"/>
                  </a:cubicBezTo>
                  <a:cubicBezTo>
                    <a:pt x="8496" y="8115"/>
                    <a:pt x="9115" y="7255"/>
                    <a:pt x="9362" y="6321"/>
                  </a:cubicBezTo>
                  <a:cubicBezTo>
                    <a:pt x="9606" y="5562"/>
                    <a:pt x="9606" y="4771"/>
                    <a:pt x="9332" y="3981"/>
                  </a:cubicBezTo>
                  <a:cubicBezTo>
                    <a:pt x="8998" y="3039"/>
                    <a:pt x="8663" y="2066"/>
                    <a:pt x="7964" y="1306"/>
                  </a:cubicBezTo>
                  <a:lnTo>
                    <a:pt x="7599" y="941"/>
                  </a:lnTo>
                  <a:cubicBezTo>
                    <a:pt x="6746" y="380"/>
                    <a:pt x="5909" y="1"/>
                    <a:pt x="4990" y="1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36"/>
            <p:cNvSpPr/>
            <p:nvPr/>
          </p:nvSpPr>
          <p:spPr>
            <a:xfrm>
              <a:off x="4212125" y="2388150"/>
              <a:ext cx="99575" cy="236825"/>
            </a:xfrm>
            <a:custGeom>
              <a:avLst/>
              <a:gdLst/>
              <a:ahLst/>
              <a:cxnLst/>
              <a:rect l="l" t="t" r="r" b="b"/>
              <a:pathLst>
                <a:path w="3983" h="9473" extrusionOk="0">
                  <a:moveTo>
                    <a:pt x="3861" y="0"/>
                  </a:moveTo>
                  <a:cubicBezTo>
                    <a:pt x="3466" y="365"/>
                    <a:pt x="3223" y="791"/>
                    <a:pt x="2949" y="1247"/>
                  </a:cubicBezTo>
                  <a:cubicBezTo>
                    <a:pt x="2068" y="2645"/>
                    <a:pt x="1277" y="4043"/>
                    <a:pt x="609" y="5532"/>
                  </a:cubicBezTo>
                  <a:cubicBezTo>
                    <a:pt x="244" y="6292"/>
                    <a:pt x="62" y="7083"/>
                    <a:pt x="31" y="7934"/>
                  </a:cubicBezTo>
                  <a:cubicBezTo>
                    <a:pt x="1" y="8602"/>
                    <a:pt x="396" y="9271"/>
                    <a:pt x="973" y="9423"/>
                  </a:cubicBezTo>
                  <a:cubicBezTo>
                    <a:pt x="1086" y="9457"/>
                    <a:pt x="1203" y="9473"/>
                    <a:pt x="1321" y="9473"/>
                  </a:cubicBezTo>
                  <a:cubicBezTo>
                    <a:pt x="1839" y="9473"/>
                    <a:pt x="2373" y="9164"/>
                    <a:pt x="2645" y="8694"/>
                  </a:cubicBezTo>
                  <a:cubicBezTo>
                    <a:pt x="3344" y="7538"/>
                    <a:pt x="3527" y="6262"/>
                    <a:pt x="3679" y="4955"/>
                  </a:cubicBezTo>
                  <a:cubicBezTo>
                    <a:pt x="3861" y="3557"/>
                    <a:pt x="3891" y="2158"/>
                    <a:pt x="3861" y="760"/>
                  </a:cubicBezTo>
                  <a:cubicBezTo>
                    <a:pt x="3861" y="517"/>
                    <a:pt x="3983" y="304"/>
                    <a:pt x="38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36"/>
            <p:cNvSpPr/>
            <p:nvPr/>
          </p:nvSpPr>
          <p:spPr>
            <a:xfrm>
              <a:off x="4394500" y="2376750"/>
              <a:ext cx="76775" cy="253000"/>
            </a:xfrm>
            <a:custGeom>
              <a:avLst/>
              <a:gdLst/>
              <a:ahLst/>
              <a:cxnLst/>
              <a:rect l="l" t="t" r="r" b="b"/>
              <a:pathLst>
                <a:path w="3071" h="10120" extrusionOk="0">
                  <a:moveTo>
                    <a:pt x="1125" y="0"/>
                  </a:moveTo>
                  <a:cubicBezTo>
                    <a:pt x="1034" y="517"/>
                    <a:pt x="852" y="1064"/>
                    <a:pt x="791" y="1611"/>
                  </a:cubicBezTo>
                  <a:cubicBezTo>
                    <a:pt x="457" y="3496"/>
                    <a:pt x="92" y="5380"/>
                    <a:pt x="31" y="7295"/>
                  </a:cubicBezTo>
                  <a:cubicBezTo>
                    <a:pt x="1" y="8146"/>
                    <a:pt x="62" y="9028"/>
                    <a:pt x="669" y="9757"/>
                  </a:cubicBezTo>
                  <a:cubicBezTo>
                    <a:pt x="877" y="9997"/>
                    <a:pt x="1144" y="10119"/>
                    <a:pt x="1416" y="10119"/>
                  </a:cubicBezTo>
                  <a:cubicBezTo>
                    <a:pt x="1662" y="10119"/>
                    <a:pt x="1912" y="10020"/>
                    <a:pt x="2128" y="9818"/>
                  </a:cubicBezTo>
                  <a:cubicBezTo>
                    <a:pt x="2524" y="9393"/>
                    <a:pt x="2736" y="8876"/>
                    <a:pt x="2858" y="8298"/>
                  </a:cubicBezTo>
                  <a:cubicBezTo>
                    <a:pt x="3071" y="7052"/>
                    <a:pt x="2888" y="5806"/>
                    <a:pt x="2645" y="4590"/>
                  </a:cubicBezTo>
                  <a:cubicBezTo>
                    <a:pt x="2280" y="3040"/>
                    <a:pt x="1672" y="1551"/>
                    <a:pt x="11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6"/>
            <p:cNvSpPr/>
            <p:nvPr/>
          </p:nvSpPr>
          <p:spPr>
            <a:xfrm>
              <a:off x="4041925" y="2295450"/>
              <a:ext cx="167950" cy="196875"/>
            </a:xfrm>
            <a:custGeom>
              <a:avLst/>
              <a:gdLst/>
              <a:ahLst/>
              <a:cxnLst/>
              <a:rect l="l" t="t" r="r" b="b"/>
              <a:pathLst>
                <a:path w="6718" h="7875" extrusionOk="0">
                  <a:moveTo>
                    <a:pt x="6718" y="0"/>
                  </a:moveTo>
                  <a:lnTo>
                    <a:pt x="6718" y="0"/>
                  </a:lnTo>
                  <a:cubicBezTo>
                    <a:pt x="6079" y="365"/>
                    <a:pt x="5502" y="821"/>
                    <a:pt x="4894" y="1186"/>
                  </a:cubicBezTo>
                  <a:cubicBezTo>
                    <a:pt x="3800" y="1885"/>
                    <a:pt x="2857" y="2705"/>
                    <a:pt x="1976" y="3617"/>
                  </a:cubicBezTo>
                  <a:cubicBezTo>
                    <a:pt x="1307" y="4347"/>
                    <a:pt x="699" y="5137"/>
                    <a:pt x="304" y="6049"/>
                  </a:cubicBezTo>
                  <a:cubicBezTo>
                    <a:pt x="0" y="6778"/>
                    <a:pt x="122" y="7234"/>
                    <a:pt x="608" y="7599"/>
                  </a:cubicBezTo>
                  <a:cubicBezTo>
                    <a:pt x="862" y="7782"/>
                    <a:pt x="1129" y="7874"/>
                    <a:pt x="1397" y="7874"/>
                  </a:cubicBezTo>
                  <a:cubicBezTo>
                    <a:pt x="1707" y="7874"/>
                    <a:pt x="2017" y="7752"/>
                    <a:pt x="2310" y="7508"/>
                  </a:cubicBezTo>
                  <a:cubicBezTo>
                    <a:pt x="3009" y="6930"/>
                    <a:pt x="3496" y="6231"/>
                    <a:pt x="3982" y="5532"/>
                  </a:cubicBezTo>
                  <a:cubicBezTo>
                    <a:pt x="5137" y="3891"/>
                    <a:pt x="5927" y="2067"/>
                    <a:pt x="6687" y="213"/>
                  </a:cubicBezTo>
                  <a:cubicBezTo>
                    <a:pt x="6687" y="122"/>
                    <a:pt x="6687" y="91"/>
                    <a:pt x="67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6"/>
            <p:cNvSpPr/>
            <p:nvPr/>
          </p:nvSpPr>
          <p:spPr>
            <a:xfrm>
              <a:off x="4819275" y="2129225"/>
              <a:ext cx="243950" cy="89500"/>
            </a:xfrm>
            <a:custGeom>
              <a:avLst/>
              <a:gdLst/>
              <a:ahLst/>
              <a:cxnLst/>
              <a:rect l="l" t="t" r="r" b="b"/>
              <a:pathLst>
                <a:path w="9758" h="3580" extrusionOk="0">
                  <a:moveTo>
                    <a:pt x="2777" y="0"/>
                  </a:moveTo>
                  <a:cubicBezTo>
                    <a:pt x="2370" y="0"/>
                    <a:pt x="1961" y="8"/>
                    <a:pt x="1551" y="23"/>
                  </a:cubicBezTo>
                  <a:cubicBezTo>
                    <a:pt x="1004" y="23"/>
                    <a:pt x="518" y="23"/>
                    <a:pt x="1" y="175"/>
                  </a:cubicBezTo>
                  <a:cubicBezTo>
                    <a:pt x="183" y="418"/>
                    <a:pt x="396" y="479"/>
                    <a:pt x="670" y="540"/>
                  </a:cubicBezTo>
                  <a:cubicBezTo>
                    <a:pt x="1885" y="1300"/>
                    <a:pt x="3101" y="1999"/>
                    <a:pt x="4408" y="2546"/>
                  </a:cubicBezTo>
                  <a:cubicBezTo>
                    <a:pt x="5563" y="3093"/>
                    <a:pt x="6779" y="3579"/>
                    <a:pt x="8117" y="3579"/>
                  </a:cubicBezTo>
                  <a:cubicBezTo>
                    <a:pt x="8816" y="3579"/>
                    <a:pt x="9454" y="3123"/>
                    <a:pt x="9606" y="2515"/>
                  </a:cubicBezTo>
                  <a:cubicBezTo>
                    <a:pt x="9758" y="1938"/>
                    <a:pt x="9424" y="1300"/>
                    <a:pt x="8816" y="965"/>
                  </a:cubicBezTo>
                  <a:cubicBezTo>
                    <a:pt x="8056" y="540"/>
                    <a:pt x="7296" y="266"/>
                    <a:pt x="6445" y="205"/>
                  </a:cubicBezTo>
                  <a:cubicBezTo>
                    <a:pt x="5214" y="68"/>
                    <a:pt x="4000" y="0"/>
                    <a:pt x="27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6"/>
            <p:cNvSpPr/>
            <p:nvPr/>
          </p:nvSpPr>
          <p:spPr>
            <a:xfrm>
              <a:off x="4750900" y="2214125"/>
              <a:ext cx="221150" cy="148825"/>
            </a:xfrm>
            <a:custGeom>
              <a:avLst/>
              <a:gdLst/>
              <a:ahLst/>
              <a:cxnLst/>
              <a:rect l="l" t="t" r="r" b="b"/>
              <a:pathLst>
                <a:path w="8846" h="5953" extrusionOk="0">
                  <a:moveTo>
                    <a:pt x="0" y="1"/>
                  </a:moveTo>
                  <a:cubicBezTo>
                    <a:pt x="1064" y="1247"/>
                    <a:pt x="2006" y="2554"/>
                    <a:pt x="3192" y="3648"/>
                  </a:cubicBezTo>
                  <a:cubicBezTo>
                    <a:pt x="4134" y="4469"/>
                    <a:pt x="5107" y="5290"/>
                    <a:pt x="6292" y="5746"/>
                  </a:cubicBezTo>
                  <a:cubicBezTo>
                    <a:pt x="6668" y="5871"/>
                    <a:pt x="7043" y="5953"/>
                    <a:pt x="7428" y="5953"/>
                  </a:cubicBezTo>
                  <a:cubicBezTo>
                    <a:pt x="7604" y="5953"/>
                    <a:pt x="7783" y="5936"/>
                    <a:pt x="7964" y="5898"/>
                  </a:cubicBezTo>
                  <a:cubicBezTo>
                    <a:pt x="8572" y="5685"/>
                    <a:pt x="8845" y="5168"/>
                    <a:pt x="8663" y="4591"/>
                  </a:cubicBezTo>
                  <a:cubicBezTo>
                    <a:pt x="8359" y="3679"/>
                    <a:pt x="7660" y="3192"/>
                    <a:pt x="6870" y="2767"/>
                  </a:cubicBezTo>
                  <a:cubicBezTo>
                    <a:pt x="5168" y="1855"/>
                    <a:pt x="3374" y="1217"/>
                    <a:pt x="1581" y="518"/>
                  </a:cubicBezTo>
                  <a:cubicBezTo>
                    <a:pt x="1064" y="335"/>
                    <a:pt x="517" y="183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6"/>
            <p:cNvSpPr/>
            <p:nvPr/>
          </p:nvSpPr>
          <p:spPr>
            <a:xfrm>
              <a:off x="4790400" y="1939200"/>
              <a:ext cx="241675" cy="74375"/>
            </a:xfrm>
            <a:custGeom>
              <a:avLst/>
              <a:gdLst/>
              <a:ahLst/>
              <a:cxnLst/>
              <a:rect l="l" t="t" r="r" b="b"/>
              <a:pathLst>
                <a:path w="9667" h="2975" extrusionOk="0">
                  <a:moveTo>
                    <a:pt x="7539" y="1"/>
                  </a:moveTo>
                  <a:cubicBezTo>
                    <a:pt x="6853" y="1"/>
                    <a:pt x="6178" y="90"/>
                    <a:pt x="5503" y="238"/>
                  </a:cubicBezTo>
                  <a:cubicBezTo>
                    <a:pt x="4287" y="542"/>
                    <a:pt x="3071" y="967"/>
                    <a:pt x="1946" y="1545"/>
                  </a:cubicBezTo>
                  <a:cubicBezTo>
                    <a:pt x="1308" y="1849"/>
                    <a:pt x="639" y="2092"/>
                    <a:pt x="1" y="2487"/>
                  </a:cubicBezTo>
                  <a:cubicBezTo>
                    <a:pt x="92" y="2517"/>
                    <a:pt x="122" y="2517"/>
                    <a:pt x="153" y="2517"/>
                  </a:cubicBezTo>
                  <a:cubicBezTo>
                    <a:pt x="1748" y="2767"/>
                    <a:pt x="3383" y="2975"/>
                    <a:pt x="5010" y="2975"/>
                  </a:cubicBezTo>
                  <a:cubicBezTo>
                    <a:pt x="5367" y="2975"/>
                    <a:pt x="5724" y="2965"/>
                    <a:pt x="6080" y="2943"/>
                  </a:cubicBezTo>
                  <a:cubicBezTo>
                    <a:pt x="6931" y="2913"/>
                    <a:pt x="7782" y="2791"/>
                    <a:pt x="8633" y="2517"/>
                  </a:cubicBezTo>
                  <a:cubicBezTo>
                    <a:pt x="9363" y="2305"/>
                    <a:pt x="9667" y="1788"/>
                    <a:pt x="9606" y="1119"/>
                  </a:cubicBezTo>
                  <a:cubicBezTo>
                    <a:pt x="9545" y="511"/>
                    <a:pt x="9211" y="177"/>
                    <a:pt x="8451" y="55"/>
                  </a:cubicBezTo>
                  <a:cubicBezTo>
                    <a:pt x="8144" y="18"/>
                    <a:pt x="7840" y="1"/>
                    <a:pt x="75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36"/>
            <p:cNvSpPr/>
            <p:nvPr/>
          </p:nvSpPr>
          <p:spPr>
            <a:xfrm>
              <a:off x="4707575" y="2096275"/>
              <a:ext cx="27375" cy="26775"/>
            </a:xfrm>
            <a:custGeom>
              <a:avLst/>
              <a:gdLst/>
              <a:ahLst/>
              <a:cxnLst/>
              <a:rect l="l" t="t" r="r" b="b"/>
              <a:pathLst>
                <a:path w="1095" h="1071" extrusionOk="0">
                  <a:moveTo>
                    <a:pt x="637" y="0"/>
                  </a:moveTo>
                  <a:cubicBezTo>
                    <a:pt x="618" y="0"/>
                    <a:pt x="598" y="1"/>
                    <a:pt x="578" y="3"/>
                  </a:cubicBezTo>
                  <a:cubicBezTo>
                    <a:pt x="305" y="34"/>
                    <a:pt x="1" y="368"/>
                    <a:pt x="62" y="642"/>
                  </a:cubicBezTo>
                  <a:cubicBezTo>
                    <a:pt x="62" y="895"/>
                    <a:pt x="297" y="1071"/>
                    <a:pt x="549" y="1071"/>
                  </a:cubicBezTo>
                  <a:cubicBezTo>
                    <a:pt x="569" y="1071"/>
                    <a:pt x="589" y="1070"/>
                    <a:pt x="609" y="1067"/>
                  </a:cubicBezTo>
                  <a:cubicBezTo>
                    <a:pt x="882" y="1037"/>
                    <a:pt x="1095" y="733"/>
                    <a:pt x="1065" y="368"/>
                  </a:cubicBezTo>
                  <a:cubicBezTo>
                    <a:pt x="1008" y="171"/>
                    <a:pt x="874" y="0"/>
                    <a:pt x="637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36"/>
            <p:cNvSpPr/>
            <p:nvPr/>
          </p:nvSpPr>
          <p:spPr>
            <a:xfrm>
              <a:off x="4337525" y="2277200"/>
              <a:ext cx="31175" cy="25250"/>
            </a:xfrm>
            <a:custGeom>
              <a:avLst/>
              <a:gdLst/>
              <a:ahLst/>
              <a:cxnLst/>
              <a:rect l="l" t="t" r="r" b="b"/>
              <a:pathLst>
                <a:path w="1247" h="1010" extrusionOk="0">
                  <a:moveTo>
                    <a:pt x="644" y="1"/>
                  </a:moveTo>
                  <a:cubicBezTo>
                    <a:pt x="450" y="1"/>
                    <a:pt x="245" y="77"/>
                    <a:pt x="152" y="244"/>
                  </a:cubicBezTo>
                  <a:cubicBezTo>
                    <a:pt x="0" y="457"/>
                    <a:pt x="61" y="700"/>
                    <a:pt x="213" y="852"/>
                  </a:cubicBezTo>
                  <a:cubicBezTo>
                    <a:pt x="336" y="961"/>
                    <a:pt x="484" y="1009"/>
                    <a:pt x="626" y="1009"/>
                  </a:cubicBezTo>
                  <a:cubicBezTo>
                    <a:pt x="799" y="1009"/>
                    <a:pt x="964" y="938"/>
                    <a:pt x="1064" y="821"/>
                  </a:cubicBezTo>
                  <a:cubicBezTo>
                    <a:pt x="1246" y="609"/>
                    <a:pt x="1216" y="244"/>
                    <a:pt x="973" y="92"/>
                  </a:cubicBezTo>
                  <a:cubicBezTo>
                    <a:pt x="889" y="32"/>
                    <a:pt x="769" y="1"/>
                    <a:pt x="644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63244E8-6EBA-4221-875D-9077B07D2BFB}"/>
              </a:ext>
            </a:extLst>
          </p:cNvPr>
          <p:cNvSpPr txBox="1"/>
          <p:nvPr/>
        </p:nvSpPr>
        <p:spPr>
          <a:xfrm>
            <a:off x="3014012" y="36761"/>
            <a:ext cx="3738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التقـــــــــــــــــــــــــــــــــــــــــــــويم الخــــــــــــــــــــــــــــــــــــــــتامي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B39624-6F71-45F8-9CEC-F9616A5C2152}"/>
              </a:ext>
            </a:extLst>
          </p:cNvPr>
          <p:cNvSpPr txBox="1"/>
          <p:nvPr/>
        </p:nvSpPr>
        <p:spPr>
          <a:xfrm>
            <a:off x="3413196" y="618416"/>
            <a:ext cx="2896880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حوط الإجابة الصحيحة 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D5CEBC1-6C00-4E24-BA3E-9E86BCD3EC66}"/>
              </a:ext>
            </a:extLst>
          </p:cNvPr>
          <p:cNvSpPr txBox="1"/>
          <p:nvPr/>
        </p:nvSpPr>
        <p:spPr>
          <a:xfrm>
            <a:off x="2397983" y="1044197"/>
            <a:ext cx="497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1- ما قيمة 3 أ + 4ب علما بأن أ =3 ، ب= 7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4997703-55E9-484A-A0F3-BBD726EF5DF7}"/>
              </a:ext>
            </a:extLst>
          </p:cNvPr>
          <p:cNvSpPr txBox="1"/>
          <p:nvPr/>
        </p:nvSpPr>
        <p:spPr>
          <a:xfrm>
            <a:off x="3597175" y="2591864"/>
            <a:ext cx="2572323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أجب عما يلي: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864E8DC-805A-42F8-B632-E319AC437421}"/>
              </a:ext>
            </a:extLst>
          </p:cNvPr>
          <p:cNvSpPr txBox="1"/>
          <p:nvPr/>
        </p:nvSpPr>
        <p:spPr>
          <a:xfrm>
            <a:off x="523353" y="2995790"/>
            <a:ext cx="8313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تحفظ مريم 10 أجزاء من القران الكريم ، وتحفظ نوف عدداً من الأجزاء يزيد بمقدار جـ جزءً عما تحفظه مريم 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36B08E-E2F9-4854-9326-B6E3559EA872}"/>
              </a:ext>
            </a:extLst>
          </p:cNvPr>
          <p:cNvSpPr txBox="1"/>
          <p:nvPr/>
        </p:nvSpPr>
        <p:spPr>
          <a:xfrm>
            <a:off x="2038526" y="3772368"/>
            <a:ext cx="5283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أ)اكتب عبارة تبين عدد الأجــــــــــــــــــــــــــزاء التي تحــــــــــــــــــــفظها نوف.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52DF5EC-83C6-4DD3-87ED-8D521C496805}"/>
              </a:ext>
            </a:extLst>
          </p:cNvPr>
          <p:cNvSpPr txBox="1"/>
          <p:nvPr/>
        </p:nvSpPr>
        <p:spPr>
          <a:xfrm>
            <a:off x="2201725" y="4382862"/>
            <a:ext cx="5363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ب)إذا كنت جـ = 3 ،فكم جزء من القران الكريم تحفظ نوف؟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E202-16FD-4D1B-A7EF-32E48D527E80}"/>
              </a:ext>
            </a:extLst>
          </p:cNvPr>
          <p:cNvSpPr txBox="1"/>
          <p:nvPr/>
        </p:nvSpPr>
        <p:spPr>
          <a:xfrm>
            <a:off x="7090194" y="1593158"/>
            <a:ext cx="949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أ) 7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D3B26DD-6A67-410B-B14C-ABAEC621A79C}"/>
              </a:ext>
            </a:extLst>
          </p:cNvPr>
          <p:cNvSpPr txBox="1"/>
          <p:nvPr/>
        </p:nvSpPr>
        <p:spPr>
          <a:xfrm>
            <a:off x="5096711" y="1589342"/>
            <a:ext cx="949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ب)12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7C19937-F9F3-4C97-9FF2-930C962ACE45}"/>
              </a:ext>
            </a:extLst>
          </p:cNvPr>
          <p:cNvSpPr txBox="1"/>
          <p:nvPr/>
        </p:nvSpPr>
        <p:spPr>
          <a:xfrm>
            <a:off x="3442159" y="1593158"/>
            <a:ext cx="949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ج)33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4C7EF5-C156-436C-929E-22EC9563E155}"/>
              </a:ext>
            </a:extLst>
          </p:cNvPr>
          <p:cNvSpPr txBox="1"/>
          <p:nvPr/>
        </p:nvSpPr>
        <p:spPr>
          <a:xfrm>
            <a:off x="1787607" y="1615737"/>
            <a:ext cx="949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د)37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3219BF-D2BA-4EB9-AF32-B4D8DAA9FAB5}"/>
              </a:ext>
            </a:extLst>
          </p:cNvPr>
          <p:cNvSpPr txBox="1"/>
          <p:nvPr/>
        </p:nvSpPr>
        <p:spPr>
          <a:xfrm>
            <a:off x="56058" y="0"/>
            <a:ext cx="220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تذكرة الخروج من الدرس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Box 133">
            <a:extLst>
              <a:ext uri="{FF2B5EF4-FFF2-40B4-BE49-F238E27FC236}">
                <a16:creationId xmlns:a16="http://schemas.microsoft.com/office/drawing/2014/main" id="{7B6BAAD9-F980-4F52-9F75-03FD836F885C}"/>
              </a:ext>
            </a:extLst>
          </p:cNvPr>
          <p:cNvSpPr txBox="1"/>
          <p:nvPr/>
        </p:nvSpPr>
        <p:spPr>
          <a:xfrm>
            <a:off x="2519709" y="99272"/>
            <a:ext cx="4104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تفــــــــــــــــــــــــــــــــريد التعـــــــــــــــــــــــــليم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2920F7-619F-4843-B128-EA707D44BDD3}"/>
              </a:ext>
            </a:extLst>
          </p:cNvPr>
          <p:cNvSpPr txBox="1"/>
          <p:nvPr/>
        </p:nvSpPr>
        <p:spPr>
          <a:xfrm>
            <a:off x="1563701" y="906717"/>
            <a:ext cx="6016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صيغة محيط المستطيل هـــي ح = 2 (ط + ع)،حيث يمثل ط طول المستطيل ويمثل ع عرضة . أوجد محيط المستطيل عندما يكون 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8DD554-6A95-424B-807D-FA2C90B91228}"/>
              </a:ext>
            </a:extLst>
          </p:cNvPr>
          <p:cNvSpPr txBox="1"/>
          <p:nvPr/>
        </p:nvSpPr>
        <p:spPr>
          <a:xfrm>
            <a:off x="6533966" y="2098882"/>
            <a:ext cx="2015755" cy="5847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طول المستطيل 2.5 م وعرضة 1.5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D01B2C-F24B-48CD-B05E-682581DE1DEB}"/>
              </a:ext>
            </a:extLst>
          </p:cNvPr>
          <p:cNvSpPr txBox="1"/>
          <p:nvPr/>
        </p:nvSpPr>
        <p:spPr>
          <a:xfrm>
            <a:off x="3352122" y="2098883"/>
            <a:ext cx="2259106" cy="5847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طول المستطيل 20 سم وعرضة نصف طولة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810CC0-C337-454B-990F-1F0A99EBA6B2}"/>
              </a:ext>
            </a:extLst>
          </p:cNvPr>
          <p:cNvSpPr txBox="1"/>
          <p:nvPr/>
        </p:nvSpPr>
        <p:spPr>
          <a:xfrm>
            <a:off x="530199" y="2098882"/>
            <a:ext cx="2189949" cy="5847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عرض المستطيل 2 سم وطولة مكعب عرضة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FB271-DDA8-45B9-A76A-7C82F8E9907F}"/>
              </a:ext>
            </a:extLst>
          </p:cNvPr>
          <p:cNvSpPr txBox="1"/>
          <p:nvPr/>
        </p:nvSpPr>
        <p:spPr>
          <a:xfrm>
            <a:off x="760719" y="4794837"/>
            <a:ext cx="203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كتاب الطالب صفحة 74 رقم 5</a:t>
            </a:r>
            <a:endParaRPr lang="en-US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D82487A4-7F5D-494F-847A-BA910D5923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661462" y="38421"/>
            <a:ext cx="680790" cy="651289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4FA771EA-2647-4D9A-96C3-26364C576EC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397848" y="52003"/>
            <a:ext cx="680790" cy="65128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C2E07B-B722-437D-8DEA-D37D65B6099E}"/>
              </a:ext>
            </a:extLst>
          </p:cNvPr>
          <p:cNvSpPr txBox="1"/>
          <p:nvPr/>
        </p:nvSpPr>
        <p:spPr>
          <a:xfrm>
            <a:off x="2519709" y="283688"/>
            <a:ext cx="4104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تفــــــــــــــــــــــــــــــــريد التعـــــــــــــــــــــــــليم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2DE4D7-6343-4729-8718-18DD6231042C}"/>
              </a:ext>
            </a:extLst>
          </p:cNvPr>
          <p:cNvSpPr txBox="1"/>
          <p:nvPr/>
        </p:nvSpPr>
        <p:spPr>
          <a:xfrm>
            <a:off x="3104349" y="983556"/>
            <a:ext cx="3519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أوجد قيمة س </a:t>
            </a:r>
            <a:r>
              <a:rPr lang="ar-OM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 – 5س عندما: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9F8B00-BD81-42BB-A854-CE532C33E8D4}"/>
              </a:ext>
            </a:extLst>
          </p:cNvPr>
          <p:cNvSpPr txBox="1"/>
          <p:nvPr/>
        </p:nvSpPr>
        <p:spPr>
          <a:xfrm>
            <a:off x="6720341" y="1681981"/>
            <a:ext cx="1263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س=2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D2CFEA-C31A-401C-9D9B-1D8A04ADE5DC}"/>
              </a:ext>
            </a:extLst>
          </p:cNvPr>
          <p:cNvSpPr txBox="1"/>
          <p:nvPr/>
        </p:nvSpPr>
        <p:spPr>
          <a:xfrm>
            <a:off x="4154344" y="1685165"/>
            <a:ext cx="1263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س=-3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C16EA68-2530-43CC-B54D-83E39D4C6A17}"/>
              </a:ext>
            </a:extLst>
          </p:cNvPr>
          <p:cNvGrpSpPr/>
          <p:nvPr/>
        </p:nvGrpSpPr>
        <p:grpSpPr>
          <a:xfrm>
            <a:off x="1708809" y="1639932"/>
            <a:ext cx="1263370" cy="747753"/>
            <a:chOff x="1972548" y="1818554"/>
            <a:chExt cx="1263370" cy="74775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D0DC6A5-B9BA-49DA-841D-B673C4A55B40}"/>
                </a:ext>
              </a:extLst>
            </p:cNvPr>
            <p:cNvSpPr txBox="1"/>
            <p:nvPr/>
          </p:nvSpPr>
          <p:spPr>
            <a:xfrm>
              <a:off x="1972548" y="1818554"/>
              <a:ext cx="12633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س=     1</a:t>
              </a:r>
              <a:endParaRPr lang="en-US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72BC6F3-E339-4B98-9417-E1FAFCD06096}"/>
                </a:ext>
              </a:extLst>
            </p:cNvPr>
            <p:cNvSpPr txBox="1"/>
            <p:nvPr/>
          </p:nvSpPr>
          <p:spPr>
            <a:xfrm>
              <a:off x="2076100" y="2104642"/>
              <a:ext cx="3842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D53849-08F0-45A0-937E-A40F47034383}"/>
                </a:ext>
              </a:extLst>
            </p:cNvPr>
            <p:cNvSpPr txBox="1"/>
            <p:nvPr/>
          </p:nvSpPr>
          <p:spPr>
            <a:xfrm>
              <a:off x="2013191" y="1931082"/>
              <a:ext cx="5100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ــــــــــــــــــــــــ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5CD336F-E583-4057-9728-832D2B8F92B7}"/>
              </a:ext>
            </a:extLst>
          </p:cNvPr>
          <p:cNvSpPr/>
          <p:nvPr/>
        </p:nvSpPr>
        <p:spPr>
          <a:xfrm>
            <a:off x="6654319" y="2348577"/>
            <a:ext cx="1664300" cy="204189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47F0E36-FE44-4828-9DC2-A36BDB140899}"/>
              </a:ext>
            </a:extLst>
          </p:cNvPr>
          <p:cNvSpPr/>
          <p:nvPr/>
        </p:nvSpPr>
        <p:spPr>
          <a:xfrm>
            <a:off x="3995670" y="2358579"/>
            <a:ext cx="1664300" cy="204189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CFA4D71-46C6-4041-A562-7CC3D296F6FD}"/>
              </a:ext>
            </a:extLst>
          </p:cNvPr>
          <p:cNvSpPr/>
          <p:nvPr/>
        </p:nvSpPr>
        <p:spPr>
          <a:xfrm>
            <a:off x="1337021" y="2347282"/>
            <a:ext cx="1664300" cy="204189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4F87F-E0C9-4100-9431-E4211682B8CD}"/>
              </a:ext>
            </a:extLst>
          </p:cNvPr>
          <p:cNvSpPr txBox="1"/>
          <p:nvPr/>
        </p:nvSpPr>
        <p:spPr>
          <a:xfrm>
            <a:off x="875980" y="4794837"/>
            <a:ext cx="1921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كتاب النشاط صفحة 66 رقم 2</a:t>
            </a:r>
            <a:endParaRPr lang="en-US" dirty="0"/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63034EBC-621C-4A08-8CC4-7691B1E19C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291552" y="54213"/>
            <a:ext cx="737187" cy="705242"/>
          </a:xfrm>
          <a:prstGeom prst="rect">
            <a:avLst/>
          </a:prstGeom>
        </p:spPr>
      </p:pic>
      <p:grpSp>
        <p:nvGrpSpPr>
          <p:cNvPr id="17" name="Google Shape;2847;p43">
            <a:extLst>
              <a:ext uri="{FF2B5EF4-FFF2-40B4-BE49-F238E27FC236}">
                <a16:creationId xmlns:a16="http://schemas.microsoft.com/office/drawing/2014/main" id="{943B722E-D74F-463A-B882-859C071D2117}"/>
              </a:ext>
            </a:extLst>
          </p:cNvPr>
          <p:cNvGrpSpPr/>
          <p:nvPr/>
        </p:nvGrpSpPr>
        <p:grpSpPr>
          <a:xfrm>
            <a:off x="1771698" y="4241873"/>
            <a:ext cx="512488" cy="358252"/>
            <a:chOff x="3934014" y="4329780"/>
            <a:chExt cx="366665" cy="256334"/>
          </a:xfrm>
        </p:grpSpPr>
        <p:sp>
          <p:nvSpPr>
            <p:cNvPr id="18" name="Google Shape;2848;p43">
              <a:extLst>
                <a:ext uri="{FF2B5EF4-FFF2-40B4-BE49-F238E27FC236}">
                  <a16:creationId xmlns:a16="http://schemas.microsoft.com/office/drawing/2014/main" id="{A7AA52F2-CB7E-4C24-A771-B91A85317F88}"/>
                </a:ext>
              </a:extLst>
            </p:cNvPr>
            <p:cNvSpPr/>
            <p:nvPr/>
          </p:nvSpPr>
          <p:spPr>
            <a:xfrm>
              <a:off x="4086810" y="4338561"/>
              <a:ext cx="108842" cy="40479"/>
            </a:xfrm>
            <a:custGeom>
              <a:avLst/>
              <a:gdLst/>
              <a:ahLst/>
              <a:cxnLst/>
              <a:rect l="l" t="t" r="r" b="b"/>
              <a:pathLst>
                <a:path w="4165" h="1549" extrusionOk="0">
                  <a:moveTo>
                    <a:pt x="1212" y="1"/>
                  </a:moveTo>
                  <a:cubicBezTo>
                    <a:pt x="904" y="1"/>
                    <a:pt x="635" y="174"/>
                    <a:pt x="510" y="453"/>
                  </a:cubicBezTo>
                  <a:lnTo>
                    <a:pt x="0" y="1549"/>
                  </a:lnTo>
                  <a:lnTo>
                    <a:pt x="4164" y="1549"/>
                  </a:lnTo>
                  <a:lnTo>
                    <a:pt x="3645" y="453"/>
                  </a:lnTo>
                  <a:cubicBezTo>
                    <a:pt x="3520" y="174"/>
                    <a:pt x="3251" y="1"/>
                    <a:pt x="29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849;p43">
              <a:extLst>
                <a:ext uri="{FF2B5EF4-FFF2-40B4-BE49-F238E27FC236}">
                  <a16:creationId xmlns:a16="http://schemas.microsoft.com/office/drawing/2014/main" id="{A18B4300-EF83-4C0C-82C1-1BE1B1DC89AD}"/>
                </a:ext>
              </a:extLst>
            </p:cNvPr>
            <p:cNvSpPr/>
            <p:nvPr/>
          </p:nvSpPr>
          <p:spPr>
            <a:xfrm>
              <a:off x="4220243" y="4352882"/>
              <a:ext cx="56812" cy="30941"/>
            </a:xfrm>
            <a:custGeom>
              <a:avLst/>
              <a:gdLst/>
              <a:ahLst/>
              <a:cxnLst/>
              <a:rect l="l" t="t" r="r" b="b"/>
              <a:pathLst>
                <a:path w="2174" h="1184" extrusionOk="0">
                  <a:moveTo>
                    <a:pt x="347" y="1"/>
                  </a:moveTo>
                  <a:cubicBezTo>
                    <a:pt x="154" y="1"/>
                    <a:pt x="1" y="155"/>
                    <a:pt x="1" y="347"/>
                  </a:cubicBezTo>
                  <a:lnTo>
                    <a:pt x="1" y="1183"/>
                  </a:lnTo>
                  <a:lnTo>
                    <a:pt x="2174" y="1183"/>
                  </a:lnTo>
                  <a:lnTo>
                    <a:pt x="2174" y="347"/>
                  </a:lnTo>
                  <a:cubicBezTo>
                    <a:pt x="2174" y="155"/>
                    <a:pt x="2020" y="1"/>
                    <a:pt x="18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850;p43">
              <a:extLst>
                <a:ext uri="{FF2B5EF4-FFF2-40B4-BE49-F238E27FC236}">
                  <a16:creationId xmlns:a16="http://schemas.microsoft.com/office/drawing/2014/main" id="{E78A6952-F329-47D6-A0C9-6C61DD2E3C98}"/>
                </a:ext>
              </a:extLst>
            </p:cNvPr>
            <p:cNvSpPr/>
            <p:nvPr/>
          </p:nvSpPr>
          <p:spPr>
            <a:xfrm>
              <a:off x="3934014" y="4378518"/>
              <a:ext cx="366665" cy="207597"/>
            </a:xfrm>
            <a:custGeom>
              <a:avLst/>
              <a:gdLst/>
              <a:ahLst/>
              <a:cxnLst/>
              <a:rect l="l" t="t" r="r" b="b"/>
              <a:pathLst>
                <a:path w="14031" h="7944" extrusionOk="0">
                  <a:moveTo>
                    <a:pt x="857" y="1"/>
                  </a:moveTo>
                  <a:cubicBezTo>
                    <a:pt x="386" y="1"/>
                    <a:pt x="1" y="376"/>
                    <a:pt x="1" y="856"/>
                  </a:cubicBezTo>
                  <a:lnTo>
                    <a:pt x="1" y="7088"/>
                  </a:lnTo>
                  <a:cubicBezTo>
                    <a:pt x="1" y="7559"/>
                    <a:pt x="386" y="7943"/>
                    <a:pt x="857" y="7943"/>
                  </a:cubicBezTo>
                  <a:lnTo>
                    <a:pt x="13175" y="7943"/>
                  </a:lnTo>
                  <a:cubicBezTo>
                    <a:pt x="13646" y="7943"/>
                    <a:pt x="14031" y="7559"/>
                    <a:pt x="14031" y="7088"/>
                  </a:cubicBezTo>
                  <a:lnTo>
                    <a:pt x="14031" y="856"/>
                  </a:lnTo>
                  <a:cubicBezTo>
                    <a:pt x="14031" y="376"/>
                    <a:pt x="13646" y="1"/>
                    <a:pt x="131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851;p43">
              <a:extLst>
                <a:ext uri="{FF2B5EF4-FFF2-40B4-BE49-F238E27FC236}">
                  <a16:creationId xmlns:a16="http://schemas.microsoft.com/office/drawing/2014/main" id="{A1C16E0C-FA63-4950-A1B4-E0FF7C5FFD62}"/>
                </a:ext>
              </a:extLst>
            </p:cNvPr>
            <p:cNvSpPr/>
            <p:nvPr/>
          </p:nvSpPr>
          <p:spPr>
            <a:xfrm>
              <a:off x="4248126" y="4413195"/>
              <a:ext cx="52552" cy="145009"/>
            </a:xfrm>
            <a:custGeom>
              <a:avLst/>
              <a:gdLst/>
              <a:ahLst/>
              <a:cxnLst/>
              <a:rect l="l" t="t" r="r" b="b"/>
              <a:pathLst>
                <a:path w="2011" h="5549" extrusionOk="0">
                  <a:moveTo>
                    <a:pt x="761" y="1"/>
                  </a:moveTo>
                  <a:cubicBezTo>
                    <a:pt x="338" y="29"/>
                    <a:pt x="11" y="376"/>
                    <a:pt x="1" y="799"/>
                  </a:cubicBezTo>
                  <a:lnTo>
                    <a:pt x="1" y="4751"/>
                  </a:lnTo>
                  <a:cubicBezTo>
                    <a:pt x="11" y="5184"/>
                    <a:pt x="366" y="5549"/>
                    <a:pt x="809" y="5549"/>
                  </a:cubicBezTo>
                  <a:lnTo>
                    <a:pt x="2011" y="5549"/>
                  </a:lnTo>
                  <a:lnTo>
                    <a:pt x="20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852;p43">
              <a:extLst>
                <a:ext uri="{FF2B5EF4-FFF2-40B4-BE49-F238E27FC236}">
                  <a16:creationId xmlns:a16="http://schemas.microsoft.com/office/drawing/2014/main" id="{4F8E7C97-970E-49B4-9398-3B55D51BF71F}"/>
                </a:ext>
              </a:extLst>
            </p:cNvPr>
            <p:cNvSpPr/>
            <p:nvPr/>
          </p:nvSpPr>
          <p:spPr>
            <a:xfrm>
              <a:off x="4024249" y="4393596"/>
              <a:ext cx="209086" cy="178485"/>
            </a:xfrm>
            <a:custGeom>
              <a:avLst/>
              <a:gdLst/>
              <a:ahLst/>
              <a:cxnLst/>
              <a:rect l="l" t="t" r="r" b="b"/>
              <a:pathLst>
                <a:path w="8001" h="6830" extrusionOk="0">
                  <a:moveTo>
                    <a:pt x="4595" y="0"/>
                  </a:moveTo>
                  <a:cubicBezTo>
                    <a:pt x="4589" y="0"/>
                    <a:pt x="4583" y="0"/>
                    <a:pt x="4577" y="1"/>
                  </a:cubicBezTo>
                  <a:cubicBezTo>
                    <a:pt x="1529" y="1"/>
                    <a:pt x="0" y="3674"/>
                    <a:pt x="2154" y="5828"/>
                  </a:cubicBezTo>
                  <a:cubicBezTo>
                    <a:pt x="2809" y="6483"/>
                    <a:pt x="3683" y="6829"/>
                    <a:pt x="4573" y="6829"/>
                  </a:cubicBezTo>
                  <a:cubicBezTo>
                    <a:pt x="5015" y="6829"/>
                    <a:pt x="5461" y="6744"/>
                    <a:pt x="5885" y="6568"/>
                  </a:cubicBezTo>
                  <a:cubicBezTo>
                    <a:pt x="7154" y="6039"/>
                    <a:pt x="7991" y="4799"/>
                    <a:pt x="7991" y="3414"/>
                  </a:cubicBezTo>
                  <a:cubicBezTo>
                    <a:pt x="8001" y="1526"/>
                    <a:pt x="6472" y="0"/>
                    <a:pt x="45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853;p43">
              <a:extLst>
                <a:ext uri="{FF2B5EF4-FFF2-40B4-BE49-F238E27FC236}">
                  <a16:creationId xmlns:a16="http://schemas.microsoft.com/office/drawing/2014/main" id="{2B4D3DA6-52CF-4D8F-9795-5D62CABA0142}"/>
                </a:ext>
              </a:extLst>
            </p:cNvPr>
            <p:cNvSpPr/>
            <p:nvPr/>
          </p:nvSpPr>
          <p:spPr>
            <a:xfrm>
              <a:off x="4044842" y="4408674"/>
              <a:ext cx="173154" cy="148197"/>
            </a:xfrm>
            <a:custGeom>
              <a:avLst/>
              <a:gdLst/>
              <a:ahLst/>
              <a:cxnLst/>
              <a:rect l="l" t="t" r="r" b="b"/>
              <a:pathLst>
                <a:path w="6626" h="5671" extrusionOk="0">
                  <a:moveTo>
                    <a:pt x="3807" y="0"/>
                  </a:moveTo>
                  <a:cubicBezTo>
                    <a:pt x="3801" y="0"/>
                    <a:pt x="3795" y="0"/>
                    <a:pt x="3789" y="0"/>
                  </a:cubicBezTo>
                  <a:cubicBezTo>
                    <a:pt x="1260" y="0"/>
                    <a:pt x="1" y="3049"/>
                    <a:pt x="1780" y="4837"/>
                  </a:cubicBezTo>
                  <a:cubicBezTo>
                    <a:pt x="2358" y="5413"/>
                    <a:pt x="3068" y="5670"/>
                    <a:pt x="3764" y="5670"/>
                  </a:cubicBezTo>
                  <a:cubicBezTo>
                    <a:pt x="5221" y="5670"/>
                    <a:pt x="6616" y="4542"/>
                    <a:pt x="6616" y="2837"/>
                  </a:cubicBezTo>
                  <a:cubicBezTo>
                    <a:pt x="6626" y="1276"/>
                    <a:pt x="5366" y="0"/>
                    <a:pt x="38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854;p43">
              <a:extLst>
                <a:ext uri="{FF2B5EF4-FFF2-40B4-BE49-F238E27FC236}">
                  <a16:creationId xmlns:a16="http://schemas.microsoft.com/office/drawing/2014/main" id="{8DFBE458-B6DA-483E-A11C-2FBAD66DC727}"/>
                </a:ext>
              </a:extLst>
            </p:cNvPr>
            <p:cNvSpPr/>
            <p:nvPr/>
          </p:nvSpPr>
          <p:spPr>
            <a:xfrm>
              <a:off x="4084302" y="4427228"/>
              <a:ext cx="120628" cy="107666"/>
            </a:xfrm>
            <a:custGeom>
              <a:avLst/>
              <a:gdLst/>
              <a:ahLst/>
              <a:cxnLst/>
              <a:rect l="l" t="t" r="r" b="b"/>
              <a:pathLst>
                <a:path w="4616" h="4120" extrusionOk="0">
                  <a:moveTo>
                    <a:pt x="2297" y="1"/>
                  </a:moveTo>
                  <a:cubicBezTo>
                    <a:pt x="1700" y="1"/>
                    <a:pt x="1110" y="256"/>
                    <a:pt x="702" y="752"/>
                  </a:cubicBezTo>
                  <a:cubicBezTo>
                    <a:pt x="0" y="1618"/>
                    <a:pt x="106" y="2896"/>
                    <a:pt x="952" y="3627"/>
                  </a:cubicBezTo>
                  <a:cubicBezTo>
                    <a:pt x="1343" y="3957"/>
                    <a:pt x="1821" y="4120"/>
                    <a:pt x="2295" y="4120"/>
                  </a:cubicBezTo>
                  <a:cubicBezTo>
                    <a:pt x="2859" y="4120"/>
                    <a:pt x="3420" y="3889"/>
                    <a:pt x="3827" y="3435"/>
                  </a:cubicBezTo>
                  <a:lnTo>
                    <a:pt x="3837" y="3435"/>
                  </a:lnTo>
                  <a:cubicBezTo>
                    <a:pt x="3876" y="3387"/>
                    <a:pt x="3914" y="3339"/>
                    <a:pt x="3943" y="3291"/>
                  </a:cubicBezTo>
                  <a:lnTo>
                    <a:pt x="3952" y="3291"/>
                  </a:lnTo>
                  <a:cubicBezTo>
                    <a:pt x="4616" y="2396"/>
                    <a:pt x="4453" y="1127"/>
                    <a:pt x="3568" y="435"/>
                  </a:cubicBezTo>
                  <a:cubicBezTo>
                    <a:pt x="3190" y="143"/>
                    <a:pt x="2742" y="1"/>
                    <a:pt x="2297" y="1"/>
                  </a:cubicBezTo>
                  <a:close/>
                </a:path>
              </a:pathLst>
            </a:custGeom>
            <a:solidFill>
              <a:srgbClr val="C5D0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55;p43">
              <a:extLst>
                <a:ext uri="{FF2B5EF4-FFF2-40B4-BE49-F238E27FC236}">
                  <a16:creationId xmlns:a16="http://schemas.microsoft.com/office/drawing/2014/main" id="{4A607F06-EB7B-4EB0-A9D2-1FC34023CF03}"/>
                </a:ext>
              </a:extLst>
            </p:cNvPr>
            <p:cNvSpPr/>
            <p:nvPr/>
          </p:nvSpPr>
          <p:spPr>
            <a:xfrm>
              <a:off x="4085739" y="4428065"/>
              <a:ext cx="117936" cy="107823"/>
            </a:xfrm>
            <a:custGeom>
              <a:avLst/>
              <a:gdLst/>
              <a:ahLst/>
              <a:cxnLst/>
              <a:rect l="l" t="t" r="r" b="b"/>
              <a:pathLst>
                <a:path w="4513" h="4126" extrusionOk="0">
                  <a:moveTo>
                    <a:pt x="2221" y="1"/>
                  </a:moveTo>
                  <a:cubicBezTo>
                    <a:pt x="1073" y="1"/>
                    <a:pt x="1" y="988"/>
                    <a:pt x="166" y="2326"/>
                  </a:cubicBezTo>
                  <a:cubicBezTo>
                    <a:pt x="307" y="3459"/>
                    <a:pt x="1258" y="4126"/>
                    <a:pt x="2225" y="4126"/>
                  </a:cubicBezTo>
                  <a:cubicBezTo>
                    <a:pt x="2841" y="4126"/>
                    <a:pt x="3465" y="3854"/>
                    <a:pt x="3888" y="3259"/>
                  </a:cubicBezTo>
                  <a:cubicBezTo>
                    <a:pt x="4513" y="2384"/>
                    <a:pt x="4359" y="1191"/>
                    <a:pt x="3542" y="499"/>
                  </a:cubicBezTo>
                  <a:cubicBezTo>
                    <a:pt x="3137" y="154"/>
                    <a:pt x="2673" y="1"/>
                    <a:pt x="22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856;p43">
              <a:extLst>
                <a:ext uri="{FF2B5EF4-FFF2-40B4-BE49-F238E27FC236}">
                  <a16:creationId xmlns:a16="http://schemas.microsoft.com/office/drawing/2014/main" id="{431297D2-DAA9-4380-9C11-F76DF38BA78F}"/>
                </a:ext>
              </a:extLst>
            </p:cNvPr>
            <p:cNvSpPr/>
            <p:nvPr/>
          </p:nvSpPr>
          <p:spPr>
            <a:xfrm>
              <a:off x="4135809" y="4456157"/>
              <a:ext cx="34207" cy="34207"/>
            </a:xfrm>
            <a:custGeom>
              <a:avLst/>
              <a:gdLst/>
              <a:ahLst/>
              <a:cxnLst/>
              <a:rect l="l" t="t" r="r" b="b"/>
              <a:pathLst>
                <a:path w="1309" h="1309" extrusionOk="0">
                  <a:moveTo>
                    <a:pt x="654" y="1"/>
                  </a:moveTo>
                  <a:cubicBezTo>
                    <a:pt x="299" y="1"/>
                    <a:pt x="1" y="299"/>
                    <a:pt x="1" y="655"/>
                  </a:cubicBezTo>
                  <a:cubicBezTo>
                    <a:pt x="1" y="1020"/>
                    <a:pt x="299" y="1309"/>
                    <a:pt x="654" y="1309"/>
                  </a:cubicBezTo>
                  <a:cubicBezTo>
                    <a:pt x="1020" y="1309"/>
                    <a:pt x="1308" y="1020"/>
                    <a:pt x="1308" y="655"/>
                  </a:cubicBezTo>
                  <a:cubicBezTo>
                    <a:pt x="1308" y="299"/>
                    <a:pt x="1020" y="1"/>
                    <a:pt x="6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857;p43">
              <a:extLst>
                <a:ext uri="{FF2B5EF4-FFF2-40B4-BE49-F238E27FC236}">
                  <a16:creationId xmlns:a16="http://schemas.microsoft.com/office/drawing/2014/main" id="{ECA81381-6A1D-473D-B513-09D4074B3D75}"/>
                </a:ext>
              </a:extLst>
            </p:cNvPr>
            <p:cNvSpPr/>
            <p:nvPr/>
          </p:nvSpPr>
          <p:spPr>
            <a:xfrm>
              <a:off x="3966941" y="4329780"/>
              <a:ext cx="34965" cy="30680"/>
            </a:xfrm>
            <a:custGeom>
              <a:avLst/>
              <a:gdLst/>
              <a:ahLst/>
              <a:cxnLst/>
              <a:rect l="l" t="t" r="r" b="b"/>
              <a:pathLst>
                <a:path w="1338" h="1174" extrusionOk="0">
                  <a:moveTo>
                    <a:pt x="337" y="0"/>
                  </a:moveTo>
                  <a:cubicBezTo>
                    <a:pt x="154" y="0"/>
                    <a:pt x="1" y="154"/>
                    <a:pt x="1" y="346"/>
                  </a:cubicBezTo>
                  <a:lnTo>
                    <a:pt x="1" y="827"/>
                  </a:lnTo>
                  <a:cubicBezTo>
                    <a:pt x="1" y="1010"/>
                    <a:pt x="154" y="1164"/>
                    <a:pt x="337" y="1173"/>
                  </a:cubicBezTo>
                  <a:lnTo>
                    <a:pt x="1001" y="1173"/>
                  </a:lnTo>
                  <a:cubicBezTo>
                    <a:pt x="1183" y="1164"/>
                    <a:pt x="1337" y="1010"/>
                    <a:pt x="1337" y="827"/>
                  </a:cubicBezTo>
                  <a:lnTo>
                    <a:pt x="1337" y="346"/>
                  </a:lnTo>
                  <a:cubicBezTo>
                    <a:pt x="1337" y="154"/>
                    <a:pt x="1183" y="0"/>
                    <a:pt x="10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58;p43">
              <a:extLst>
                <a:ext uri="{FF2B5EF4-FFF2-40B4-BE49-F238E27FC236}">
                  <a16:creationId xmlns:a16="http://schemas.microsoft.com/office/drawing/2014/main" id="{B251E881-59AD-4337-B10D-787C6EE46E49}"/>
                </a:ext>
              </a:extLst>
            </p:cNvPr>
            <p:cNvSpPr/>
            <p:nvPr/>
          </p:nvSpPr>
          <p:spPr>
            <a:xfrm>
              <a:off x="3934014" y="4351627"/>
              <a:ext cx="100793" cy="234487"/>
            </a:xfrm>
            <a:custGeom>
              <a:avLst/>
              <a:gdLst/>
              <a:ahLst/>
              <a:cxnLst/>
              <a:rect l="l" t="t" r="r" b="b"/>
              <a:pathLst>
                <a:path w="3857" h="8973" extrusionOk="0">
                  <a:moveTo>
                    <a:pt x="866" y="1"/>
                  </a:moveTo>
                  <a:cubicBezTo>
                    <a:pt x="386" y="1"/>
                    <a:pt x="1" y="385"/>
                    <a:pt x="1" y="856"/>
                  </a:cubicBezTo>
                  <a:lnTo>
                    <a:pt x="1" y="8117"/>
                  </a:lnTo>
                  <a:cubicBezTo>
                    <a:pt x="1" y="8588"/>
                    <a:pt x="386" y="8972"/>
                    <a:pt x="866" y="8972"/>
                  </a:cubicBezTo>
                  <a:lnTo>
                    <a:pt x="3001" y="8972"/>
                  </a:lnTo>
                  <a:cubicBezTo>
                    <a:pt x="3472" y="8972"/>
                    <a:pt x="3857" y="8588"/>
                    <a:pt x="3857" y="8117"/>
                  </a:cubicBezTo>
                  <a:lnTo>
                    <a:pt x="3857" y="856"/>
                  </a:lnTo>
                  <a:cubicBezTo>
                    <a:pt x="3857" y="395"/>
                    <a:pt x="3492" y="10"/>
                    <a:pt x="30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859;p43">
              <a:extLst>
                <a:ext uri="{FF2B5EF4-FFF2-40B4-BE49-F238E27FC236}">
                  <a16:creationId xmlns:a16="http://schemas.microsoft.com/office/drawing/2014/main" id="{B83F124B-E115-497C-AF00-21F5AEA0BC10}"/>
                </a:ext>
              </a:extLst>
            </p:cNvPr>
            <p:cNvSpPr/>
            <p:nvPr/>
          </p:nvSpPr>
          <p:spPr>
            <a:xfrm>
              <a:off x="3934275" y="4351627"/>
              <a:ext cx="78920" cy="208354"/>
            </a:xfrm>
            <a:custGeom>
              <a:avLst/>
              <a:gdLst/>
              <a:ahLst/>
              <a:cxnLst/>
              <a:rect l="l" t="t" r="r" b="b"/>
              <a:pathLst>
                <a:path w="3020" h="7973" extrusionOk="0">
                  <a:moveTo>
                    <a:pt x="856" y="1"/>
                  </a:moveTo>
                  <a:cubicBezTo>
                    <a:pt x="385" y="1"/>
                    <a:pt x="1" y="385"/>
                    <a:pt x="1" y="856"/>
                  </a:cubicBezTo>
                  <a:lnTo>
                    <a:pt x="1" y="7972"/>
                  </a:lnTo>
                  <a:lnTo>
                    <a:pt x="2164" y="7972"/>
                  </a:lnTo>
                  <a:cubicBezTo>
                    <a:pt x="2635" y="7972"/>
                    <a:pt x="3020" y="7588"/>
                    <a:pt x="3020" y="7117"/>
                  </a:cubicBezTo>
                  <a:lnTo>
                    <a:pt x="302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860;p43">
              <a:extLst>
                <a:ext uri="{FF2B5EF4-FFF2-40B4-BE49-F238E27FC236}">
                  <a16:creationId xmlns:a16="http://schemas.microsoft.com/office/drawing/2014/main" id="{77CC2F96-8C45-44AF-92C6-C66F3DEEFDCD}"/>
                </a:ext>
              </a:extLst>
            </p:cNvPr>
            <p:cNvSpPr/>
            <p:nvPr/>
          </p:nvSpPr>
          <p:spPr>
            <a:xfrm>
              <a:off x="4219982" y="4396863"/>
              <a:ext cx="22396" cy="22396"/>
            </a:xfrm>
            <a:custGeom>
              <a:avLst/>
              <a:gdLst/>
              <a:ahLst/>
              <a:cxnLst/>
              <a:rect l="l" t="t" r="r" b="b"/>
              <a:pathLst>
                <a:path w="857" h="857" extrusionOk="0">
                  <a:moveTo>
                    <a:pt x="424" y="1"/>
                  </a:moveTo>
                  <a:cubicBezTo>
                    <a:pt x="184" y="1"/>
                    <a:pt x="1" y="193"/>
                    <a:pt x="1" y="433"/>
                  </a:cubicBezTo>
                  <a:cubicBezTo>
                    <a:pt x="1" y="664"/>
                    <a:pt x="184" y="856"/>
                    <a:pt x="424" y="856"/>
                  </a:cubicBezTo>
                  <a:cubicBezTo>
                    <a:pt x="664" y="856"/>
                    <a:pt x="857" y="664"/>
                    <a:pt x="857" y="433"/>
                  </a:cubicBezTo>
                  <a:cubicBezTo>
                    <a:pt x="857" y="193"/>
                    <a:pt x="664" y="1"/>
                    <a:pt x="4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2847;p43">
            <a:extLst>
              <a:ext uri="{FF2B5EF4-FFF2-40B4-BE49-F238E27FC236}">
                <a16:creationId xmlns:a16="http://schemas.microsoft.com/office/drawing/2014/main" id="{6628786D-5546-42E2-BE84-445FD8EABAEF}"/>
              </a:ext>
            </a:extLst>
          </p:cNvPr>
          <p:cNvGrpSpPr/>
          <p:nvPr/>
        </p:nvGrpSpPr>
        <p:grpSpPr>
          <a:xfrm>
            <a:off x="4572000" y="4148795"/>
            <a:ext cx="512488" cy="358252"/>
            <a:chOff x="3934014" y="4329780"/>
            <a:chExt cx="366665" cy="256334"/>
          </a:xfrm>
        </p:grpSpPr>
        <p:sp>
          <p:nvSpPr>
            <p:cNvPr id="32" name="Google Shape;2848;p43">
              <a:extLst>
                <a:ext uri="{FF2B5EF4-FFF2-40B4-BE49-F238E27FC236}">
                  <a16:creationId xmlns:a16="http://schemas.microsoft.com/office/drawing/2014/main" id="{0573186E-54FA-4CD2-B3E9-3DCB38D4357F}"/>
                </a:ext>
              </a:extLst>
            </p:cNvPr>
            <p:cNvSpPr/>
            <p:nvPr/>
          </p:nvSpPr>
          <p:spPr>
            <a:xfrm>
              <a:off x="4086810" y="4338561"/>
              <a:ext cx="108842" cy="40479"/>
            </a:xfrm>
            <a:custGeom>
              <a:avLst/>
              <a:gdLst/>
              <a:ahLst/>
              <a:cxnLst/>
              <a:rect l="l" t="t" r="r" b="b"/>
              <a:pathLst>
                <a:path w="4165" h="1549" extrusionOk="0">
                  <a:moveTo>
                    <a:pt x="1212" y="1"/>
                  </a:moveTo>
                  <a:cubicBezTo>
                    <a:pt x="904" y="1"/>
                    <a:pt x="635" y="174"/>
                    <a:pt x="510" y="453"/>
                  </a:cubicBezTo>
                  <a:lnTo>
                    <a:pt x="0" y="1549"/>
                  </a:lnTo>
                  <a:lnTo>
                    <a:pt x="4164" y="1549"/>
                  </a:lnTo>
                  <a:lnTo>
                    <a:pt x="3645" y="453"/>
                  </a:lnTo>
                  <a:cubicBezTo>
                    <a:pt x="3520" y="174"/>
                    <a:pt x="3251" y="1"/>
                    <a:pt x="29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849;p43">
              <a:extLst>
                <a:ext uri="{FF2B5EF4-FFF2-40B4-BE49-F238E27FC236}">
                  <a16:creationId xmlns:a16="http://schemas.microsoft.com/office/drawing/2014/main" id="{B5FBC25D-3302-4A8F-ABAE-BC6D04DBEA4F}"/>
                </a:ext>
              </a:extLst>
            </p:cNvPr>
            <p:cNvSpPr/>
            <p:nvPr/>
          </p:nvSpPr>
          <p:spPr>
            <a:xfrm>
              <a:off x="4220243" y="4352882"/>
              <a:ext cx="56812" cy="30941"/>
            </a:xfrm>
            <a:custGeom>
              <a:avLst/>
              <a:gdLst/>
              <a:ahLst/>
              <a:cxnLst/>
              <a:rect l="l" t="t" r="r" b="b"/>
              <a:pathLst>
                <a:path w="2174" h="1184" extrusionOk="0">
                  <a:moveTo>
                    <a:pt x="347" y="1"/>
                  </a:moveTo>
                  <a:cubicBezTo>
                    <a:pt x="154" y="1"/>
                    <a:pt x="1" y="155"/>
                    <a:pt x="1" y="347"/>
                  </a:cubicBezTo>
                  <a:lnTo>
                    <a:pt x="1" y="1183"/>
                  </a:lnTo>
                  <a:lnTo>
                    <a:pt x="2174" y="1183"/>
                  </a:lnTo>
                  <a:lnTo>
                    <a:pt x="2174" y="347"/>
                  </a:lnTo>
                  <a:cubicBezTo>
                    <a:pt x="2174" y="155"/>
                    <a:pt x="2020" y="1"/>
                    <a:pt x="18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850;p43">
              <a:extLst>
                <a:ext uri="{FF2B5EF4-FFF2-40B4-BE49-F238E27FC236}">
                  <a16:creationId xmlns:a16="http://schemas.microsoft.com/office/drawing/2014/main" id="{69C514D2-3DDD-4556-BC3E-F757E22EA697}"/>
                </a:ext>
              </a:extLst>
            </p:cNvPr>
            <p:cNvSpPr/>
            <p:nvPr/>
          </p:nvSpPr>
          <p:spPr>
            <a:xfrm>
              <a:off x="3934014" y="4378518"/>
              <a:ext cx="366665" cy="207597"/>
            </a:xfrm>
            <a:custGeom>
              <a:avLst/>
              <a:gdLst/>
              <a:ahLst/>
              <a:cxnLst/>
              <a:rect l="l" t="t" r="r" b="b"/>
              <a:pathLst>
                <a:path w="14031" h="7944" extrusionOk="0">
                  <a:moveTo>
                    <a:pt x="857" y="1"/>
                  </a:moveTo>
                  <a:cubicBezTo>
                    <a:pt x="386" y="1"/>
                    <a:pt x="1" y="376"/>
                    <a:pt x="1" y="856"/>
                  </a:cubicBezTo>
                  <a:lnTo>
                    <a:pt x="1" y="7088"/>
                  </a:lnTo>
                  <a:cubicBezTo>
                    <a:pt x="1" y="7559"/>
                    <a:pt x="386" y="7943"/>
                    <a:pt x="857" y="7943"/>
                  </a:cubicBezTo>
                  <a:lnTo>
                    <a:pt x="13175" y="7943"/>
                  </a:lnTo>
                  <a:cubicBezTo>
                    <a:pt x="13646" y="7943"/>
                    <a:pt x="14031" y="7559"/>
                    <a:pt x="14031" y="7088"/>
                  </a:cubicBezTo>
                  <a:lnTo>
                    <a:pt x="14031" y="856"/>
                  </a:lnTo>
                  <a:cubicBezTo>
                    <a:pt x="14031" y="376"/>
                    <a:pt x="13646" y="1"/>
                    <a:pt x="131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851;p43">
              <a:extLst>
                <a:ext uri="{FF2B5EF4-FFF2-40B4-BE49-F238E27FC236}">
                  <a16:creationId xmlns:a16="http://schemas.microsoft.com/office/drawing/2014/main" id="{04D27550-6FCE-40B6-BE34-2D4D67665723}"/>
                </a:ext>
              </a:extLst>
            </p:cNvPr>
            <p:cNvSpPr/>
            <p:nvPr/>
          </p:nvSpPr>
          <p:spPr>
            <a:xfrm>
              <a:off x="4248126" y="4413195"/>
              <a:ext cx="52552" cy="145009"/>
            </a:xfrm>
            <a:custGeom>
              <a:avLst/>
              <a:gdLst/>
              <a:ahLst/>
              <a:cxnLst/>
              <a:rect l="l" t="t" r="r" b="b"/>
              <a:pathLst>
                <a:path w="2011" h="5549" extrusionOk="0">
                  <a:moveTo>
                    <a:pt x="761" y="1"/>
                  </a:moveTo>
                  <a:cubicBezTo>
                    <a:pt x="338" y="29"/>
                    <a:pt x="11" y="376"/>
                    <a:pt x="1" y="799"/>
                  </a:cubicBezTo>
                  <a:lnTo>
                    <a:pt x="1" y="4751"/>
                  </a:lnTo>
                  <a:cubicBezTo>
                    <a:pt x="11" y="5184"/>
                    <a:pt x="366" y="5549"/>
                    <a:pt x="809" y="5549"/>
                  </a:cubicBezTo>
                  <a:lnTo>
                    <a:pt x="2011" y="5549"/>
                  </a:lnTo>
                  <a:lnTo>
                    <a:pt x="20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852;p43">
              <a:extLst>
                <a:ext uri="{FF2B5EF4-FFF2-40B4-BE49-F238E27FC236}">
                  <a16:creationId xmlns:a16="http://schemas.microsoft.com/office/drawing/2014/main" id="{3E1F9637-E5CD-44F2-9605-52C1407E53DC}"/>
                </a:ext>
              </a:extLst>
            </p:cNvPr>
            <p:cNvSpPr/>
            <p:nvPr/>
          </p:nvSpPr>
          <p:spPr>
            <a:xfrm>
              <a:off x="4024249" y="4393596"/>
              <a:ext cx="209086" cy="178485"/>
            </a:xfrm>
            <a:custGeom>
              <a:avLst/>
              <a:gdLst/>
              <a:ahLst/>
              <a:cxnLst/>
              <a:rect l="l" t="t" r="r" b="b"/>
              <a:pathLst>
                <a:path w="8001" h="6830" extrusionOk="0">
                  <a:moveTo>
                    <a:pt x="4595" y="0"/>
                  </a:moveTo>
                  <a:cubicBezTo>
                    <a:pt x="4589" y="0"/>
                    <a:pt x="4583" y="0"/>
                    <a:pt x="4577" y="1"/>
                  </a:cubicBezTo>
                  <a:cubicBezTo>
                    <a:pt x="1529" y="1"/>
                    <a:pt x="0" y="3674"/>
                    <a:pt x="2154" y="5828"/>
                  </a:cubicBezTo>
                  <a:cubicBezTo>
                    <a:pt x="2809" y="6483"/>
                    <a:pt x="3683" y="6829"/>
                    <a:pt x="4573" y="6829"/>
                  </a:cubicBezTo>
                  <a:cubicBezTo>
                    <a:pt x="5015" y="6829"/>
                    <a:pt x="5461" y="6744"/>
                    <a:pt x="5885" y="6568"/>
                  </a:cubicBezTo>
                  <a:cubicBezTo>
                    <a:pt x="7154" y="6039"/>
                    <a:pt x="7991" y="4799"/>
                    <a:pt x="7991" y="3414"/>
                  </a:cubicBezTo>
                  <a:cubicBezTo>
                    <a:pt x="8001" y="1526"/>
                    <a:pt x="6472" y="0"/>
                    <a:pt x="45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853;p43">
              <a:extLst>
                <a:ext uri="{FF2B5EF4-FFF2-40B4-BE49-F238E27FC236}">
                  <a16:creationId xmlns:a16="http://schemas.microsoft.com/office/drawing/2014/main" id="{D1A0E56F-CA55-4EAF-A546-419E4987E443}"/>
                </a:ext>
              </a:extLst>
            </p:cNvPr>
            <p:cNvSpPr/>
            <p:nvPr/>
          </p:nvSpPr>
          <p:spPr>
            <a:xfrm>
              <a:off x="4044842" y="4408674"/>
              <a:ext cx="173154" cy="148197"/>
            </a:xfrm>
            <a:custGeom>
              <a:avLst/>
              <a:gdLst/>
              <a:ahLst/>
              <a:cxnLst/>
              <a:rect l="l" t="t" r="r" b="b"/>
              <a:pathLst>
                <a:path w="6626" h="5671" extrusionOk="0">
                  <a:moveTo>
                    <a:pt x="3807" y="0"/>
                  </a:moveTo>
                  <a:cubicBezTo>
                    <a:pt x="3801" y="0"/>
                    <a:pt x="3795" y="0"/>
                    <a:pt x="3789" y="0"/>
                  </a:cubicBezTo>
                  <a:cubicBezTo>
                    <a:pt x="1260" y="0"/>
                    <a:pt x="1" y="3049"/>
                    <a:pt x="1780" y="4837"/>
                  </a:cubicBezTo>
                  <a:cubicBezTo>
                    <a:pt x="2358" y="5413"/>
                    <a:pt x="3068" y="5670"/>
                    <a:pt x="3764" y="5670"/>
                  </a:cubicBezTo>
                  <a:cubicBezTo>
                    <a:pt x="5221" y="5670"/>
                    <a:pt x="6616" y="4542"/>
                    <a:pt x="6616" y="2837"/>
                  </a:cubicBezTo>
                  <a:cubicBezTo>
                    <a:pt x="6626" y="1276"/>
                    <a:pt x="5366" y="0"/>
                    <a:pt x="38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854;p43">
              <a:extLst>
                <a:ext uri="{FF2B5EF4-FFF2-40B4-BE49-F238E27FC236}">
                  <a16:creationId xmlns:a16="http://schemas.microsoft.com/office/drawing/2014/main" id="{96AD527B-F075-4F7F-B0E4-2A081218DF8A}"/>
                </a:ext>
              </a:extLst>
            </p:cNvPr>
            <p:cNvSpPr/>
            <p:nvPr/>
          </p:nvSpPr>
          <p:spPr>
            <a:xfrm>
              <a:off x="4084302" y="4427228"/>
              <a:ext cx="120628" cy="107666"/>
            </a:xfrm>
            <a:custGeom>
              <a:avLst/>
              <a:gdLst/>
              <a:ahLst/>
              <a:cxnLst/>
              <a:rect l="l" t="t" r="r" b="b"/>
              <a:pathLst>
                <a:path w="4616" h="4120" extrusionOk="0">
                  <a:moveTo>
                    <a:pt x="2297" y="1"/>
                  </a:moveTo>
                  <a:cubicBezTo>
                    <a:pt x="1700" y="1"/>
                    <a:pt x="1110" y="256"/>
                    <a:pt x="702" y="752"/>
                  </a:cubicBezTo>
                  <a:cubicBezTo>
                    <a:pt x="0" y="1618"/>
                    <a:pt x="106" y="2896"/>
                    <a:pt x="952" y="3627"/>
                  </a:cubicBezTo>
                  <a:cubicBezTo>
                    <a:pt x="1343" y="3957"/>
                    <a:pt x="1821" y="4120"/>
                    <a:pt x="2295" y="4120"/>
                  </a:cubicBezTo>
                  <a:cubicBezTo>
                    <a:pt x="2859" y="4120"/>
                    <a:pt x="3420" y="3889"/>
                    <a:pt x="3827" y="3435"/>
                  </a:cubicBezTo>
                  <a:lnTo>
                    <a:pt x="3837" y="3435"/>
                  </a:lnTo>
                  <a:cubicBezTo>
                    <a:pt x="3876" y="3387"/>
                    <a:pt x="3914" y="3339"/>
                    <a:pt x="3943" y="3291"/>
                  </a:cubicBezTo>
                  <a:lnTo>
                    <a:pt x="3952" y="3291"/>
                  </a:lnTo>
                  <a:cubicBezTo>
                    <a:pt x="4616" y="2396"/>
                    <a:pt x="4453" y="1127"/>
                    <a:pt x="3568" y="435"/>
                  </a:cubicBezTo>
                  <a:cubicBezTo>
                    <a:pt x="3190" y="143"/>
                    <a:pt x="2742" y="1"/>
                    <a:pt x="2297" y="1"/>
                  </a:cubicBezTo>
                  <a:close/>
                </a:path>
              </a:pathLst>
            </a:custGeom>
            <a:solidFill>
              <a:srgbClr val="C5D0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855;p43">
              <a:extLst>
                <a:ext uri="{FF2B5EF4-FFF2-40B4-BE49-F238E27FC236}">
                  <a16:creationId xmlns:a16="http://schemas.microsoft.com/office/drawing/2014/main" id="{154FA964-A8E6-422E-8745-45758F40607B}"/>
                </a:ext>
              </a:extLst>
            </p:cNvPr>
            <p:cNvSpPr/>
            <p:nvPr/>
          </p:nvSpPr>
          <p:spPr>
            <a:xfrm>
              <a:off x="4085739" y="4428065"/>
              <a:ext cx="117936" cy="107823"/>
            </a:xfrm>
            <a:custGeom>
              <a:avLst/>
              <a:gdLst/>
              <a:ahLst/>
              <a:cxnLst/>
              <a:rect l="l" t="t" r="r" b="b"/>
              <a:pathLst>
                <a:path w="4513" h="4126" extrusionOk="0">
                  <a:moveTo>
                    <a:pt x="2221" y="1"/>
                  </a:moveTo>
                  <a:cubicBezTo>
                    <a:pt x="1073" y="1"/>
                    <a:pt x="1" y="988"/>
                    <a:pt x="166" y="2326"/>
                  </a:cubicBezTo>
                  <a:cubicBezTo>
                    <a:pt x="307" y="3459"/>
                    <a:pt x="1258" y="4126"/>
                    <a:pt x="2225" y="4126"/>
                  </a:cubicBezTo>
                  <a:cubicBezTo>
                    <a:pt x="2841" y="4126"/>
                    <a:pt x="3465" y="3854"/>
                    <a:pt x="3888" y="3259"/>
                  </a:cubicBezTo>
                  <a:cubicBezTo>
                    <a:pt x="4513" y="2384"/>
                    <a:pt x="4359" y="1191"/>
                    <a:pt x="3542" y="499"/>
                  </a:cubicBezTo>
                  <a:cubicBezTo>
                    <a:pt x="3137" y="154"/>
                    <a:pt x="2673" y="1"/>
                    <a:pt x="22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856;p43">
              <a:extLst>
                <a:ext uri="{FF2B5EF4-FFF2-40B4-BE49-F238E27FC236}">
                  <a16:creationId xmlns:a16="http://schemas.microsoft.com/office/drawing/2014/main" id="{D44888C7-04CF-4ABD-A29C-6A993E6B22AD}"/>
                </a:ext>
              </a:extLst>
            </p:cNvPr>
            <p:cNvSpPr/>
            <p:nvPr/>
          </p:nvSpPr>
          <p:spPr>
            <a:xfrm>
              <a:off x="4135809" y="4456157"/>
              <a:ext cx="34207" cy="34207"/>
            </a:xfrm>
            <a:custGeom>
              <a:avLst/>
              <a:gdLst/>
              <a:ahLst/>
              <a:cxnLst/>
              <a:rect l="l" t="t" r="r" b="b"/>
              <a:pathLst>
                <a:path w="1309" h="1309" extrusionOk="0">
                  <a:moveTo>
                    <a:pt x="654" y="1"/>
                  </a:moveTo>
                  <a:cubicBezTo>
                    <a:pt x="299" y="1"/>
                    <a:pt x="1" y="299"/>
                    <a:pt x="1" y="655"/>
                  </a:cubicBezTo>
                  <a:cubicBezTo>
                    <a:pt x="1" y="1020"/>
                    <a:pt x="299" y="1309"/>
                    <a:pt x="654" y="1309"/>
                  </a:cubicBezTo>
                  <a:cubicBezTo>
                    <a:pt x="1020" y="1309"/>
                    <a:pt x="1308" y="1020"/>
                    <a:pt x="1308" y="655"/>
                  </a:cubicBezTo>
                  <a:cubicBezTo>
                    <a:pt x="1308" y="299"/>
                    <a:pt x="1020" y="1"/>
                    <a:pt x="6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857;p43">
              <a:extLst>
                <a:ext uri="{FF2B5EF4-FFF2-40B4-BE49-F238E27FC236}">
                  <a16:creationId xmlns:a16="http://schemas.microsoft.com/office/drawing/2014/main" id="{E849FC4B-630C-404C-83EA-88F551F7E932}"/>
                </a:ext>
              </a:extLst>
            </p:cNvPr>
            <p:cNvSpPr/>
            <p:nvPr/>
          </p:nvSpPr>
          <p:spPr>
            <a:xfrm>
              <a:off x="3966941" y="4329780"/>
              <a:ext cx="34965" cy="30680"/>
            </a:xfrm>
            <a:custGeom>
              <a:avLst/>
              <a:gdLst/>
              <a:ahLst/>
              <a:cxnLst/>
              <a:rect l="l" t="t" r="r" b="b"/>
              <a:pathLst>
                <a:path w="1338" h="1174" extrusionOk="0">
                  <a:moveTo>
                    <a:pt x="337" y="0"/>
                  </a:moveTo>
                  <a:cubicBezTo>
                    <a:pt x="154" y="0"/>
                    <a:pt x="1" y="154"/>
                    <a:pt x="1" y="346"/>
                  </a:cubicBezTo>
                  <a:lnTo>
                    <a:pt x="1" y="827"/>
                  </a:lnTo>
                  <a:cubicBezTo>
                    <a:pt x="1" y="1010"/>
                    <a:pt x="154" y="1164"/>
                    <a:pt x="337" y="1173"/>
                  </a:cubicBezTo>
                  <a:lnTo>
                    <a:pt x="1001" y="1173"/>
                  </a:lnTo>
                  <a:cubicBezTo>
                    <a:pt x="1183" y="1164"/>
                    <a:pt x="1337" y="1010"/>
                    <a:pt x="1337" y="827"/>
                  </a:cubicBezTo>
                  <a:lnTo>
                    <a:pt x="1337" y="346"/>
                  </a:lnTo>
                  <a:cubicBezTo>
                    <a:pt x="1337" y="154"/>
                    <a:pt x="1183" y="0"/>
                    <a:pt x="10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858;p43">
              <a:extLst>
                <a:ext uri="{FF2B5EF4-FFF2-40B4-BE49-F238E27FC236}">
                  <a16:creationId xmlns:a16="http://schemas.microsoft.com/office/drawing/2014/main" id="{0A2D6F27-D99F-4E5D-A9B2-AC5050F884D0}"/>
                </a:ext>
              </a:extLst>
            </p:cNvPr>
            <p:cNvSpPr/>
            <p:nvPr/>
          </p:nvSpPr>
          <p:spPr>
            <a:xfrm>
              <a:off x="3934014" y="4351627"/>
              <a:ext cx="100793" cy="234487"/>
            </a:xfrm>
            <a:custGeom>
              <a:avLst/>
              <a:gdLst/>
              <a:ahLst/>
              <a:cxnLst/>
              <a:rect l="l" t="t" r="r" b="b"/>
              <a:pathLst>
                <a:path w="3857" h="8973" extrusionOk="0">
                  <a:moveTo>
                    <a:pt x="866" y="1"/>
                  </a:moveTo>
                  <a:cubicBezTo>
                    <a:pt x="386" y="1"/>
                    <a:pt x="1" y="385"/>
                    <a:pt x="1" y="856"/>
                  </a:cubicBezTo>
                  <a:lnTo>
                    <a:pt x="1" y="8117"/>
                  </a:lnTo>
                  <a:cubicBezTo>
                    <a:pt x="1" y="8588"/>
                    <a:pt x="386" y="8972"/>
                    <a:pt x="866" y="8972"/>
                  </a:cubicBezTo>
                  <a:lnTo>
                    <a:pt x="3001" y="8972"/>
                  </a:lnTo>
                  <a:cubicBezTo>
                    <a:pt x="3472" y="8972"/>
                    <a:pt x="3857" y="8588"/>
                    <a:pt x="3857" y="8117"/>
                  </a:cubicBezTo>
                  <a:lnTo>
                    <a:pt x="3857" y="856"/>
                  </a:lnTo>
                  <a:cubicBezTo>
                    <a:pt x="3857" y="395"/>
                    <a:pt x="3492" y="10"/>
                    <a:pt x="30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859;p43">
              <a:extLst>
                <a:ext uri="{FF2B5EF4-FFF2-40B4-BE49-F238E27FC236}">
                  <a16:creationId xmlns:a16="http://schemas.microsoft.com/office/drawing/2014/main" id="{BA6CB7AE-F606-4B3B-97F0-5AE6CED698AF}"/>
                </a:ext>
              </a:extLst>
            </p:cNvPr>
            <p:cNvSpPr/>
            <p:nvPr/>
          </p:nvSpPr>
          <p:spPr>
            <a:xfrm>
              <a:off x="3934275" y="4351627"/>
              <a:ext cx="78920" cy="208354"/>
            </a:xfrm>
            <a:custGeom>
              <a:avLst/>
              <a:gdLst/>
              <a:ahLst/>
              <a:cxnLst/>
              <a:rect l="l" t="t" r="r" b="b"/>
              <a:pathLst>
                <a:path w="3020" h="7973" extrusionOk="0">
                  <a:moveTo>
                    <a:pt x="856" y="1"/>
                  </a:moveTo>
                  <a:cubicBezTo>
                    <a:pt x="385" y="1"/>
                    <a:pt x="1" y="385"/>
                    <a:pt x="1" y="856"/>
                  </a:cubicBezTo>
                  <a:lnTo>
                    <a:pt x="1" y="7972"/>
                  </a:lnTo>
                  <a:lnTo>
                    <a:pt x="2164" y="7972"/>
                  </a:lnTo>
                  <a:cubicBezTo>
                    <a:pt x="2635" y="7972"/>
                    <a:pt x="3020" y="7588"/>
                    <a:pt x="3020" y="7117"/>
                  </a:cubicBezTo>
                  <a:lnTo>
                    <a:pt x="302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860;p43">
              <a:extLst>
                <a:ext uri="{FF2B5EF4-FFF2-40B4-BE49-F238E27FC236}">
                  <a16:creationId xmlns:a16="http://schemas.microsoft.com/office/drawing/2014/main" id="{C1901B91-C1BE-4800-A4C0-A74E3ADDE52C}"/>
                </a:ext>
              </a:extLst>
            </p:cNvPr>
            <p:cNvSpPr/>
            <p:nvPr/>
          </p:nvSpPr>
          <p:spPr>
            <a:xfrm>
              <a:off x="4219982" y="4396863"/>
              <a:ext cx="22396" cy="22396"/>
            </a:xfrm>
            <a:custGeom>
              <a:avLst/>
              <a:gdLst/>
              <a:ahLst/>
              <a:cxnLst/>
              <a:rect l="l" t="t" r="r" b="b"/>
              <a:pathLst>
                <a:path w="857" h="857" extrusionOk="0">
                  <a:moveTo>
                    <a:pt x="424" y="1"/>
                  </a:moveTo>
                  <a:cubicBezTo>
                    <a:pt x="184" y="1"/>
                    <a:pt x="1" y="193"/>
                    <a:pt x="1" y="433"/>
                  </a:cubicBezTo>
                  <a:cubicBezTo>
                    <a:pt x="1" y="664"/>
                    <a:pt x="184" y="856"/>
                    <a:pt x="424" y="856"/>
                  </a:cubicBezTo>
                  <a:cubicBezTo>
                    <a:pt x="664" y="856"/>
                    <a:pt x="857" y="664"/>
                    <a:pt x="857" y="433"/>
                  </a:cubicBezTo>
                  <a:cubicBezTo>
                    <a:pt x="857" y="193"/>
                    <a:pt x="664" y="1"/>
                    <a:pt x="4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" name="Google Shape;2847;p43">
            <a:extLst>
              <a:ext uri="{FF2B5EF4-FFF2-40B4-BE49-F238E27FC236}">
                <a16:creationId xmlns:a16="http://schemas.microsoft.com/office/drawing/2014/main" id="{62284EE3-C567-4351-AB38-E734F04F16F8}"/>
              </a:ext>
            </a:extLst>
          </p:cNvPr>
          <p:cNvGrpSpPr/>
          <p:nvPr/>
        </p:nvGrpSpPr>
        <p:grpSpPr>
          <a:xfrm>
            <a:off x="7231424" y="4211340"/>
            <a:ext cx="512488" cy="358252"/>
            <a:chOff x="3934014" y="4329780"/>
            <a:chExt cx="366665" cy="256334"/>
          </a:xfrm>
        </p:grpSpPr>
        <p:sp>
          <p:nvSpPr>
            <p:cNvPr id="46" name="Google Shape;2848;p43">
              <a:extLst>
                <a:ext uri="{FF2B5EF4-FFF2-40B4-BE49-F238E27FC236}">
                  <a16:creationId xmlns:a16="http://schemas.microsoft.com/office/drawing/2014/main" id="{378540E3-B3B8-4837-B9F0-634379C807E0}"/>
                </a:ext>
              </a:extLst>
            </p:cNvPr>
            <p:cNvSpPr/>
            <p:nvPr/>
          </p:nvSpPr>
          <p:spPr>
            <a:xfrm>
              <a:off x="4086810" y="4338561"/>
              <a:ext cx="108842" cy="40479"/>
            </a:xfrm>
            <a:custGeom>
              <a:avLst/>
              <a:gdLst/>
              <a:ahLst/>
              <a:cxnLst/>
              <a:rect l="l" t="t" r="r" b="b"/>
              <a:pathLst>
                <a:path w="4165" h="1549" extrusionOk="0">
                  <a:moveTo>
                    <a:pt x="1212" y="1"/>
                  </a:moveTo>
                  <a:cubicBezTo>
                    <a:pt x="904" y="1"/>
                    <a:pt x="635" y="174"/>
                    <a:pt x="510" y="453"/>
                  </a:cubicBezTo>
                  <a:lnTo>
                    <a:pt x="0" y="1549"/>
                  </a:lnTo>
                  <a:lnTo>
                    <a:pt x="4164" y="1549"/>
                  </a:lnTo>
                  <a:lnTo>
                    <a:pt x="3645" y="453"/>
                  </a:lnTo>
                  <a:cubicBezTo>
                    <a:pt x="3520" y="174"/>
                    <a:pt x="3251" y="1"/>
                    <a:pt x="29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849;p43">
              <a:extLst>
                <a:ext uri="{FF2B5EF4-FFF2-40B4-BE49-F238E27FC236}">
                  <a16:creationId xmlns:a16="http://schemas.microsoft.com/office/drawing/2014/main" id="{8255375E-0B9C-4BED-AFEC-4E3951116DA9}"/>
                </a:ext>
              </a:extLst>
            </p:cNvPr>
            <p:cNvSpPr/>
            <p:nvPr/>
          </p:nvSpPr>
          <p:spPr>
            <a:xfrm>
              <a:off x="4220243" y="4352882"/>
              <a:ext cx="56812" cy="30941"/>
            </a:xfrm>
            <a:custGeom>
              <a:avLst/>
              <a:gdLst/>
              <a:ahLst/>
              <a:cxnLst/>
              <a:rect l="l" t="t" r="r" b="b"/>
              <a:pathLst>
                <a:path w="2174" h="1184" extrusionOk="0">
                  <a:moveTo>
                    <a:pt x="347" y="1"/>
                  </a:moveTo>
                  <a:cubicBezTo>
                    <a:pt x="154" y="1"/>
                    <a:pt x="1" y="155"/>
                    <a:pt x="1" y="347"/>
                  </a:cubicBezTo>
                  <a:lnTo>
                    <a:pt x="1" y="1183"/>
                  </a:lnTo>
                  <a:lnTo>
                    <a:pt x="2174" y="1183"/>
                  </a:lnTo>
                  <a:lnTo>
                    <a:pt x="2174" y="347"/>
                  </a:lnTo>
                  <a:cubicBezTo>
                    <a:pt x="2174" y="155"/>
                    <a:pt x="2020" y="1"/>
                    <a:pt x="18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850;p43">
              <a:extLst>
                <a:ext uri="{FF2B5EF4-FFF2-40B4-BE49-F238E27FC236}">
                  <a16:creationId xmlns:a16="http://schemas.microsoft.com/office/drawing/2014/main" id="{272F2C36-8E7F-43C2-A0DC-3215DF2E5B47}"/>
                </a:ext>
              </a:extLst>
            </p:cNvPr>
            <p:cNvSpPr/>
            <p:nvPr/>
          </p:nvSpPr>
          <p:spPr>
            <a:xfrm>
              <a:off x="3934014" y="4378518"/>
              <a:ext cx="366665" cy="207597"/>
            </a:xfrm>
            <a:custGeom>
              <a:avLst/>
              <a:gdLst/>
              <a:ahLst/>
              <a:cxnLst/>
              <a:rect l="l" t="t" r="r" b="b"/>
              <a:pathLst>
                <a:path w="14031" h="7944" extrusionOk="0">
                  <a:moveTo>
                    <a:pt x="857" y="1"/>
                  </a:moveTo>
                  <a:cubicBezTo>
                    <a:pt x="386" y="1"/>
                    <a:pt x="1" y="376"/>
                    <a:pt x="1" y="856"/>
                  </a:cubicBezTo>
                  <a:lnTo>
                    <a:pt x="1" y="7088"/>
                  </a:lnTo>
                  <a:cubicBezTo>
                    <a:pt x="1" y="7559"/>
                    <a:pt x="386" y="7943"/>
                    <a:pt x="857" y="7943"/>
                  </a:cubicBezTo>
                  <a:lnTo>
                    <a:pt x="13175" y="7943"/>
                  </a:lnTo>
                  <a:cubicBezTo>
                    <a:pt x="13646" y="7943"/>
                    <a:pt x="14031" y="7559"/>
                    <a:pt x="14031" y="7088"/>
                  </a:cubicBezTo>
                  <a:lnTo>
                    <a:pt x="14031" y="856"/>
                  </a:lnTo>
                  <a:cubicBezTo>
                    <a:pt x="14031" y="376"/>
                    <a:pt x="13646" y="1"/>
                    <a:pt x="131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851;p43">
              <a:extLst>
                <a:ext uri="{FF2B5EF4-FFF2-40B4-BE49-F238E27FC236}">
                  <a16:creationId xmlns:a16="http://schemas.microsoft.com/office/drawing/2014/main" id="{C51A3A84-48ED-489C-A3C4-179090AA517A}"/>
                </a:ext>
              </a:extLst>
            </p:cNvPr>
            <p:cNvSpPr/>
            <p:nvPr/>
          </p:nvSpPr>
          <p:spPr>
            <a:xfrm>
              <a:off x="4248126" y="4413195"/>
              <a:ext cx="52552" cy="145009"/>
            </a:xfrm>
            <a:custGeom>
              <a:avLst/>
              <a:gdLst/>
              <a:ahLst/>
              <a:cxnLst/>
              <a:rect l="l" t="t" r="r" b="b"/>
              <a:pathLst>
                <a:path w="2011" h="5549" extrusionOk="0">
                  <a:moveTo>
                    <a:pt x="761" y="1"/>
                  </a:moveTo>
                  <a:cubicBezTo>
                    <a:pt x="338" y="29"/>
                    <a:pt x="11" y="376"/>
                    <a:pt x="1" y="799"/>
                  </a:cubicBezTo>
                  <a:lnTo>
                    <a:pt x="1" y="4751"/>
                  </a:lnTo>
                  <a:cubicBezTo>
                    <a:pt x="11" y="5184"/>
                    <a:pt x="366" y="5549"/>
                    <a:pt x="809" y="5549"/>
                  </a:cubicBezTo>
                  <a:lnTo>
                    <a:pt x="2011" y="5549"/>
                  </a:lnTo>
                  <a:lnTo>
                    <a:pt x="20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852;p43">
              <a:extLst>
                <a:ext uri="{FF2B5EF4-FFF2-40B4-BE49-F238E27FC236}">
                  <a16:creationId xmlns:a16="http://schemas.microsoft.com/office/drawing/2014/main" id="{BD7C588A-2833-45F7-9A30-8163F7AFB024}"/>
                </a:ext>
              </a:extLst>
            </p:cNvPr>
            <p:cNvSpPr/>
            <p:nvPr/>
          </p:nvSpPr>
          <p:spPr>
            <a:xfrm>
              <a:off x="4024249" y="4393596"/>
              <a:ext cx="209086" cy="178485"/>
            </a:xfrm>
            <a:custGeom>
              <a:avLst/>
              <a:gdLst/>
              <a:ahLst/>
              <a:cxnLst/>
              <a:rect l="l" t="t" r="r" b="b"/>
              <a:pathLst>
                <a:path w="8001" h="6830" extrusionOk="0">
                  <a:moveTo>
                    <a:pt x="4595" y="0"/>
                  </a:moveTo>
                  <a:cubicBezTo>
                    <a:pt x="4589" y="0"/>
                    <a:pt x="4583" y="0"/>
                    <a:pt x="4577" y="1"/>
                  </a:cubicBezTo>
                  <a:cubicBezTo>
                    <a:pt x="1529" y="1"/>
                    <a:pt x="0" y="3674"/>
                    <a:pt x="2154" y="5828"/>
                  </a:cubicBezTo>
                  <a:cubicBezTo>
                    <a:pt x="2809" y="6483"/>
                    <a:pt x="3683" y="6829"/>
                    <a:pt x="4573" y="6829"/>
                  </a:cubicBezTo>
                  <a:cubicBezTo>
                    <a:pt x="5015" y="6829"/>
                    <a:pt x="5461" y="6744"/>
                    <a:pt x="5885" y="6568"/>
                  </a:cubicBezTo>
                  <a:cubicBezTo>
                    <a:pt x="7154" y="6039"/>
                    <a:pt x="7991" y="4799"/>
                    <a:pt x="7991" y="3414"/>
                  </a:cubicBezTo>
                  <a:cubicBezTo>
                    <a:pt x="8001" y="1526"/>
                    <a:pt x="6472" y="0"/>
                    <a:pt x="45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853;p43">
              <a:extLst>
                <a:ext uri="{FF2B5EF4-FFF2-40B4-BE49-F238E27FC236}">
                  <a16:creationId xmlns:a16="http://schemas.microsoft.com/office/drawing/2014/main" id="{EF45F77F-5894-4E2D-A123-9DA17515DC62}"/>
                </a:ext>
              </a:extLst>
            </p:cNvPr>
            <p:cNvSpPr/>
            <p:nvPr/>
          </p:nvSpPr>
          <p:spPr>
            <a:xfrm>
              <a:off x="4044842" y="4408674"/>
              <a:ext cx="173154" cy="148197"/>
            </a:xfrm>
            <a:custGeom>
              <a:avLst/>
              <a:gdLst/>
              <a:ahLst/>
              <a:cxnLst/>
              <a:rect l="l" t="t" r="r" b="b"/>
              <a:pathLst>
                <a:path w="6626" h="5671" extrusionOk="0">
                  <a:moveTo>
                    <a:pt x="3807" y="0"/>
                  </a:moveTo>
                  <a:cubicBezTo>
                    <a:pt x="3801" y="0"/>
                    <a:pt x="3795" y="0"/>
                    <a:pt x="3789" y="0"/>
                  </a:cubicBezTo>
                  <a:cubicBezTo>
                    <a:pt x="1260" y="0"/>
                    <a:pt x="1" y="3049"/>
                    <a:pt x="1780" y="4837"/>
                  </a:cubicBezTo>
                  <a:cubicBezTo>
                    <a:pt x="2358" y="5413"/>
                    <a:pt x="3068" y="5670"/>
                    <a:pt x="3764" y="5670"/>
                  </a:cubicBezTo>
                  <a:cubicBezTo>
                    <a:pt x="5221" y="5670"/>
                    <a:pt x="6616" y="4542"/>
                    <a:pt x="6616" y="2837"/>
                  </a:cubicBezTo>
                  <a:cubicBezTo>
                    <a:pt x="6626" y="1276"/>
                    <a:pt x="5366" y="0"/>
                    <a:pt x="38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854;p43">
              <a:extLst>
                <a:ext uri="{FF2B5EF4-FFF2-40B4-BE49-F238E27FC236}">
                  <a16:creationId xmlns:a16="http://schemas.microsoft.com/office/drawing/2014/main" id="{F224AD21-2229-475A-BFA6-785CD878DCEE}"/>
                </a:ext>
              </a:extLst>
            </p:cNvPr>
            <p:cNvSpPr/>
            <p:nvPr/>
          </p:nvSpPr>
          <p:spPr>
            <a:xfrm>
              <a:off x="4084302" y="4427228"/>
              <a:ext cx="120628" cy="107666"/>
            </a:xfrm>
            <a:custGeom>
              <a:avLst/>
              <a:gdLst/>
              <a:ahLst/>
              <a:cxnLst/>
              <a:rect l="l" t="t" r="r" b="b"/>
              <a:pathLst>
                <a:path w="4616" h="4120" extrusionOk="0">
                  <a:moveTo>
                    <a:pt x="2297" y="1"/>
                  </a:moveTo>
                  <a:cubicBezTo>
                    <a:pt x="1700" y="1"/>
                    <a:pt x="1110" y="256"/>
                    <a:pt x="702" y="752"/>
                  </a:cubicBezTo>
                  <a:cubicBezTo>
                    <a:pt x="0" y="1618"/>
                    <a:pt x="106" y="2896"/>
                    <a:pt x="952" y="3627"/>
                  </a:cubicBezTo>
                  <a:cubicBezTo>
                    <a:pt x="1343" y="3957"/>
                    <a:pt x="1821" y="4120"/>
                    <a:pt x="2295" y="4120"/>
                  </a:cubicBezTo>
                  <a:cubicBezTo>
                    <a:pt x="2859" y="4120"/>
                    <a:pt x="3420" y="3889"/>
                    <a:pt x="3827" y="3435"/>
                  </a:cubicBezTo>
                  <a:lnTo>
                    <a:pt x="3837" y="3435"/>
                  </a:lnTo>
                  <a:cubicBezTo>
                    <a:pt x="3876" y="3387"/>
                    <a:pt x="3914" y="3339"/>
                    <a:pt x="3943" y="3291"/>
                  </a:cubicBezTo>
                  <a:lnTo>
                    <a:pt x="3952" y="3291"/>
                  </a:lnTo>
                  <a:cubicBezTo>
                    <a:pt x="4616" y="2396"/>
                    <a:pt x="4453" y="1127"/>
                    <a:pt x="3568" y="435"/>
                  </a:cubicBezTo>
                  <a:cubicBezTo>
                    <a:pt x="3190" y="143"/>
                    <a:pt x="2742" y="1"/>
                    <a:pt x="2297" y="1"/>
                  </a:cubicBezTo>
                  <a:close/>
                </a:path>
              </a:pathLst>
            </a:custGeom>
            <a:solidFill>
              <a:srgbClr val="C5D0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855;p43">
              <a:extLst>
                <a:ext uri="{FF2B5EF4-FFF2-40B4-BE49-F238E27FC236}">
                  <a16:creationId xmlns:a16="http://schemas.microsoft.com/office/drawing/2014/main" id="{D3C1BD56-9838-4E79-907A-BD47C0916733}"/>
                </a:ext>
              </a:extLst>
            </p:cNvPr>
            <p:cNvSpPr/>
            <p:nvPr/>
          </p:nvSpPr>
          <p:spPr>
            <a:xfrm>
              <a:off x="4085739" y="4428065"/>
              <a:ext cx="117936" cy="107823"/>
            </a:xfrm>
            <a:custGeom>
              <a:avLst/>
              <a:gdLst/>
              <a:ahLst/>
              <a:cxnLst/>
              <a:rect l="l" t="t" r="r" b="b"/>
              <a:pathLst>
                <a:path w="4513" h="4126" extrusionOk="0">
                  <a:moveTo>
                    <a:pt x="2221" y="1"/>
                  </a:moveTo>
                  <a:cubicBezTo>
                    <a:pt x="1073" y="1"/>
                    <a:pt x="1" y="988"/>
                    <a:pt x="166" y="2326"/>
                  </a:cubicBezTo>
                  <a:cubicBezTo>
                    <a:pt x="307" y="3459"/>
                    <a:pt x="1258" y="4126"/>
                    <a:pt x="2225" y="4126"/>
                  </a:cubicBezTo>
                  <a:cubicBezTo>
                    <a:pt x="2841" y="4126"/>
                    <a:pt x="3465" y="3854"/>
                    <a:pt x="3888" y="3259"/>
                  </a:cubicBezTo>
                  <a:cubicBezTo>
                    <a:pt x="4513" y="2384"/>
                    <a:pt x="4359" y="1191"/>
                    <a:pt x="3542" y="499"/>
                  </a:cubicBezTo>
                  <a:cubicBezTo>
                    <a:pt x="3137" y="154"/>
                    <a:pt x="2673" y="1"/>
                    <a:pt x="22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856;p43">
              <a:extLst>
                <a:ext uri="{FF2B5EF4-FFF2-40B4-BE49-F238E27FC236}">
                  <a16:creationId xmlns:a16="http://schemas.microsoft.com/office/drawing/2014/main" id="{7C6AE40F-427A-4DC2-8CBA-41C1449F6BC6}"/>
                </a:ext>
              </a:extLst>
            </p:cNvPr>
            <p:cNvSpPr/>
            <p:nvPr/>
          </p:nvSpPr>
          <p:spPr>
            <a:xfrm>
              <a:off x="4135809" y="4456157"/>
              <a:ext cx="34207" cy="34207"/>
            </a:xfrm>
            <a:custGeom>
              <a:avLst/>
              <a:gdLst/>
              <a:ahLst/>
              <a:cxnLst/>
              <a:rect l="l" t="t" r="r" b="b"/>
              <a:pathLst>
                <a:path w="1309" h="1309" extrusionOk="0">
                  <a:moveTo>
                    <a:pt x="654" y="1"/>
                  </a:moveTo>
                  <a:cubicBezTo>
                    <a:pt x="299" y="1"/>
                    <a:pt x="1" y="299"/>
                    <a:pt x="1" y="655"/>
                  </a:cubicBezTo>
                  <a:cubicBezTo>
                    <a:pt x="1" y="1020"/>
                    <a:pt x="299" y="1309"/>
                    <a:pt x="654" y="1309"/>
                  </a:cubicBezTo>
                  <a:cubicBezTo>
                    <a:pt x="1020" y="1309"/>
                    <a:pt x="1308" y="1020"/>
                    <a:pt x="1308" y="655"/>
                  </a:cubicBezTo>
                  <a:cubicBezTo>
                    <a:pt x="1308" y="299"/>
                    <a:pt x="1020" y="1"/>
                    <a:pt x="6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857;p43">
              <a:extLst>
                <a:ext uri="{FF2B5EF4-FFF2-40B4-BE49-F238E27FC236}">
                  <a16:creationId xmlns:a16="http://schemas.microsoft.com/office/drawing/2014/main" id="{0D5124FA-408C-4C51-8489-0ADA93D9A8B9}"/>
                </a:ext>
              </a:extLst>
            </p:cNvPr>
            <p:cNvSpPr/>
            <p:nvPr/>
          </p:nvSpPr>
          <p:spPr>
            <a:xfrm>
              <a:off x="3966941" y="4329780"/>
              <a:ext cx="34965" cy="30680"/>
            </a:xfrm>
            <a:custGeom>
              <a:avLst/>
              <a:gdLst/>
              <a:ahLst/>
              <a:cxnLst/>
              <a:rect l="l" t="t" r="r" b="b"/>
              <a:pathLst>
                <a:path w="1338" h="1174" extrusionOk="0">
                  <a:moveTo>
                    <a:pt x="337" y="0"/>
                  </a:moveTo>
                  <a:cubicBezTo>
                    <a:pt x="154" y="0"/>
                    <a:pt x="1" y="154"/>
                    <a:pt x="1" y="346"/>
                  </a:cubicBezTo>
                  <a:lnTo>
                    <a:pt x="1" y="827"/>
                  </a:lnTo>
                  <a:cubicBezTo>
                    <a:pt x="1" y="1010"/>
                    <a:pt x="154" y="1164"/>
                    <a:pt x="337" y="1173"/>
                  </a:cubicBezTo>
                  <a:lnTo>
                    <a:pt x="1001" y="1173"/>
                  </a:lnTo>
                  <a:cubicBezTo>
                    <a:pt x="1183" y="1164"/>
                    <a:pt x="1337" y="1010"/>
                    <a:pt x="1337" y="827"/>
                  </a:cubicBezTo>
                  <a:lnTo>
                    <a:pt x="1337" y="346"/>
                  </a:lnTo>
                  <a:cubicBezTo>
                    <a:pt x="1337" y="154"/>
                    <a:pt x="1183" y="0"/>
                    <a:pt x="10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858;p43">
              <a:extLst>
                <a:ext uri="{FF2B5EF4-FFF2-40B4-BE49-F238E27FC236}">
                  <a16:creationId xmlns:a16="http://schemas.microsoft.com/office/drawing/2014/main" id="{58B0C1E4-F6C4-4057-A827-AE72F6661791}"/>
                </a:ext>
              </a:extLst>
            </p:cNvPr>
            <p:cNvSpPr/>
            <p:nvPr/>
          </p:nvSpPr>
          <p:spPr>
            <a:xfrm>
              <a:off x="3934014" y="4351627"/>
              <a:ext cx="100793" cy="234487"/>
            </a:xfrm>
            <a:custGeom>
              <a:avLst/>
              <a:gdLst/>
              <a:ahLst/>
              <a:cxnLst/>
              <a:rect l="l" t="t" r="r" b="b"/>
              <a:pathLst>
                <a:path w="3857" h="8973" extrusionOk="0">
                  <a:moveTo>
                    <a:pt x="866" y="1"/>
                  </a:moveTo>
                  <a:cubicBezTo>
                    <a:pt x="386" y="1"/>
                    <a:pt x="1" y="385"/>
                    <a:pt x="1" y="856"/>
                  </a:cubicBezTo>
                  <a:lnTo>
                    <a:pt x="1" y="8117"/>
                  </a:lnTo>
                  <a:cubicBezTo>
                    <a:pt x="1" y="8588"/>
                    <a:pt x="386" y="8972"/>
                    <a:pt x="866" y="8972"/>
                  </a:cubicBezTo>
                  <a:lnTo>
                    <a:pt x="3001" y="8972"/>
                  </a:lnTo>
                  <a:cubicBezTo>
                    <a:pt x="3472" y="8972"/>
                    <a:pt x="3857" y="8588"/>
                    <a:pt x="3857" y="8117"/>
                  </a:cubicBezTo>
                  <a:lnTo>
                    <a:pt x="3857" y="856"/>
                  </a:lnTo>
                  <a:cubicBezTo>
                    <a:pt x="3857" y="395"/>
                    <a:pt x="3492" y="10"/>
                    <a:pt x="30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859;p43">
              <a:extLst>
                <a:ext uri="{FF2B5EF4-FFF2-40B4-BE49-F238E27FC236}">
                  <a16:creationId xmlns:a16="http://schemas.microsoft.com/office/drawing/2014/main" id="{DD95E2B9-D973-408C-A49F-0BEC8E9A521E}"/>
                </a:ext>
              </a:extLst>
            </p:cNvPr>
            <p:cNvSpPr/>
            <p:nvPr/>
          </p:nvSpPr>
          <p:spPr>
            <a:xfrm>
              <a:off x="3934275" y="4351627"/>
              <a:ext cx="78920" cy="208354"/>
            </a:xfrm>
            <a:custGeom>
              <a:avLst/>
              <a:gdLst/>
              <a:ahLst/>
              <a:cxnLst/>
              <a:rect l="l" t="t" r="r" b="b"/>
              <a:pathLst>
                <a:path w="3020" h="7973" extrusionOk="0">
                  <a:moveTo>
                    <a:pt x="856" y="1"/>
                  </a:moveTo>
                  <a:cubicBezTo>
                    <a:pt x="385" y="1"/>
                    <a:pt x="1" y="385"/>
                    <a:pt x="1" y="856"/>
                  </a:cubicBezTo>
                  <a:lnTo>
                    <a:pt x="1" y="7972"/>
                  </a:lnTo>
                  <a:lnTo>
                    <a:pt x="2164" y="7972"/>
                  </a:lnTo>
                  <a:cubicBezTo>
                    <a:pt x="2635" y="7972"/>
                    <a:pt x="3020" y="7588"/>
                    <a:pt x="3020" y="7117"/>
                  </a:cubicBezTo>
                  <a:lnTo>
                    <a:pt x="302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860;p43">
              <a:extLst>
                <a:ext uri="{FF2B5EF4-FFF2-40B4-BE49-F238E27FC236}">
                  <a16:creationId xmlns:a16="http://schemas.microsoft.com/office/drawing/2014/main" id="{24B74752-AB6A-454C-85E8-E04454B86D4A}"/>
                </a:ext>
              </a:extLst>
            </p:cNvPr>
            <p:cNvSpPr/>
            <p:nvPr/>
          </p:nvSpPr>
          <p:spPr>
            <a:xfrm>
              <a:off x="4219982" y="4396863"/>
              <a:ext cx="22396" cy="22396"/>
            </a:xfrm>
            <a:custGeom>
              <a:avLst/>
              <a:gdLst/>
              <a:ahLst/>
              <a:cxnLst/>
              <a:rect l="l" t="t" r="r" b="b"/>
              <a:pathLst>
                <a:path w="857" h="857" extrusionOk="0">
                  <a:moveTo>
                    <a:pt x="424" y="1"/>
                  </a:moveTo>
                  <a:cubicBezTo>
                    <a:pt x="184" y="1"/>
                    <a:pt x="1" y="193"/>
                    <a:pt x="1" y="433"/>
                  </a:cubicBezTo>
                  <a:cubicBezTo>
                    <a:pt x="1" y="664"/>
                    <a:pt x="184" y="856"/>
                    <a:pt x="424" y="856"/>
                  </a:cubicBezTo>
                  <a:cubicBezTo>
                    <a:pt x="664" y="856"/>
                    <a:pt x="857" y="664"/>
                    <a:pt x="857" y="433"/>
                  </a:cubicBezTo>
                  <a:cubicBezTo>
                    <a:pt x="857" y="193"/>
                    <a:pt x="664" y="1"/>
                    <a:pt x="4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96759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7D416F-5352-4BF7-80CC-41552B44097F}"/>
              </a:ext>
            </a:extLst>
          </p:cNvPr>
          <p:cNvSpPr txBox="1"/>
          <p:nvPr/>
        </p:nvSpPr>
        <p:spPr>
          <a:xfrm>
            <a:off x="2210540" y="355107"/>
            <a:ext cx="4163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التعلم الذاتي 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908;p56">
            <a:extLst>
              <a:ext uri="{FF2B5EF4-FFF2-40B4-BE49-F238E27FC236}">
                <a16:creationId xmlns:a16="http://schemas.microsoft.com/office/drawing/2014/main" id="{ADA0BDA4-C451-4856-BA17-BC021478B3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6311" y="4431625"/>
            <a:ext cx="748845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المثابرون</a:t>
            </a:r>
            <a:r>
              <a:rPr lang="ar-OM" sz="1800" dirty="0">
                <a:solidFill>
                  <a:schemeClr val="l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يصلون للقمة </a:t>
            </a:r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والمتميزون</a:t>
            </a:r>
            <a:r>
              <a:rPr lang="ar-OM" sz="1800" dirty="0">
                <a:solidFill>
                  <a:schemeClr val="l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يحافظون عليها </a:t>
            </a:r>
            <a:r>
              <a:rPr lang="ar-OM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أما المبدعون </a:t>
            </a:r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فيصنعون قممًا جديدة</a:t>
            </a:r>
            <a:endParaRPr sz="1800" dirty="0">
              <a:solidFill>
                <a:schemeClr val="l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26B77621-489D-4F80-B3FE-138F2A2C2877}"/>
              </a:ext>
            </a:extLst>
          </p:cNvPr>
          <p:cNvSpPr/>
          <p:nvPr/>
        </p:nvSpPr>
        <p:spPr>
          <a:xfrm>
            <a:off x="1838424" y="1795926"/>
            <a:ext cx="5784783" cy="572700"/>
          </a:xfrm>
          <a:prstGeom prst="homePlate">
            <a:avLst/>
          </a:prstGeom>
          <a:solidFill>
            <a:schemeClr val="tx2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https://www.liveworksheets.com/mb1560558de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32D8A70C-5A39-45FE-B045-EAB5370B692D}"/>
              </a:ext>
            </a:extLst>
          </p:cNvPr>
          <p:cNvSpPr/>
          <p:nvPr/>
        </p:nvSpPr>
        <p:spPr>
          <a:xfrm>
            <a:off x="1838424" y="3113775"/>
            <a:ext cx="5784783" cy="572700"/>
          </a:xfrm>
          <a:prstGeom prst="homePlate">
            <a:avLst/>
          </a:prstGeom>
          <a:solidFill>
            <a:schemeClr val="tx2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https://www.youtube.com/watch?v=UrCg9qJkI94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A33AF28-83E9-42D4-81C6-15D94B0DB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762474" y="2985889"/>
            <a:ext cx="823261" cy="828472"/>
          </a:xfrm>
          <a:prstGeom prst="rect">
            <a:avLst/>
          </a:prstGeom>
        </p:spPr>
      </p:pic>
      <p:grpSp>
        <p:nvGrpSpPr>
          <p:cNvPr id="10" name="Google Shape;4057;p57">
            <a:extLst>
              <a:ext uri="{FF2B5EF4-FFF2-40B4-BE49-F238E27FC236}">
                <a16:creationId xmlns:a16="http://schemas.microsoft.com/office/drawing/2014/main" id="{6683E4AB-876C-4AB9-8A3F-A170BEB813B2}"/>
              </a:ext>
            </a:extLst>
          </p:cNvPr>
          <p:cNvGrpSpPr/>
          <p:nvPr/>
        </p:nvGrpSpPr>
        <p:grpSpPr>
          <a:xfrm>
            <a:off x="1444547" y="1300483"/>
            <a:ext cx="830071" cy="762331"/>
            <a:chOff x="6197150" y="1661775"/>
            <a:chExt cx="1047925" cy="976200"/>
          </a:xfrm>
        </p:grpSpPr>
        <p:sp>
          <p:nvSpPr>
            <p:cNvPr id="11" name="Google Shape;4058;p57">
              <a:extLst>
                <a:ext uri="{FF2B5EF4-FFF2-40B4-BE49-F238E27FC236}">
                  <a16:creationId xmlns:a16="http://schemas.microsoft.com/office/drawing/2014/main" id="{0890B1B2-1DD1-4006-BBA7-6B37E3F3758B}"/>
                </a:ext>
              </a:extLst>
            </p:cNvPr>
            <p:cNvSpPr/>
            <p:nvPr/>
          </p:nvSpPr>
          <p:spPr>
            <a:xfrm>
              <a:off x="6600650" y="2165750"/>
              <a:ext cx="303225" cy="472225"/>
            </a:xfrm>
            <a:custGeom>
              <a:avLst/>
              <a:gdLst/>
              <a:ahLst/>
              <a:cxnLst/>
              <a:rect l="l" t="t" r="r" b="b"/>
              <a:pathLst>
                <a:path w="12129" h="18889" extrusionOk="0">
                  <a:moveTo>
                    <a:pt x="4998" y="1"/>
                  </a:moveTo>
                  <a:cubicBezTo>
                    <a:pt x="3688" y="1"/>
                    <a:pt x="2727" y="1209"/>
                    <a:pt x="2037" y="2445"/>
                  </a:cubicBezTo>
                  <a:cubicBezTo>
                    <a:pt x="1186" y="3965"/>
                    <a:pt x="730" y="6214"/>
                    <a:pt x="487" y="7825"/>
                  </a:cubicBezTo>
                  <a:cubicBezTo>
                    <a:pt x="457" y="8038"/>
                    <a:pt x="457" y="8189"/>
                    <a:pt x="426" y="8341"/>
                  </a:cubicBezTo>
                  <a:cubicBezTo>
                    <a:pt x="305" y="9162"/>
                    <a:pt x="214" y="9740"/>
                    <a:pt x="214" y="9892"/>
                  </a:cubicBezTo>
                  <a:cubicBezTo>
                    <a:pt x="1" y="11867"/>
                    <a:pt x="92" y="13205"/>
                    <a:pt x="366" y="14785"/>
                  </a:cubicBezTo>
                  <a:cubicBezTo>
                    <a:pt x="426" y="14907"/>
                    <a:pt x="426" y="15028"/>
                    <a:pt x="457" y="15120"/>
                  </a:cubicBezTo>
                  <a:cubicBezTo>
                    <a:pt x="487" y="15211"/>
                    <a:pt x="487" y="15332"/>
                    <a:pt x="548" y="15393"/>
                  </a:cubicBezTo>
                  <a:cubicBezTo>
                    <a:pt x="578" y="15545"/>
                    <a:pt x="609" y="15667"/>
                    <a:pt x="639" y="15819"/>
                  </a:cubicBezTo>
                  <a:cubicBezTo>
                    <a:pt x="791" y="16244"/>
                    <a:pt x="943" y="16579"/>
                    <a:pt x="1186" y="16913"/>
                  </a:cubicBezTo>
                  <a:cubicBezTo>
                    <a:pt x="1369" y="17217"/>
                    <a:pt x="1825" y="17734"/>
                    <a:pt x="2250" y="18038"/>
                  </a:cubicBezTo>
                  <a:cubicBezTo>
                    <a:pt x="2706" y="18342"/>
                    <a:pt x="3648" y="18737"/>
                    <a:pt x="3952" y="18798"/>
                  </a:cubicBezTo>
                  <a:cubicBezTo>
                    <a:pt x="4195" y="18828"/>
                    <a:pt x="4499" y="18889"/>
                    <a:pt x="4682" y="18889"/>
                  </a:cubicBezTo>
                  <a:cubicBezTo>
                    <a:pt x="5138" y="18889"/>
                    <a:pt x="5776" y="18737"/>
                    <a:pt x="6232" y="18615"/>
                  </a:cubicBezTo>
                  <a:cubicBezTo>
                    <a:pt x="7326" y="18342"/>
                    <a:pt x="8025" y="17734"/>
                    <a:pt x="8512" y="17460"/>
                  </a:cubicBezTo>
                  <a:cubicBezTo>
                    <a:pt x="9302" y="17126"/>
                    <a:pt x="9667" y="17491"/>
                    <a:pt x="10670" y="16974"/>
                  </a:cubicBezTo>
                  <a:cubicBezTo>
                    <a:pt x="11338" y="16670"/>
                    <a:pt x="11794" y="15971"/>
                    <a:pt x="11886" y="15332"/>
                  </a:cubicBezTo>
                  <a:cubicBezTo>
                    <a:pt x="11946" y="15028"/>
                    <a:pt x="12007" y="14451"/>
                    <a:pt x="12038" y="13813"/>
                  </a:cubicBezTo>
                  <a:cubicBezTo>
                    <a:pt x="12068" y="13661"/>
                    <a:pt x="12068" y="13478"/>
                    <a:pt x="12068" y="13296"/>
                  </a:cubicBezTo>
                  <a:cubicBezTo>
                    <a:pt x="12129" y="12384"/>
                    <a:pt x="12129" y="11381"/>
                    <a:pt x="12068" y="10560"/>
                  </a:cubicBezTo>
                  <a:cubicBezTo>
                    <a:pt x="11855" y="7156"/>
                    <a:pt x="11156" y="5302"/>
                    <a:pt x="10001" y="3630"/>
                  </a:cubicBezTo>
                  <a:cubicBezTo>
                    <a:pt x="9910" y="3509"/>
                    <a:pt x="9788" y="3387"/>
                    <a:pt x="9727" y="3265"/>
                  </a:cubicBezTo>
                  <a:cubicBezTo>
                    <a:pt x="9545" y="3053"/>
                    <a:pt x="9393" y="2870"/>
                    <a:pt x="9180" y="2627"/>
                  </a:cubicBezTo>
                  <a:cubicBezTo>
                    <a:pt x="8694" y="2019"/>
                    <a:pt x="8390" y="1715"/>
                    <a:pt x="7813" y="1259"/>
                  </a:cubicBezTo>
                  <a:cubicBezTo>
                    <a:pt x="7326" y="895"/>
                    <a:pt x="6445" y="378"/>
                    <a:pt x="5806" y="165"/>
                  </a:cubicBezTo>
                  <a:cubicBezTo>
                    <a:pt x="5624" y="74"/>
                    <a:pt x="5472" y="43"/>
                    <a:pt x="5229" y="13"/>
                  </a:cubicBezTo>
                  <a:cubicBezTo>
                    <a:pt x="5151" y="5"/>
                    <a:pt x="5074" y="1"/>
                    <a:pt x="4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059;p57">
              <a:extLst>
                <a:ext uri="{FF2B5EF4-FFF2-40B4-BE49-F238E27FC236}">
                  <a16:creationId xmlns:a16="http://schemas.microsoft.com/office/drawing/2014/main" id="{402B8D84-0D68-4969-A4C8-2CD5CF3B0566}"/>
                </a:ext>
              </a:extLst>
            </p:cNvPr>
            <p:cNvSpPr/>
            <p:nvPr/>
          </p:nvSpPr>
          <p:spPr>
            <a:xfrm>
              <a:off x="6612825" y="2248125"/>
              <a:ext cx="239375" cy="132025"/>
            </a:xfrm>
            <a:custGeom>
              <a:avLst/>
              <a:gdLst/>
              <a:ahLst/>
              <a:cxnLst/>
              <a:rect l="l" t="t" r="r" b="b"/>
              <a:pathLst>
                <a:path w="9575" h="5281" extrusionOk="0">
                  <a:moveTo>
                    <a:pt x="9301" y="1"/>
                  </a:moveTo>
                  <a:cubicBezTo>
                    <a:pt x="9271" y="31"/>
                    <a:pt x="9240" y="31"/>
                    <a:pt x="9210" y="62"/>
                  </a:cubicBezTo>
                  <a:cubicBezTo>
                    <a:pt x="8967" y="183"/>
                    <a:pt x="8450" y="335"/>
                    <a:pt x="8359" y="1125"/>
                  </a:cubicBezTo>
                  <a:cubicBezTo>
                    <a:pt x="8329" y="1460"/>
                    <a:pt x="8389" y="1764"/>
                    <a:pt x="8146" y="2189"/>
                  </a:cubicBezTo>
                  <a:cubicBezTo>
                    <a:pt x="7751" y="2797"/>
                    <a:pt x="7386" y="2736"/>
                    <a:pt x="6961" y="2828"/>
                  </a:cubicBezTo>
                  <a:cubicBezTo>
                    <a:pt x="6809" y="2919"/>
                    <a:pt x="6809" y="2888"/>
                    <a:pt x="6353" y="2919"/>
                  </a:cubicBezTo>
                  <a:cubicBezTo>
                    <a:pt x="6285" y="2926"/>
                    <a:pt x="6231" y="2928"/>
                    <a:pt x="6185" y="2928"/>
                  </a:cubicBezTo>
                  <a:cubicBezTo>
                    <a:pt x="6139" y="2928"/>
                    <a:pt x="6100" y="2926"/>
                    <a:pt x="6060" y="2926"/>
                  </a:cubicBezTo>
                  <a:cubicBezTo>
                    <a:pt x="5981" y="2926"/>
                    <a:pt x="5897" y="2934"/>
                    <a:pt x="5745" y="2980"/>
                  </a:cubicBezTo>
                  <a:cubicBezTo>
                    <a:pt x="5137" y="3192"/>
                    <a:pt x="5076" y="4104"/>
                    <a:pt x="4620" y="4408"/>
                  </a:cubicBezTo>
                  <a:cubicBezTo>
                    <a:pt x="4347" y="4545"/>
                    <a:pt x="4022" y="4613"/>
                    <a:pt x="3736" y="4613"/>
                  </a:cubicBezTo>
                  <a:cubicBezTo>
                    <a:pt x="3640" y="4613"/>
                    <a:pt x="3549" y="4606"/>
                    <a:pt x="3465" y="4591"/>
                  </a:cubicBezTo>
                  <a:cubicBezTo>
                    <a:pt x="3131" y="4499"/>
                    <a:pt x="2766" y="4347"/>
                    <a:pt x="2553" y="4347"/>
                  </a:cubicBezTo>
                  <a:cubicBezTo>
                    <a:pt x="2067" y="4347"/>
                    <a:pt x="1611" y="4773"/>
                    <a:pt x="1368" y="4864"/>
                  </a:cubicBezTo>
                  <a:cubicBezTo>
                    <a:pt x="1278" y="4880"/>
                    <a:pt x="1178" y="4888"/>
                    <a:pt x="1074" y="4888"/>
                  </a:cubicBezTo>
                  <a:cubicBezTo>
                    <a:pt x="790" y="4888"/>
                    <a:pt x="482" y="4832"/>
                    <a:pt x="304" y="4743"/>
                  </a:cubicBezTo>
                  <a:cubicBezTo>
                    <a:pt x="243" y="4712"/>
                    <a:pt x="152" y="4621"/>
                    <a:pt x="91" y="4560"/>
                  </a:cubicBezTo>
                  <a:cubicBezTo>
                    <a:pt x="61" y="4743"/>
                    <a:pt x="61" y="4894"/>
                    <a:pt x="0" y="5046"/>
                  </a:cubicBezTo>
                  <a:cubicBezTo>
                    <a:pt x="274" y="5229"/>
                    <a:pt x="578" y="5259"/>
                    <a:pt x="730" y="5259"/>
                  </a:cubicBezTo>
                  <a:cubicBezTo>
                    <a:pt x="852" y="5274"/>
                    <a:pt x="960" y="5281"/>
                    <a:pt x="1056" y="5281"/>
                  </a:cubicBezTo>
                  <a:cubicBezTo>
                    <a:pt x="1749" y="5281"/>
                    <a:pt x="1837" y="4933"/>
                    <a:pt x="2371" y="4773"/>
                  </a:cubicBezTo>
                  <a:cubicBezTo>
                    <a:pt x="2422" y="4763"/>
                    <a:pt x="2459" y="4759"/>
                    <a:pt x="2489" y="4759"/>
                  </a:cubicBezTo>
                  <a:cubicBezTo>
                    <a:pt x="2550" y="4759"/>
                    <a:pt x="2584" y="4773"/>
                    <a:pt x="2645" y="4773"/>
                  </a:cubicBezTo>
                  <a:cubicBezTo>
                    <a:pt x="2934" y="4869"/>
                    <a:pt x="3299" y="5061"/>
                    <a:pt x="3786" y="5061"/>
                  </a:cubicBezTo>
                  <a:cubicBezTo>
                    <a:pt x="3913" y="5061"/>
                    <a:pt x="4049" y="5048"/>
                    <a:pt x="4195" y="5016"/>
                  </a:cubicBezTo>
                  <a:cubicBezTo>
                    <a:pt x="4712" y="4894"/>
                    <a:pt x="4955" y="4712"/>
                    <a:pt x="5107" y="4499"/>
                  </a:cubicBezTo>
                  <a:cubicBezTo>
                    <a:pt x="5380" y="4135"/>
                    <a:pt x="5593" y="3527"/>
                    <a:pt x="5775" y="3405"/>
                  </a:cubicBezTo>
                  <a:cubicBezTo>
                    <a:pt x="5836" y="3375"/>
                    <a:pt x="5927" y="3344"/>
                    <a:pt x="6019" y="3344"/>
                  </a:cubicBezTo>
                  <a:lnTo>
                    <a:pt x="6535" y="3344"/>
                  </a:lnTo>
                  <a:cubicBezTo>
                    <a:pt x="6961" y="3284"/>
                    <a:pt x="6839" y="3284"/>
                    <a:pt x="7204" y="3223"/>
                  </a:cubicBezTo>
                  <a:cubicBezTo>
                    <a:pt x="7447" y="3192"/>
                    <a:pt x="7842" y="3132"/>
                    <a:pt x="8177" y="2797"/>
                  </a:cubicBezTo>
                  <a:cubicBezTo>
                    <a:pt x="8511" y="2432"/>
                    <a:pt x="8663" y="2007"/>
                    <a:pt x="8754" y="1703"/>
                  </a:cubicBezTo>
                  <a:cubicBezTo>
                    <a:pt x="8785" y="1399"/>
                    <a:pt x="8693" y="1125"/>
                    <a:pt x="8906" y="761"/>
                  </a:cubicBezTo>
                  <a:cubicBezTo>
                    <a:pt x="9058" y="487"/>
                    <a:pt x="9240" y="548"/>
                    <a:pt x="9575" y="335"/>
                  </a:cubicBezTo>
                  <a:cubicBezTo>
                    <a:pt x="9514" y="214"/>
                    <a:pt x="9392" y="92"/>
                    <a:pt x="9301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060;p57">
              <a:extLst>
                <a:ext uri="{FF2B5EF4-FFF2-40B4-BE49-F238E27FC236}">
                  <a16:creationId xmlns:a16="http://schemas.microsoft.com/office/drawing/2014/main" id="{48173C0C-DB30-4605-8E37-94470507A4CA}"/>
                </a:ext>
              </a:extLst>
            </p:cNvPr>
            <p:cNvSpPr/>
            <p:nvPr/>
          </p:nvSpPr>
          <p:spPr>
            <a:xfrm>
              <a:off x="6611300" y="2499650"/>
              <a:ext cx="290300" cy="96350"/>
            </a:xfrm>
            <a:custGeom>
              <a:avLst/>
              <a:gdLst/>
              <a:ahLst/>
              <a:cxnLst/>
              <a:rect l="l" t="t" r="r" b="b"/>
              <a:pathLst>
                <a:path w="11612" h="3854" extrusionOk="0">
                  <a:moveTo>
                    <a:pt x="11612" y="1"/>
                  </a:moveTo>
                  <a:cubicBezTo>
                    <a:pt x="11581" y="1"/>
                    <a:pt x="11551" y="31"/>
                    <a:pt x="11520" y="31"/>
                  </a:cubicBezTo>
                  <a:cubicBezTo>
                    <a:pt x="11125" y="153"/>
                    <a:pt x="10760" y="153"/>
                    <a:pt x="10457" y="548"/>
                  </a:cubicBezTo>
                  <a:cubicBezTo>
                    <a:pt x="10365" y="669"/>
                    <a:pt x="10335" y="791"/>
                    <a:pt x="10061" y="1217"/>
                  </a:cubicBezTo>
                  <a:cubicBezTo>
                    <a:pt x="9849" y="1551"/>
                    <a:pt x="9788" y="1703"/>
                    <a:pt x="9484" y="1885"/>
                  </a:cubicBezTo>
                  <a:cubicBezTo>
                    <a:pt x="9453" y="1946"/>
                    <a:pt x="9332" y="1976"/>
                    <a:pt x="9301" y="1976"/>
                  </a:cubicBezTo>
                  <a:cubicBezTo>
                    <a:pt x="9016" y="2057"/>
                    <a:pt x="8760" y="2083"/>
                    <a:pt x="8519" y="2083"/>
                  </a:cubicBezTo>
                  <a:cubicBezTo>
                    <a:pt x="8092" y="2083"/>
                    <a:pt x="7713" y="2001"/>
                    <a:pt x="7302" y="2001"/>
                  </a:cubicBezTo>
                  <a:cubicBezTo>
                    <a:pt x="6987" y="2001"/>
                    <a:pt x="6653" y="2049"/>
                    <a:pt x="6262" y="2220"/>
                  </a:cubicBezTo>
                  <a:cubicBezTo>
                    <a:pt x="5389" y="2631"/>
                    <a:pt x="5014" y="3432"/>
                    <a:pt x="3819" y="3432"/>
                  </a:cubicBezTo>
                  <a:cubicBezTo>
                    <a:pt x="3600" y="3432"/>
                    <a:pt x="3353" y="3405"/>
                    <a:pt x="3070" y="3344"/>
                  </a:cubicBezTo>
                  <a:cubicBezTo>
                    <a:pt x="2614" y="3253"/>
                    <a:pt x="2493" y="3253"/>
                    <a:pt x="2159" y="3040"/>
                  </a:cubicBezTo>
                  <a:cubicBezTo>
                    <a:pt x="1520" y="2493"/>
                    <a:pt x="1672" y="2493"/>
                    <a:pt x="426" y="1946"/>
                  </a:cubicBezTo>
                  <a:cubicBezTo>
                    <a:pt x="335" y="1885"/>
                    <a:pt x="183" y="1855"/>
                    <a:pt x="0" y="1824"/>
                  </a:cubicBezTo>
                  <a:lnTo>
                    <a:pt x="0" y="1824"/>
                  </a:lnTo>
                  <a:cubicBezTo>
                    <a:pt x="31" y="1885"/>
                    <a:pt x="31" y="2007"/>
                    <a:pt x="61" y="2098"/>
                  </a:cubicBezTo>
                  <a:lnTo>
                    <a:pt x="304" y="2189"/>
                  </a:lnTo>
                  <a:cubicBezTo>
                    <a:pt x="1703" y="2980"/>
                    <a:pt x="1490" y="2980"/>
                    <a:pt x="1976" y="3375"/>
                  </a:cubicBezTo>
                  <a:cubicBezTo>
                    <a:pt x="2310" y="3618"/>
                    <a:pt x="2493" y="3648"/>
                    <a:pt x="3374" y="3831"/>
                  </a:cubicBezTo>
                  <a:lnTo>
                    <a:pt x="3496" y="3831"/>
                  </a:lnTo>
                  <a:cubicBezTo>
                    <a:pt x="3626" y="3846"/>
                    <a:pt x="3748" y="3854"/>
                    <a:pt x="3865" y="3854"/>
                  </a:cubicBezTo>
                  <a:cubicBezTo>
                    <a:pt x="5505" y="3854"/>
                    <a:pt x="5913" y="2399"/>
                    <a:pt x="7243" y="2399"/>
                  </a:cubicBezTo>
                  <a:cubicBezTo>
                    <a:pt x="7280" y="2399"/>
                    <a:pt x="7318" y="2400"/>
                    <a:pt x="7356" y="2402"/>
                  </a:cubicBezTo>
                  <a:cubicBezTo>
                    <a:pt x="7711" y="2415"/>
                    <a:pt x="8149" y="2475"/>
                    <a:pt x="8589" y="2475"/>
                  </a:cubicBezTo>
                  <a:cubicBezTo>
                    <a:pt x="9205" y="2475"/>
                    <a:pt x="9823" y="2357"/>
                    <a:pt x="10213" y="1824"/>
                  </a:cubicBezTo>
                  <a:cubicBezTo>
                    <a:pt x="10365" y="1642"/>
                    <a:pt x="10791" y="882"/>
                    <a:pt x="10852" y="761"/>
                  </a:cubicBezTo>
                  <a:cubicBezTo>
                    <a:pt x="11064" y="548"/>
                    <a:pt x="11308" y="548"/>
                    <a:pt x="11581" y="487"/>
                  </a:cubicBezTo>
                  <a:cubicBezTo>
                    <a:pt x="11612" y="335"/>
                    <a:pt x="11612" y="153"/>
                    <a:pt x="11612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061;p57">
              <a:extLst>
                <a:ext uri="{FF2B5EF4-FFF2-40B4-BE49-F238E27FC236}">
                  <a16:creationId xmlns:a16="http://schemas.microsoft.com/office/drawing/2014/main" id="{C52F3331-DE05-47F2-B3C6-8C18ADF0A79C}"/>
                </a:ext>
              </a:extLst>
            </p:cNvPr>
            <p:cNvSpPr/>
            <p:nvPr/>
          </p:nvSpPr>
          <p:spPr>
            <a:xfrm>
              <a:off x="6665250" y="2442775"/>
              <a:ext cx="81825" cy="83175"/>
            </a:xfrm>
            <a:custGeom>
              <a:avLst/>
              <a:gdLst/>
              <a:ahLst/>
              <a:cxnLst/>
              <a:rect l="l" t="t" r="r" b="b"/>
              <a:pathLst>
                <a:path w="3273" h="3327" extrusionOk="0">
                  <a:moveTo>
                    <a:pt x="1673" y="397"/>
                  </a:moveTo>
                  <a:cubicBezTo>
                    <a:pt x="1905" y="397"/>
                    <a:pt x="2123" y="466"/>
                    <a:pt x="2280" y="604"/>
                  </a:cubicBezTo>
                  <a:cubicBezTo>
                    <a:pt x="2269" y="592"/>
                    <a:pt x="2263" y="587"/>
                    <a:pt x="2263" y="587"/>
                  </a:cubicBezTo>
                  <a:lnTo>
                    <a:pt x="2263" y="587"/>
                  </a:lnTo>
                  <a:cubicBezTo>
                    <a:pt x="2265" y="587"/>
                    <a:pt x="2748" y="1076"/>
                    <a:pt x="2858" y="1516"/>
                  </a:cubicBezTo>
                  <a:cubicBezTo>
                    <a:pt x="2918" y="1881"/>
                    <a:pt x="2858" y="2245"/>
                    <a:pt x="2706" y="2458"/>
                  </a:cubicBezTo>
                  <a:cubicBezTo>
                    <a:pt x="2478" y="2721"/>
                    <a:pt x="2080" y="2892"/>
                    <a:pt x="1684" y="2892"/>
                  </a:cubicBezTo>
                  <a:cubicBezTo>
                    <a:pt x="1392" y="2892"/>
                    <a:pt x="1101" y="2799"/>
                    <a:pt x="882" y="2580"/>
                  </a:cubicBezTo>
                  <a:cubicBezTo>
                    <a:pt x="578" y="2306"/>
                    <a:pt x="426" y="1972"/>
                    <a:pt x="456" y="1455"/>
                  </a:cubicBezTo>
                  <a:cubicBezTo>
                    <a:pt x="541" y="757"/>
                    <a:pt x="1142" y="397"/>
                    <a:pt x="1673" y="397"/>
                  </a:cubicBezTo>
                  <a:close/>
                  <a:moveTo>
                    <a:pt x="1559" y="0"/>
                  </a:moveTo>
                  <a:cubicBezTo>
                    <a:pt x="1265" y="0"/>
                    <a:pt x="973" y="70"/>
                    <a:pt x="730" y="270"/>
                  </a:cubicBezTo>
                  <a:cubicBezTo>
                    <a:pt x="365" y="482"/>
                    <a:pt x="152" y="756"/>
                    <a:pt x="61" y="1273"/>
                  </a:cubicBezTo>
                  <a:cubicBezTo>
                    <a:pt x="1" y="1668"/>
                    <a:pt x="152" y="2185"/>
                    <a:pt x="244" y="2428"/>
                  </a:cubicBezTo>
                  <a:cubicBezTo>
                    <a:pt x="274" y="2549"/>
                    <a:pt x="456" y="2853"/>
                    <a:pt x="578" y="2884"/>
                  </a:cubicBezTo>
                  <a:cubicBezTo>
                    <a:pt x="845" y="3181"/>
                    <a:pt x="1243" y="3326"/>
                    <a:pt x="1648" y="3326"/>
                  </a:cubicBezTo>
                  <a:cubicBezTo>
                    <a:pt x="2445" y="3326"/>
                    <a:pt x="3273" y="2766"/>
                    <a:pt x="3192" y="1698"/>
                  </a:cubicBezTo>
                  <a:cubicBezTo>
                    <a:pt x="3162" y="1121"/>
                    <a:pt x="2949" y="908"/>
                    <a:pt x="2888" y="786"/>
                  </a:cubicBezTo>
                  <a:cubicBezTo>
                    <a:pt x="2493" y="209"/>
                    <a:pt x="2189" y="57"/>
                    <a:pt x="1885" y="26"/>
                  </a:cubicBezTo>
                  <a:cubicBezTo>
                    <a:pt x="1778" y="10"/>
                    <a:pt x="1668" y="0"/>
                    <a:pt x="1559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062;p57">
              <a:extLst>
                <a:ext uri="{FF2B5EF4-FFF2-40B4-BE49-F238E27FC236}">
                  <a16:creationId xmlns:a16="http://schemas.microsoft.com/office/drawing/2014/main" id="{642B5851-9802-43DF-98CE-FB031D86D08A}"/>
                </a:ext>
              </a:extLst>
            </p:cNvPr>
            <p:cNvSpPr/>
            <p:nvPr/>
          </p:nvSpPr>
          <p:spPr>
            <a:xfrm>
              <a:off x="6724525" y="2388700"/>
              <a:ext cx="27375" cy="32700"/>
            </a:xfrm>
            <a:custGeom>
              <a:avLst/>
              <a:gdLst/>
              <a:ahLst/>
              <a:cxnLst/>
              <a:rect l="l" t="t" r="r" b="b"/>
              <a:pathLst>
                <a:path w="1095" h="1308" extrusionOk="0">
                  <a:moveTo>
                    <a:pt x="760" y="1"/>
                  </a:moveTo>
                  <a:cubicBezTo>
                    <a:pt x="365" y="92"/>
                    <a:pt x="0" y="1095"/>
                    <a:pt x="183" y="1278"/>
                  </a:cubicBezTo>
                  <a:cubicBezTo>
                    <a:pt x="213" y="1308"/>
                    <a:pt x="244" y="1308"/>
                    <a:pt x="335" y="1308"/>
                  </a:cubicBezTo>
                  <a:lnTo>
                    <a:pt x="365" y="1308"/>
                  </a:lnTo>
                  <a:cubicBezTo>
                    <a:pt x="365" y="1308"/>
                    <a:pt x="396" y="1247"/>
                    <a:pt x="456" y="1247"/>
                  </a:cubicBezTo>
                  <a:cubicBezTo>
                    <a:pt x="669" y="1126"/>
                    <a:pt x="973" y="579"/>
                    <a:pt x="1003" y="366"/>
                  </a:cubicBezTo>
                  <a:cubicBezTo>
                    <a:pt x="1064" y="335"/>
                    <a:pt x="1064" y="305"/>
                    <a:pt x="1064" y="244"/>
                  </a:cubicBezTo>
                  <a:cubicBezTo>
                    <a:pt x="1095" y="31"/>
                    <a:pt x="973" y="1"/>
                    <a:pt x="851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063;p57">
              <a:extLst>
                <a:ext uri="{FF2B5EF4-FFF2-40B4-BE49-F238E27FC236}">
                  <a16:creationId xmlns:a16="http://schemas.microsoft.com/office/drawing/2014/main" id="{94B64152-748E-44BB-8F53-9D4F43EDB12F}"/>
                </a:ext>
              </a:extLst>
            </p:cNvPr>
            <p:cNvSpPr/>
            <p:nvPr/>
          </p:nvSpPr>
          <p:spPr>
            <a:xfrm>
              <a:off x="6768600" y="2485700"/>
              <a:ext cx="51700" cy="18950"/>
            </a:xfrm>
            <a:custGeom>
              <a:avLst/>
              <a:gdLst/>
              <a:ahLst/>
              <a:cxnLst/>
              <a:rect l="l" t="t" r="r" b="b"/>
              <a:pathLst>
                <a:path w="2068" h="758" extrusionOk="0">
                  <a:moveTo>
                    <a:pt x="907" y="0"/>
                  </a:moveTo>
                  <a:cubicBezTo>
                    <a:pt x="850" y="0"/>
                    <a:pt x="791" y="4"/>
                    <a:pt x="730" y="12"/>
                  </a:cubicBezTo>
                  <a:cubicBezTo>
                    <a:pt x="608" y="42"/>
                    <a:pt x="152" y="103"/>
                    <a:pt x="92" y="224"/>
                  </a:cubicBezTo>
                  <a:cubicBezTo>
                    <a:pt x="92" y="224"/>
                    <a:pt x="61" y="255"/>
                    <a:pt x="61" y="285"/>
                  </a:cubicBezTo>
                  <a:cubicBezTo>
                    <a:pt x="0" y="528"/>
                    <a:pt x="365" y="620"/>
                    <a:pt x="578" y="680"/>
                  </a:cubicBezTo>
                  <a:cubicBezTo>
                    <a:pt x="770" y="719"/>
                    <a:pt x="1023" y="757"/>
                    <a:pt x="1260" y="757"/>
                  </a:cubicBezTo>
                  <a:cubicBezTo>
                    <a:pt x="1398" y="757"/>
                    <a:pt x="1530" y="744"/>
                    <a:pt x="1642" y="711"/>
                  </a:cubicBezTo>
                  <a:cubicBezTo>
                    <a:pt x="2067" y="680"/>
                    <a:pt x="1946" y="255"/>
                    <a:pt x="1429" y="103"/>
                  </a:cubicBezTo>
                  <a:cubicBezTo>
                    <a:pt x="1247" y="34"/>
                    <a:pt x="1081" y="0"/>
                    <a:pt x="907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064;p57">
              <a:extLst>
                <a:ext uri="{FF2B5EF4-FFF2-40B4-BE49-F238E27FC236}">
                  <a16:creationId xmlns:a16="http://schemas.microsoft.com/office/drawing/2014/main" id="{36922930-CFFC-4C47-8163-B70BF0CC65C1}"/>
                </a:ext>
              </a:extLst>
            </p:cNvPr>
            <p:cNvSpPr/>
            <p:nvPr/>
          </p:nvSpPr>
          <p:spPr>
            <a:xfrm>
              <a:off x="6757200" y="2435000"/>
              <a:ext cx="42400" cy="23375"/>
            </a:xfrm>
            <a:custGeom>
              <a:avLst/>
              <a:gdLst/>
              <a:ahLst/>
              <a:cxnLst/>
              <a:rect l="l" t="t" r="r" b="b"/>
              <a:pathLst>
                <a:path w="1696" h="935" extrusionOk="0">
                  <a:moveTo>
                    <a:pt x="1301" y="0"/>
                  </a:moveTo>
                  <a:cubicBezTo>
                    <a:pt x="1209" y="0"/>
                    <a:pt x="1099" y="19"/>
                    <a:pt x="973" y="64"/>
                  </a:cubicBezTo>
                  <a:cubicBezTo>
                    <a:pt x="396" y="307"/>
                    <a:pt x="0" y="672"/>
                    <a:pt x="183" y="885"/>
                  </a:cubicBezTo>
                  <a:cubicBezTo>
                    <a:pt x="233" y="920"/>
                    <a:pt x="301" y="934"/>
                    <a:pt x="378" y="934"/>
                  </a:cubicBezTo>
                  <a:cubicBezTo>
                    <a:pt x="627" y="934"/>
                    <a:pt x="964" y="786"/>
                    <a:pt x="1034" y="763"/>
                  </a:cubicBezTo>
                  <a:cubicBezTo>
                    <a:pt x="1155" y="733"/>
                    <a:pt x="1277" y="641"/>
                    <a:pt x="1368" y="581"/>
                  </a:cubicBezTo>
                  <a:cubicBezTo>
                    <a:pt x="1490" y="520"/>
                    <a:pt x="1581" y="489"/>
                    <a:pt x="1581" y="368"/>
                  </a:cubicBezTo>
                  <a:cubicBezTo>
                    <a:pt x="1696" y="184"/>
                    <a:pt x="1585" y="0"/>
                    <a:pt x="130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065;p57">
              <a:extLst>
                <a:ext uri="{FF2B5EF4-FFF2-40B4-BE49-F238E27FC236}">
                  <a16:creationId xmlns:a16="http://schemas.microsoft.com/office/drawing/2014/main" id="{4C278FB1-E325-4E13-8B24-6061CD37C693}"/>
                </a:ext>
              </a:extLst>
            </p:cNvPr>
            <p:cNvSpPr/>
            <p:nvPr/>
          </p:nvSpPr>
          <p:spPr>
            <a:xfrm>
              <a:off x="6688800" y="2128825"/>
              <a:ext cx="556275" cy="371150"/>
            </a:xfrm>
            <a:custGeom>
              <a:avLst/>
              <a:gdLst/>
              <a:ahLst/>
              <a:cxnLst/>
              <a:rect l="l" t="t" r="r" b="b"/>
              <a:pathLst>
                <a:path w="22251" h="14846" extrusionOk="0">
                  <a:moveTo>
                    <a:pt x="5107" y="1"/>
                  </a:moveTo>
                  <a:cubicBezTo>
                    <a:pt x="4773" y="1"/>
                    <a:pt x="4408" y="1"/>
                    <a:pt x="4074" y="61"/>
                  </a:cubicBezTo>
                  <a:cubicBezTo>
                    <a:pt x="3587" y="92"/>
                    <a:pt x="3132" y="122"/>
                    <a:pt x="2736" y="213"/>
                  </a:cubicBezTo>
                  <a:cubicBezTo>
                    <a:pt x="2676" y="213"/>
                    <a:pt x="2584" y="244"/>
                    <a:pt x="2524" y="244"/>
                  </a:cubicBezTo>
                  <a:cubicBezTo>
                    <a:pt x="1277" y="396"/>
                    <a:pt x="214" y="1308"/>
                    <a:pt x="92" y="2584"/>
                  </a:cubicBezTo>
                  <a:cubicBezTo>
                    <a:pt x="1" y="3375"/>
                    <a:pt x="153" y="3800"/>
                    <a:pt x="548" y="4530"/>
                  </a:cubicBezTo>
                  <a:lnTo>
                    <a:pt x="913" y="5290"/>
                  </a:lnTo>
                  <a:cubicBezTo>
                    <a:pt x="1034" y="5533"/>
                    <a:pt x="1156" y="5715"/>
                    <a:pt x="1308" y="5928"/>
                  </a:cubicBezTo>
                  <a:cubicBezTo>
                    <a:pt x="1733" y="6566"/>
                    <a:pt x="2372" y="7417"/>
                    <a:pt x="3922" y="9575"/>
                  </a:cubicBezTo>
                  <a:cubicBezTo>
                    <a:pt x="4013" y="9666"/>
                    <a:pt x="4074" y="9758"/>
                    <a:pt x="4165" y="9879"/>
                  </a:cubicBezTo>
                  <a:cubicBezTo>
                    <a:pt x="4560" y="10457"/>
                    <a:pt x="5107" y="11186"/>
                    <a:pt x="5989" y="12037"/>
                  </a:cubicBezTo>
                  <a:cubicBezTo>
                    <a:pt x="6597" y="12676"/>
                    <a:pt x="7235" y="13223"/>
                    <a:pt x="7964" y="13739"/>
                  </a:cubicBezTo>
                  <a:cubicBezTo>
                    <a:pt x="8116" y="13831"/>
                    <a:pt x="8208" y="13922"/>
                    <a:pt x="8360" y="13983"/>
                  </a:cubicBezTo>
                  <a:cubicBezTo>
                    <a:pt x="8968" y="14378"/>
                    <a:pt x="9636" y="14651"/>
                    <a:pt x="10335" y="14743"/>
                  </a:cubicBezTo>
                  <a:cubicBezTo>
                    <a:pt x="10723" y="14814"/>
                    <a:pt x="11213" y="14845"/>
                    <a:pt x="11682" y="14845"/>
                  </a:cubicBezTo>
                  <a:cubicBezTo>
                    <a:pt x="12206" y="14845"/>
                    <a:pt x="12705" y="14807"/>
                    <a:pt x="13010" y="14743"/>
                  </a:cubicBezTo>
                  <a:cubicBezTo>
                    <a:pt x="13223" y="14712"/>
                    <a:pt x="13952" y="14530"/>
                    <a:pt x="14408" y="14256"/>
                  </a:cubicBezTo>
                  <a:lnTo>
                    <a:pt x="14986" y="13891"/>
                  </a:lnTo>
                  <a:cubicBezTo>
                    <a:pt x="16658" y="12615"/>
                    <a:pt x="16019" y="13132"/>
                    <a:pt x="17022" y="12524"/>
                  </a:cubicBezTo>
                  <a:cubicBezTo>
                    <a:pt x="17266" y="12402"/>
                    <a:pt x="17448" y="12250"/>
                    <a:pt x="17630" y="12129"/>
                  </a:cubicBezTo>
                  <a:cubicBezTo>
                    <a:pt x="20305" y="10335"/>
                    <a:pt x="21643" y="9727"/>
                    <a:pt x="22098" y="7448"/>
                  </a:cubicBezTo>
                  <a:cubicBezTo>
                    <a:pt x="22250" y="6688"/>
                    <a:pt x="22007" y="5928"/>
                    <a:pt x="21643" y="5411"/>
                  </a:cubicBezTo>
                  <a:cubicBezTo>
                    <a:pt x="21491" y="5229"/>
                    <a:pt x="21369" y="5016"/>
                    <a:pt x="21217" y="4864"/>
                  </a:cubicBezTo>
                  <a:lnTo>
                    <a:pt x="20883" y="4530"/>
                  </a:lnTo>
                  <a:cubicBezTo>
                    <a:pt x="18968" y="2615"/>
                    <a:pt x="15715" y="1581"/>
                    <a:pt x="12889" y="913"/>
                  </a:cubicBezTo>
                  <a:lnTo>
                    <a:pt x="12433" y="821"/>
                  </a:lnTo>
                  <a:lnTo>
                    <a:pt x="11399" y="578"/>
                  </a:lnTo>
                  <a:cubicBezTo>
                    <a:pt x="10609" y="426"/>
                    <a:pt x="7660" y="1"/>
                    <a:pt x="51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066;p57">
              <a:extLst>
                <a:ext uri="{FF2B5EF4-FFF2-40B4-BE49-F238E27FC236}">
                  <a16:creationId xmlns:a16="http://schemas.microsoft.com/office/drawing/2014/main" id="{89FA29D7-165A-4417-BB2F-B2933FFF7A30}"/>
                </a:ext>
              </a:extLst>
            </p:cNvPr>
            <p:cNvSpPr/>
            <p:nvPr/>
          </p:nvSpPr>
          <p:spPr>
            <a:xfrm>
              <a:off x="6712375" y="2130350"/>
              <a:ext cx="110950" cy="149150"/>
            </a:xfrm>
            <a:custGeom>
              <a:avLst/>
              <a:gdLst/>
              <a:ahLst/>
              <a:cxnLst/>
              <a:rect l="l" t="t" r="r" b="b"/>
              <a:pathLst>
                <a:path w="4438" h="5966" extrusionOk="0">
                  <a:moveTo>
                    <a:pt x="4134" y="0"/>
                  </a:moveTo>
                  <a:cubicBezTo>
                    <a:pt x="3769" y="0"/>
                    <a:pt x="3435" y="0"/>
                    <a:pt x="3100" y="31"/>
                  </a:cubicBezTo>
                  <a:cubicBezTo>
                    <a:pt x="3283" y="61"/>
                    <a:pt x="3617" y="183"/>
                    <a:pt x="3769" y="304"/>
                  </a:cubicBezTo>
                  <a:cubicBezTo>
                    <a:pt x="3891" y="396"/>
                    <a:pt x="3891" y="608"/>
                    <a:pt x="3860" y="760"/>
                  </a:cubicBezTo>
                  <a:cubicBezTo>
                    <a:pt x="3617" y="1247"/>
                    <a:pt x="2918" y="1095"/>
                    <a:pt x="2827" y="1611"/>
                  </a:cubicBezTo>
                  <a:cubicBezTo>
                    <a:pt x="2796" y="1885"/>
                    <a:pt x="3040" y="2341"/>
                    <a:pt x="2979" y="2615"/>
                  </a:cubicBezTo>
                  <a:cubicBezTo>
                    <a:pt x="2827" y="3101"/>
                    <a:pt x="2219" y="2949"/>
                    <a:pt x="1702" y="3192"/>
                  </a:cubicBezTo>
                  <a:cubicBezTo>
                    <a:pt x="973" y="3496"/>
                    <a:pt x="1398" y="4499"/>
                    <a:pt x="1216" y="5168"/>
                  </a:cubicBezTo>
                  <a:cubicBezTo>
                    <a:pt x="1134" y="5445"/>
                    <a:pt x="922" y="5565"/>
                    <a:pt x="672" y="5565"/>
                  </a:cubicBezTo>
                  <a:cubicBezTo>
                    <a:pt x="456" y="5565"/>
                    <a:pt x="212" y="5475"/>
                    <a:pt x="0" y="5320"/>
                  </a:cubicBezTo>
                  <a:lnTo>
                    <a:pt x="0" y="5320"/>
                  </a:lnTo>
                  <a:cubicBezTo>
                    <a:pt x="122" y="5532"/>
                    <a:pt x="274" y="5776"/>
                    <a:pt x="395" y="5958"/>
                  </a:cubicBezTo>
                  <a:cubicBezTo>
                    <a:pt x="447" y="5963"/>
                    <a:pt x="498" y="5965"/>
                    <a:pt x="549" y="5965"/>
                  </a:cubicBezTo>
                  <a:cubicBezTo>
                    <a:pt x="1127" y="5965"/>
                    <a:pt x="1639" y="5636"/>
                    <a:pt x="1611" y="4742"/>
                  </a:cubicBezTo>
                  <a:cubicBezTo>
                    <a:pt x="1611" y="4286"/>
                    <a:pt x="1550" y="3709"/>
                    <a:pt x="1641" y="3557"/>
                  </a:cubicBezTo>
                  <a:cubicBezTo>
                    <a:pt x="2006" y="3222"/>
                    <a:pt x="2948" y="3557"/>
                    <a:pt x="3313" y="2827"/>
                  </a:cubicBezTo>
                  <a:cubicBezTo>
                    <a:pt x="3556" y="2371"/>
                    <a:pt x="3252" y="1915"/>
                    <a:pt x="3252" y="1672"/>
                  </a:cubicBezTo>
                  <a:cubicBezTo>
                    <a:pt x="3313" y="1581"/>
                    <a:pt x="3739" y="1459"/>
                    <a:pt x="4012" y="1277"/>
                  </a:cubicBezTo>
                  <a:cubicBezTo>
                    <a:pt x="4347" y="943"/>
                    <a:pt x="4438" y="487"/>
                    <a:pt x="4286" y="183"/>
                  </a:cubicBezTo>
                  <a:cubicBezTo>
                    <a:pt x="4225" y="92"/>
                    <a:pt x="4195" y="31"/>
                    <a:pt x="4134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067;p57">
              <a:extLst>
                <a:ext uri="{FF2B5EF4-FFF2-40B4-BE49-F238E27FC236}">
                  <a16:creationId xmlns:a16="http://schemas.microsoft.com/office/drawing/2014/main" id="{0C0D02AC-B6EE-46D2-9F50-E9EA07E36B85}"/>
                </a:ext>
              </a:extLst>
            </p:cNvPr>
            <p:cNvSpPr/>
            <p:nvPr/>
          </p:nvSpPr>
          <p:spPr>
            <a:xfrm>
              <a:off x="6776875" y="2265100"/>
              <a:ext cx="37725" cy="40975"/>
            </a:xfrm>
            <a:custGeom>
              <a:avLst/>
              <a:gdLst/>
              <a:ahLst/>
              <a:cxnLst/>
              <a:rect l="l" t="t" r="r" b="b"/>
              <a:pathLst>
                <a:path w="1509" h="1639" extrusionOk="0">
                  <a:moveTo>
                    <a:pt x="545" y="1"/>
                  </a:moveTo>
                  <a:cubicBezTo>
                    <a:pt x="219" y="1"/>
                    <a:pt x="0" y="405"/>
                    <a:pt x="125" y="781"/>
                  </a:cubicBezTo>
                  <a:cubicBezTo>
                    <a:pt x="186" y="902"/>
                    <a:pt x="399" y="1358"/>
                    <a:pt x="642" y="1510"/>
                  </a:cubicBezTo>
                  <a:cubicBezTo>
                    <a:pt x="759" y="1600"/>
                    <a:pt x="866" y="1639"/>
                    <a:pt x="959" y="1639"/>
                  </a:cubicBezTo>
                  <a:cubicBezTo>
                    <a:pt x="1372" y="1639"/>
                    <a:pt x="1509" y="865"/>
                    <a:pt x="1037" y="294"/>
                  </a:cubicBezTo>
                  <a:cubicBezTo>
                    <a:pt x="866" y="85"/>
                    <a:pt x="694" y="1"/>
                    <a:pt x="54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068;p57">
              <a:extLst>
                <a:ext uri="{FF2B5EF4-FFF2-40B4-BE49-F238E27FC236}">
                  <a16:creationId xmlns:a16="http://schemas.microsoft.com/office/drawing/2014/main" id="{8F171E13-A3CA-4AB9-8C51-304B12DD96D5}"/>
                </a:ext>
              </a:extLst>
            </p:cNvPr>
            <p:cNvSpPr/>
            <p:nvPr/>
          </p:nvSpPr>
          <p:spPr>
            <a:xfrm>
              <a:off x="6827100" y="2225375"/>
              <a:ext cx="36625" cy="33425"/>
            </a:xfrm>
            <a:custGeom>
              <a:avLst/>
              <a:gdLst/>
              <a:ahLst/>
              <a:cxnLst/>
              <a:rect l="l" t="t" r="r" b="b"/>
              <a:pathLst>
                <a:path w="1465" h="1337" extrusionOk="0">
                  <a:moveTo>
                    <a:pt x="488" y="1"/>
                  </a:moveTo>
                  <a:cubicBezTo>
                    <a:pt x="237" y="1"/>
                    <a:pt x="31" y="167"/>
                    <a:pt x="31" y="455"/>
                  </a:cubicBezTo>
                  <a:cubicBezTo>
                    <a:pt x="1" y="485"/>
                    <a:pt x="1" y="546"/>
                    <a:pt x="31" y="607"/>
                  </a:cubicBezTo>
                  <a:cubicBezTo>
                    <a:pt x="31" y="820"/>
                    <a:pt x="214" y="1063"/>
                    <a:pt x="366" y="1124"/>
                  </a:cubicBezTo>
                  <a:cubicBezTo>
                    <a:pt x="518" y="1215"/>
                    <a:pt x="669" y="1276"/>
                    <a:pt x="791" y="1276"/>
                  </a:cubicBezTo>
                  <a:cubicBezTo>
                    <a:pt x="883" y="1317"/>
                    <a:pt x="964" y="1336"/>
                    <a:pt x="1033" y="1336"/>
                  </a:cubicBezTo>
                  <a:cubicBezTo>
                    <a:pt x="1464" y="1336"/>
                    <a:pt x="1441" y="601"/>
                    <a:pt x="943" y="181"/>
                  </a:cubicBezTo>
                  <a:cubicBezTo>
                    <a:pt x="797" y="58"/>
                    <a:pt x="635" y="1"/>
                    <a:pt x="488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069;p57">
              <a:extLst>
                <a:ext uri="{FF2B5EF4-FFF2-40B4-BE49-F238E27FC236}">
                  <a16:creationId xmlns:a16="http://schemas.microsoft.com/office/drawing/2014/main" id="{171F4A0B-0597-4BE3-B3AE-874FD1AF8D4A}"/>
                </a:ext>
              </a:extLst>
            </p:cNvPr>
            <p:cNvSpPr/>
            <p:nvPr/>
          </p:nvSpPr>
          <p:spPr>
            <a:xfrm>
              <a:off x="6853700" y="2175075"/>
              <a:ext cx="53675" cy="38150"/>
            </a:xfrm>
            <a:custGeom>
              <a:avLst/>
              <a:gdLst/>
              <a:ahLst/>
              <a:cxnLst/>
              <a:rect l="l" t="t" r="r" b="b"/>
              <a:pathLst>
                <a:path w="2147" h="1526" extrusionOk="0">
                  <a:moveTo>
                    <a:pt x="510" y="0"/>
                  </a:moveTo>
                  <a:cubicBezTo>
                    <a:pt x="406" y="0"/>
                    <a:pt x="314" y="20"/>
                    <a:pt x="244" y="66"/>
                  </a:cubicBezTo>
                  <a:cubicBezTo>
                    <a:pt x="31" y="218"/>
                    <a:pt x="1" y="491"/>
                    <a:pt x="92" y="704"/>
                  </a:cubicBezTo>
                  <a:cubicBezTo>
                    <a:pt x="365" y="1251"/>
                    <a:pt x="852" y="1342"/>
                    <a:pt x="973" y="1403"/>
                  </a:cubicBezTo>
                  <a:cubicBezTo>
                    <a:pt x="1152" y="1488"/>
                    <a:pt x="1325" y="1525"/>
                    <a:pt x="1479" y="1525"/>
                  </a:cubicBezTo>
                  <a:cubicBezTo>
                    <a:pt x="1877" y="1525"/>
                    <a:pt x="2147" y="1276"/>
                    <a:pt x="2037" y="947"/>
                  </a:cubicBezTo>
                  <a:cubicBezTo>
                    <a:pt x="1885" y="516"/>
                    <a:pt x="1034" y="0"/>
                    <a:pt x="51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070;p57">
              <a:extLst>
                <a:ext uri="{FF2B5EF4-FFF2-40B4-BE49-F238E27FC236}">
                  <a16:creationId xmlns:a16="http://schemas.microsoft.com/office/drawing/2014/main" id="{723CEB88-0A6E-4833-BB48-4721A8E482A0}"/>
                </a:ext>
              </a:extLst>
            </p:cNvPr>
            <p:cNvSpPr/>
            <p:nvPr/>
          </p:nvSpPr>
          <p:spPr>
            <a:xfrm>
              <a:off x="6789125" y="2150100"/>
              <a:ext cx="221150" cy="228000"/>
            </a:xfrm>
            <a:custGeom>
              <a:avLst/>
              <a:gdLst/>
              <a:ahLst/>
              <a:cxnLst/>
              <a:rect l="l" t="t" r="r" b="b"/>
              <a:pathLst>
                <a:path w="8846" h="9120" extrusionOk="0">
                  <a:moveTo>
                    <a:pt x="8389" y="1"/>
                  </a:moveTo>
                  <a:cubicBezTo>
                    <a:pt x="8359" y="153"/>
                    <a:pt x="8298" y="305"/>
                    <a:pt x="8268" y="487"/>
                  </a:cubicBezTo>
                  <a:cubicBezTo>
                    <a:pt x="8116" y="1095"/>
                    <a:pt x="7477" y="2645"/>
                    <a:pt x="6170" y="4165"/>
                  </a:cubicBezTo>
                  <a:cubicBezTo>
                    <a:pt x="5380" y="5138"/>
                    <a:pt x="2158" y="8329"/>
                    <a:pt x="0" y="8815"/>
                  </a:cubicBezTo>
                  <a:cubicBezTo>
                    <a:pt x="61" y="8876"/>
                    <a:pt x="152" y="8998"/>
                    <a:pt x="213" y="9119"/>
                  </a:cubicBezTo>
                  <a:cubicBezTo>
                    <a:pt x="517" y="9028"/>
                    <a:pt x="942" y="8937"/>
                    <a:pt x="1459" y="8664"/>
                  </a:cubicBezTo>
                  <a:cubicBezTo>
                    <a:pt x="2280" y="8238"/>
                    <a:pt x="3435" y="7296"/>
                    <a:pt x="4164" y="6718"/>
                  </a:cubicBezTo>
                  <a:lnTo>
                    <a:pt x="4134" y="6718"/>
                  </a:lnTo>
                  <a:cubicBezTo>
                    <a:pt x="4742" y="6232"/>
                    <a:pt x="6140" y="4864"/>
                    <a:pt x="6626" y="4256"/>
                  </a:cubicBezTo>
                  <a:cubicBezTo>
                    <a:pt x="8389" y="2098"/>
                    <a:pt x="8602" y="821"/>
                    <a:pt x="8845" y="122"/>
                  </a:cubicBezTo>
                  <a:lnTo>
                    <a:pt x="8389" y="1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071;p57">
              <a:extLst>
                <a:ext uri="{FF2B5EF4-FFF2-40B4-BE49-F238E27FC236}">
                  <a16:creationId xmlns:a16="http://schemas.microsoft.com/office/drawing/2014/main" id="{8A1B1048-3C74-4EA5-A608-C54B1BBE04C2}"/>
                </a:ext>
              </a:extLst>
            </p:cNvPr>
            <p:cNvSpPr/>
            <p:nvPr/>
          </p:nvSpPr>
          <p:spPr>
            <a:xfrm>
              <a:off x="6889775" y="2341550"/>
              <a:ext cx="80975" cy="72175"/>
            </a:xfrm>
            <a:custGeom>
              <a:avLst/>
              <a:gdLst/>
              <a:ahLst/>
              <a:cxnLst/>
              <a:rect l="l" t="t" r="r" b="b"/>
              <a:pathLst>
                <a:path w="3239" h="2887" extrusionOk="0">
                  <a:moveTo>
                    <a:pt x="1688" y="398"/>
                  </a:moveTo>
                  <a:cubicBezTo>
                    <a:pt x="2266" y="398"/>
                    <a:pt x="2813" y="1036"/>
                    <a:pt x="2752" y="1583"/>
                  </a:cubicBezTo>
                  <a:cubicBezTo>
                    <a:pt x="2685" y="2164"/>
                    <a:pt x="2304" y="2427"/>
                    <a:pt x="1895" y="2427"/>
                  </a:cubicBezTo>
                  <a:cubicBezTo>
                    <a:pt x="1384" y="2427"/>
                    <a:pt x="827" y="2018"/>
                    <a:pt x="777" y="1309"/>
                  </a:cubicBezTo>
                  <a:cubicBezTo>
                    <a:pt x="777" y="823"/>
                    <a:pt x="1293" y="428"/>
                    <a:pt x="1688" y="398"/>
                  </a:cubicBezTo>
                  <a:close/>
                  <a:moveTo>
                    <a:pt x="1746" y="1"/>
                  </a:moveTo>
                  <a:cubicBezTo>
                    <a:pt x="1618" y="1"/>
                    <a:pt x="1487" y="21"/>
                    <a:pt x="1354" y="63"/>
                  </a:cubicBezTo>
                  <a:cubicBezTo>
                    <a:pt x="1080" y="124"/>
                    <a:pt x="716" y="398"/>
                    <a:pt x="564" y="671"/>
                  </a:cubicBezTo>
                  <a:cubicBezTo>
                    <a:pt x="1" y="1544"/>
                    <a:pt x="741" y="2886"/>
                    <a:pt x="1917" y="2886"/>
                  </a:cubicBezTo>
                  <a:cubicBezTo>
                    <a:pt x="2010" y="2886"/>
                    <a:pt x="2106" y="2878"/>
                    <a:pt x="2205" y="2860"/>
                  </a:cubicBezTo>
                  <a:cubicBezTo>
                    <a:pt x="2995" y="2708"/>
                    <a:pt x="3239" y="1826"/>
                    <a:pt x="3147" y="1218"/>
                  </a:cubicBezTo>
                  <a:cubicBezTo>
                    <a:pt x="3019" y="577"/>
                    <a:pt x="2436" y="1"/>
                    <a:pt x="174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072;p57">
              <a:extLst>
                <a:ext uri="{FF2B5EF4-FFF2-40B4-BE49-F238E27FC236}">
                  <a16:creationId xmlns:a16="http://schemas.microsoft.com/office/drawing/2014/main" id="{21240743-2F5D-497A-BEC0-A6DD5E6522CB}"/>
                </a:ext>
              </a:extLst>
            </p:cNvPr>
            <p:cNvSpPr/>
            <p:nvPr/>
          </p:nvSpPr>
          <p:spPr>
            <a:xfrm>
              <a:off x="7000375" y="2222000"/>
              <a:ext cx="125400" cy="119900"/>
            </a:xfrm>
            <a:custGeom>
              <a:avLst/>
              <a:gdLst/>
              <a:ahLst/>
              <a:cxnLst/>
              <a:rect l="l" t="t" r="r" b="b"/>
              <a:pathLst>
                <a:path w="5016" h="4796" extrusionOk="0">
                  <a:moveTo>
                    <a:pt x="2488" y="453"/>
                  </a:moveTo>
                  <a:cubicBezTo>
                    <a:pt x="2583" y="453"/>
                    <a:pt x="2682" y="459"/>
                    <a:pt x="2796" y="468"/>
                  </a:cubicBezTo>
                  <a:cubicBezTo>
                    <a:pt x="3100" y="499"/>
                    <a:pt x="3556" y="651"/>
                    <a:pt x="3769" y="894"/>
                  </a:cubicBezTo>
                  <a:cubicBezTo>
                    <a:pt x="4559" y="1654"/>
                    <a:pt x="4620" y="2474"/>
                    <a:pt x="4529" y="2930"/>
                  </a:cubicBezTo>
                  <a:cubicBezTo>
                    <a:pt x="4499" y="3022"/>
                    <a:pt x="4468" y="3082"/>
                    <a:pt x="4407" y="3204"/>
                  </a:cubicBezTo>
                  <a:cubicBezTo>
                    <a:pt x="4043" y="3964"/>
                    <a:pt x="3891" y="3994"/>
                    <a:pt x="3100" y="4268"/>
                  </a:cubicBezTo>
                  <a:cubicBezTo>
                    <a:pt x="2856" y="4333"/>
                    <a:pt x="2664" y="4363"/>
                    <a:pt x="2492" y="4363"/>
                  </a:cubicBezTo>
                  <a:cubicBezTo>
                    <a:pt x="2343" y="4363"/>
                    <a:pt x="2208" y="4340"/>
                    <a:pt x="2067" y="4298"/>
                  </a:cubicBezTo>
                  <a:cubicBezTo>
                    <a:pt x="1824" y="4237"/>
                    <a:pt x="1611" y="4237"/>
                    <a:pt x="1307" y="3873"/>
                  </a:cubicBezTo>
                  <a:cubicBezTo>
                    <a:pt x="669" y="2961"/>
                    <a:pt x="547" y="2626"/>
                    <a:pt x="730" y="1745"/>
                  </a:cubicBezTo>
                  <a:cubicBezTo>
                    <a:pt x="821" y="1532"/>
                    <a:pt x="881" y="1380"/>
                    <a:pt x="912" y="1259"/>
                  </a:cubicBezTo>
                  <a:cubicBezTo>
                    <a:pt x="1125" y="985"/>
                    <a:pt x="1459" y="742"/>
                    <a:pt x="1733" y="620"/>
                  </a:cubicBezTo>
                  <a:cubicBezTo>
                    <a:pt x="2056" y="491"/>
                    <a:pt x="2257" y="453"/>
                    <a:pt x="2488" y="453"/>
                  </a:cubicBezTo>
                  <a:close/>
                  <a:moveTo>
                    <a:pt x="2495" y="0"/>
                  </a:moveTo>
                  <a:cubicBezTo>
                    <a:pt x="1967" y="0"/>
                    <a:pt x="1378" y="174"/>
                    <a:pt x="821" y="681"/>
                  </a:cubicBezTo>
                  <a:cubicBezTo>
                    <a:pt x="243" y="1198"/>
                    <a:pt x="0" y="2474"/>
                    <a:pt x="395" y="3265"/>
                  </a:cubicBezTo>
                  <a:cubicBezTo>
                    <a:pt x="547" y="3781"/>
                    <a:pt x="851" y="4146"/>
                    <a:pt x="1216" y="4420"/>
                  </a:cubicBezTo>
                  <a:lnTo>
                    <a:pt x="1246" y="4450"/>
                  </a:lnTo>
                  <a:cubicBezTo>
                    <a:pt x="1581" y="4632"/>
                    <a:pt x="1763" y="4693"/>
                    <a:pt x="1976" y="4724"/>
                  </a:cubicBezTo>
                  <a:cubicBezTo>
                    <a:pt x="2219" y="4754"/>
                    <a:pt x="2249" y="4784"/>
                    <a:pt x="2432" y="4784"/>
                  </a:cubicBezTo>
                  <a:cubicBezTo>
                    <a:pt x="2484" y="4792"/>
                    <a:pt x="2538" y="4795"/>
                    <a:pt x="2592" y="4795"/>
                  </a:cubicBezTo>
                  <a:cubicBezTo>
                    <a:pt x="2973" y="4795"/>
                    <a:pt x="3362" y="4629"/>
                    <a:pt x="3496" y="4602"/>
                  </a:cubicBezTo>
                  <a:cubicBezTo>
                    <a:pt x="3951" y="4450"/>
                    <a:pt x="4286" y="4329"/>
                    <a:pt x="4651" y="3812"/>
                  </a:cubicBezTo>
                  <a:cubicBezTo>
                    <a:pt x="4955" y="3265"/>
                    <a:pt x="5015" y="3052"/>
                    <a:pt x="5015" y="2566"/>
                  </a:cubicBezTo>
                  <a:cubicBezTo>
                    <a:pt x="4985" y="1958"/>
                    <a:pt x="4803" y="1411"/>
                    <a:pt x="4407" y="924"/>
                  </a:cubicBezTo>
                  <a:cubicBezTo>
                    <a:pt x="4316" y="803"/>
                    <a:pt x="4225" y="681"/>
                    <a:pt x="4103" y="590"/>
                  </a:cubicBezTo>
                  <a:cubicBezTo>
                    <a:pt x="3855" y="342"/>
                    <a:pt x="3235" y="0"/>
                    <a:pt x="2495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073;p57">
              <a:extLst>
                <a:ext uri="{FF2B5EF4-FFF2-40B4-BE49-F238E27FC236}">
                  <a16:creationId xmlns:a16="http://schemas.microsoft.com/office/drawing/2014/main" id="{198372E7-0947-4BBF-8966-D5D44FAD95B8}"/>
                </a:ext>
              </a:extLst>
            </p:cNvPr>
            <p:cNvSpPr/>
            <p:nvPr/>
          </p:nvSpPr>
          <p:spPr>
            <a:xfrm>
              <a:off x="6886375" y="2242825"/>
              <a:ext cx="329825" cy="240250"/>
            </a:xfrm>
            <a:custGeom>
              <a:avLst/>
              <a:gdLst/>
              <a:ahLst/>
              <a:cxnLst/>
              <a:rect l="l" t="t" r="r" b="b"/>
              <a:pathLst>
                <a:path w="13193" h="9610" extrusionOk="0">
                  <a:moveTo>
                    <a:pt x="12858" y="0"/>
                  </a:moveTo>
                  <a:cubicBezTo>
                    <a:pt x="11916" y="2097"/>
                    <a:pt x="12554" y="2067"/>
                    <a:pt x="11703" y="3769"/>
                  </a:cubicBezTo>
                  <a:cubicBezTo>
                    <a:pt x="11460" y="4195"/>
                    <a:pt x="11004" y="4742"/>
                    <a:pt x="10335" y="5289"/>
                  </a:cubicBezTo>
                  <a:cubicBezTo>
                    <a:pt x="9940" y="5623"/>
                    <a:pt x="9393" y="5775"/>
                    <a:pt x="7539" y="6626"/>
                  </a:cubicBezTo>
                  <a:cubicBezTo>
                    <a:pt x="7508" y="6626"/>
                    <a:pt x="7296" y="6687"/>
                    <a:pt x="7144" y="6809"/>
                  </a:cubicBezTo>
                  <a:cubicBezTo>
                    <a:pt x="6961" y="6930"/>
                    <a:pt x="6840" y="6991"/>
                    <a:pt x="6627" y="7234"/>
                  </a:cubicBezTo>
                  <a:cubicBezTo>
                    <a:pt x="6475" y="7325"/>
                    <a:pt x="6293" y="7569"/>
                    <a:pt x="6171" y="7690"/>
                  </a:cubicBezTo>
                  <a:cubicBezTo>
                    <a:pt x="5259" y="8602"/>
                    <a:pt x="4651" y="9119"/>
                    <a:pt x="3496" y="9179"/>
                  </a:cubicBezTo>
                  <a:cubicBezTo>
                    <a:pt x="3010" y="9179"/>
                    <a:pt x="2584" y="8967"/>
                    <a:pt x="1368" y="8967"/>
                  </a:cubicBezTo>
                  <a:cubicBezTo>
                    <a:pt x="821" y="8967"/>
                    <a:pt x="305" y="9088"/>
                    <a:pt x="1" y="9210"/>
                  </a:cubicBezTo>
                  <a:cubicBezTo>
                    <a:pt x="153" y="9301"/>
                    <a:pt x="274" y="9392"/>
                    <a:pt x="426" y="9453"/>
                  </a:cubicBezTo>
                  <a:cubicBezTo>
                    <a:pt x="720" y="9416"/>
                    <a:pt x="990" y="9401"/>
                    <a:pt x="1242" y="9401"/>
                  </a:cubicBezTo>
                  <a:cubicBezTo>
                    <a:pt x="2188" y="9401"/>
                    <a:pt x="2874" y="9609"/>
                    <a:pt x="3577" y="9609"/>
                  </a:cubicBezTo>
                  <a:cubicBezTo>
                    <a:pt x="4059" y="9609"/>
                    <a:pt x="4549" y="9511"/>
                    <a:pt x="5138" y="9179"/>
                  </a:cubicBezTo>
                  <a:cubicBezTo>
                    <a:pt x="6049" y="8663"/>
                    <a:pt x="6931" y="7508"/>
                    <a:pt x="7356" y="7234"/>
                  </a:cubicBezTo>
                  <a:cubicBezTo>
                    <a:pt x="8147" y="6687"/>
                    <a:pt x="10153" y="6140"/>
                    <a:pt x="10791" y="5532"/>
                  </a:cubicBezTo>
                  <a:cubicBezTo>
                    <a:pt x="11642" y="4772"/>
                    <a:pt x="12554" y="3891"/>
                    <a:pt x="12736" y="1976"/>
                  </a:cubicBezTo>
                  <a:cubicBezTo>
                    <a:pt x="12767" y="1489"/>
                    <a:pt x="12858" y="1307"/>
                    <a:pt x="13040" y="760"/>
                  </a:cubicBezTo>
                  <a:cubicBezTo>
                    <a:pt x="13040" y="760"/>
                    <a:pt x="13071" y="608"/>
                    <a:pt x="13192" y="334"/>
                  </a:cubicBezTo>
                  <a:lnTo>
                    <a:pt x="12858" y="0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074;p57">
              <a:extLst>
                <a:ext uri="{FF2B5EF4-FFF2-40B4-BE49-F238E27FC236}">
                  <a16:creationId xmlns:a16="http://schemas.microsoft.com/office/drawing/2014/main" id="{A53982EF-54CC-4192-821E-29F09A79FDBC}"/>
                </a:ext>
              </a:extLst>
            </p:cNvPr>
            <p:cNvSpPr/>
            <p:nvPr/>
          </p:nvSpPr>
          <p:spPr>
            <a:xfrm>
              <a:off x="6197150" y="2010550"/>
              <a:ext cx="465075" cy="327275"/>
            </a:xfrm>
            <a:custGeom>
              <a:avLst/>
              <a:gdLst/>
              <a:ahLst/>
              <a:cxnLst/>
              <a:rect l="l" t="t" r="r" b="b"/>
              <a:pathLst>
                <a:path w="18603" h="13091" extrusionOk="0">
                  <a:moveTo>
                    <a:pt x="10074" y="1"/>
                  </a:moveTo>
                  <a:cubicBezTo>
                    <a:pt x="8893" y="1"/>
                    <a:pt x="7532" y="189"/>
                    <a:pt x="5806" y="628"/>
                  </a:cubicBezTo>
                  <a:cubicBezTo>
                    <a:pt x="5046" y="841"/>
                    <a:pt x="4074" y="1175"/>
                    <a:pt x="3223" y="1510"/>
                  </a:cubicBezTo>
                  <a:cubicBezTo>
                    <a:pt x="3071" y="1601"/>
                    <a:pt x="2919" y="1631"/>
                    <a:pt x="2767" y="1692"/>
                  </a:cubicBezTo>
                  <a:cubicBezTo>
                    <a:pt x="2159" y="1966"/>
                    <a:pt x="1673" y="2209"/>
                    <a:pt x="1399" y="2361"/>
                  </a:cubicBezTo>
                  <a:cubicBezTo>
                    <a:pt x="882" y="2604"/>
                    <a:pt x="366" y="3273"/>
                    <a:pt x="274" y="3972"/>
                  </a:cubicBezTo>
                  <a:cubicBezTo>
                    <a:pt x="62" y="5127"/>
                    <a:pt x="578" y="5309"/>
                    <a:pt x="457" y="6191"/>
                  </a:cubicBezTo>
                  <a:cubicBezTo>
                    <a:pt x="366" y="6768"/>
                    <a:pt x="1" y="7589"/>
                    <a:pt x="31" y="8744"/>
                  </a:cubicBezTo>
                  <a:cubicBezTo>
                    <a:pt x="31" y="9200"/>
                    <a:pt x="122" y="9869"/>
                    <a:pt x="305" y="10294"/>
                  </a:cubicBezTo>
                  <a:cubicBezTo>
                    <a:pt x="366" y="10476"/>
                    <a:pt x="487" y="10750"/>
                    <a:pt x="609" y="10932"/>
                  </a:cubicBezTo>
                  <a:cubicBezTo>
                    <a:pt x="761" y="11206"/>
                    <a:pt x="1429" y="11996"/>
                    <a:pt x="1855" y="12300"/>
                  </a:cubicBezTo>
                  <a:cubicBezTo>
                    <a:pt x="2280" y="12604"/>
                    <a:pt x="2888" y="12878"/>
                    <a:pt x="3223" y="12939"/>
                  </a:cubicBezTo>
                  <a:cubicBezTo>
                    <a:pt x="3648" y="13060"/>
                    <a:pt x="4013" y="13090"/>
                    <a:pt x="4439" y="13090"/>
                  </a:cubicBezTo>
                  <a:lnTo>
                    <a:pt x="4864" y="13090"/>
                  </a:lnTo>
                  <a:cubicBezTo>
                    <a:pt x="4986" y="13090"/>
                    <a:pt x="5046" y="13090"/>
                    <a:pt x="5168" y="13060"/>
                  </a:cubicBezTo>
                  <a:cubicBezTo>
                    <a:pt x="5290" y="13060"/>
                    <a:pt x="5381" y="13030"/>
                    <a:pt x="5502" y="13030"/>
                  </a:cubicBezTo>
                  <a:cubicBezTo>
                    <a:pt x="7113" y="12787"/>
                    <a:pt x="8420" y="12483"/>
                    <a:pt x="10183" y="11662"/>
                  </a:cubicBezTo>
                  <a:cubicBezTo>
                    <a:pt x="10305" y="11571"/>
                    <a:pt x="10852" y="11358"/>
                    <a:pt x="11612" y="11024"/>
                  </a:cubicBezTo>
                  <a:lnTo>
                    <a:pt x="12068" y="10780"/>
                  </a:lnTo>
                  <a:cubicBezTo>
                    <a:pt x="13557" y="10021"/>
                    <a:pt x="15533" y="8896"/>
                    <a:pt x="16718" y="7619"/>
                  </a:cubicBezTo>
                  <a:cubicBezTo>
                    <a:pt x="17691" y="6525"/>
                    <a:pt x="18603" y="5157"/>
                    <a:pt x="18056" y="3820"/>
                  </a:cubicBezTo>
                  <a:cubicBezTo>
                    <a:pt x="17965" y="3637"/>
                    <a:pt x="17843" y="3485"/>
                    <a:pt x="17691" y="3334"/>
                  </a:cubicBezTo>
                  <a:cubicBezTo>
                    <a:pt x="17296" y="2817"/>
                    <a:pt x="16536" y="2118"/>
                    <a:pt x="15989" y="1783"/>
                  </a:cubicBezTo>
                  <a:cubicBezTo>
                    <a:pt x="15381" y="1358"/>
                    <a:pt x="15016" y="1175"/>
                    <a:pt x="14287" y="902"/>
                  </a:cubicBezTo>
                  <a:cubicBezTo>
                    <a:pt x="14013" y="780"/>
                    <a:pt x="13740" y="719"/>
                    <a:pt x="13496" y="598"/>
                  </a:cubicBezTo>
                  <a:cubicBezTo>
                    <a:pt x="13344" y="568"/>
                    <a:pt x="13223" y="537"/>
                    <a:pt x="13071" y="446"/>
                  </a:cubicBezTo>
                  <a:cubicBezTo>
                    <a:pt x="12129" y="166"/>
                    <a:pt x="11181" y="1"/>
                    <a:pt x="100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075;p57">
              <a:extLst>
                <a:ext uri="{FF2B5EF4-FFF2-40B4-BE49-F238E27FC236}">
                  <a16:creationId xmlns:a16="http://schemas.microsoft.com/office/drawing/2014/main" id="{FAAD35B8-5EF0-4EB2-9853-83A71D75413D}"/>
                </a:ext>
              </a:extLst>
            </p:cNvPr>
            <p:cNvSpPr/>
            <p:nvPr/>
          </p:nvSpPr>
          <p:spPr>
            <a:xfrm>
              <a:off x="6456275" y="2018650"/>
              <a:ext cx="80575" cy="265975"/>
            </a:xfrm>
            <a:custGeom>
              <a:avLst/>
              <a:gdLst/>
              <a:ahLst/>
              <a:cxnLst/>
              <a:rect l="l" t="t" r="r" b="b"/>
              <a:pathLst>
                <a:path w="3223" h="10639" extrusionOk="0">
                  <a:moveTo>
                    <a:pt x="2827" y="0"/>
                  </a:moveTo>
                  <a:cubicBezTo>
                    <a:pt x="2706" y="395"/>
                    <a:pt x="2827" y="547"/>
                    <a:pt x="2615" y="760"/>
                  </a:cubicBezTo>
                  <a:cubicBezTo>
                    <a:pt x="2311" y="1064"/>
                    <a:pt x="2068" y="1064"/>
                    <a:pt x="1764" y="1216"/>
                  </a:cubicBezTo>
                  <a:cubicBezTo>
                    <a:pt x="1460" y="1429"/>
                    <a:pt x="1095" y="1733"/>
                    <a:pt x="882" y="2128"/>
                  </a:cubicBezTo>
                  <a:cubicBezTo>
                    <a:pt x="639" y="2554"/>
                    <a:pt x="730" y="2949"/>
                    <a:pt x="761" y="3192"/>
                  </a:cubicBezTo>
                  <a:cubicBezTo>
                    <a:pt x="791" y="3557"/>
                    <a:pt x="761" y="3465"/>
                    <a:pt x="882" y="3861"/>
                  </a:cubicBezTo>
                  <a:cubicBezTo>
                    <a:pt x="882" y="3891"/>
                    <a:pt x="943" y="4104"/>
                    <a:pt x="1065" y="4347"/>
                  </a:cubicBezTo>
                  <a:cubicBezTo>
                    <a:pt x="1095" y="4408"/>
                    <a:pt x="1095" y="4529"/>
                    <a:pt x="1065" y="4620"/>
                  </a:cubicBezTo>
                  <a:cubicBezTo>
                    <a:pt x="1034" y="4833"/>
                    <a:pt x="487" y="5228"/>
                    <a:pt x="244" y="5593"/>
                  </a:cubicBezTo>
                  <a:cubicBezTo>
                    <a:pt x="61" y="5776"/>
                    <a:pt x="1" y="6079"/>
                    <a:pt x="31" y="6627"/>
                  </a:cubicBezTo>
                  <a:cubicBezTo>
                    <a:pt x="122" y="7295"/>
                    <a:pt x="548" y="7690"/>
                    <a:pt x="761" y="8055"/>
                  </a:cubicBezTo>
                  <a:cubicBezTo>
                    <a:pt x="791" y="8086"/>
                    <a:pt x="852" y="8177"/>
                    <a:pt x="852" y="8329"/>
                  </a:cubicBezTo>
                  <a:cubicBezTo>
                    <a:pt x="852" y="8967"/>
                    <a:pt x="457" y="9180"/>
                    <a:pt x="882" y="10031"/>
                  </a:cubicBezTo>
                  <a:cubicBezTo>
                    <a:pt x="943" y="10183"/>
                    <a:pt x="1065" y="10456"/>
                    <a:pt x="1338" y="10639"/>
                  </a:cubicBezTo>
                  <a:lnTo>
                    <a:pt x="1794" y="10426"/>
                  </a:lnTo>
                  <a:cubicBezTo>
                    <a:pt x="1703" y="10396"/>
                    <a:pt x="1612" y="10304"/>
                    <a:pt x="1551" y="10274"/>
                  </a:cubicBezTo>
                  <a:cubicBezTo>
                    <a:pt x="1368" y="10061"/>
                    <a:pt x="1156" y="9605"/>
                    <a:pt x="1156" y="9271"/>
                  </a:cubicBezTo>
                  <a:cubicBezTo>
                    <a:pt x="1156" y="9028"/>
                    <a:pt x="1368" y="8481"/>
                    <a:pt x="1247" y="7994"/>
                  </a:cubicBezTo>
                  <a:cubicBezTo>
                    <a:pt x="1186" y="7751"/>
                    <a:pt x="943" y="7508"/>
                    <a:pt x="761" y="7204"/>
                  </a:cubicBezTo>
                  <a:cubicBezTo>
                    <a:pt x="609" y="6900"/>
                    <a:pt x="487" y="6444"/>
                    <a:pt x="578" y="6049"/>
                  </a:cubicBezTo>
                  <a:cubicBezTo>
                    <a:pt x="730" y="5502"/>
                    <a:pt x="1551" y="5168"/>
                    <a:pt x="1551" y="4529"/>
                  </a:cubicBezTo>
                  <a:cubicBezTo>
                    <a:pt x="1551" y="4225"/>
                    <a:pt x="1520" y="4195"/>
                    <a:pt x="1399" y="3921"/>
                  </a:cubicBezTo>
                  <a:cubicBezTo>
                    <a:pt x="1308" y="3465"/>
                    <a:pt x="1308" y="3496"/>
                    <a:pt x="1308" y="3313"/>
                  </a:cubicBezTo>
                  <a:cubicBezTo>
                    <a:pt x="1247" y="2858"/>
                    <a:pt x="1065" y="2554"/>
                    <a:pt x="1520" y="1976"/>
                  </a:cubicBezTo>
                  <a:cubicBezTo>
                    <a:pt x="1824" y="1611"/>
                    <a:pt x="2128" y="1611"/>
                    <a:pt x="2463" y="1459"/>
                  </a:cubicBezTo>
                  <a:cubicBezTo>
                    <a:pt x="3223" y="1125"/>
                    <a:pt x="3192" y="578"/>
                    <a:pt x="3192" y="304"/>
                  </a:cubicBezTo>
                  <a:cubicBezTo>
                    <a:pt x="3192" y="274"/>
                    <a:pt x="3192" y="213"/>
                    <a:pt x="3223" y="152"/>
                  </a:cubicBezTo>
                  <a:cubicBezTo>
                    <a:pt x="3071" y="122"/>
                    <a:pt x="2979" y="92"/>
                    <a:pt x="2827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076;p57">
              <a:extLst>
                <a:ext uri="{FF2B5EF4-FFF2-40B4-BE49-F238E27FC236}">
                  <a16:creationId xmlns:a16="http://schemas.microsoft.com/office/drawing/2014/main" id="{B11CD690-CA0A-4E1D-9F99-6E33FDD7A215}"/>
                </a:ext>
              </a:extLst>
            </p:cNvPr>
            <p:cNvSpPr/>
            <p:nvPr/>
          </p:nvSpPr>
          <p:spPr>
            <a:xfrm>
              <a:off x="6229075" y="2049050"/>
              <a:ext cx="97275" cy="290300"/>
            </a:xfrm>
            <a:custGeom>
              <a:avLst/>
              <a:gdLst/>
              <a:ahLst/>
              <a:cxnLst/>
              <a:rect l="l" t="t" r="r" b="b"/>
              <a:pathLst>
                <a:path w="3891" h="11612" extrusionOk="0">
                  <a:moveTo>
                    <a:pt x="1946" y="0"/>
                  </a:moveTo>
                  <a:cubicBezTo>
                    <a:pt x="1794" y="91"/>
                    <a:pt x="1642" y="122"/>
                    <a:pt x="1490" y="213"/>
                  </a:cubicBezTo>
                  <a:cubicBezTo>
                    <a:pt x="1490" y="486"/>
                    <a:pt x="1581" y="730"/>
                    <a:pt x="1459" y="973"/>
                  </a:cubicBezTo>
                  <a:cubicBezTo>
                    <a:pt x="1429" y="1064"/>
                    <a:pt x="851" y="1672"/>
                    <a:pt x="699" y="1885"/>
                  </a:cubicBezTo>
                  <a:cubicBezTo>
                    <a:pt x="61" y="2797"/>
                    <a:pt x="760" y="3952"/>
                    <a:pt x="1034" y="4772"/>
                  </a:cubicBezTo>
                  <a:cubicBezTo>
                    <a:pt x="1581" y="6170"/>
                    <a:pt x="0" y="7052"/>
                    <a:pt x="882" y="8906"/>
                  </a:cubicBezTo>
                  <a:cubicBezTo>
                    <a:pt x="882" y="8936"/>
                    <a:pt x="912" y="8967"/>
                    <a:pt x="912" y="9028"/>
                  </a:cubicBezTo>
                  <a:cubicBezTo>
                    <a:pt x="1338" y="9788"/>
                    <a:pt x="1459" y="9970"/>
                    <a:pt x="1794" y="10183"/>
                  </a:cubicBezTo>
                  <a:cubicBezTo>
                    <a:pt x="2280" y="10547"/>
                    <a:pt x="2219" y="10304"/>
                    <a:pt x="3435" y="11399"/>
                  </a:cubicBezTo>
                  <a:cubicBezTo>
                    <a:pt x="3465" y="11429"/>
                    <a:pt x="3557" y="11520"/>
                    <a:pt x="3587" y="11611"/>
                  </a:cubicBezTo>
                  <a:cubicBezTo>
                    <a:pt x="3709" y="11611"/>
                    <a:pt x="3769" y="11611"/>
                    <a:pt x="3891" y="11550"/>
                  </a:cubicBezTo>
                  <a:cubicBezTo>
                    <a:pt x="3800" y="11399"/>
                    <a:pt x="3709" y="11247"/>
                    <a:pt x="3617" y="11216"/>
                  </a:cubicBezTo>
                  <a:cubicBezTo>
                    <a:pt x="2706" y="10243"/>
                    <a:pt x="2706" y="10365"/>
                    <a:pt x="2037" y="9879"/>
                  </a:cubicBezTo>
                  <a:cubicBezTo>
                    <a:pt x="1672" y="9666"/>
                    <a:pt x="1672" y="9544"/>
                    <a:pt x="1459" y="9119"/>
                  </a:cubicBezTo>
                  <a:cubicBezTo>
                    <a:pt x="517" y="7508"/>
                    <a:pt x="1429" y="6839"/>
                    <a:pt x="1520" y="5745"/>
                  </a:cubicBezTo>
                  <a:cubicBezTo>
                    <a:pt x="1672" y="4438"/>
                    <a:pt x="882" y="4012"/>
                    <a:pt x="851" y="2766"/>
                  </a:cubicBezTo>
                  <a:lnTo>
                    <a:pt x="851" y="2584"/>
                  </a:lnTo>
                  <a:cubicBezTo>
                    <a:pt x="912" y="2249"/>
                    <a:pt x="1034" y="2189"/>
                    <a:pt x="1307" y="1854"/>
                  </a:cubicBezTo>
                  <a:cubicBezTo>
                    <a:pt x="1611" y="1490"/>
                    <a:pt x="1672" y="1398"/>
                    <a:pt x="1794" y="1307"/>
                  </a:cubicBezTo>
                  <a:cubicBezTo>
                    <a:pt x="2098" y="882"/>
                    <a:pt x="1976" y="547"/>
                    <a:pt x="1946" y="122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077;p57">
              <a:extLst>
                <a:ext uri="{FF2B5EF4-FFF2-40B4-BE49-F238E27FC236}">
                  <a16:creationId xmlns:a16="http://schemas.microsoft.com/office/drawing/2014/main" id="{E3816CB2-1806-462A-92E3-FBAD57A9907F}"/>
                </a:ext>
              </a:extLst>
            </p:cNvPr>
            <p:cNvSpPr/>
            <p:nvPr/>
          </p:nvSpPr>
          <p:spPr>
            <a:xfrm>
              <a:off x="6302775" y="2191725"/>
              <a:ext cx="95025" cy="77700"/>
            </a:xfrm>
            <a:custGeom>
              <a:avLst/>
              <a:gdLst/>
              <a:ahLst/>
              <a:cxnLst/>
              <a:rect l="l" t="t" r="r" b="b"/>
              <a:pathLst>
                <a:path w="3801" h="3108" extrusionOk="0">
                  <a:moveTo>
                    <a:pt x="1888" y="310"/>
                  </a:moveTo>
                  <a:cubicBezTo>
                    <a:pt x="2355" y="310"/>
                    <a:pt x="2932" y="592"/>
                    <a:pt x="2909" y="592"/>
                  </a:cubicBezTo>
                  <a:cubicBezTo>
                    <a:pt x="2907" y="592"/>
                    <a:pt x="2900" y="590"/>
                    <a:pt x="2888" y="585"/>
                  </a:cubicBezTo>
                  <a:lnTo>
                    <a:pt x="2888" y="585"/>
                  </a:lnTo>
                  <a:cubicBezTo>
                    <a:pt x="3466" y="919"/>
                    <a:pt x="3557" y="2135"/>
                    <a:pt x="2615" y="2591"/>
                  </a:cubicBezTo>
                  <a:cubicBezTo>
                    <a:pt x="2406" y="2675"/>
                    <a:pt x="2209" y="2714"/>
                    <a:pt x="2026" y="2714"/>
                  </a:cubicBezTo>
                  <a:cubicBezTo>
                    <a:pt x="1809" y="2714"/>
                    <a:pt x="1610" y="2659"/>
                    <a:pt x="1429" y="2561"/>
                  </a:cubicBezTo>
                  <a:cubicBezTo>
                    <a:pt x="761" y="2166"/>
                    <a:pt x="669" y="1284"/>
                    <a:pt x="973" y="707"/>
                  </a:cubicBezTo>
                  <a:cubicBezTo>
                    <a:pt x="1125" y="524"/>
                    <a:pt x="1429" y="342"/>
                    <a:pt x="1824" y="311"/>
                  </a:cubicBezTo>
                  <a:cubicBezTo>
                    <a:pt x="1845" y="310"/>
                    <a:pt x="1866" y="310"/>
                    <a:pt x="1888" y="310"/>
                  </a:cubicBezTo>
                  <a:close/>
                  <a:moveTo>
                    <a:pt x="1967" y="1"/>
                  </a:moveTo>
                  <a:cubicBezTo>
                    <a:pt x="1841" y="1"/>
                    <a:pt x="1693" y="18"/>
                    <a:pt x="1521" y="68"/>
                  </a:cubicBezTo>
                  <a:cubicBezTo>
                    <a:pt x="1" y="463"/>
                    <a:pt x="153" y="2439"/>
                    <a:pt x="1217" y="2926"/>
                  </a:cubicBezTo>
                  <a:cubicBezTo>
                    <a:pt x="1277" y="3047"/>
                    <a:pt x="1612" y="3108"/>
                    <a:pt x="1733" y="3108"/>
                  </a:cubicBezTo>
                  <a:cubicBezTo>
                    <a:pt x="2007" y="3108"/>
                    <a:pt x="2524" y="3077"/>
                    <a:pt x="2888" y="2926"/>
                  </a:cubicBezTo>
                  <a:cubicBezTo>
                    <a:pt x="3344" y="2652"/>
                    <a:pt x="3527" y="2378"/>
                    <a:pt x="3648" y="1983"/>
                  </a:cubicBezTo>
                  <a:cubicBezTo>
                    <a:pt x="3800" y="1558"/>
                    <a:pt x="3679" y="1163"/>
                    <a:pt x="3496" y="767"/>
                  </a:cubicBezTo>
                  <a:cubicBezTo>
                    <a:pt x="3375" y="494"/>
                    <a:pt x="3132" y="220"/>
                    <a:pt x="2463" y="68"/>
                  </a:cubicBezTo>
                  <a:cubicBezTo>
                    <a:pt x="2382" y="68"/>
                    <a:pt x="2220" y="1"/>
                    <a:pt x="1967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078;p57">
              <a:extLst>
                <a:ext uri="{FF2B5EF4-FFF2-40B4-BE49-F238E27FC236}">
                  <a16:creationId xmlns:a16="http://schemas.microsoft.com/office/drawing/2014/main" id="{B76E9EA9-A927-4946-8CFE-596AC35D38B7}"/>
                </a:ext>
              </a:extLst>
            </p:cNvPr>
            <p:cNvSpPr/>
            <p:nvPr/>
          </p:nvSpPr>
          <p:spPr>
            <a:xfrm>
              <a:off x="6406125" y="2157875"/>
              <a:ext cx="28025" cy="29225"/>
            </a:xfrm>
            <a:custGeom>
              <a:avLst/>
              <a:gdLst/>
              <a:ahLst/>
              <a:cxnLst/>
              <a:rect l="l" t="t" r="r" b="b"/>
              <a:pathLst>
                <a:path w="1121" h="1169" extrusionOk="0">
                  <a:moveTo>
                    <a:pt x="888" y="0"/>
                  </a:moveTo>
                  <a:cubicBezTo>
                    <a:pt x="852" y="0"/>
                    <a:pt x="809" y="8"/>
                    <a:pt x="760" y="24"/>
                  </a:cubicBezTo>
                  <a:cubicBezTo>
                    <a:pt x="730" y="55"/>
                    <a:pt x="730" y="55"/>
                    <a:pt x="669" y="55"/>
                  </a:cubicBezTo>
                  <a:cubicBezTo>
                    <a:pt x="487" y="176"/>
                    <a:pt x="61" y="602"/>
                    <a:pt x="31" y="875"/>
                  </a:cubicBezTo>
                  <a:cubicBezTo>
                    <a:pt x="31" y="900"/>
                    <a:pt x="11" y="944"/>
                    <a:pt x="3" y="944"/>
                  </a:cubicBezTo>
                  <a:cubicBezTo>
                    <a:pt x="2" y="944"/>
                    <a:pt x="1" y="942"/>
                    <a:pt x="1" y="936"/>
                  </a:cubicBezTo>
                  <a:lnTo>
                    <a:pt x="1" y="966"/>
                  </a:lnTo>
                  <a:cubicBezTo>
                    <a:pt x="1" y="1058"/>
                    <a:pt x="31" y="1088"/>
                    <a:pt x="61" y="1118"/>
                  </a:cubicBezTo>
                  <a:cubicBezTo>
                    <a:pt x="100" y="1153"/>
                    <a:pt x="150" y="1169"/>
                    <a:pt x="206" y="1169"/>
                  </a:cubicBezTo>
                  <a:cubicBezTo>
                    <a:pt x="543" y="1169"/>
                    <a:pt x="1121" y="606"/>
                    <a:pt x="1095" y="267"/>
                  </a:cubicBezTo>
                  <a:cubicBezTo>
                    <a:pt x="1095" y="176"/>
                    <a:pt x="1064" y="207"/>
                    <a:pt x="1064" y="146"/>
                  </a:cubicBezTo>
                  <a:cubicBezTo>
                    <a:pt x="1042" y="57"/>
                    <a:pt x="987" y="0"/>
                    <a:pt x="888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079;p57">
              <a:extLst>
                <a:ext uri="{FF2B5EF4-FFF2-40B4-BE49-F238E27FC236}">
                  <a16:creationId xmlns:a16="http://schemas.microsoft.com/office/drawing/2014/main" id="{D96F4054-DE05-46AB-9D3C-48EE9AE0D490}"/>
                </a:ext>
              </a:extLst>
            </p:cNvPr>
            <p:cNvSpPr/>
            <p:nvPr/>
          </p:nvSpPr>
          <p:spPr>
            <a:xfrm>
              <a:off x="6302425" y="2129500"/>
              <a:ext cx="27725" cy="43150"/>
            </a:xfrm>
            <a:custGeom>
              <a:avLst/>
              <a:gdLst/>
              <a:ahLst/>
              <a:cxnLst/>
              <a:rect l="l" t="t" r="r" b="b"/>
              <a:pathLst>
                <a:path w="1109" h="1726" extrusionOk="0">
                  <a:moveTo>
                    <a:pt x="209" y="0"/>
                  </a:moveTo>
                  <a:cubicBezTo>
                    <a:pt x="80" y="0"/>
                    <a:pt x="0" y="99"/>
                    <a:pt x="45" y="278"/>
                  </a:cubicBezTo>
                  <a:cubicBezTo>
                    <a:pt x="45" y="582"/>
                    <a:pt x="228" y="1007"/>
                    <a:pt x="380" y="1281"/>
                  </a:cubicBezTo>
                  <a:cubicBezTo>
                    <a:pt x="509" y="1514"/>
                    <a:pt x="661" y="1726"/>
                    <a:pt x="854" y="1726"/>
                  </a:cubicBezTo>
                  <a:cubicBezTo>
                    <a:pt x="887" y="1726"/>
                    <a:pt x="922" y="1720"/>
                    <a:pt x="957" y="1706"/>
                  </a:cubicBezTo>
                  <a:cubicBezTo>
                    <a:pt x="987" y="1706"/>
                    <a:pt x="987" y="1645"/>
                    <a:pt x="1018" y="1615"/>
                  </a:cubicBezTo>
                  <a:cubicBezTo>
                    <a:pt x="1109" y="1493"/>
                    <a:pt x="1018" y="1068"/>
                    <a:pt x="987" y="946"/>
                  </a:cubicBezTo>
                  <a:cubicBezTo>
                    <a:pt x="957" y="703"/>
                    <a:pt x="835" y="521"/>
                    <a:pt x="683" y="338"/>
                  </a:cubicBezTo>
                  <a:cubicBezTo>
                    <a:pt x="529" y="106"/>
                    <a:pt x="342" y="0"/>
                    <a:pt x="209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080;p57">
              <a:extLst>
                <a:ext uri="{FF2B5EF4-FFF2-40B4-BE49-F238E27FC236}">
                  <a16:creationId xmlns:a16="http://schemas.microsoft.com/office/drawing/2014/main" id="{96E6F336-FB48-497B-AD66-7891415693F8}"/>
                </a:ext>
              </a:extLst>
            </p:cNvPr>
            <p:cNvSpPr/>
            <p:nvPr/>
          </p:nvSpPr>
          <p:spPr>
            <a:xfrm>
              <a:off x="6357500" y="2128325"/>
              <a:ext cx="19550" cy="39750"/>
            </a:xfrm>
            <a:custGeom>
              <a:avLst/>
              <a:gdLst/>
              <a:ahLst/>
              <a:cxnLst/>
              <a:rect l="l" t="t" r="r" b="b"/>
              <a:pathLst>
                <a:path w="782" h="1590" extrusionOk="0">
                  <a:moveTo>
                    <a:pt x="468" y="1"/>
                  </a:moveTo>
                  <a:cubicBezTo>
                    <a:pt x="399" y="1"/>
                    <a:pt x="329" y="38"/>
                    <a:pt x="274" y="112"/>
                  </a:cubicBezTo>
                  <a:cubicBezTo>
                    <a:pt x="183" y="142"/>
                    <a:pt x="152" y="233"/>
                    <a:pt x="122" y="325"/>
                  </a:cubicBezTo>
                  <a:cubicBezTo>
                    <a:pt x="91" y="446"/>
                    <a:pt x="31" y="598"/>
                    <a:pt x="31" y="720"/>
                  </a:cubicBezTo>
                  <a:cubicBezTo>
                    <a:pt x="31" y="781"/>
                    <a:pt x="0" y="1389"/>
                    <a:pt x="183" y="1540"/>
                  </a:cubicBezTo>
                  <a:cubicBezTo>
                    <a:pt x="225" y="1574"/>
                    <a:pt x="268" y="1589"/>
                    <a:pt x="310" y="1589"/>
                  </a:cubicBezTo>
                  <a:cubicBezTo>
                    <a:pt x="536" y="1589"/>
                    <a:pt x="734" y="1137"/>
                    <a:pt x="760" y="598"/>
                  </a:cubicBezTo>
                  <a:cubicBezTo>
                    <a:pt x="781" y="196"/>
                    <a:pt x="626" y="1"/>
                    <a:pt x="468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081;p57">
              <a:extLst>
                <a:ext uri="{FF2B5EF4-FFF2-40B4-BE49-F238E27FC236}">
                  <a16:creationId xmlns:a16="http://schemas.microsoft.com/office/drawing/2014/main" id="{45E96A23-B12F-4CB2-B0D3-A9C62C6BBA62}"/>
                </a:ext>
              </a:extLst>
            </p:cNvPr>
            <p:cNvSpPr/>
            <p:nvPr/>
          </p:nvSpPr>
          <p:spPr>
            <a:xfrm>
              <a:off x="6243500" y="1661775"/>
              <a:ext cx="435450" cy="496850"/>
            </a:xfrm>
            <a:custGeom>
              <a:avLst/>
              <a:gdLst/>
              <a:ahLst/>
              <a:cxnLst/>
              <a:rect l="l" t="t" r="r" b="b"/>
              <a:pathLst>
                <a:path w="17418" h="19874" extrusionOk="0">
                  <a:moveTo>
                    <a:pt x="5475" y="0"/>
                  </a:moveTo>
                  <a:cubicBezTo>
                    <a:pt x="5049" y="0"/>
                    <a:pt x="4600" y="91"/>
                    <a:pt x="4195" y="293"/>
                  </a:cubicBezTo>
                  <a:cubicBezTo>
                    <a:pt x="2159" y="1418"/>
                    <a:pt x="1977" y="2877"/>
                    <a:pt x="1095" y="5977"/>
                  </a:cubicBezTo>
                  <a:cubicBezTo>
                    <a:pt x="1034" y="6190"/>
                    <a:pt x="1004" y="6433"/>
                    <a:pt x="943" y="6646"/>
                  </a:cubicBezTo>
                  <a:cubicBezTo>
                    <a:pt x="700" y="7831"/>
                    <a:pt x="943" y="7041"/>
                    <a:pt x="305" y="9047"/>
                  </a:cubicBezTo>
                  <a:cubicBezTo>
                    <a:pt x="274" y="9199"/>
                    <a:pt x="183" y="9412"/>
                    <a:pt x="122" y="9716"/>
                  </a:cubicBezTo>
                  <a:cubicBezTo>
                    <a:pt x="1" y="10202"/>
                    <a:pt x="31" y="10962"/>
                    <a:pt x="92" y="11205"/>
                  </a:cubicBezTo>
                  <a:cubicBezTo>
                    <a:pt x="153" y="11783"/>
                    <a:pt x="548" y="13029"/>
                    <a:pt x="913" y="13698"/>
                  </a:cubicBezTo>
                  <a:cubicBezTo>
                    <a:pt x="1247" y="14367"/>
                    <a:pt x="1703" y="14883"/>
                    <a:pt x="2250" y="15339"/>
                  </a:cubicBezTo>
                  <a:cubicBezTo>
                    <a:pt x="2372" y="15461"/>
                    <a:pt x="2463" y="15522"/>
                    <a:pt x="2615" y="15643"/>
                  </a:cubicBezTo>
                  <a:cubicBezTo>
                    <a:pt x="3314" y="16190"/>
                    <a:pt x="4074" y="16585"/>
                    <a:pt x="4834" y="16981"/>
                  </a:cubicBezTo>
                  <a:cubicBezTo>
                    <a:pt x="5928" y="17558"/>
                    <a:pt x="6810" y="17801"/>
                    <a:pt x="7448" y="18014"/>
                  </a:cubicBezTo>
                  <a:lnTo>
                    <a:pt x="7782" y="18105"/>
                  </a:lnTo>
                  <a:cubicBezTo>
                    <a:pt x="10335" y="18926"/>
                    <a:pt x="11338" y="19260"/>
                    <a:pt x="12098" y="19473"/>
                  </a:cubicBezTo>
                  <a:cubicBezTo>
                    <a:pt x="12342" y="19564"/>
                    <a:pt x="12585" y="19595"/>
                    <a:pt x="12858" y="19625"/>
                  </a:cubicBezTo>
                  <a:cubicBezTo>
                    <a:pt x="13071" y="19686"/>
                    <a:pt x="13345" y="19716"/>
                    <a:pt x="13679" y="19777"/>
                  </a:cubicBezTo>
                  <a:cubicBezTo>
                    <a:pt x="14033" y="19831"/>
                    <a:pt x="14320" y="19874"/>
                    <a:pt x="14597" y="19874"/>
                  </a:cubicBezTo>
                  <a:cubicBezTo>
                    <a:pt x="14939" y="19874"/>
                    <a:pt x="15266" y="19810"/>
                    <a:pt x="15685" y="19625"/>
                  </a:cubicBezTo>
                  <a:cubicBezTo>
                    <a:pt x="16901" y="19139"/>
                    <a:pt x="17418" y="17801"/>
                    <a:pt x="17174" y="16585"/>
                  </a:cubicBezTo>
                  <a:cubicBezTo>
                    <a:pt x="17174" y="16525"/>
                    <a:pt x="17174" y="16433"/>
                    <a:pt x="17144" y="16373"/>
                  </a:cubicBezTo>
                  <a:cubicBezTo>
                    <a:pt x="17114" y="15947"/>
                    <a:pt x="16992" y="15522"/>
                    <a:pt x="16871" y="15066"/>
                  </a:cubicBezTo>
                  <a:cubicBezTo>
                    <a:pt x="16810" y="14762"/>
                    <a:pt x="16688" y="14427"/>
                    <a:pt x="16567" y="14093"/>
                  </a:cubicBezTo>
                  <a:cubicBezTo>
                    <a:pt x="15776" y="11661"/>
                    <a:pt x="14469" y="8987"/>
                    <a:pt x="14074" y="8287"/>
                  </a:cubicBezTo>
                  <a:cubicBezTo>
                    <a:pt x="13922" y="7983"/>
                    <a:pt x="13709" y="7680"/>
                    <a:pt x="13527" y="7376"/>
                  </a:cubicBezTo>
                  <a:cubicBezTo>
                    <a:pt x="13466" y="7254"/>
                    <a:pt x="13375" y="7102"/>
                    <a:pt x="13314" y="6980"/>
                  </a:cubicBezTo>
                  <a:cubicBezTo>
                    <a:pt x="11825" y="4518"/>
                    <a:pt x="9819" y="1752"/>
                    <a:pt x="7387" y="537"/>
                  </a:cubicBezTo>
                  <a:cubicBezTo>
                    <a:pt x="7235" y="445"/>
                    <a:pt x="7083" y="385"/>
                    <a:pt x="6931" y="324"/>
                  </a:cubicBezTo>
                  <a:cubicBezTo>
                    <a:pt x="6718" y="263"/>
                    <a:pt x="6506" y="172"/>
                    <a:pt x="6262" y="111"/>
                  </a:cubicBezTo>
                  <a:cubicBezTo>
                    <a:pt x="6022" y="39"/>
                    <a:pt x="5754" y="0"/>
                    <a:pt x="5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082;p57">
              <a:extLst>
                <a:ext uri="{FF2B5EF4-FFF2-40B4-BE49-F238E27FC236}">
                  <a16:creationId xmlns:a16="http://schemas.microsoft.com/office/drawing/2014/main" id="{6C82EE8C-E151-4D87-9779-F303C04B4FA8}"/>
                </a:ext>
              </a:extLst>
            </p:cNvPr>
            <p:cNvSpPr/>
            <p:nvPr/>
          </p:nvSpPr>
          <p:spPr>
            <a:xfrm>
              <a:off x="6536825" y="2013250"/>
              <a:ext cx="126925" cy="140675"/>
            </a:xfrm>
            <a:custGeom>
              <a:avLst/>
              <a:gdLst/>
              <a:ahLst/>
              <a:cxnLst/>
              <a:rect l="l" t="t" r="r" b="b"/>
              <a:pathLst>
                <a:path w="5077" h="5627" extrusionOk="0">
                  <a:moveTo>
                    <a:pt x="4463" y="0"/>
                  </a:moveTo>
                  <a:cubicBezTo>
                    <a:pt x="4163" y="0"/>
                    <a:pt x="3757" y="188"/>
                    <a:pt x="3587" y="611"/>
                  </a:cubicBezTo>
                  <a:cubicBezTo>
                    <a:pt x="3435" y="915"/>
                    <a:pt x="3496" y="1341"/>
                    <a:pt x="3435" y="1432"/>
                  </a:cubicBezTo>
                  <a:cubicBezTo>
                    <a:pt x="3162" y="1523"/>
                    <a:pt x="2645" y="1371"/>
                    <a:pt x="2280" y="1706"/>
                  </a:cubicBezTo>
                  <a:cubicBezTo>
                    <a:pt x="1733" y="2314"/>
                    <a:pt x="2341" y="3074"/>
                    <a:pt x="2098" y="3529"/>
                  </a:cubicBezTo>
                  <a:cubicBezTo>
                    <a:pt x="1976" y="3712"/>
                    <a:pt x="1460" y="3803"/>
                    <a:pt x="1004" y="3955"/>
                  </a:cubicBezTo>
                  <a:cubicBezTo>
                    <a:pt x="122" y="4229"/>
                    <a:pt x="1" y="4897"/>
                    <a:pt x="305" y="5475"/>
                  </a:cubicBezTo>
                  <a:cubicBezTo>
                    <a:pt x="578" y="5536"/>
                    <a:pt x="821" y="5596"/>
                    <a:pt x="1064" y="5627"/>
                  </a:cubicBezTo>
                  <a:cubicBezTo>
                    <a:pt x="609" y="5323"/>
                    <a:pt x="396" y="4745"/>
                    <a:pt x="852" y="4441"/>
                  </a:cubicBezTo>
                  <a:cubicBezTo>
                    <a:pt x="1429" y="4107"/>
                    <a:pt x="2493" y="4168"/>
                    <a:pt x="2554" y="3377"/>
                  </a:cubicBezTo>
                  <a:cubicBezTo>
                    <a:pt x="2584" y="2770"/>
                    <a:pt x="2250" y="2253"/>
                    <a:pt x="2675" y="1979"/>
                  </a:cubicBezTo>
                  <a:cubicBezTo>
                    <a:pt x="2782" y="1903"/>
                    <a:pt x="2964" y="1903"/>
                    <a:pt x="3150" y="1903"/>
                  </a:cubicBezTo>
                  <a:cubicBezTo>
                    <a:pt x="3337" y="1903"/>
                    <a:pt x="3527" y="1903"/>
                    <a:pt x="3648" y="1827"/>
                  </a:cubicBezTo>
                  <a:cubicBezTo>
                    <a:pt x="4104" y="1584"/>
                    <a:pt x="3739" y="946"/>
                    <a:pt x="4165" y="581"/>
                  </a:cubicBezTo>
                  <a:cubicBezTo>
                    <a:pt x="4266" y="500"/>
                    <a:pt x="4354" y="432"/>
                    <a:pt x="4455" y="432"/>
                  </a:cubicBezTo>
                  <a:cubicBezTo>
                    <a:pt x="4506" y="432"/>
                    <a:pt x="4560" y="449"/>
                    <a:pt x="4621" y="490"/>
                  </a:cubicBezTo>
                  <a:cubicBezTo>
                    <a:pt x="4773" y="611"/>
                    <a:pt x="4955" y="885"/>
                    <a:pt x="5077" y="1067"/>
                  </a:cubicBezTo>
                  <a:cubicBezTo>
                    <a:pt x="4986" y="763"/>
                    <a:pt x="4864" y="429"/>
                    <a:pt x="4773" y="64"/>
                  </a:cubicBezTo>
                  <a:cubicBezTo>
                    <a:pt x="4682" y="34"/>
                    <a:pt x="4621" y="4"/>
                    <a:pt x="4530" y="4"/>
                  </a:cubicBezTo>
                  <a:cubicBezTo>
                    <a:pt x="4508" y="1"/>
                    <a:pt x="4486" y="0"/>
                    <a:pt x="4463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083;p57">
              <a:extLst>
                <a:ext uri="{FF2B5EF4-FFF2-40B4-BE49-F238E27FC236}">
                  <a16:creationId xmlns:a16="http://schemas.microsoft.com/office/drawing/2014/main" id="{2CA0F20F-9A91-44E5-87D5-ECF13EEE1B2C}"/>
                </a:ext>
              </a:extLst>
            </p:cNvPr>
            <p:cNvSpPr/>
            <p:nvPr/>
          </p:nvSpPr>
          <p:spPr>
            <a:xfrm>
              <a:off x="6486750" y="2069050"/>
              <a:ext cx="59975" cy="27900"/>
            </a:xfrm>
            <a:custGeom>
              <a:avLst/>
              <a:gdLst/>
              <a:ahLst/>
              <a:cxnLst/>
              <a:rect l="l" t="t" r="r" b="b"/>
              <a:pathLst>
                <a:path w="2399" h="1116" extrusionOk="0">
                  <a:moveTo>
                    <a:pt x="1096" y="0"/>
                  </a:moveTo>
                  <a:cubicBezTo>
                    <a:pt x="463" y="0"/>
                    <a:pt x="1" y="476"/>
                    <a:pt x="545" y="872"/>
                  </a:cubicBezTo>
                  <a:cubicBezTo>
                    <a:pt x="757" y="1085"/>
                    <a:pt x="1213" y="1115"/>
                    <a:pt x="1365" y="1115"/>
                  </a:cubicBezTo>
                  <a:cubicBezTo>
                    <a:pt x="1973" y="1115"/>
                    <a:pt x="2399" y="386"/>
                    <a:pt x="1548" y="82"/>
                  </a:cubicBezTo>
                  <a:cubicBezTo>
                    <a:pt x="1395" y="25"/>
                    <a:pt x="1241" y="0"/>
                    <a:pt x="1096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84;p57">
              <a:extLst>
                <a:ext uri="{FF2B5EF4-FFF2-40B4-BE49-F238E27FC236}">
                  <a16:creationId xmlns:a16="http://schemas.microsoft.com/office/drawing/2014/main" id="{D723CC02-AC49-4BDF-B81A-0DF4CDBD8E4B}"/>
                </a:ext>
              </a:extLst>
            </p:cNvPr>
            <p:cNvSpPr/>
            <p:nvPr/>
          </p:nvSpPr>
          <p:spPr>
            <a:xfrm>
              <a:off x="6516175" y="2010100"/>
              <a:ext cx="46525" cy="29375"/>
            </a:xfrm>
            <a:custGeom>
              <a:avLst/>
              <a:gdLst/>
              <a:ahLst/>
              <a:cxnLst/>
              <a:rect l="l" t="t" r="r" b="b"/>
              <a:pathLst>
                <a:path w="1861" h="1175" extrusionOk="0">
                  <a:moveTo>
                    <a:pt x="774" y="1"/>
                  </a:moveTo>
                  <a:cubicBezTo>
                    <a:pt x="328" y="1"/>
                    <a:pt x="1" y="264"/>
                    <a:pt x="340" y="646"/>
                  </a:cubicBezTo>
                  <a:cubicBezTo>
                    <a:pt x="371" y="768"/>
                    <a:pt x="492" y="889"/>
                    <a:pt x="614" y="1011"/>
                  </a:cubicBezTo>
                  <a:cubicBezTo>
                    <a:pt x="777" y="1065"/>
                    <a:pt x="1012" y="1168"/>
                    <a:pt x="1190" y="1168"/>
                  </a:cubicBezTo>
                  <a:cubicBezTo>
                    <a:pt x="1212" y="1168"/>
                    <a:pt x="1232" y="1166"/>
                    <a:pt x="1252" y="1163"/>
                  </a:cubicBezTo>
                  <a:cubicBezTo>
                    <a:pt x="1260" y="1171"/>
                    <a:pt x="1273" y="1175"/>
                    <a:pt x="1287" y="1175"/>
                  </a:cubicBezTo>
                  <a:cubicBezTo>
                    <a:pt x="1327" y="1175"/>
                    <a:pt x="1382" y="1147"/>
                    <a:pt x="1404" y="1102"/>
                  </a:cubicBezTo>
                  <a:cubicBezTo>
                    <a:pt x="1860" y="950"/>
                    <a:pt x="1830" y="434"/>
                    <a:pt x="1374" y="160"/>
                  </a:cubicBezTo>
                  <a:cubicBezTo>
                    <a:pt x="1181" y="50"/>
                    <a:pt x="966" y="1"/>
                    <a:pt x="774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085;p57">
              <a:extLst>
                <a:ext uri="{FF2B5EF4-FFF2-40B4-BE49-F238E27FC236}">
                  <a16:creationId xmlns:a16="http://schemas.microsoft.com/office/drawing/2014/main" id="{D26ED5FA-F9FE-4C11-AD75-7BD7DA7D96BB}"/>
                </a:ext>
              </a:extLst>
            </p:cNvPr>
            <p:cNvSpPr/>
            <p:nvPr/>
          </p:nvSpPr>
          <p:spPr>
            <a:xfrm>
              <a:off x="6549750" y="1950250"/>
              <a:ext cx="51700" cy="46000"/>
            </a:xfrm>
            <a:custGeom>
              <a:avLst/>
              <a:gdLst/>
              <a:ahLst/>
              <a:cxnLst/>
              <a:rect l="l" t="t" r="r" b="b"/>
              <a:pathLst>
                <a:path w="2068" h="1840" extrusionOk="0">
                  <a:moveTo>
                    <a:pt x="547" y="1"/>
                  </a:moveTo>
                  <a:cubicBezTo>
                    <a:pt x="92" y="1"/>
                    <a:pt x="0" y="669"/>
                    <a:pt x="456" y="1156"/>
                  </a:cubicBezTo>
                  <a:cubicBezTo>
                    <a:pt x="547" y="1308"/>
                    <a:pt x="821" y="1764"/>
                    <a:pt x="1399" y="1824"/>
                  </a:cubicBezTo>
                  <a:cubicBezTo>
                    <a:pt x="1444" y="1835"/>
                    <a:pt x="1488" y="1840"/>
                    <a:pt x="1530" y="1840"/>
                  </a:cubicBezTo>
                  <a:cubicBezTo>
                    <a:pt x="1740" y="1840"/>
                    <a:pt x="1900" y="1713"/>
                    <a:pt x="1976" y="1460"/>
                  </a:cubicBezTo>
                  <a:cubicBezTo>
                    <a:pt x="2067" y="973"/>
                    <a:pt x="1125" y="62"/>
                    <a:pt x="547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086;p57">
              <a:extLst>
                <a:ext uri="{FF2B5EF4-FFF2-40B4-BE49-F238E27FC236}">
                  <a16:creationId xmlns:a16="http://schemas.microsoft.com/office/drawing/2014/main" id="{C2B7C7BD-D403-462A-BE88-697623A7E938}"/>
                </a:ext>
              </a:extLst>
            </p:cNvPr>
            <p:cNvSpPr/>
            <p:nvPr/>
          </p:nvSpPr>
          <p:spPr>
            <a:xfrm>
              <a:off x="6428175" y="1838550"/>
              <a:ext cx="152750" cy="278150"/>
            </a:xfrm>
            <a:custGeom>
              <a:avLst/>
              <a:gdLst/>
              <a:ahLst/>
              <a:cxnLst/>
              <a:rect l="l" t="t" r="r" b="b"/>
              <a:pathLst>
                <a:path w="6110" h="11126" extrusionOk="0">
                  <a:moveTo>
                    <a:pt x="5866" y="1"/>
                  </a:moveTo>
                  <a:cubicBezTo>
                    <a:pt x="5228" y="365"/>
                    <a:pt x="4103" y="1034"/>
                    <a:pt x="2614" y="3344"/>
                  </a:cubicBezTo>
                  <a:cubicBezTo>
                    <a:pt x="2158" y="4013"/>
                    <a:pt x="1307" y="5745"/>
                    <a:pt x="1064" y="6536"/>
                  </a:cubicBezTo>
                  <a:lnTo>
                    <a:pt x="1064" y="6505"/>
                  </a:lnTo>
                  <a:cubicBezTo>
                    <a:pt x="699" y="7356"/>
                    <a:pt x="213" y="8785"/>
                    <a:pt x="61" y="9697"/>
                  </a:cubicBezTo>
                  <a:cubicBezTo>
                    <a:pt x="0" y="10244"/>
                    <a:pt x="0" y="10700"/>
                    <a:pt x="30" y="11004"/>
                  </a:cubicBezTo>
                  <a:lnTo>
                    <a:pt x="365" y="11125"/>
                  </a:lnTo>
                  <a:cubicBezTo>
                    <a:pt x="182" y="8937"/>
                    <a:pt x="2189" y="4864"/>
                    <a:pt x="2827" y="3800"/>
                  </a:cubicBezTo>
                  <a:cubicBezTo>
                    <a:pt x="3860" y="2098"/>
                    <a:pt x="5107" y="973"/>
                    <a:pt x="5684" y="639"/>
                  </a:cubicBezTo>
                  <a:cubicBezTo>
                    <a:pt x="5836" y="517"/>
                    <a:pt x="5988" y="457"/>
                    <a:pt x="6110" y="365"/>
                  </a:cubicBezTo>
                  <a:cubicBezTo>
                    <a:pt x="6018" y="274"/>
                    <a:pt x="5958" y="122"/>
                    <a:pt x="586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87;p57">
              <a:extLst>
                <a:ext uri="{FF2B5EF4-FFF2-40B4-BE49-F238E27FC236}">
                  <a16:creationId xmlns:a16="http://schemas.microsoft.com/office/drawing/2014/main" id="{AE4D045A-0BFC-4EFB-9A94-3F72459D0569}"/>
                </a:ext>
              </a:extLst>
            </p:cNvPr>
            <p:cNvSpPr/>
            <p:nvPr/>
          </p:nvSpPr>
          <p:spPr>
            <a:xfrm>
              <a:off x="6345325" y="1946200"/>
              <a:ext cx="76725" cy="68675"/>
            </a:xfrm>
            <a:custGeom>
              <a:avLst/>
              <a:gdLst/>
              <a:ahLst/>
              <a:cxnLst/>
              <a:rect l="l" t="t" r="r" b="b"/>
              <a:pathLst>
                <a:path w="3069" h="2747" extrusionOk="0">
                  <a:moveTo>
                    <a:pt x="1468" y="414"/>
                  </a:moveTo>
                  <a:cubicBezTo>
                    <a:pt x="1949" y="414"/>
                    <a:pt x="2463" y="696"/>
                    <a:pt x="2585" y="1135"/>
                  </a:cubicBezTo>
                  <a:cubicBezTo>
                    <a:pt x="2706" y="1500"/>
                    <a:pt x="2463" y="2108"/>
                    <a:pt x="2007" y="2260"/>
                  </a:cubicBezTo>
                  <a:cubicBezTo>
                    <a:pt x="1895" y="2287"/>
                    <a:pt x="1786" y="2299"/>
                    <a:pt x="1682" y="2299"/>
                  </a:cubicBezTo>
                  <a:cubicBezTo>
                    <a:pt x="602" y="2299"/>
                    <a:pt x="17" y="966"/>
                    <a:pt x="1126" y="467"/>
                  </a:cubicBezTo>
                  <a:cubicBezTo>
                    <a:pt x="1233" y="431"/>
                    <a:pt x="1350" y="414"/>
                    <a:pt x="1468" y="414"/>
                  </a:cubicBezTo>
                  <a:close/>
                  <a:moveTo>
                    <a:pt x="1543" y="1"/>
                  </a:moveTo>
                  <a:cubicBezTo>
                    <a:pt x="1484" y="1"/>
                    <a:pt x="1426" y="4"/>
                    <a:pt x="1369" y="11"/>
                  </a:cubicBezTo>
                  <a:cubicBezTo>
                    <a:pt x="761" y="102"/>
                    <a:pt x="1" y="619"/>
                    <a:pt x="122" y="1439"/>
                  </a:cubicBezTo>
                  <a:cubicBezTo>
                    <a:pt x="240" y="2264"/>
                    <a:pt x="980" y="2747"/>
                    <a:pt x="1686" y="2747"/>
                  </a:cubicBezTo>
                  <a:cubicBezTo>
                    <a:pt x="2072" y="2747"/>
                    <a:pt x="2448" y="2602"/>
                    <a:pt x="2706" y="2290"/>
                  </a:cubicBezTo>
                  <a:cubicBezTo>
                    <a:pt x="2919" y="2047"/>
                    <a:pt x="3040" y="1652"/>
                    <a:pt x="3040" y="1348"/>
                  </a:cubicBezTo>
                  <a:cubicBezTo>
                    <a:pt x="3069" y="531"/>
                    <a:pt x="2287" y="1"/>
                    <a:pt x="1543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088;p57">
              <a:extLst>
                <a:ext uri="{FF2B5EF4-FFF2-40B4-BE49-F238E27FC236}">
                  <a16:creationId xmlns:a16="http://schemas.microsoft.com/office/drawing/2014/main" id="{C4A3D363-F64A-4F0B-85D2-01F61C899C76}"/>
                </a:ext>
              </a:extLst>
            </p:cNvPr>
            <p:cNvSpPr/>
            <p:nvPr/>
          </p:nvSpPr>
          <p:spPr>
            <a:xfrm>
              <a:off x="6374975" y="1766325"/>
              <a:ext cx="133000" cy="118400"/>
            </a:xfrm>
            <a:custGeom>
              <a:avLst/>
              <a:gdLst/>
              <a:ahLst/>
              <a:cxnLst/>
              <a:rect l="l" t="t" r="r" b="b"/>
              <a:pathLst>
                <a:path w="5320" h="4736" extrusionOk="0">
                  <a:moveTo>
                    <a:pt x="2222" y="453"/>
                  </a:moveTo>
                  <a:cubicBezTo>
                    <a:pt x="2579" y="453"/>
                    <a:pt x="2994" y="534"/>
                    <a:pt x="3435" y="762"/>
                  </a:cubicBezTo>
                  <a:cubicBezTo>
                    <a:pt x="3709" y="914"/>
                    <a:pt x="3982" y="1279"/>
                    <a:pt x="4134" y="1583"/>
                  </a:cubicBezTo>
                  <a:cubicBezTo>
                    <a:pt x="4286" y="1917"/>
                    <a:pt x="4347" y="2130"/>
                    <a:pt x="4317" y="2646"/>
                  </a:cubicBezTo>
                  <a:cubicBezTo>
                    <a:pt x="4286" y="2950"/>
                    <a:pt x="4134" y="3376"/>
                    <a:pt x="3952" y="3619"/>
                  </a:cubicBezTo>
                  <a:cubicBezTo>
                    <a:pt x="3861" y="3680"/>
                    <a:pt x="3739" y="3801"/>
                    <a:pt x="3526" y="3953"/>
                  </a:cubicBezTo>
                  <a:cubicBezTo>
                    <a:pt x="3108" y="4204"/>
                    <a:pt x="2819" y="4317"/>
                    <a:pt x="2455" y="4317"/>
                  </a:cubicBezTo>
                  <a:cubicBezTo>
                    <a:pt x="2159" y="4317"/>
                    <a:pt x="1813" y="4242"/>
                    <a:pt x="1307" y="4105"/>
                  </a:cubicBezTo>
                  <a:cubicBezTo>
                    <a:pt x="943" y="3862"/>
                    <a:pt x="851" y="3680"/>
                    <a:pt x="760" y="3406"/>
                  </a:cubicBezTo>
                  <a:cubicBezTo>
                    <a:pt x="608" y="3163"/>
                    <a:pt x="487" y="2920"/>
                    <a:pt x="487" y="2464"/>
                  </a:cubicBezTo>
                  <a:cubicBezTo>
                    <a:pt x="487" y="1643"/>
                    <a:pt x="456" y="1461"/>
                    <a:pt x="1064" y="883"/>
                  </a:cubicBezTo>
                  <a:cubicBezTo>
                    <a:pt x="1125" y="792"/>
                    <a:pt x="1216" y="701"/>
                    <a:pt x="1277" y="671"/>
                  </a:cubicBezTo>
                  <a:cubicBezTo>
                    <a:pt x="1487" y="558"/>
                    <a:pt x="1817" y="453"/>
                    <a:pt x="2222" y="453"/>
                  </a:cubicBezTo>
                  <a:close/>
                  <a:moveTo>
                    <a:pt x="2178" y="1"/>
                  </a:moveTo>
                  <a:cubicBezTo>
                    <a:pt x="1936" y="1"/>
                    <a:pt x="1695" y="37"/>
                    <a:pt x="1459" y="124"/>
                  </a:cubicBezTo>
                  <a:cubicBezTo>
                    <a:pt x="1003" y="215"/>
                    <a:pt x="791" y="428"/>
                    <a:pt x="395" y="883"/>
                  </a:cubicBezTo>
                  <a:cubicBezTo>
                    <a:pt x="0" y="1370"/>
                    <a:pt x="0" y="1704"/>
                    <a:pt x="0" y="2190"/>
                  </a:cubicBezTo>
                  <a:cubicBezTo>
                    <a:pt x="0" y="2342"/>
                    <a:pt x="0" y="2890"/>
                    <a:pt x="152" y="3254"/>
                  </a:cubicBezTo>
                  <a:cubicBezTo>
                    <a:pt x="213" y="3467"/>
                    <a:pt x="244" y="3498"/>
                    <a:pt x="365" y="3680"/>
                  </a:cubicBezTo>
                  <a:cubicBezTo>
                    <a:pt x="487" y="3862"/>
                    <a:pt x="547" y="4075"/>
                    <a:pt x="851" y="4288"/>
                  </a:cubicBezTo>
                  <a:lnTo>
                    <a:pt x="912" y="4318"/>
                  </a:lnTo>
                  <a:cubicBezTo>
                    <a:pt x="1218" y="4569"/>
                    <a:pt x="1626" y="4717"/>
                    <a:pt x="2090" y="4717"/>
                  </a:cubicBezTo>
                  <a:cubicBezTo>
                    <a:pt x="2132" y="4717"/>
                    <a:pt x="2176" y="4716"/>
                    <a:pt x="2219" y="4713"/>
                  </a:cubicBezTo>
                  <a:cubicBezTo>
                    <a:pt x="2308" y="4729"/>
                    <a:pt x="2400" y="4736"/>
                    <a:pt x="2493" y="4736"/>
                  </a:cubicBezTo>
                  <a:cubicBezTo>
                    <a:pt x="3325" y="4736"/>
                    <a:pt x="4286" y="4156"/>
                    <a:pt x="4560" y="3528"/>
                  </a:cubicBezTo>
                  <a:cubicBezTo>
                    <a:pt x="5320" y="1887"/>
                    <a:pt x="4134" y="640"/>
                    <a:pt x="3617" y="367"/>
                  </a:cubicBezTo>
                  <a:cubicBezTo>
                    <a:pt x="3496" y="306"/>
                    <a:pt x="3374" y="215"/>
                    <a:pt x="3222" y="184"/>
                  </a:cubicBezTo>
                  <a:cubicBezTo>
                    <a:pt x="2881" y="76"/>
                    <a:pt x="2528" y="1"/>
                    <a:pt x="2178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089;p57">
              <a:extLst>
                <a:ext uri="{FF2B5EF4-FFF2-40B4-BE49-F238E27FC236}">
                  <a16:creationId xmlns:a16="http://schemas.microsoft.com/office/drawing/2014/main" id="{CB5D08DA-101C-4CBE-8ADA-46AA6F9FA4C4}"/>
                </a:ext>
              </a:extLst>
            </p:cNvPr>
            <p:cNvSpPr/>
            <p:nvPr/>
          </p:nvSpPr>
          <p:spPr>
            <a:xfrm>
              <a:off x="6259475" y="1672125"/>
              <a:ext cx="168700" cy="382250"/>
            </a:xfrm>
            <a:custGeom>
              <a:avLst/>
              <a:gdLst/>
              <a:ahLst/>
              <a:cxnLst/>
              <a:rect l="l" t="t" r="r" b="b"/>
              <a:pathLst>
                <a:path w="6748" h="15290" extrusionOk="0">
                  <a:moveTo>
                    <a:pt x="6292" y="1"/>
                  </a:moveTo>
                  <a:cubicBezTo>
                    <a:pt x="6049" y="183"/>
                    <a:pt x="5927" y="275"/>
                    <a:pt x="5927" y="275"/>
                  </a:cubicBezTo>
                  <a:cubicBezTo>
                    <a:pt x="5471" y="609"/>
                    <a:pt x="5380" y="730"/>
                    <a:pt x="4894" y="943"/>
                  </a:cubicBezTo>
                  <a:cubicBezTo>
                    <a:pt x="3101" y="1764"/>
                    <a:pt x="2553" y="2889"/>
                    <a:pt x="2098" y="3922"/>
                  </a:cubicBezTo>
                  <a:cubicBezTo>
                    <a:pt x="1763" y="4712"/>
                    <a:pt x="1794" y="6810"/>
                    <a:pt x="1581" y="7721"/>
                  </a:cubicBezTo>
                  <a:cubicBezTo>
                    <a:pt x="1459" y="8208"/>
                    <a:pt x="578" y="9424"/>
                    <a:pt x="395" y="10427"/>
                  </a:cubicBezTo>
                  <a:cubicBezTo>
                    <a:pt x="0" y="12281"/>
                    <a:pt x="1186" y="12797"/>
                    <a:pt x="1611" y="14986"/>
                  </a:cubicBezTo>
                  <a:cubicBezTo>
                    <a:pt x="1733" y="15077"/>
                    <a:pt x="1824" y="15168"/>
                    <a:pt x="1976" y="15290"/>
                  </a:cubicBezTo>
                  <a:cubicBezTo>
                    <a:pt x="1976" y="14925"/>
                    <a:pt x="1946" y="14469"/>
                    <a:pt x="1763" y="13922"/>
                  </a:cubicBezTo>
                  <a:cubicBezTo>
                    <a:pt x="1368" y="12767"/>
                    <a:pt x="1064" y="12433"/>
                    <a:pt x="912" y="11946"/>
                  </a:cubicBezTo>
                  <a:cubicBezTo>
                    <a:pt x="578" y="10822"/>
                    <a:pt x="912" y="10062"/>
                    <a:pt x="1490" y="8937"/>
                  </a:cubicBezTo>
                  <a:cubicBezTo>
                    <a:pt x="1581" y="8785"/>
                    <a:pt x="1733" y="8542"/>
                    <a:pt x="1794" y="8360"/>
                  </a:cubicBezTo>
                  <a:cubicBezTo>
                    <a:pt x="1946" y="8086"/>
                    <a:pt x="1976" y="7934"/>
                    <a:pt x="2037" y="7721"/>
                  </a:cubicBezTo>
                  <a:cubicBezTo>
                    <a:pt x="2067" y="7569"/>
                    <a:pt x="2098" y="7326"/>
                    <a:pt x="2098" y="7296"/>
                  </a:cubicBezTo>
                  <a:cubicBezTo>
                    <a:pt x="2280" y="5290"/>
                    <a:pt x="2280" y="4712"/>
                    <a:pt x="2493" y="4165"/>
                  </a:cubicBezTo>
                  <a:cubicBezTo>
                    <a:pt x="2797" y="3375"/>
                    <a:pt x="3192" y="2767"/>
                    <a:pt x="3496" y="2433"/>
                  </a:cubicBezTo>
                  <a:cubicBezTo>
                    <a:pt x="4864" y="1095"/>
                    <a:pt x="5015" y="1703"/>
                    <a:pt x="6748" y="183"/>
                  </a:cubicBezTo>
                  <a:cubicBezTo>
                    <a:pt x="6596" y="123"/>
                    <a:pt x="6444" y="31"/>
                    <a:pt x="6292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090;p57">
              <a:extLst>
                <a:ext uri="{FF2B5EF4-FFF2-40B4-BE49-F238E27FC236}">
                  <a16:creationId xmlns:a16="http://schemas.microsoft.com/office/drawing/2014/main" id="{359F0735-C17A-4CCE-B14F-89977C77CBBD}"/>
                </a:ext>
              </a:extLst>
            </p:cNvPr>
            <p:cNvSpPr/>
            <p:nvPr/>
          </p:nvSpPr>
          <p:spPr>
            <a:xfrm>
              <a:off x="6744275" y="1978525"/>
              <a:ext cx="143400" cy="102250"/>
            </a:xfrm>
            <a:custGeom>
              <a:avLst/>
              <a:gdLst/>
              <a:ahLst/>
              <a:cxnLst/>
              <a:rect l="l" t="t" r="r" b="b"/>
              <a:pathLst>
                <a:path w="5736" h="4090" extrusionOk="0">
                  <a:moveTo>
                    <a:pt x="5277" y="0"/>
                  </a:moveTo>
                  <a:cubicBezTo>
                    <a:pt x="4868" y="0"/>
                    <a:pt x="4269" y="448"/>
                    <a:pt x="4165" y="967"/>
                  </a:cubicBezTo>
                  <a:cubicBezTo>
                    <a:pt x="4165" y="1058"/>
                    <a:pt x="4165" y="1119"/>
                    <a:pt x="4226" y="1210"/>
                  </a:cubicBezTo>
                  <a:cubicBezTo>
                    <a:pt x="3405" y="1849"/>
                    <a:pt x="1976" y="2973"/>
                    <a:pt x="213" y="3733"/>
                  </a:cubicBezTo>
                  <a:cubicBezTo>
                    <a:pt x="122" y="3794"/>
                    <a:pt x="1" y="3824"/>
                    <a:pt x="1" y="3885"/>
                  </a:cubicBezTo>
                  <a:cubicBezTo>
                    <a:pt x="1" y="3946"/>
                    <a:pt x="1" y="4007"/>
                    <a:pt x="31" y="4037"/>
                  </a:cubicBezTo>
                  <a:cubicBezTo>
                    <a:pt x="67" y="4073"/>
                    <a:pt x="98" y="4090"/>
                    <a:pt x="134" y="4090"/>
                  </a:cubicBezTo>
                  <a:cubicBezTo>
                    <a:pt x="189" y="4090"/>
                    <a:pt x="255" y="4050"/>
                    <a:pt x="365" y="3976"/>
                  </a:cubicBezTo>
                  <a:cubicBezTo>
                    <a:pt x="2858" y="2882"/>
                    <a:pt x="3800" y="1970"/>
                    <a:pt x="4378" y="1362"/>
                  </a:cubicBezTo>
                  <a:cubicBezTo>
                    <a:pt x="4416" y="1381"/>
                    <a:pt x="4460" y="1390"/>
                    <a:pt x="4510" y="1390"/>
                  </a:cubicBezTo>
                  <a:cubicBezTo>
                    <a:pt x="4939" y="1390"/>
                    <a:pt x="5736" y="737"/>
                    <a:pt x="5654" y="329"/>
                  </a:cubicBezTo>
                  <a:cubicBezTo>
                    <a:pt x="5616" y="97"/>
                    <a:pt x="5467" y="0"/>
                    <a:pt x="52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091;p57">
              <a:extLst>
                <a:ext uri="{FF2B5EF4-FFF2-40B4-BE49-F238E27FC236}">
                  <a16:creationId xmlns:a16="http://schemas.microsoft.com/office/drawing/2014/main" id="{5F3E43DD-978B-43A7-AF0D-5DDB70AD3B6F}"/>
                </a:ext>
              </a:extLst>
            </p:cNvPr>
            <p:cNvSpPr/>
            <p:nvPr/>
          </p:nvSpPr>
          <p:spPr>
            <a:xfrm>
              <a:off x="6730600" y="1908400"/>
              <a:ext cx="71200" cy="161750"/>
            </a:xfrm>
            <a:custGeom>
              <a:avLst/>
              <a:gdLst/>
              <a:ahLst/>
              <a:cxnLst/>
              <a:rect l="l" t="t" r="r" b="b"/>
              <a:pathLst>
                <a:path w="2848" h="6470" extrusionOk="0">
                  <a:moveTo>
                    <a:pt x="2175" y="1"/>
                  </a:moveTo>
                  <a:cubicBezTo>
                    <a:pt x="2160" y="1"/>
                    <a:pt x="2144" y="2"/>
                    <a:pt x="2128" y="3"/>
                  </a:cubicBezTo>
                  <a:cubicBezTo>
                    <a:pt x="1672" y="94"/>
                    <a:pt x="1216" y="1219"/>
                    <a:pt x="1490" y="1553"/>
                  </a:cubicBezTo>
                  <a:cubicBezTo>
                    <a:pt x="1064" y="2252"/>
                    <a:pt x="456" y="3407"/>
                    <a:pt x="61" y="6082"/>
                  </a:cubicBezTo>
                  <a:cubicBezTo>
                    <a:pt x="1" y="6325"/>
                    <a:pt x="1" y="6356"/>
                    <a:pt x="92" y="6447"/>
                  </a:cubicBezTo>
                  <a:cubicBezTo>
                    <a:pt x="107" y="6462"/>
                    <a:pt x="137" y="6470"/>
                    <a:pt x="168" y="6470"/>
                  </a:cubicBezTo>
                  <a:cubicBezTo>
                    <a:pt x="198" y="6470"/>
                    <a:pt x="229" y="6462"/>
                    <a:pt x="244" y="6447"/>
                  </a:cubicBezTo>
                  <a:cubicBezTo>
                    <a:pt x="365" y="6386"/>
                    <a:pt x="365" y="6295"/>
                    <a:pt x="365" y="6173"/>
                  </a:cubicBezTo>
                  <a:cubicBezTo>
                    <a:pt x="608" y="4319"/>
                    <a:pt x="1308" y="2556"/>
                    <a:pt x="1733" y="1644"/>
                  </a:cubicBezTo>
                  <a:cubicBezTo>
                    <a:pt x="1751" y="1653"/>
                    <a:pt x="1771" y="1657"/>
                    <a:pt x="1793" y="1657"/>
                  </a:cubicBezTo>
                  <a:cubicBezTo>
                    <a:pt x="1845" y="1657"/>
                    <a:pt x="1903" y="1635"/>
                    <a:pt x="1946" y="1614"/>
                  </a:cubicBezTo>
                  <a:cubicBezTo>
                    <a:pt x="2629" y="1287"/>
                    <a:pt x="2848" y="1"/>
                    <a:pt x="2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092;p57">
              <a:extLst>
                <a:ext uri="{FF2B5EF4-FFF2-40B4-BE49-F238E27FC236}">
                  <a16:creationId xmlns:a16="http://schemas.microsoft.com/office/drawing/2014/main" id="{C0FF03B0-6FDD-42AA-90FA-16F3C25D597D}"/>
                </a:ext>
              </a:extLst>
            </p:cNvPr>
            <p:cNvSpPr/>
            <p:nvPr/>
          </p:nvSpPr>
          <p:spPr>
            <a:xfrm>
              <a:off x="6690325" y="2053325"/>
              <a:ext cx="92150" cy="65150"/>
            </a:xfrm>
            <a:custGeom>
              <a:avLst/>
              <a:gdLst/>
              <a:ahLst/>
              <a:cxnLst/>
              <a:rect l="l" t="t" r="r" b="b"/>
              <a:pathLst>
                <a:path w="3686" h="2606" extrusionOk="0">
                  <a:moveTo>
                    <a:pt x="1738" y="0"/>
                  </a:moveTo>
                  <a:cubicBezTo>
                    <a:pt x="1579" y="0"/>
                    <a:pt x="1422" y="33"/>
                    <a:pt x="1277" y="103"/>
                  </a:cubicBezTo>
                  <a:cubicBezTo>
                    <a:pt x="852" y="194"/>
                    <a:pt x="548" y="437"/>
                    <a:pt x="335" y="832"/>
                  </a:cubicBezTo>
                  <a:cubicBezTo>
                    <a:pt x="1" y="1410"/>
                    <a:pt x="183" y="2048"/>
                    <a:pt x="669" y="2382"/>
                  </a:cubicBezTo>
                  <a:cubicBezTo>
                    <a:pt x="873" y="2543"/>
                    <a:pt x="1111" y="2606"/>
                    <a:pt x="1350" y="2606"/>
                  </a:cubicBezTo>
                  <a:cubicBezTo>
                    <a:pt x="1787" y="2606"/>
                    <a:pt x="2227" y="2397"/>
                    <a:pt x="2463" y="2200"/>
                  </a:cubicBezTo>
                  <a:cubicBezTo>
                    <a:pt x="3685" y="1134"/>
                    <a:pt x="2682" y="0"/>
                    <a:pt x="1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093;p57">
              <a:extLst>
                <a:ext uri="{FF2B5EF4-FFF2-40B4-BE49-F238E27FC236}">
                  <a16:creationId xmlns:a16="http://schemas.microsoft.com/office/drawing/2014/main" id="{6E1090C0-145B-42BC-B98A-C29925EA6796}"/>
                </a:ext>
              </a:extLst>
            </p:cNvPr>
            <p:cNvSpPr/>
            <p:nvPr/>
          </p:nvSpPr>
          <p:spPr>
            <a:xfrm>
              <a:off x="6455525" y="2177350"/>
              <a:ext cx="213950" cy="274450"/>
            </a:xfrm>
            <a:custGeom>
              <a:avLst/>
              <a:gdLst/>
              <a:ahLst/>
              <a:cxnLst/>
              <a:rect l="l" t="t" r="r" b="b"/>
              <a:pathLst>
                <a:path w="8558" h="10978" extrusionOk="0">
                  <a:moveTo>
                    <a:pt x="7658" y="1"/>
                  </a:moveTo>
                  <a:cubicBezTo>
                    <a:pt x="7202" y="1"/>
                    <a:pt x="6638" y="313"/>
                    <a:pt x="6140" y="1038"/>
                  </a:cubicBezTo>
                  <a:cubicBezTo>
                    <a:pt x="5806" y="1616"/>
                    <a:pt x="5441" y="2406"/>
                    <a:pt x="4985" y="3136"/>
                  </a:cubicBezTo>
                  <a:cubicBezTo>
                    <a:pt x="3192" y="5507"/>
                    <a:pt x="0" y="7482"/>
                    <a:pt x="487" y="10005"/>
                  </a:cubicBezTo>
                  <a:cubicBezTo>
                    <a:pt x="578" y="10309"/>
                    <a:pt x="730" y="10613"/>
                    <a:pt x="973" y="10826"/>
                  </a:cubicBezTo>
                  <a:cubicBezTo>
                    <a:pt x="1125" y="10947"/>
                    <a:pt x="1277" y="10978"/>
                    <a:pt x="1490" y="10978"/>
                  </a:cubicBezTo>
                  <a:cubicBezTo>
                    <a:pt x="1581" y="10978"/>
                    <a:pt x="1733" y="10947"/>
                    <a:pt x="1854" y="10917"/>
                  </a:cubicBezTo>
                  <a:cubicBezTo>
                    <a:pt x="2037" y="10826"/>
                    <a:pt x="2189" y="10735"/>
                    <a:pt x="2341" y="10613"/>
                  </a:cubicBezTo>
                  <a:cubicBezTo>
                    <a:pt x="2766" y="10279"/>
                    <a:pt x="3496" y="9306"/>
                    <a:pt x="3678" y="9063"/>
                  </a:cubicBezTo>
                  <a:cubicBezTo>
                    <a:pt x="3800" y="8820"/>
                    <a:pt x="3861" y="8759"/>
                    <a:pt x="4073" y="8333"/>
                  </a:cubicBezTo>
                  <a:cubicBezTo>
                    <a:pt x="5168" y="5932"/>
                    <a:pt x="4955" y="5871"/>
                    <a:pt x="5806" y="4716"/>
                  </a:cubicBezTo>
                  <a:cubicBezTo>
                    <a:pt x="7326" y="2619"/>
                    <a:pt x="8511" y="1981"/>
                    <a:pt x="8541" y="1069"/>
                  </a:cubicBezTo>
                  <a:cubicBezTo>
                    <a:pt x="8558" y="406"/>
                    <a:pt x="8178" y="1"/>
                    <a:pt x="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094;p57">
              <a:extLst>
                <a:ext uri="{FF2B5EF4-FFF2-40B4-BE49-F238E27FC236}">
                  <a16:creationId xmlns:a16="http://schemas.microsoft.com/office/drawing/2014/main" id="{2ADDA409-2E9E-4C75-B67B-411A83A4DA2D}"/>
                </a:ext>
              </a:extLst>
            </p:cNvPr>
            <p:cNvSpPr/>
            <p:nvPr/>
          </p:nvSpPr>
          <p:spPr>
            <a:xfrm>
              <a:off x="6591550" y="2085900"/>
              <a:ext cx="157550" cy="152025"/>
            </a:xfrm>
            <a:custGeom>
              <a:avLst/>
              <a:gdLst/>
              <a:ahLst/>
              <a:cxnLst/>
              <a:rect l="l" t="t" r="r" b="b"/>
              <a:pathLst>
                <a:path w="6302" h="6081" extrusionOk="0">
                  <a:moveTo>
                    <a:pt x="4314" y="0"/>
                  </a:moveTo>
                  <a:cubicBezTo>
                    <a:pt x="3966" y="0"/>
                    <a:pt x="3588" y="88"/>
                    <a:pt x="3192" y="289"/>
                  </a:cubicBezTo>
                  <a:cubicBezTo>
                    <a:pt x="2797" y="471"/>
                    <a:pt x="2918" y="441"/>
                    <a:pt x="2523" y="654"/>
                  </a:cubicBezTo>
                  <a:cubicBezTo>
                    <a:pt x="1915" y="1019"/>
                    <a:pt x="1581" y="1414"/>
                    <a:pt x="1246" y="2022"/>
                  </a:cubicBezTo>
                  <a:cubicBezTo>
                    <a:pt x="0" y="4271"/>
                    <a:pt x="821" y="5639"/>
                    <a:pt x="1581" y="5943"/>
                  </a:cubicBezTo>
                  <a:cubicBezTo>
                    <a:pt x="1733" y="6034"/>
                    <a:pt x="1854" y="6064"/>
                    <a:pt x="2037" y="6064"/>
                  </a:cubicBezTo>
                  <a:cubicBezTo>
                    <a:pt x="2168" y="6074"/>
                    <a:pt x="2295" y="6080"/>
                    <a:pt x="2418" y="6080"/>
                  </a:cubicBezTo>
                  <a:cubicBezTo>
                    <a:pt x="3032" y="6080"/>
                    <a:pt x="3551" y="5933"/>
                    <a:pt x="4134" y="5426"/>
                  </a:cubicBezTo>
                  <a:cubicBezTo>
                    <a:pt x="5471" y="4210"/>
                    <a:pt x="6170" y="2690"/>
                    <a:pt x="6231" y="1930"/>
                  </a:cubicBezTo>
                  <a:cubicBezTo>
                    <a:pt x="6302" y="993"/>
                    <a:pt x="5486" y="0"/>
                    <a:pt x="4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4057;p57">
            <a:extLst>
              <a:ext uri="{FF2B5EF4-FFF2-40B4-BE49-F238E27FC236}">
                <a16:creationId xmlns:a16="http://schemas.microsoft.com/office/drawing/2014/main" id="{3B80A676-9A6C-4D38-8431-5B3E6C68A8E6}"/>
              </a:ext>
            </a:extLst>
          </p:cNvPr>
          <p:cNvGrpSpPr/>
          <p:nvPr/>
        </p:nvGrpSpPr>
        <p:grpSpPr>
          <a:xfrm>
            <a:off x="1318908" y="2667203"/>
            <a:ext cx="830071" cy="762331"/>
            <a:chOff x="6197150" y="1661775"/>
            <a:chExt cx="1047925" cy="976200"/>
          </a:xfrm>
        </p:grpSpPr>
        <p:sp>
          <p:nvSpPr>
            <p:cNvPr id="49" name="Google Shape;4058;p57">
              <a:extLst>
                <a:ext uri="{FF2B5EF4-FFF2-40B4-BE49-F238E27FC236}">
                  <a16:creationId xmlns:a16="http://schemas.microsoft.com/office/drawing/2014/main" id="{F8792BA2-49AE-40CE-8665-CC63B0899D4B}"/>
                </a:ext>
              </a:extLst>
            </p:cNvPr>
            <p:cNvSpPr/>
            <p:nvPr/>
          </p:nvSpPr>
          <p:spPr>
            <a:xfrm>
              <a:off x="6600650" y="2165750"/>
              <a:ext cx="303225" cy="472225"/>
            </a:xfrm>
            <a:custGeom>
              <a:avLst/>
              <a:gdLst/>
              <a:ahLst/>
              <a:cxnLst/>
              <a:rect l="l" t="t" r="r" b="b"/>
              <a:pathLst>
                <a:path w="12129" h="18889" extrusionOk="0">
                  <a:moveTo>
                    <a:pt x="4998" y="1"/>
                  </a:moveTo>
                  <a:cubicBezTo>
                    <a:pt x="3688" y="1"/>
                    <a:pt x="2727" y="1209"/>
                    <a:pt x="2037" y="2445"/>
                  </a:cubicBezTo>
                  <a:cubicBezTo>
                    <a:pt x="1186" y="3965"/>
                    <a:pt x="730" y="6214"/>
                    <a:pt x="487" y="7825"/>
                  </a:cubicBezTo>
                  <a:cubicBezTo>
                    <a:pt x="457" y="8038"/>
                    <a:pt x="457" y="8189"/>
                    <a:pt x="426" y="8341"/>
                  </a:cubicBezTo>
                  <a:cubicBezTo>
                    <a:pt x="305" y="9162"/>
                    <a:pt x="214" y="9740"/>
                    <a:pt x="214" y="9892"/>
                  </a:cubicBezTo>
                  <a:cubicBezTo>
                    <a:pt x="1" y="11867"/>
                    <a:pt x="92" y="13205"/>
                    <a:pt x="366" y="14785"/>
                  </a:cubicBezTo>
                  <a:cubicBezTo>
                    <a:pt x="426" y="14907"/>
                    <a:pt x="426" y="15028"/>
                    <a:pt x="457" y="15120"/>
                  </a:cubicBezTo>
                  <a:cubicBezTo>
                    <a:pt x="487" y="15211"/>
                    <a:pt x="487" y="15332"/>
                    <a:pt x="548" y="15393"/>
                  </a:cubicBezTo>
                  <a:cubicBezTo>
                    <a:pt x="578" y="15545"/>
                    <a:pt x="609" y="15667"/>
                    <a:pt x="639" y="15819"/>
                  </a:cubicBezTo>
                  <a:cubicBezTo>
                    <a:pt x="791" y="16244"/>
                    <a:pt x="943" y="16579"/>
                    <a:pt x="1186" y="16913"/>
                  </a:cubicBezTo>
                  <a:cubicBezTo>
                    <a:pt x="1369" y="17217"/>
                    <a:pt x="1825" y="17734"/>
                    <a:pt x="2250" y="18038"/>
                  </a:cubicBezTo>
                  <a:cubicBezTo>
                    <a:pt x="2706" y="18342"/>
                    <a:pt x="3648" y="18737"/>
                    <a:pt x="3952" y="18798"/>
                  </a:cubicBezTo>
                  <a:cubicBezTo>
                    <a:pt x="4195" y="18828"/>
                    <a:pt x="4499" y="18889"/>
                    <a:pt x="4682" y="18889"/>
                  </a:cubicBezTo>
                  <a:cubicBezTo>
                    <a:pt x="5138" y="18889"/>
                    <a:pt x="5776" y="18737"/>
                    <a:pt x="6232" y="18615"/>
                  </a:cubicBezTo>
                  <a:cubicBezTo>
                    <a:pt x="7326" y="18342"/>
                    <a:pt x="8025" y="17734"/>
                    <a:pt x="8512" y="17460"/>
                  </a:cubicBezTo>
                  <a:cubicBezTo>
                    <a:pt x="9302" y="17126"/>
                    <a:pt x="9667" y="17491"/>
                    <a:pt x="10670" y="16974"/>
                  </a:cubicBezTo>
                  <a:cubicBezTo>
                    <a:pt x="11338" y="16670"/>
                    <a:pt x="11794" y="15971"/>
                    <a:pt x="11886" y="15332"/>
                  </a:cubicBezTo>
                  <a:cubicBezTo>
                    <a:pt x="11946" y="15028"/>
                    <a:pt x="12007" y="14451"/>
                    <a:pt x="12038" y="13813"/>
                  </a:cubicBezTo>
                  <a:cubicBezTo>
                    <a:pt x="12068" y="13661"/>
                    <a:pt x="12068" y="13478"/>
                    <a:pt x="12068" y="13296"/>
                  </a:cubicBezTo>
                  <a:cubicBezTo>
                    <a:pt x="12129" y="12384"/>
                    <a:pt x="12129" y="11381"/>
                    <a:pt x="12068" y="10560"/>
                  </a:cubicBezTo>
                  <a:cubicBezTo>
                    <a:pt x="11855" y="7156"/>
                    <a:pt x="11156" y="5302"/>
                    <a:pt x="10001" y="3630"/>
                  </a:cubicBezTo>
                  <a:cubicBezTo>
                    <a:pt x="9910" y="3509"/>
                    <a:pt x="9788" y="3387"/>
                    <a:pt x="9727" y="3265"/>
                  </a:cubicBezTo>
                  <a:cubicBezTo>
                    <a:pt x="9545" y="3053"/>
                    <a:pt x="9393" y="2870"/>
                    <a:pt x="9180" y="2627"/>
                  </a:cubicBezTo>
                  <a:cubicBezTo>
                    <a:pt x="8694" y="2019"/>
                    <a:pt x="8390" y="1715"/>
                    <a:pt x="7813" y="1259"/>
                  </a:cubicBezTo>
                  <a:cubicBezTo>
                    <a:pt x="7326" y="895"/>
                    <a:pt x="6445" y="378"/>
                    <a:pt x="5806" y="165"/>
                  </a:cubicBezTo>
                  <a:cubicBezTo>
                    <a:pt x="5624" y="74"/>
                    <a:pt x="5472" y="43"/>
                    <a:pt x="5229" y="13"/>
                  </a:cubicBezTo>
                  <a:cubicBezTo>
                    <a:pt x="5151" y="5"/>
                    <a:pt x="5074" y="1"/>
                    <a:pt x="4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059;p57">
              <a:extLst>
                <a:ext uri="{FF2B5EF4-FFF2-40B4-BE49-F238E27FC236}">
                  <a16:creationId xmlns:a16="http://schemas.microsoft.com/office/drawing/2014/main" id="{5D364F6B-B898-47CB-81F6-59C3091DADF2}"/>
                </a:ext>
              </a:extLst>
            </p:cNvPr>
            <p:cNvSpPr/>
            <p:nvPr/>
          </p:nvSpPr>
          <p:spPr>
            <a:xfrm>
              <a:off x="6612825" y="2248125"/>
              <a:ext cx="239375" cy="132025"/>
            </a:xfrm>
            <a:custGeom>
              <a:avLst/>
              <a:gdLst/>
              <a:ahLst/>
              <a:cxnLst/>
              <a:rect l="l" t="t" r="r" b="b"/>
              <a:pathLst>
                <a:path w="9575" h="5281" extrusionOk="0">
                  <a:moveTo>
                    <a:pt x="9301" y="1"/>
                  </a:moveTo>
                  <a:cubicBezTo>
                    <a:pt x="9271" y="31"/>
                    <a:pt x="9240" y="31"/>
                    <a:pt x="9210" y="62"/>
                  </a:cubicBezTo>
                  <a:cubicBezTo>
                    <a:pt x="8967" y="183"/>
                    <a:pt x="8450" y="335"/>
                    <a:pt x="8359" y="1125"/>
                  </a:cubicBezTo>
                  <a:cubicBezTo>
                    <a:pt x="8329" y="1460"/>
                    <a:pt x="8389" y="1764"/>
                    <a:pt x="8146" y="2189"/>
                  </a:cubicBezTo>
                  <a:cubicBezTo>
                    <a:pt x="7751" y="2797"/>
                    <a:pt x="7386" y="2736"/>
                    <a:pt x="6961" y="2828"/>
                  </a:cubicBezTo>
                  <a:cubicBezTo>
                    <a:pt x="6809" y="2919"/>
                    <a:pt x="6809" y="2888"/>
                    <a:pt x="6353" y="2919"/>
                  </a:cubicBezTo>
                  <a:cubicBezTo>
                    <a:pt x="6285" y="2926"/>
                    <a:pt x="6231" y="2928"/>
                    <a:pt x="6185" y="2928"/>
                  </a:cubicBezTo>
                  <a:cubicBezTo>
                    <a:pt x="6139" y="2928"/>
                    <a:pt x="6100" y="2926"/>
                    <a:pt x="6060" y="2926"/>
                  </a:cubicBezTo>
                  <a:cubicBezTo>
                    <a:pt x="5981" y="2926"/>
                    <a:pt x="5897" y="2934"/>
                    <a:pt x="5745" y="2980"/>
                  </a:cubicBezTo>
                  <a:cubicBezTo>
                    <a:pt x="5137" y="3192"/>
                    <a:pt x="5076" y="4104"/>
                    <a:pt x="4620" y="4408"/>
                  </a:cubicBezTo>
                  <a:cubicBezTo>
                    <a:pt x="4347" y="4545"/>
                    <a:pt x="4022" y="4613"/>
                    <a:pt x="3736" y="4613"/>
                  </a:cubicBezTo>
                  <a:cubicBezTo>
                    <a:pt x="3640" y="4613"/>
                    <a:pt x="3549" y="4606"/>
                    <a:pt x="3465" y="4591"/>
                  </a:cubicBezTo>
                  <a:cubicBezTo>
                    <a:pt x="3131" y="4499"/>
                    <a:pt x="2766" y="4347"/>
                    <a:pt x="2553" y="4347"/>
                  </a:cubicBezTo>
                  <a:cubicBezTo>
                    <a:pt x="2067" y="4347"/>
                    <a:pt x="1611" y="4773"/>
                    <a:pt x="1368" y="4864"/>
                  </a:cubicBezTo>
                  <a:cubicBezTo>
                    <a:pt x="1278" y="4880"/>
                    <a:pt x="1178" y="4888"/>
                    <a:pt x="1074" y="4888"/>
                  </a:cubicBezTo>
                  <a:cubicBezTo>
                    <a:pt x="790" y="4888"/>
                    <a:pt x="482" y="4832"/>
                    <a:pt x="304" y="4743"/>
                  </a:cubicBezTo>
                  <a:cubicBezTo>
                    <a:pt x="243" y="4712"/>
                    <a:pt x="152" y="4621"/>
                    <a:pt x="91" y="4560"/>
                  </a:cubicBezTo>
                  <a:cubicBezTo>
                    <a:pt x="61" y="4743"/>
                    <a:pt x="61" y="4894"/>
                    <a:pt x="0" y="5046"/>
                  </a:cubicBezTo>
                  <a:cubicBezTo>
                    <a:pt x="274" y="5229"/>
                    <a:pt x="578" y="5259"/>
                    <a:pt x="730" y="5259"/>
                  </a:cubicBezTo>
                  <a:cubicBezTo>
                    <a:pt x="852" y="5274"/>
                    <a:pt x="960" y="5281"/>
                    <a:pt x="1056" y="5281"/>
                  </a:cubicBezTo>
                  <a:cubicBezTo>
                    <a:pt x="1749" y="5281"/>
                    <a:pt x="1837" y="4933"/>
                    <a:pt x="2371" y="4773"/>
                  </a:cubicBezTo>
                  <a:cubicBezTo>
                    <a:pt x="2422" y="4763"/>
                    <a:pt x="2459" y="4759"/>
                    <a:pt x="2489" y="4759"/>
                  </a:cubicBezTo>
                  <a:cubicBezTo>
                    <a:pt x="2550" y="4759"/>
                    <a:pt x="2584" y="4773"/>
                    <a:pt x="2645" y="4773"/>
                  </a:cubicBezTo>
                  <a:cubicBezTo>
                    <a:pt x="2934" y="4869"/>
                    <a:pt x="3299" y="5061"/>
                    <a:pt x="3786" y="5061"/>
                  </a:cubicBezTo>
                  <a:cubicBezTo>
                    <a:pt x="3913" y="5061"/>
                    <a:pt x="4049" y="5048"/>
                    <a:pt x="4195" y="5016"/>
                  </a:cubicBezTo>
                  <a:cubicBezTo>
                    <a:pt x="4712" y="4894"/>
                    <a:pt x="4955" y="4712"/>
                    <a:pt x="5107" y="4499"/>
                  </a:cubicBezTo>
                  <a:cubicBezTo>
                    <a:pt x="5380" y="4135"/>
                    <a:pt x="5593" y="3527"/>
                    <a:pt x="5775" y="3405"/>
                  </a:cubicBezTo>
                  <a:cubicBezTo>
                    <a:pt x="5836" y="3375"/>
                    <a:pt x="5927" y="3344"/>
                    <a:pt x="6019" y="3344"/>
                  </a:cubicBezTo>
                  <a:lnTo>
                    <a:pt x="6535" y="3344"/>
                  </a:lnTo>
                  <a:cubicBezTo>
                    <a:pt x="6961" y="3284"/>
                    <a:pt x="6839" y="3284"/>
                    <a:pt x="7204" y="3223"/>
                  </a:cubicBezTo>
                  <a:cubicBezTo>
                    <a:pt x="7447" y="3192"/>
                    <a:pt x="7842" y="3132"/>
                    <a:pt x="8177" y="2797"/>
                  </a:cubicBezTo>
                  <a:cubicBezTo>
                    <a:pt x="8511" y="2432"/>
                    <a:pt x="8663" y="2007"/>
                    <a:pt x="8754" y="1703"/>
                  </a:cubicBezTo>
                  <a:cubicBezTo>
                    <a:pt x="8785" y="1399"/>
                    <a:pt x="8693" y="1125"/>
                    <a:pt x="8906" y="761"/>
                  </a:cubicBezTo>
                  <a:cubicBezTo>
                    <a:pt x="9058" y="487"/>
                    <a:pt x="9240" y="548"/>
                    <a:pt x="9575" y="335"/>
                  </a:cubicBezTo>
                  <a:cubicBezTo>
                    <a:pt x="9514" y="214"/>
                    <a:pt x="9392" y="92"/>
                    <a:pt x="9301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060;p57">
              <a:extLst>
                <a:ext uri="{FF2B5EF4-FFF2-40B4-BE49-F238E27FC236}">
                  <a16:creationId xmlns:a16="http://schemas.microsoft.com/office/drawing/2014/main" id="{C72F3025-6083-4A41-83C2-035EA705D998}"/>
                </a:ext>
              </a:extLst>
            </p:cNvPr>
            <p:cNvSpPr/>
            <p:nvPr/>
          </p:nvSpPr>
          <p:spPr>
            <a:xfrm>
              <a:off x="6611300" y="2499650"/>
              <a:ext cx="290300" cy="96350"/>
            </a:xfrm>
            <a:custGeom>
              <a:avLst/>
              <a:gdLst/>
              <a:ahLst/>
              <a:cxnLst/>
              <a:rect l="l" t="t" r="r" b="b"/>
              <a:pathLst>
                <a:path w="11612" h="3854" extrusionOk="0">
                  <a:moveTo>
                    <a:pt x="11612" y="1"/>
                  </a:moveTo>
                  <a:cubicBezTo>
                    <a:pt x="11581" y="1"/>
                    <a:pt x="11551" y="31"/>
                    <a:pt x="11520" y="31"/>
                  </a:cubicBezTo>
                  <a:cubicBezTo>
                    <a:pt x="11125" y="153"/>
                    <a:pt x="10760" y="153"/>
                    <a:pt x="10457" y="548"/>
                  </a:cubicBezTo>
                  <a:cubicBezTo>
                    <a:pt x="10365" y="669"/>
                    <a:pt x="10335" y="791"/>
                    <a:pt x="10061" y="1217"/>
                  </a:cubicBezTo>
                  <a:cubicBezTo>
                    <a:pt x="9849" y="1551"/>
                    <a:pt x="9788" y="1703"/>
                    <a:pt x="9484" y="1885"/>
                  </a:cubicBezTo>
                  <a:cubicBezTo>
                    <a:pt x="9453" y="1946"/>
                    <a:pt x="9332" y="1976"/>
                    <a:pt x="9301" y="1976"/>
                  </a:cubicBezTo>
                  <a:cubicBezTo>
                    <a:pt x="9016" y="2057"/>
                    <a:pt x="8760" y="2083"/>
                    <a:pt x="8519" y="2083"/>
                  </a:cubicBezTo>
                  <a:cubicBezTo>
                    <a:pt x="8092" y="2083"/>
                    <a:pt x="7713" y="2001"/>
                    <a:pt x="7302" y="2001"/>
                  </a:cubicBezTo>
                  <a:cubicBezTo>
                    <a:pt x="6987" y="2001"/>
                    <a:pt x="6653" y="2049"/>
                    <a:pt x="6262" y="2220"/>
                  </a:cubicBezTo>
                  <a:cubicBezTo>
                    <a:pt x="5389" y="2631"/>
                    <a:pt x="5014" y="3432"/>
                    <a:pt x="3819" y="3432"/>
                  </a:cubicBezTo>
                  <a:cubicBezTo>
                    <a:pt x="3600" y="3432"/>
                    <a:pt x="3353" y="3405"/>
                    <a:pt x="3070" y="3344"/>
                  </a:cubicBezTo>
                  <a:cubicBezTo>
                    <a:pt x="2614" y="3253"/>
                    <a:pt x="2493" y="3253"/>
                    <a:pt x="2159" y="3040"/>
                  </a:cubicBezTo>
                  <a:cubicBezTo>
                    <a:pt x="1520" y="2493"/>
                    <a:pt x="1672" y="2493"/>
                    <a:pt x="426" y="1946"/>
                  </a:cubicBezTo>
                  <a:cubicBezTo>
                    <a:pt x="335" y="1885"/>
                    <a:pt x="183" y="1855"/>
                    <a:pt x="0" y="1824"/>
                  </a:cubicBezTo>
                  <a:lnTo>
                    <a:pt x="0" y="1824"/>
                  </a:lnTo>
                  <a:cubicBezTo>
                    <a:pt x="31" y="1885"/>
                    <a:pt x="31" y="2007"/>
                    <a:pt x="61" y="2098"/>
                  </a:cubicBezTo>
                  <a:lnTo>
                    <a:pt x="304" y="2189"/>
                  </a:lnTo>
                  <a:cubicBezTo>
                    <a:pt x="1703" y="2980"/>
                    <a:pt x="1490" y="2980"/>
                    <a:pt x="1976" y="3375"/>
                  </a:cubicBezTo>
                  <a:cubicBezTo>
                    <a:pt x="2310" y="3618"/>
                    <a:pt x="2493" y="3648"/>
                    <a:pt x="3374" y="3831"/>
                  </a:cubicBezTo>
                  <a:lnTo>
                    <a:pt x="3496" y="3831"/>
                  </a:lnTo>
                  <a:cubicBezTo>
                    <a:pt x="3626" y="3846"/>
                    <a:pt x="3748" y="3854"/>
                    <a:pt x="3865" y="3854"/>
                  </a:cubicBezTo>
                  <a:cubicBezTo>
                    <a:pt x="5505" y="3854"/>
                    <a:pt x="5913" y="2399"/>
                    <a:pt x="7243" y="2399"/>
                  </a:cubicBezTo>
                  <a:cubicBezTo>
                    <a:pt x="7280" y="2399"/>
                    <a:pt x="7318" y="2400"/>
                    <a:pt x="7356" y="2402"/>
                  </a:cubicBezTo>
                  <a:cubicBezTo>
                    <a:pt x="7711" y="2415"/>
                    <a:pt x="8149" y="2475"/>
                    <a:pt x="8589" y="2475"/>
                  </a:cubicBezTo>
                  <a:cubicBezTo>
                    <a:pt x="9205" y="2475"/>
                    <a:pt x="9823" y="2357"/>
                    <a:pt x="10213" y="1824"/>
                  </a:cubicBezTo>
                  <a:cubicBezTo>
                    <a:pt x="10365" y="1642"/>
                    <a:pt x="10791" y="882"/>
                    <a:pt x="10852" y="761"/>
                  </a:cubicBezTo>
                  <a:cubicBezTo>
                    <a:pt x="11064" y="548"/>
                    <a:pt x="11308" y="548"/>
                    <a:pt x="11581" y="487"/>
                  </a:cubicBezTo>
                  <a:cubicBezTo>
                    <a:pt x="11612" y="335"/>
                    <a:pt x="11612" y="153"/>
                    <a:pt x="11612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061;p57">
              <a:extLst>
                <a:ext uri="{FF2B5EF4-FFF2-40B4-BE49-F238E27FC236}">
                  <a16:creationId xmlns:a16="http://schemas.microsoft.com/office/drawing/2014/main" id="{81FA9BBD-0789-40C8-AFDC-DAD80D00DD60}"/>
                </a:ext>
              </a:extLst>
            </p:cNvPr>
            <p:cNvSpPr/>
            <p:nvPr/>
          </p:nvSpPr>
          <p:spPr>
            <a:xfrm>
              <a:off x="6665250" y="2442775"/>
              <a:ext cx="81825" cy="83175"/>
            </a:xfrm>
            <a:custGeom>
              <a:avLst/>
              <a:gdLst/>
              <a:ahLst/>
              <a:cxnLst/>
              <a:rect l="l" t="t" r="r" b="b"/>
              <a:pathLst>
                <a:path w="3273" h="3327" extrusionOk="0">
                  <a:moveTo>
                    <a:pt x="1673" y="397"/>
                  </a:moveTo>
                  <a:cubicBezTo>
                    <a:pt x="1905" y="397"/>
                    <a:pt x="2123" y="466"/>
                    <a:pt x="2280" y="604"/>
                  </a:cubicBezTo>
                  <a:cubicBezTo>
                    <a:pt x="2269" y="592"/>
                    <a:pt x="2263" y="587"/>
                    <a:pt x="2263" y="587"/>
                  </a:cubicBezTo>
                  <a:lnTo>
                    <a:pt x="2263" y="587"/>
                  </a:lnTo>
                  <a:cubicBezTo>
                    <a:pt x="2265" y="587"/>
                    <a:pt x="2748" y="1076"/>
                    <a:pt x="2858" y="1516"/>
                  </a:cubicBezTo>
                  <a:cubicBezTo>
                    <a:pt x="2918" y="1881"/>
                    <a:pt x="2858" y="2245"/>
                    <a:pt x="2706" y="2458"/>
                  </a:cubicBezTo>
                  <a:cubicBezTo>
                    <a:pt x="2478" y="2721"/>
                    <a:pt x="2080" y="2892"/>
                    <a:pt x="1684" y="2892"/>
                  </a:cubicBezTo>
                  <a:cubicBezTo>
                    <a:pt x="1392" y="2892"/>
                    <a:pt x="1101" y="2799"/>
                    <a:pt x="882" y="2580"/>
                  </a:cubicBezTo>
                  <a:cubicBezTo>
                    <a:pt x="578" y="2306"/>
                    <a:pt x="426" y="1972"/>
                    <a:pt x="456" y="1455"/>
                  </a:cubicBezTo>
                  <a:cubicBezTo>
                    <a:pt x="541" y="757"/>
                    <a:pt x="1142" y="397"/>
                    <a:pt x="1673" y="397"/>
                  </a:cubicBezTo>
                  <a:close/>
                  <a:moveTo>
                    <a:pt x="1559" y="0"/>
                  </a:moveTo>
                  <a:cubicBezTo>
                    <a:pt x="1265" y="0"/>
                    <a:pt x="973" y="70"/>
                    <a:pt x="730" y="270"/>
                  </a:cubicBezTo>
                  <a:cubicBezTo>
                    <a:pt x="365" y="482"/>
                    <a:pt x="152" y="756"/>
                    <a:pt x="61" y="1273"/>
                  </a:cubicBezTo>
                  <a:cubicBezTo>
                    <a:pt x="1" y="1668"/>
                    <a:pt x="152" y="2185"/>
                    <a:pt x="244" y="2428"/>
                  </a:cubicBezTo>
                  <a:cubicBezTo>
                    <a:pt x="274" y="2549"/>
                    <a:pt x="456" y="2853"/>
                    <a:pt x="578" y="2884"/>
                  </a:cubicBezTo>
                  <a:cubicBezTo>
                    <a:pt x="845" y="3181"/>
                    <a:pt x="1243" y="3326"/>
                    <a:pt x="1648" y="3326"/>
                  </a:cubicBezTo>
                  <a:cubicBezTo>
                    <a:pt x="2445" y="3326"/>
                    <a:pt x="3273" y="2766"/>
                    <a:pt x="3192" y="1698"/>
                  </a:cubicBezTo>
                  <a:cubicBezTo>
                    <a:pt x="3162" y="1121"/>
                    <a:pt x="2949" y="908"/>
                    <a:pt x="2888" y="786"/>
                  </a:cubicBezTo>
                  <a:cubicBezTo>
                    <a:pt x="2493" y="209"/>
                    <a:pt x="2189" y="57"/>
                    <a:pt x="1885" y="26"/>
                  </a:cubicBezTo>
                  <a:cubicBezTo>
                    <a:pt x="1778" y="10"/>
                    <a:pt x="1668" y="0"/>
                    <a:pt x="1559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062;p57">
              <a:extLst>
                <a:ext uri="{FF2B5EF4-FFF2-40B4-BE49-F238E27FC236}">
                  <a16:creationId xmlns:a16="http://schemas.microsoft.com/office/drawing/2014/main" id="{9FC2A6F0-FA57-437C-B81F-3B86BBDEA066}"/>
                </a:ext>
              </a:extLst>
            </p:cNvPr>
            <p:cNvSpPr/>
            <p:nvPr/>
          </p:nvSpPr>
          <p:spPr>
            <a:xfrm>
              <a:off x="6724525" y="2388700"/>
              <a:ext cx="27375" cy="32700"/>
            </a:xfrm>
            <a:custGeom>
              <a:avLst/>
              <a:gdLst/>
              <a:ahLst/>
              <a:cxnLst/>
              <a:rect l="l" t="t" r="r" b="b"/>
              <a:pathLst>
                <a:path w="1095" h="1308" extrusionOk="0">
                  <a:moveTo>
                    <a:pt x="760" y="1"/>
                  </a:moveTo>
                  <a:cubicBezTo>
                    <a:pt x="365" y="92"/>
                    <a:pt x="0" y="1095"/>
                    <a:pt x="183" y="1278"/>
                  </a:cubicBezTo>
                  <a:cubicBezTo>
                    <a:pt x="213" y="1308"/>
                    <a:pt x="244" y="1308"/>
                    <a:pt x="335" y="1308"/>
                  </a:cubicBezTo>
                  <a:lnTo>
                    <a:pt x="365" y="1308"/>
                  </a:lnTo>
                  <a:cubicBezTo>
                    <a:pt x="365" y="1308"/>
                    <a:pt x="396" y="1247"/>
                    <a:pt x="456" y="1247"/>
                  </a:cubicBezTo>
                  <a:cubicBezTo>
                    <a:pt x="669" y="1126"/>
                    <a:pt x="973" y="579"/>
                    <a:pt x="1003" y="366"/>
                  </a:cubicBezTo>
                  <a:cubicBezTo>
                    <a:pt x="1064" y="335"/>
                    <a:pt x="1064" y="305"/>
                    <a:pt x="1064" y="244"/>
                  </a:cubicBezTo>
                  <a:cubicBezTo>
                    <a:pt x="1095" y="31"/>
                    <a:pt x="973" y="1"/>
                    <a:pt x="851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063;p57">
              <a:extLst>
                <a:ext uri="{FF2B5EF4-FFF2-40B4-BE49-F238E27FC236}">
                  <a16:creationId xmlns:a16="http://schemas.microsoft.com/office/drawing/2014/main" id="{0B5DA0A7-D8FE-45E4-A507-B9D1621D2C7E}"/>
                </a:ext>
              </a:extLst>
            </p:cNvPr>
            <p:cNvSpPr/>
            <p:nvPr/>
          </p:nvSpPr>
          <p:spPr>
            <a:xfrm>
              <a:off x="6768600" y="2485700"/>
              <a:ext cx="51700" cy="18950"/>
            </a:xfrm>
            <a:custGeom>
              <a:avLst/>
              <a:gdLst/>
              <a:ahLst/>
              <a:cxnLst/>
              <a:rect l="l" t="t" r="r" b="b"/>
              <a:pathLst>
                <a:path w="2068" h="758" extrusionOk="0">
                  <a:moveTo>
                    <a:pt x="907" y="0"/>
                  </a:moveTo>
                  <a:cubicBezTo>
                    <a:pt x="850" y="0"/>
                    <a:pt x="791" y="4"/>
                    <a:pt x="730" y="12"/>
                  </a:cubicBezTo>
                  <a:cubicBezTo>
                    <a:pt x="608" y="42"/>
                    <a:pt x="152" y="103"/>
                    <a:pt x="92" y="224"/>
                  </a:cubicBezTo>
                  <a:cubicBezTo>
                    <a:pt x="92" y="224"/>
                    <a:pt x="61" y="255"/>
                    <a:pt x="61" y="285"/>
                  </a:cubicBezTo>
                  <a:cubicBezTo>
                    <a:pt x="0" y="528"/>
                    <a:pt x="365" y="620"/>
                    <a:pt x="578" y="680"/>
                  </a:cubicBezTo>
                  <a:cubicBezTo>
                    <a:pt x="770" y="719"/>
                    <a:pt x="1023" y="757"/>
                    <a:pt x="1260" y="757"/>
                  </a:cubicBezTo>
                  <a:cubicBezTo>
                    <a:pt x="1398" y="757"/>
                    <a:pt x="1530" y="744"/>
                    <a:pt x="1642" y="711"/>
                  </a:cubicBezTo>
                  <a:cubicBezTo>
                    <a:pt x="2067" y="680"/>
                    <a:pt x="1946" y="255"/>
                    <a:pt x="1429" y="103"/>
                  </a:cubicBezTo>
                  <a:cubicBezTo>
                    <a:pt x="1247" y="34"/>
                    <a:pt x="1081" y="0"/>
                    <a:pt x="907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064;p57">
              <a:extLst>
                <a:ext uri="{FF2B5EF4-FFF2-40B4-BE49-F238E27FC236}">
                  <a16:creationId xmlns:a16="http://schemas.microsoft.com/office/drawing/2014/main" id="{6A18BA1D-8B04-428D-8D24-D87A91BE97E1}"/>
                </a:ext>
              </a:extLst>
            </p:cNvPr>
            <p:cNvSpPr/>
            <p:nvPr/>
          </p:nvSpPr>
          <p:spPr>
            <a:xfrm>
              <a:off x="6757200" y="2435000"/>
              <a:ext cx="42400" cy="23375"/>
            </a:xfrm>
            <a:custGeom>
              <a:avLst/>
              <a:gdLst/>
              <a:ahLst/>
              <a:cxnLst/>
              <a:rect l="l" t="t" r="r" b="b"/>
              <a:pathLst>
                <a:path w="1696" h="935" extrusionOk="0">
                  <a:moveTo>
                    <a:pt x="1301" y="0"/>
                  </a:moveTo>
                  <a:cubicBezTo>
                    <a:pt x="1209" y="0"/>
                    <a:pt x="1099" y="19"/>
                    <a:pt x="973" y="64"/>
                  </a:cubicBezTo>
                  <a:cubicBezTo>
                    <a:pt x="396" y="307"/>
                    <a:pt x="0" y="672"/>
                    <a:pt x="183" y="885"/>
                  </a:cubicBezTo>
                  <a:cubicBezTo>
                    <a:pt x="233" y="920"/>
                    <a:pt x="301" y="934"/>
                    <a:pt x="378" y="934"/>
                  </a:cubicBezTo>
                  <a:cubicBezTo>
                    <a:pt x="627" y="934"/>
                    <a:pt x="964" y="786"/>
                    <a:pt x="1034" y="763"/>
                  </a:cubicBezTo>
                  <a:cubicBezTo>
                    <a:pt x="1155" y="733"/>
                    <a:pt x="1277" y="641"/>
                    <a:pt x="1368" y="581"/>
                  </a:cubicBezTo>
                  <a:cubicBezTo>
                    <a:pt x="1490" y="520"/>
                    <a:pt x="1581" y="489"/>
                    <a:pt x="1581" y="368"/>
                  </a:cubicBezTo>
                  <a:cubicBezTo>
                    <a:pt x="1696" y="184"/>
                    <a:pt x="1585" y="0"/>
                    <a:pt x="130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065;p57">
              <a:extLst>
                <a:ext uri="{FF2B5EF4-FFF2-40B4-BE49-F238E27FC236}">
                  <a16:creationId xmlns:a16="http://schemas.microsoft.com/office/drawing/2014/main" id="{2E7AAF89-175A-4C64-8C75-C24804E9965D}"/>
                </a:ext>
              </a:extLst>
            </p:cNvPr>
            <p:cNvSpPr/>
            <p:nvPr/>
          </p:nvSpPr>
          <p:spPr>
            <a:xfrm>
              <a:off x="6688800" y="2128825"/>
              <a:ext cx="556275" cy="371150"/>
            </a:xfrm>
            <a:custGeom>
              <a:avLst/>
              <a:gdLst/>
              <a:ahLst/>
              <a:cxnLst/>
              <a:rect l="l" t="t" r="r" b="b"/>
              <a:pathLst>
                <a:path w="22251" h="14846" extrusionOk="0">
                  <a:moveTo>
                    <a:pt x="5107" y="1"/>
                  </a:moveTo>
                  <a:cubicBezTo>
                    <a:pt x="4773" y="1"/>
                    <a:pt x="4408" y="1"/>
                    <a:pt x="4074" y="61"/>
                  </a:cubicBezTo>
                  <a:cubicBezTo>
                    <a:pt x="3587" y="92"/>
                    <a:pt x="3132" y="122"/>
                    <a:pt x="2736" y="213"/>
                  </a:cubicBezTo>
                  <a:cubicBezTo>
                    <a:pt x="2676" y="213"/>
                    <a:pt x="2584" y="244"/>
                    <a:pt x="2524" y="244"/>
                  </a:cubicBezTo>
                  <a:cubicBezTo>
                    <a:pt x="1277" y="396"/>
                    <a:pt x="214" y="1308"/>
                    <a:pt x="92" y="2584"/>
                  </a:cubicBezTo>
                  <a:cubicBezTo>
                    <a:pt x="1" y="3375"/>
                    <a:pt x="153" y="3800"/>
                    <a:pt x="548" y="4530"/>
                  </a:cubicBezTo>
                  <a:lnTo>
                    <a:pt x="913" y="5290"/>
                  </a:lnTo>
                  <a:cubicBezTo>
                    <a:pt x="1034" y="5533"/>
                    <a:pt x="1156" y="5715"/>
                    <a:pt x="1308" y="5928"/>
                  </a:cubicBezTo>
                  <a:cubicBezTo>
                    <a:pt x="1733" y="6566"/>
                    <a:pt x="2372" y="7417"/>
                    <a:pt x="3922" y="9575"/>
                  </a:cubicBezTo>
                  <a:cubicBezTo>
                    <a:pt x="4013" y="9666"/>
                    <a:pt x="4074" y="9758"/>
                    <a:pt x="4165" y="9879"/>
                  </a:cubicBezTo>
                  <a:cubicBezTo>
                    <a:pt x="4560" y="10457"/>
                    <a:pt x="5107" y="11186"/>
                    <a:pt x="5989" y="12037"/>
                  </a:cubicBezTo>
                  <a:cubicBezTo>
                    <a:pt x="6597" y="12676"/>
                    <a:pt x="7235" y="13223"/>
                    <a:pt x="7964" y="13739"/>
                  </a:cubicBezTo>
                  <a:cubicBezTo>
                    <a:pt x="8116" y="13831"/>
                    <a:pt x="8208" y="13922"/>
                    <a:pt x="8360" y="13983"/>
                  </a:cubicBezTo>
                  <a:cubicBezTo>
                    <a:pt x="8968" y="14378"/>
                    <a:pt x="9636" y="14651"/>
                    <a:pt x="10335" y="14743"/>
                  </a:cubicBezTo>
                  <a:cubicBezTo>
                    <a:pt x="10723" y="14814"/>
                    <a:pt x="11213" y="14845"/>
                    <a:pt x="11682" y="14845"/>
                  </a:cubicBezTo>
                  <a:cubicBezTo>
                    <a:pt x="12206" y="14845"/>
                    <a:pt x="12705" y="14807"/>
                    <a:pt x="13010" y="14743"/>
                  </a:cubicBezTo>
                  <a:cubicBezTo>
                    <a:pt x="13223" y="14712"/>
                    <a:pt x="13952" y="14530"/>
                    <a:pt x="14408" y="14256"/>
                  </a:cubicBezTo>
                  <a:lnTo>
                    <a:pt x="14986" y="13891"/>
                  </a:lnTo>
                  <a:cubicBezTo>
                    <a:pt x="16658" y="12615"/>
                    <a:pt x="16019" y="13132"/>
                    <a:pt x="17022" y="12524"/>
                  </a:cubicBezTo>
                  <a:cubicBezTo>
                    <a:pt x="17266" y="12402"/>
                    <a:pt x="17448" y="12250"/>
                    <a:pt x="17630" y="12129"/>
                  </a:cubicBezTo>
                  <a:cubicBezTo>
                    <a:pt x="20305" y="10335"/>
                    <a:pt x="21643" y="9727"/>
                    <a:pt x="22098" y="7448"/>
                  </a:cubicBezTo>
                  <a:cubicBezTo>
                    <a:pt x="22250" y="6688"/>
                    <a:pt x="22007" y="5928"/>
                    <a:pt x="21643" y="5411"/>
                  </a:cubicBezTo>
                  <a:cubicBezTo>
                    <a:pt x="21491" y="5229"/>
                    <a:pt x="21369" y="5016"/>
                    <a:pt x="21217" y="4864"/>
                  </a:cubicBezTo>
                  <a:lnTo>
                    <a:pt x="20883" y="4530"/>
                  </a:lnTo>
                  <a:cubicBezTo>
                    <a:pt x="18968" y="2615"/>
                    <a:pt x="15715" y="1581"/>
                    <a:pt x="12889" y="913"/>
                  </a:cubicBezTo>
                  <a:lnTo>
                    <a:pt x="12433" y="821"/>
                  </a:lnTo>
                  <a:lnTo>
                    <a:pt x="11399" y="578"/>
                  </a:lnTo>
                  <a:cubicBezTo>
                    <a:pt x="10609" y="426"/>
                    <a:pt x="7660" y="1"/>
                    <a:pt x="51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066;p57">
              <a:extLst>
                <a:ext uri="{FF2B5EF4-FFF2-40B4-BE49-F238E27FC236}">
                  <a16:creationId xmlns:a16="http://schemas.microsoft.com/office/drawing/2014/main" id="{5AFE75C8-8929-4D14-81B4-F8E1398003D5}"/>
                </a:ext>
              </a:extLst>
            </p:cNvPr>
            <p:cNvSpPr/>
            <p:nvPr/>
          </p:nvSpPr>
          <p:spPr>
            <a:xfrm>
              <a:off x="6712375" y="2130350"/>
              <a:ext cx="110950" cy="149150"/>
            </a:xfrm>
            <a:custGeom>
              <a:avLst/>
              <a:gdLst/>
              <a:ahLst/>
              <a:cxnLst/>
              <a:rect l="l" t="t" r="r" b="b"/>
              <a:pathLst>
                <a:path w="4438" h="5966" extrusionOk="0">
                  <a:moveTo>
                    <a:pt x="4134" y="0"/>
                  </a:moveTo>
                  <a:cubicBezTo>
                    <a:pt x="3769" y="0"/>
                    <a:pt x="3435" y="0"/>
                    <a:pt x="3100" y="31"/>
                  </a:cubicBezTo>
                  <a:cubicBezTo>
                    <a:pt x="3283" y="61"/>
                    <a:pt x="3617" y="183"/>
                    <a:pt x="3769" y="304"/>
                  </a:cubicBezTo>
                  <a:cubicBezTo>
                    <a:pt x="3891" y="396"/>
                    <a:pt x="3891" y="608"/>
                    <a:pt x="3860" y="760"/>
                  </a:cubicBezTo>
                  <a:cubicBezTo>
                    <a:pt x="3617" y="1247"/>
                    <a:pt x="2918" y="1095"/>
                    <a:pt x="2827" y="1611"/>
                  </a:cubicBezTo>
                  <a:cubicBezTo>
                    <a:pt x="2796" y="1885"/>
                    <a:pt x="3040" y="2341"/>
                    <a:pt x="2979" y="2615"/>
                  </a:cubicBezTo>
                  <a:cubicBezTo>
                    <a:pt x="2827" y="3101"/>
                    <a:pt x="2219" y="2949"/>
                    <a:pt x="1702" y="3192"/>
                  </a:cubicBezTo>
                  <a:cubicBezTo>
                    <a:pt x="973" y="3496"/>
                    <a:pt x="1398" y="4499"/>
                    <a:pt x="1216" y="5168"/>
                  </a:cubicBezTo>
                  <a:cubicBezTo>
                    <a:pt x="1134" y="5445"/>
                    <a:pt x="922" y="5565"/>
                    <a:pt x="672" y="5565"/>
                  </a:cubicBezTo>
                  <a:cubicBezTo>
                    <a:pt x="456" y="5565"/>
                    <a:pt x="212" y="5475"/>
                    <a:pt x="0" y="5320"/>
                  </a:cubicBezTo>
                  <a:lnTo>
                    <a:pt x="0" y="5320"/>
                  </a:lnTo>
                  <a:cubicBezTo>
                    <a:pt x="122" y="5532"/>
                    <a:pt x="274" y="5776"/>
                    <a:pt x="395" y="5958"/>
                  </a:cubicBezTo>
                  <a:cubicBezTo>
                    <a:pt x="447" y="5963"/>
                    <a:pt x="498" y="5965"/>
                    <a:pt x="549" y="5965"/>
                  </a:cubicBezTo>
                  <a:cubicBezTo>
                    <a:pt x="1127" y="5965"/>
                    <a:pt x="1639" y="5636"/>
                    <a:pt x="1611" y="4742"/>
                  </a:cubicBezTo>
                  <a:cubicBezTo>
                    <a:pt x="1611" y="4286"/>
                    <a:pt x="1550" y="3709"/>
                    <a:pt x="1641" y="3557"/>
                  </a:cubicBezTo>
                  <a:cubicBezTo>
                    <a:pt x="2006" y="3222"/>
                    <a:pt x="2948" y="3557"/>
                    <a:pt x="3313" y="2827"/>
                  </a:cubicBezTo>
                  <a:cubicBezTo>
                    <a:pt x="3556" y="2371"/>
                    <a:pt x="3252" y="1915"/>
                    <a:pt x="3252" y="1672"/>
                  </a:cubicBezTo>
                  <a:cubicBezTo>
                    <a:pt x="3313" y="1581"/>
                    <a:pt x="3739" y="1459"/>
                    <a:pt x="4012" y="1277"/>
                  </a:cubicBezTo>
                  <a:cubicBezTo>
                    <a:pt x="4347" y="943"/>
                    <a:pt x="4438" y="487"/>
                    <a:pt x="4286" y="183"/>
                  </a:cubicBezTo>
                  <a:cubicBezTo>
                    <a:pt x="4225" y="92"/>
                    <a:pt x="4195" y="31"/>
                    <a:pt x="4134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067;p57">
              <a:extLst>
                <a:ext uri="{FF2B5EF4-FFF2-40B4-BE49-F238E27FC236}">
                  <a16:creationId xmlns:a16="http://schemas.microsoft.com/office/drawing/2014/main" id="{BD819A20-BB8B-4365-BFF3-F891C49C98D9}"/>
                </a:ext>
              </a:extLst>
            </p:cNvPr>
            <p:cNvSpPr/>
            <p:nvPr/>
          </p:nvSpPr>
          <p:spPr>
            <a:xfrm>
              <a:off x="6776875" y="2265100"/>
              <a:ext cx="37725" cy="40975"/>
            </a:xfrm>
            <a:custGeom>
              <a:avLst/>
              <a:gdLst/>
              <a:ahLst/>
              <a:cxnLst/>
              <a:rect l="l" t="t" r="r" b="b"/>
              <a:pathLst>
                <a:path w="1509" h="1639" extrusionOk="0">
                  <a:moveTo>
                    <a:pt x="545" y="1"/>
                  </a:moveTo>
                  <a:cubicBezTo>
                    <a:pt x="219" y="1"/>
                    <a:pt x="0" y="405"/>
                    <a:pt x="125" y="781"/>
                  </a:cubicBezTo>
                  <a:cubicBezTo>
                    <a:pt x="186" y="902"/>
                    <a:pt x="399" y="1358"/>
                    <a:pt x="642" y="1510"/>
                  </a:cubicBezTo>
                  <a:cubicBezTo>
                    <a:pt x="759" y="1600"/>
                    <a:pt x="866" y="1639"/>
                    <a:pt x="959" y="1639"/>
                  </a:cubicBezTo>
                  <a:cubicBezTo>
                    <a:pt x="1372" y="1639"/>
                    <a:pt x="1509" y="865"/>
                    <a:pt x="1037" y="294"/>
                  </a:cubicBezTo>
                  <a:cubicBezTo>
                    <a:pt x="866" y="85"/>
                    <a:pt x="694" y="1"/>
                    <a:pt x="54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068;p57">
              <a:extLst>
                <a:ext uri="{FF2B5EF4-FFF2-40B4-BE49-F238E27FC236}">
                  <a16:creationId xmlns:a16="http://schemas.microsoft.com/office/drawing/2014/main" id="{0AC6C2EE-4478-4B26-BEC8-1E77BE0284A0}"/>
                </a:ext>
              </a:extLst>
            </p:cNvPr>
            <p:cNvSpPr/>
            <p:nvPr/>
          </p:nvSpPr>
          <p:spPr>
            <a:xfrm>
              <a:off x="6827100" y="2225375"/>
              <a:ext cx="36625" cy="33425"/>
            </a:xfrm>
            <a:custGeom>
              <a:avLst/>
              <a:gdLst/>
              <a:ahLst/>
              <a:cxnLst/>
              <a:rect l="l" t="t" r="r" b="b"/>
              <a:pathLst>
                <a:path w="1465" h="1337" extrusionOk="0">
                  <a:moveTo>
                    <a:pt x="488" y="1"/>
                  </a:moveTo>
                  <a:cubicBezTo>
                    <a:pt x="237" y="1"/>
                    <a:pt x="31" y="167"/>
                    <a:pt x="31" y="455"/>
                  </a:cubicBezTo>
                  <a:cubicBezTo>
                    <a:pt x="1" y="485"/>
                    <a:pt x="1" y="546"/>
                    <a:pt x="31" y="607"/>
                  </a:cubicBezTo>
                  <a:cubicBezTo>
                    <a:pt x="31" y="820"/>
                    <a:pt x="214" y="1063"/>
                    <a:pt x="366" y="1124"/>
                  </a:cubicBezTo>
                  <a:cubicBezTo>
                    <a:pt x="518" y="1215"/>
                    <a:pt x="669" y="1276"/>
                    <a:pt x="791" y="1276"/>
                  </a:cubicBezTo>
                  <a:cubicBezTo>
                    <a:pt x="883" y="1317"/>
                    <a:pt x="964" y="1336"/>
                    <a:pt x="1033" y="1336"/>
                  </a:cubicBezTo>
                  <a:cubicBezTo>
                    <a:pt x="1464" y="1336"/>
                    <a:pt x="1441" y="601"/>
                    <a:pt x="943" y="181"/>
                  </a:cubicBezTo>
                  <a:cubicBezTo>
                    <a:pt x="797" y="58"/>
                    <a:pt x="635" y="1"/>
                    <a:pt x="488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069;p57">
              <a:extLst>
                <a:ext uri="{FF2B5EF4-FFF2-40B4-BE49-F238E27FC236}">
                  <a16:creationId xmlns:a16="http://schemas.microsoft.com/office/drawing/2014/main" id="{E321795B-0056-4433-9015-63E8463AEDBD}"/>
                </a:ext>
              </a:extLst>
            </p:cNvPr>
            <p:cNvSpPr/>
            <p:nvPr/>
          </p:nvSpPr>
          <p:spPr>
            <a:xfrm>
              <a:off x="6853700" y="2175075"/>
              <a:ext cx="53675" cy="38150"/>
            </a:xfrm>
            <a:custGeom>
              <a:avLst/>
              <a:gdLst/>
              <a:ahLst/>
              <a:cxnLst/>
              <a:rect l="l" t="t" r="r" b="b"/>
              <a:pathLst>
                <a:path w="2147" h="1526" extrusionOk="0">
                  <a:moveTo>
                    <a:pt x="510" y="0"/>
                  </a:moveTo>
                  <a:cubicBezTo>
                    <a:pt x="406" y="0"/>
                    <a:pt x="314" y="20"/>
                    <a:pt x="244" y="66"/>
                  </a:cubicBezTo>
                  <a:cubicBezTo>
                    <a:pt x="31" y="218"/>
                    <a:pt x="1" y="491"/>
                    <a:pt x="92" y="704"/>
                  </a:cubicBezTo>
                  <a:cubicBezTo>
                    <a:pt x="365" y="1251"/>
                    <a:pt x="852" y="1342"/>
                    <a:pt x="973" y="1403"/>
                  </a:cubicBezTo>
                  <a:cubicBezTo>
                    <a:pt x="1152" y="1488"/>
                    <a:pt x="1325" y="1525"/>
                    <a:pt x="1479" y="1525"/>
                  </a:cubicBezTo>
                  <a:cubicBezTo>
                    <a:pt x="1877" y="1525"/>
                    <a:pt x="2147" y="1276"/>
                    <a:pt x="2037" y="947"/>
                  </a:cubicBezTo>
                  <a:cubicBezTo>
                    <a:pt x="1885" y="516"/>
                    <a:pt x="1034" y="0"/>
                    <a:pt x="51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070;p57">
              <a:extLst>
                <a:ext uri="{FF2B5EF4-FFF2-40B4-BE49-F238E27FC236}">
                  <a16:creationId xmlns:a16="http://schemas.microsoft.com/office/drawing/2014/main" id="{95BD865F-407D-4A6A-B788-4A1D1E792292}"/>
                </a:ext>
              </a:extLst>
            </p:cNvPr>
            <p:cNvSpPr/>
            <p:nvPr/>
          </p:nvSpPr>
          <p:spPr>
            <a:xfrm>
              <a:off x="6789125" y="2150100"/>
              <a:ext cx="221150" cy="228000"/>
            </a:xfrm>
            <a:custGeom>
              <a:avLst/>
              <a:gdLst/>
              <a:ahLst/>
              <a:cxnLst/>
              <a:rect l="l" t="t" r="r" b="b"/>
              <a:pathLst>
                <a:path w="8846" h="9120" extrusionOk="0">
                  <a:moveTo>
                    <a:pt x="8389" y="1"/>
                  </a:moveTo>
                  <a:cubicBezTo>
                    <a:pt x="8359" y="153"/>
                    <a:pt x="8298" y="305"/>
                    <a:pt x="8268" y="487"/>
                  </a:cubicBezTo>
                  <a:cubicBezTo>
                    <a:pt x="8116" y="1095"/>
                    <a:pt x="7477" y="2645"/>
                    <a:pt x="6170" y="4165"/>
                  </a:cubicBezTo>
                  <a:cubicBezTo>
                    <a:pt x="5380" y="5138"/>
                    <a:pt x="2158" y="8329"/>
                    <a:pt x="0" y="8815"/>
                  </a:cubicBezTo>
                  <a:cubicBezTo>
                    <a:pt x="61" y="8876"/>
                    <a:pt x="152" y="8998"/>
                    <a:pt x="213" y="9119"/>
                  </a:cubicBezTo>
                  <a:cubicBezTo>
                    <a:pt x="517" y="9028"/>
                    <a:pt x="942" y="8937"/>
                    <a:pt x="1459" y="8664"/>
                  </a:cubicBezTo>
                  <a:cubicBezTo>
                    <a:pt x="2280" y="8238"/>
                    <a:pt x="3435" y="7296"/>
                    <a:pt x="4164" y="6718"/>
                  </a:cubicBezTo>
                  <a:lnTo>
                    <a:pt x="4134" y="6718"/>
                  </a:lnTo>
                  <a:cubicBezTo>
                    <a:pt x="4742" y="6232"/>
                    <a:pt x="6140" y="4864"/>
                    <a:pt x="6626" y="4256"/>
                  </a:cubicBezTo>
                  <a:cubicBezTo>
                    <a:pt x="8389" y="2098"/>
                    <a:pt x="8602" y="821"/>
                    <a:pt x="8845" y="122"/>
                  </a:cubicBezTo>
                  <a:lnTo>
                    <a:pt x="8389" y="1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071;p57">
              <a:extLst>
                <a:ext uri="{FF2B5EF4-FFF2-40B4-BE49-F238E27FC236}">
                  <a16:creationId xmlns:a16="http://schemas.microsoft.com/office/drawing/2014/main" id="{31D2CCD3-2726-48D4-85ED-C1A7D21BE7B8}"/>
                </a:ext>
              </a:extLst>
            </p:cNvPr>
            <p:cNvSpPr/>
            <p:nvPr/>
          </p:nvSpPr>
          <p:spPr>
            <a:xfrm>
              <a:off x="6889775" y="2341550"/>
              <a:ext cx="80975" cy="72175"/>
            </a:xfrm>
            <a:custGeom>
              <a:avLst/>
              <a:gdLst/>
              <a:ahLst/>
              <a:cxnLst/>
              <a:rect l="l" t="t" r="r" b="b"/>
              <a:pathLst>
                <a:path w="3239" h="2887" extrusionOk="0">
                  <a:moveTo>
                    <a:pt x="1688" y="398"/>
                  </a:moveTo>
                  <a:cubicBezTo>
                    <a:pt x="2266" y="398"/>
                    <a:pt x="2813" y="1036"/>
                    <a:pt x="2752" y="1583"/>
                  </a:cubicBezTo>
                  <a:cubicBezTo>
                    <a:pt x="2685" y="2164"/>
                    <a:pt x="2304" y="2427"/>
                    <a:pt x="1895" y="2427"/>
                  </a:cubicBezTo>
                  <a:cubicBezTo>
                    <a:pt x="1384" y="2427"/>
                    <a:pt x="827" y="2018"/>
                    <a:pt x="777" y="1309"/>
                  </a:cubicBezTo>
                  <a:cubicBezTo>
                    <a:pt x="777" y="823"/>
                    <a:pt x="1293" y="428"/>
                    <a:pt x="1688" y="398"/>
                  </a:cubicBezTo>
                  <a:close/>
                  <a:moveTo>
                    <a:pt x="1746" y="1"/>
                  </a:moveTo>
                  <a:cubicBezTo>
                    <a:pt x="1618" y="1"/>
                    <a:pt x="1487" y="21"/>
                    <a:pt x="1354" y="63"/>
                  </a:cubicBezTo>
                  <a:cubicBezTo>
                    <a:pt x="1080" y="124"/>
                    <a:pt x="716" y="398"/>
                    <a:pt x="564" y="671"/>
                  </a:cubicBezTo>
                  <a:cubicBezTo>
                    <a:pt x="1" y="1544"/>
                    <a:pt x="741" y="2886"/>
                    <a:pt x="1917" y="2886"/>
                  </a:cubicBezTo>
                  <a:cubicBezTo>
                    <a:pt x="2010" y="2886"/>
                    <a:pt x="2106" y="2878"/>
                    <a:pt x="2205" y="2860"/>
                  </a:cubicBezTo>
                  <a:cubicBezTo>
                    <a:pt x="2995" y="2708"/>
                    <a:pt x="3239" y="1826"/>
                    <a:pt x="3147" y="1218"/>
                  </a:cubicBezTo>
                  <a:cubicBezTo>
                    <a:pt x="3019" y="577"/>
                    <a:pt x="2436" y="1"/>
                    <a:pt x="174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072;p57">
              <a:extLst>
                <a:ext uri="{FF2B5EF4-FFF2-40B4-BE49-F238E27FC236}">
                  <a16:creationId xmlns:a16="http://schemas.microsoft.com/office/drawing/2014/main" id="{93AF447E-0B1F-4013-B46A-749083B73701}"/>
                </a:ext>
              </a:extLst>
            </p:cNvPr>
            <p:cNvSpPr/>
            <p:nvPr/>
          </p:nvSpPr>
          <p:spPr>
            <a:xfrm>
              <a:off x="7000375" y="2222000"/>
              <a:ext cx="125400" cy="119900"/>
            </a:xfrm>
            <a:custGeom>
              <a:avLst/>
              <a:gdLst/>
              <a:ahLst/>
              <a:cxnLst/>
              <a:rect l="l" t="t" r="r" b="b"/>
              <a:pathLst>
                <a:path w="5016" h="4796" extrusionOk="0">
                  <a:moveTo>
                    <a:pt x="2488" y="453"/>
                  </a:moveTo>
                  <a:cubicBezTo>
                    <a:pt x="2583" y="453"/>
                    <a:pt x="2682" y="459"/>
                    <a:pt x="2796" y="468"/>
                  </a:cubicBezTo>
                  <a:cubicBezTo>
                    <a:pt x="3100" y="499"/>
                    <a:pt x="3556" y="651"/>
                    <a:pt x="3769" y="894"/>
                  </a:cubicBezTo>
                  <a:cubicBezTo>
                    <a:pt x="4559" y="1654"/>
                    <a:pt x="4620" y="2474"/>
                    <a:pt x="4529" y="2930"/>
                  </a:cubicBezTo>
                  <a:cubicBezTo>
                    <a:pt x="4499" y="3022"/>
                    <a:pt x="4468" y="3082"/>
                    <a:pt x="4407" y="3204"/>
                  </a:cubicBezTo>
                  <a:cubicBezTo>
                    <a:pt x="4043" y="3964"/>
                    <a:pt x="3891" y="3994"/>
                    <a:pt x="3100" y="4268"/>
                  </a:cubicBezTo>
                  <a:cubicBezTo>
                    <a:pt x="2856" y="4333"/>
                    <a:pt x="2664" y="4363"/>
                    <a:pt x="2492" y="4363"/>
                  </a:cubicBezTo>
                  <a:cubicBezTo>
                    <a:pt x="2343" y="4363"/>
                    <a:pt x="2208" y="4340"/>
                    <a:pt x="2067" y="4298"/>
                  </a:cubicBezTo>
                  <a:cubicBezTo>
                    <a:pt x="1824" y="4237"/>
                    <a:pt x="1611" y="4237"/>
                    <a:pt x="1307" y="3873"/>
                  </a:cubicBezTo>
                  <a:cubicBezTo>
                    <a:pt x="669" y="2961"/>
                    <a:pt x="547" y="2626"/>
                    <a:pt x="730" y="1745"/>
                  </a:cubicBezTo>
                  <a:cubicBezTo>
                    <a:pt x="821" y="1532"/>
                    <a:pt x="881" y="1380"/>
                    <a:pt x="912" y="1259"/>
                  </a:cubicBezTo>
                  <a:cubicBezTo>
                    <a:pt x="1125" y="985"/>
                    <a:pt x="1459" y="742"/>
                    <a:pt x="1733" y="620"/>
                  </a:cubicBezTo>
                  <a:cubicBezTo>
                    <a:pt x="2056" y="491"/>
                    <a:pt x="2257" y="453"/>
                    <a:pt x="2488" y="453"/>
                  </a:cubicBezTo>
                  <a:close/>
                  <a:moveTo>
                    <a:pt x="2495" y="0"/>
                  </a:moveTo>
                  <a:cubicBezTo>
                    <a:pt x="1967" y="0"/>
                    <a:pt x="1378" y="174"/>
                    <a:pt x="821" y="681"/>
                  </a:cubicBezTo>
                  <a:cubicBezTo>
                    <a:pt x="243" y="1198"/>
                    <a:pt x="0" y="2474"/>
                    <a:pt x="395" y="3265"/>
                  </a:cubicBezTo>
                  <a:cubicBezTo>
                    <a:pt x="547" y="3781"/>
                    <a:pt x="851" y="4146"/>
                    <a:pt x="1216" y="4420"/>
                  </a:cubicBezTo>
                  <a:lnTo>
                    <a:pt x="1246" y="4450"/>
                  </a:lnTo>
                  <a:cubicBezTo>
                    <a:pt x="1581" y="4632"/>
                    <a:pt x="1763" y="4693"/>
                    <a:pt x="1976" y="4724"/>
                  </a:cubicBezTo>
                  <a:cubicBezTo>
                    <a:pt x="2219" y="4754"/>
                    <a:pt x="2249" y="4784"/>
                    <a:pt x="2432" y="4784"/>
                  </a:cubicBezTo>
                  <a:cubicBezTo>
                    <a:pt x="2484" y="4792"/>
                    <a:pt x="2538" y="4795"/>
                    <a:pt x="2592" y="4795"/>
                  </a:cubicBezTo>
                  <a:cubicBezTo>
                    <a:pt x="2973" y="4795"/>
                    <a:pt x="3362" y="4629"/>
                    <a:pt x="3496" y="4602"/>
                  </a:cubicBezTo>
                  <a:cubicBezTo>
                    <a:pt x="3951" y="4450"/>
                    <a:pt x="4286" y="4329"/>
                    <a:pt x="4651" y="3812"/>
                  </a:cubicBezTo>
                  <a:cubicBezTo>
                    <a:pt x="4955" y="3265"/>
                    <a:pt x="5015" y="3052"/>
                    <a:pt x="5015" y="2566"/>
                  </a:cubicBezTo>
                  <a:cubicBezTo>
                    <a:pt x="4985" y="1958"/>
                    <a:pt x="4803" y="1411"/>
                    <a:pt x="4407" y="924"/>
                  </a:cubicBezTo>
                  <a:cubicBezTo>
                    <a:pt x="4316" y="803"/>
                    <a:pt x="4225" y="681"/>
                    <a:pt x="4103" y="590"/>
                  </a:cubicBezTo>
                  <a:cubicBezTo>
                    <a:pt x="3855" y="342"/>
                    <a:pt x="3235" y="0"/>
                    <a:pt x="2495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073;p57">
              <a:extLst>
                <a:ext uri="{FF2B5EF4-FFF2-40B4-BE49-F238E27FC236}">
                  <a16:creationId xmlns:a16="http://schemas.microsoft.com/office/drawing/2014/main" id="{8755326C-C032-4530-A7E0-4EDA52071B4F}"/>
                </a:ext>
              </a:extLst>
            </p:cNvPr>
            <p:cNvSpPr/>
            <p:nvPr/>
          </p:nvSpPr>
          <p:spPr>
            <a:xfrm>
              <a:off x="6886375" y="2242825"/>
              <a:ext cx="329825" cy="240250"/>
            </a:xfrm>
            <a:custGeom>
              <a:avLst/>
              <a:gdLst/>
              <a:ahLst/>
              <a:cxnLst/>
              <a:rect l="l" t="t" r="r" b="b"/>
              <a:pathLst>
                <a:path w="13193" h="9610" extrusionOk="0">
                  <a:moveTo>
                    <a:pt x="12858" y="0"/>
                  </a:moveTo>
                  <a:cubicBezTo>
                    <a:pt x="11916" y="2097"/>
                    <a:pt x="12554" y="2067"/>
                    <a:pt x="11703" y="3769"/>
                  </a:cubicBezTo>
                  <a:cubicBezTo>
                    <a:pt x="11460" y="4195"/>
                    <a:pt x="11004" y="4742"/>
                    <a:pt x="10335" y="5289"/>
                  </a:cubicBezTo>
                  <a:cubicBezTo>
                    <a:pt x="9940" y="5623"/>
                    <a:pt x="9393" y="5775"/>
                    <a:pt x="7539" y="6626"/>
                  </a:cubicBezTo>
                  <a:cubicBezTo>
                    <a:pt x="7508" y="6626"/>
                    <a:pt x="7296" y="6687"/>
                    <a:pt x="7144" y="6809"/>
                  </a:cubicBezTo>
                  <a:cubicBezTo>
                    <a:pt x="6961" y="6930"/>
                    <a:pt x="6840" y="6991"/>
                    <a:pt x="6627" y="7234"/>
                  </a:cubicBezTo>
                  <a:cubicBezTo>
                    <a:pt x="6475" y="7325"/>
                    <a:pt x="6293" y="7569"/>
                    <a:pt x="6171" y="7690"/>
                  </a:cubicBezTo>
                  <a:cubicBezTo>
                    <a:pt x="5259" y="8602"/>
                    <a:pt x="4651" y="9119"/>
                    <a:pt x="3496" y="9179"/>
                  </a:cubicBezTo>
                  <a:cubicBezTo>
                    <a:pt x="3010" y="9179"/>
                    <a:pt x="2584" y="8967"/>
                    <a:pt x="1368" y="8967"/>
                  </a:cubicBezTo>
                  <a:cubicBezTo>
                    <a:pt x="821" y="8967"/>
                    <a:pt x="305" y="9088"/>
                    <a:pt x="1" y="9210"/>
                  </a:cubicBezTo>
                  <a:cubicBezTo>
                    <a:pt x="153" y="9301"/>
                    <a:pt x="274" y="9392"/>
                    <a:pt x="426" y="9453"/>
                  </a:cubicBezTo>
                  <a:cubicBezTo>
                    <a:pt x="720" y="9416"/>
                    <a:pt x="990" y="9401"/>
                    <a:pt x="1242" y="9401"/>
                  </a:cubicBezTo>
                  <a:cubicBezTo>
                    <a:pt x="2188" y="9401"/>
                    <a:pt x="2874" y="9609"/>
                    <a:pt x="3577" y="9609"/>
                  </a:cubicBezTo>
                  <a:cubicBezTo>
                    <a:pt x="4059" y="9609"/>
                    <a:pt x="4549" y="9511"/>
                    <a:pt x="5138" y="9179"/>
                  </a:cubicBezTo>
                  <a:cubicBezTo>
                    <a:pt x="6049" y="8663"/>
                    <a:pt x="6931" y="7508"/>
                    <a:pt x="7356" y="7234"/>
                  </a:cubicBezTo>
                  <a:cubicBezTo>
                    <a:pt x="8147" y="6687"/>
                    <a:pt x="10153" y="6140"/>
                    <a:pt x="10791" y="5532"/>
                  </a:cubicBezTo>
                  <a:cubicBezTo>
                    <a:pt x="11642" y="4772"/>
                    <a:pt x="12554" y="3891"/>
                    <a:pt x="12736" y="1976"/>
                  </a:cubicBezTo>
                  <a:cubicBezTo>
                    <a:pt x="12767" y="1489"/>
                    <a:pt x="12858" y="1307"/>
                    <a:pt x="13040" y="760"/>
                  </a:cubicBezTo>
                  <a:cubicBezTo>
                    <a:pt x="13040" y="760"/>
                    <a:pt x="13071" y="608"/>
                    <a:pt x="13192" y="334"/>
                  </a:cubicBezTo>
                  <a:lnTo>
                    <a:pt x="12858" y="0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074;p57">
              <a:extLst>
                <a:ext uri="{FF2B5EF4-FFF2-40B4-BE49-F238E27FC236}">
                  <a16:creationId xmlns:a16="http://schemas.microsoft.com/office/drawing/2014/main" id="{0849E8FA-ECAF-4109-97A0-92B8EFD4ABA6}"/>
                </a:ext>
              </a:extLst>
            </p:cNvPr>
            <p:cNvSpPr/>
            <p:nvPr/>
          </p:nvSpPr>
          <p:spPr>
            <a:xfrm>
              <a:off x="6197150" y="2010550"/>
              <a:ext cx="465075" cy="327275"/>
            </a:xfrm>
            <a:custGeom>
              <a:avLst/>
              <a:gdLst/>
              <a:ahLst/>
              <a:cxnLst/>
              <a:rect l="l" t="t" r="r" b="b"/>
              <a:pathLst>
                <a:path w="18603" h="13091" extrusionOk="0">
                  <a:moveTo>
                    <a:pt x="10074" y="1"/>
                  </a:moveTo>
                  <a:cubicBezTo>
                    <a:pt x="8893" y="1"/>
                    <a:pt x="7532" y="189"/>
                    <a:pt x="5806" y="628"/>
                  </a:cubicBezTo>
                  <a:cubicBezTo>
                    <a:pt x="5046" y="841"/>
                    <a:pt x="4074" y="1175"/>
                    <a:pt x="3223" y="1510"/>
                  </a:cubicBezTo>
                  <a:cubicBezTo>
                    <a:pt x="3071" y="1601"/>
                    <a:pt x="2919" y="1631"/>
                    <a:pt x="2767" y="1692"/>
                  </a:cubicBezTo>
                  <a:cubicBezTo>
                    <a:pt x="2159" y="1966"/>
                    <a:pt x="1673" y="2209"/>
                    <a:pt x="1399" y="2361"/>
                  </a:cubicBezTo>
                  <a:cubicBezTo>
                    <a:pt x="882" y="2604"/>
                    <a:pt x="366" y="3273"/>
                    <a:pt x="274" y="3972"/>
                  </a:cubicBezTo>
                  <a:cubicBezTo>
                    <a:pt x="62" y="5127"/>
                    <a:pt x="578" y="5309"/>
                    <a:pt x="457" y="6191"/>
                  </a:cubicBezTo>
                  <a:cubicBezTo>
                    <a:pt x="366" y="6768"/>
                    <a:pt x="1" y="7589"/>
                    <a:pt x="31" y="8744"/>
                  </a:cubicBezTo>
                  <a:cubicBezTo>
                    <a:pt x="31" y="9200"/>
                    <a:pt x="122" y="9869"/>
                    <a:pt x="305" y="10294"/>
                  </a:cubicBezTo>
                  <a:cubicBezTo>
                    <a:pt x="366" y="10476"/>
                    <a:pt x="487" y="10750"/>
                    <a:pt x="609" y="10932"/>
                  </a:cubicBezTo>
                  <a:cubicBezTo>
                    <a:pt x="761" y="11206"/>
                    <a:pt x="1429" y="11996"/>
                    <a:pt x="1855" y="12300"/>
                  </a:cubicBezTo>
                  <a:cubicBezTo>
                    <a:pt x="2280" y="12604"/>
                    <a:pt x="2888" y="12878"/>
                    <a:pt x="3223" y="12939"/>
                  </a:cubicBezTo>
                  <a:cubicBezTo>
                    <a:pt x="3648" y="13060"/>
                    <a:pt x="4013" y="13090"/>
                    <a:pt x="4439" y="13090"/>
                  </a:cubicBezTo>
                  <a:lnTo>
                    <a:pt x="4864" y="13090"/>
                  </a:lnTo>
                  <a:cubicBezTo>
                    <a:pt x="4986" y="13090"/>
                    <a:pt x="5046" y="13090"/>
                    <a:pt x="5168" y="13060"/>
                  </a:cubicBezTo>
                  <a:cubicBezTo>
                    <a:pt x="5290" y="13060"/>
                    <a:pt x="5381" y="13030"/>
                    <a:pt x="5502" y="13030"/>
                  </a:cubicBezTo>
                  <a:cubicBezTo>
                    <a:pt x="7113" y="12787"/>
                    <a:pt x="8420" y="12483"/>
                    <a:pt x="10183" y="11662"/>
                  </a:cubicBezTo>
                  <a:cubicBezTo>
                    <a:pt x="10305" y="11571"/>
                    <a:pt x="10852" y="11358"/>
                    <a:pt x="11612" y="11024"/>
                  </a:cubicBezTo>
                  <a:lnTo>
                    <a:pt x="12068" y="10780"/>
                  </a:lnTo>
                  <a:cubicBezTo>
                    <a:pt x="13557" y="10021"/>
                    <a:pt x="15533" y="8896"/>
                    <a:pt x="16718" y="7619"/>
                  </a:cubicBezTo>
                  <a:cubicBezTo>
                    <a:pt x="17691" y="6525"/>
                    <a:pt x="18603" y="5157"/>
                    <a:pt x="18056" y="3820"/>
                  </a:cubicBezTo>
                  <a:cubicBezTo>
                    <a:pt x="17965" y="3637"/>
                    <a:pt x="17843" y="3485"/>
                    <a:pt x="17691" y="3334"/>
                  </a:cubicBezTo>
                  <a:cubicBezTo>
                    <a:pt x="17296" y="2817"/>
                    <a:pt x="16536" y="2118"/>
                    <a:pt x="15989" y="1783"/>
                  </a:cubicBezTo>
                  <a:cubicBezTo>
                    <a:pt x="15381" y="1358"/>
                    <a:pt x="15016" y="1175"/>
                    <a:pt x="14287" y="902"/>
                  </a:cubicBezTo>
                  <a:cubicBezTo>
                    <a:pt x="14013" y="780"/>
                    <a:pt x="13740" y="719"/>
                    <a:pt x="13496" y="598"/>
                  </a:cubicBezTo>
                  <a:cubicBezTo>
                    <a:pt x="13344" y="568"/>
                    <a:pt x="13223" y="537"/>
                    <a:pt x="13071" y="446"/>
                  </a:cubicBezTo>
                  <a:cubicBezTo>
                    <a:pt x="12129" y="166"/>
                    <a:pt x="11181" y="1"/>
                    <a:pt x="100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075;p57">
              <a:extLst>
                <a:ext uri="{FF2B5EF4-FFF2-40B4-BE49-F238E27FC236}">
                  <a16:creationId xmlns:a16="http://schemas.microsoft.com/office/drawing/2014/main" id="{8CE13DFF-B9E9-492D-BCC1-548782E674C1}"/>
                </a:ext>
              </a:extLst>
            </p:cNvPr>
            <p:cNvSpPr/>
            <p:nvPr/>
          </p:nvSpPr>
          <p:spPr>
            <a:xfrm>
              <a:off x="6456275" y="2018650"/>
              <a:ext cx="80575" cy="265975"/>
            </a:xfrm>
            <a:custGeom>
              <a:avLst/>
              <a:gdLst/>
              <a:ahLst/>
              <a:cxnLst/>
              <a:rect l="l" t="t" r="r" b="b"/>
              <a:pathLst>
                <a:path w="3223" h="10639" extrusionOk="0">
                  <a:moveTo>
                    <a:pt x="2827" y="0"/>
                  </a:moveTo>
                  <a:cubicBezTo>
                    <a:pt x="2706" y="395"/>
                    <a:pt x="2827" y="547"/>
                    <a:pt x="2615" y="760"/>
                  </a:cubicBezTo>
                  <a:cubicBezTo>
                    <a:pt x="2311" y="1064"/>
                    <a:pt x="2068" y="1064"/>
                    <a:pt x="1764" y="1216"/>
                  </a:cubicBezTo>
                  <a:cubicBezTo>
                    <a:pt x="1460" y="1429"/>
                    <a:pt x="1095" y="1733"/>
                    <a:pt x="882" y="2128"/>
                  </a:cubicBezTo>
                  <a:cubicBezTo>
                    <a:pt x="639" y="2554"/>
                    <a:pt x="730" y="2949"/>
                    <a:pt x="761" y="3192"/>
                  </a:cubicBezTo>
                  <a:cubicBezTo>
                    <a:pt x="791" y="3557"/>
                    <a:pt x="761" y="3465"/>
                    <a:pt x="882" y="3861"/>
                  </a:cubicBezTo>
                  <a:cubicBezTo>
                    <a:pt x="882" y="3891"/>
                    <a:pt x="943" y="4104"/>
                    <a:pt x="1065" y="4347"/>
                  </a:cubicBezTo>
                  <a:cubicBezTo>
                    <a:pt x="1095" y="4408"/>
                    <a:pt x="1095" y="4529"/>
                    <a:pt x="1065" y="4620"/>
                  </a:cubicBezTo>
                  <a:cubicBezTo>
                    <a:pt x="1034" y="4833"/>
                    <a:pt x="487" y="5228"/>
                    <a:pt x="244" y="5593"/>
                  </a:cubicBezTo>
                  <a:cubicBezTo>
                    <a:pt x="61" y="5776"/>
                    <a:pt x="1" y="6079"/>
                    <a:pt x="31" y="6627"/>
                  </a:cubicBezTo>
                  <a:cubicBezTo>
                    <a:pt x="122" y="7295"/>
                    <a:pt x="548" y="7690"/>
                    <a:pt x="761" y="8055"/>
                  </a:cubicBezTo>
                  <a:cubicBezTo>
                    <a:pt x="791" y="8086"/>
                    <a:pt x="852" y="8177"/>
                    <a:pt x="852" y="8329"/>
                  </a:cubicBezTo>
                  <a:cubicBezTo>
                    <a:pt x="852" y="8967"/>
                    <a:pt x="457" y="9180"/>
                    <a:pt x="882" y="10031"/>
                  </a:cubicBezTo>
                  <a:cubicBezTo>
                    <a:pt x="943" y="10183"/>
                    <a:pt x="1065" y="10456"/>
                    <a:pt x="1338" y="10639"/>
                  </a:cubicBezTo>
                  <a:lnTo>
                    <a:pt x="1794" y="10426"/>
                  </a:lnTo>
                  <a:cubicBezTo>
                    <a:pt x="1703" y="10396"/>
                    <a:pt x="1612" y="10304"/>
                    <a:pt x="1551" y="10274"/>
                  </a:cubicBezTo>
                  <a:cubicBezTo>
                    <a:pt x="1368" y="10061"/>
                    <a:pt x="1156" y="9605"/>
                    <a:pt x="1156" y="9271"/>
                  </a:cubicBezTo>
                  <a:cubicBezTo>
                    <a:pt x="1156" y="9028"/>
                    <a:pt x="1368" y="8481"/>
                    <a:pt x="1247" y="7994"/>
                  </a:cubicBezTo>
                  <a:cubicBezTo>
                    <a:pt x="1186" y="7751"/>
                    <a:pt x="943" y="7508"/>
                    <a:pt x="761" y="7204"/>
                  </a:cubicBezTo>
                  <a:cubicBezTo>
                    <a:pt x="609" y="6900"/>
                    <a:pt x="487" y="6444"/>
                    <a:pt x="578" y="6049"/>
                  </a:cubicBezTo>
                  <a:cubicBezTo>
                    <a:pt x="730" y="5502"/>
                    <a:pt x="1551" y="5168"/>
                    <a:pt x="1551" y="4529"/>
                  </a:cubicBezTo>
                  <a:cubicBezTo>
                    <a:pt x="1551" y="4225"/>
                    <a:pt x="1520" y="4195"/>
                    <a:pt x="1399" y="3921"/>
                  </a:cubicBezTo>
                  <a:cubicBezTo>
                    <a:pt x="1308" y="3465"/>
                    <a:pt x="1308" y="3496"/>
                    <a:pt x="1308" y="3313"/>
                  </a:cubicBezTo>
                  <a:cubicBezTo>
                    <a:pt x="1247" y="2858"/>
                    <a:pt x="1065" y="2554"/>
                    <a:pt x="1520" y="1976"/>
                  </a:cubicBezTo>
                  <a:cubicBezTo>
                    <a:pt x="1824" y="1611"/>
                    <a:pt x="2128" y="1611"/>
                    <a:pt x="2463" y="1459"/>
                  </a:cubicBezTo>
                  <a:cubicBezTo>
                    <a:pt x="3223" y="1125"/>
                    <a:pt x="3192" y="578"/>
                    <a:pt x="3192" y="304"/>
                  </a:cubicBezTo>
                  <a:cubicBezTo>
                    <a:pt x="3192" y="274"/>
                    <a:pt x="3192" y="213"/>
                    <a:pt x="3223" y="152"/>
                  </a:cubicBezTo>
                  <a:cubicBezTo>
                    <a:pt x="3071" y="122"/>
                    <a:pt x="2979" y="92"/>
                    <a:pt x="2827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076;p57">
              <a:extLst>
                <a:ext uri="{FF2B5EF4-FFF2-40B4-BE49-F238E27FC236}">
                  <a16:creationId xmlns:a16="http://schemas.microsoft.com/office/drawing/2014/main" id="{8DFBEB52-3CB7-4F5C-814A-4CEB31F77F84}"/>
                </a:ext>
              </a:extLst>
            </p:cNvPr>
            <p:cNvSpPr/>
            <p:nvPr/>
          </p:nvSpPr>
          <p:spPr>
            <a:xfrm>
              <a:off x="6229075" y="2049050"/>
              <a:ext cx="97275" cy="290300"/>
            </a:xfrm>
            <a:custGeom>
              <a:avLst/>
              <a:gdLst/>
              <a:ahLst/>
              <a:cxnLst/>
              <a:rect l="l" t="t" r="r" b="b"/>
              <a:pathLst>
                <a:path w="3891" h="11612" extrusionOk="0">
                  <a:moveTo>
                    <a:pt x="1946" y="0"/>
                  </a:moveTo>
                  <a:cubicBezTo>
                    <a:pt x="1794" y="91"/>
                    <a:pt x="1642" y="122"/>
                    <a:pt x="1490" y="213"/>
                  </a:cubicBezTo>
                  <a:cubicBezTo>
                    <a:pt x="1490" y="486"/>
                    <a:pt x="1581" y="730"/>
                    <a:pt x="1459" y="973"/>
                  </a:cubicBezTo>
                  <a:cubicBezTo>
                    <a:pt x="1429" y="1064"/>
                    <a:pt x="851" y="1672"/>
                    <a:pt x="699" y="1885"/>
                  </a:cubicBezTo>
                  <a:cubicBezTo>
                    <a:pt x="61" y="2797"/>
                    <a:pt x="760" y="3952"/>
                    <a:pt x="1034" y="4772"/>
                  </a:cubicBezTo>
                  <a:cubicBezTo>
                    <a:pt x="1581" y="6170"/>
                    <a:pt x="0" y="7052"/>
                    <a:pt x="882" y="8906"/>
                  </a:cubicBezTo>
                  <a:cubicBezTo>
                    <a:pt x="882" y="8936"/>
                    <a:pt x="912" y="8967"/>
                    <a:pt x="912" y="9028"/>
                  </a:cubicBezTo>
                  <a:cubicBezTo>
                    <a:pt x="1338" y="9788"/>
                    <a:pt x="1459" y="9970"/>
                    <a:pt x="1794" y="10183"/>
                  </a:cubicBezTo>
                  <a:cubicBezTo>
                    <a:pt x="2280" y="10547"/>
                    <a:pt x="2219" y="10304"/>
                    <a:pt x="3435" y="11399"/>
                  </a:cubicBezTo>
                  <a:cubicBezTo>
                    <a:pt x="3465" y="11429"/>
                    <a:pt x="3557" y="11520"/>
                    <a:pt x="3587" y="11611"/>
                  </a:cubicBezTo>
                  <a:cubicBezTo>
                    <a:pt x="3709" y="11611"/>
                    <a:pt x="3769" y="11611"/>
                    <a:pt x="3891" y="11550"/>
                  </a:cubicBezTo>
                  <a:cubicBezTo>
                    <a:pt x="3800" y="11399"/>
                    <a:pt x="3709" y="11247"/>
                    <a:pt x="3617" y="11216"/>
                  </a:cubicBezTo>
                  <a:cubicBezTo>
                    <a:pt x="2706" y="10243"/>
                    <a:pt x="2706" y="10365"/>
                    <a:pt x="2037" y="9879"/>
                  </a:cubicBezTo>
                  <a:cubicBezTo>
                    <a:pt x="1672" y="9666"/>
                    <a:pt x="1672" y="9544"/>
                    <a:pt x="1459" y="9119"/>
                  </a:cubicBezTo>
                  <a:cubicBezTo>
                    <a:pt x="517" y="7508"/>
                    <a:pt x="1429" y="6839"/>
                    <a:pt x="1520" y="5745"/>
                  </a:cubicBezTo>
                  <a:cubicBezTo>
                    <a:pt x="1672" y="4438"/>
                    <a:pt x="882" y="4012"/>
                    <a:pt x="851" y="2766"/>
                  </a:cubicBezTo>
                  <a:lnTo>
                    <a:pt x="851" y="2584"/>
                  </a:lnTo>
                  <a:cubicBezTo>
                    <a:pt x="912" y="2249"/>
                    <a:pt x="1034" y="2189"/>
                    <a:pt x="1307" y="1854"/>
                  </a:cubicBezTo>
                  <a:cubicBezTo>
                    <a:pt x="1611" y="1490"/>
                    <a:pt x="1672" y="1398"/>
                    <a:pt x="1794" y="1307"/>
                  </a:cubicBezTo>
                  <a:cubicBezTo>
                    <a:pt x="2098" y="882"/>
                    <a:pt x="1976" y="547"/>
                    <a:pt x="1946" y="122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077;p57">
              <a:extLst>
                <a:ext uri="{FF2B5EF4-FFF2-40B4-BE49-F238E27FC236}">
                  <a16:creationId xmlns:a16="http://schemas.microsoft.com/office/drawing/2014/main" id="{5B923E7B-00C0-4A81-B92F-16B846D74E7C}"/>
                </a:ext>
              </a:extLst>
            </p:cNvPr>
            <p:cNvSpPr/>
            <p:nvPr/>
          </p:nvSpPr>
          <p:spPr>
            <a:xfrm>
              <a:off x="6302775" y="2191725"/>
              <a:ext cx="95025" cy="77700"/>
            </a:xfrm>
            <a:custGeom>
              <a:avLst/>
              <a:gdLst/>
              <a:ahLst/>
              <a:cxnLst/>
              <a:rect l="l" t="t" r="r" b="b"/>
              <a:pathLst>
                <a:path w="3801" h="3108" extrusionOk="0">
                  <a:moveTo>
                    <a:pt x="1888" y="310"/>
                  </a:moveTo>
                  <a:cubicBezTo>
                    <a:pt x="2355" y="310"/>
                    <a:pt x="2932" y="592"/>
                    <a:pt x="2909" y="592"/>
                  </a:cubicBezTo>
                  <a:cubicBezTo>
                    <a:pt x="2907" y="592"/>
                    <a:pt x="2900" y="590"/>
                    <a:pt x="2888" y="585"/>
                  </a:cubicBezTo>
                  <a:lnTo>
                    <a:pt x="2888" y="585"/>
                  </a:lnTo>
                  <a:cubicBezTo>
                    <a:pt x="3466" y="919"/>
                    <a:pt x="3557" y="2135"/>
                    <a:pt x="2615" y="2591"/>
                  </a:cubicBezTo>
                  <a:cubicBezTo>
                    <a:pt x="2406" y="2675"/>
                    <a:pt x="2209" y="2714"/>
                    <a:pt x="2026" y="2714"/>
                  </a:cubicBezTo>
                  <a:cubicBezTo>
                    <a:pt x="1809" y="2714"/>
                    <a:pt x="1610" y="2659"/>
                    <a:pt x="1429" y="2561"/>
                  </a:cubicBezTo>
                  <a:cubicBezTo>
                    <a:pt x="761" y="2166"/>
                    <a:pt x="669" y="1284"/>
                    <a:pt x="973" y="707"/>
                  </a:cubicBezTo>
                  <a:cubicBezTo>
                    <a:pt x="1125" y="524"/>
                    <a:pt x="1429" y="342"/>
                    <a:pt x="1824" y="311"/>
                  </a:cubicBezTo>
                  <a:cubicBezTo>
                    <a:pt x="1845" y="310"/>
                    <a:pt x="1866" y="310"/>
                    <a:pt x="1888" y="310"/>
                  </a:cubicBezTo>
                  <a:close/>
                  <a:moveTo>
                    <a:pt x="1967" y="1"/>
                  </a:moveTo>
                  <a:cubicBezTo>
                    <a:pt x="1841" y="1"/>
                    <a:pt x="1693" y="18"/>
                    <a:pt x="1521" y="68"/>
                  </a:cubicBezTo>
                  <a:cubicBezTo>
                    <a:pt x="1" y="463"/>
                    <a:pt x="153" y="2439"/>
                    <a:pt x="1217" y="2926"/>
                  </a:cubicBezTo>
                  <a:cubicBezTo>
                    <a:pt x="1277" y="3047"/>
                    <a:pt x="1612" y="3108"/>
                    <a:pt x="1733" y="3108"/>
                  </a:cubicBezTo>
                  <a:cubicBezTo>
                    <a:pt x="2007" y="3108"/>
                    <a:pt x="2524" y="3077"/>
                    <a:pt x="2888" y="2926"/>
                  </a:cubicBezTo>
                  <a:cubicBezTo>
                    <a:pt x="3344" y="2652"/>
                    <a:pt x="3527" y="2378"/>
                    <a:pt x="3648" y="1983"/>
                  </a:cubicBezTo>
                  <a:cubicBezTo>
                    <a:pt x="3800" y="1558"/>
                    <a:pt x="3679" y="1163"/>
                    <a:pt x="3496" y="767"/>
                  </a:cubicBezTo>
                  <a:cubicBezTo>
                    <a:pt x="3375" y="494"/>
                    <a:pt x="3132" y="220"/>
                    <a:pt x="2463" y="68"/>
                  </a:cubicBezTo>
                  <a:cubicBezTo>
                    <a:pt x="2382" y="68"/>
                    <a:pt x="2220" y="1"/>
                    <a:pt x="1967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078;p57">
              <a:extLst>
                <a:ext uri="{FF2B5EF4-FFF2-40B4-BE49-F238E27FC236}">
                  <a16:creationId xmlns:a16="http://schemas.microsoft.com/office/drawing/2014/main" id="{4855CDE3-3F5E-4084-9A00-7F5ED9DFB389}"/>
                </a:ext>
              </a:extLst>
            </p:cNvPr>
            <p:cNvSpPr/>
            <p:nvPr/>
          </p:nvSpPr>
          <p:spPr>
            <a:xfrm>
              <a:off x="6406125" y="2157875"/>
              <a:ext cx="28025" cy="29225"/>
            </a:xfrm>
            <a:custGeom>
              <a:avLst/>
              <a:gdLst/>
              <a:ahLst/>
              <a:cxnLst/>
              <a:rect l="l" t="t" r="r" b="b"/>
              <a:pathLst>
                <a:path w="1121" h="1169" extrusionOk="0">
                  <a:moveTo>
                    <a:pt x="888" y="0"/>
                  </a:moveTo>
                  <a:cubicBezTo>
                    <a:pt x="852" y="0"/>
                    <a:pt x="809" y="8"/>
                    <a:pt x="760" y="24"/>
                  </a:cubicBezTo>
                  <a:cubicBezTo>
                    <a:pt x="730" y="55"/>
                    <a:pt x="730" y="55"/>
                    <a:pt x="669" y="55"/>
                  </a:cubicBezTo>
                  <a:cubicBezTo>
                    <a:pt x="487" y="176"/>
                    <a:pt x="61" y="602"/>
                    <a:pt x="31" y="875"/>
                  </a:cubicBezTo>
                  <a:cubicBezTo>
                    <a:pt x="31" y="900"/>
                    <a:pt x="11" y="944"/>
                    <a:pt x="3" y="944"/>
                  </a:cubicBezTo>
                  <a:cubicBezTo>
                    <a:pt x="2" y="944"/>
                    <a:pt x="1" y="942"/>
                    <a:pt x="1" y="936"/>
                  </a:cubicBezTo>
                  <a:lnTo>
                    <a:pt x="1" y="966"/>
                  </a:lnTo>
                  <a:cubicBezTo>
                    <a:pt x="1" y="1058"/>
                    <a:pt x="31" y="1088"/>
                    <a:pt x="61" y="1118"/>
                  </a:cubicBezTo>
                  <a:cubicBezTo>
                    <a:pt x="100" y="1153"/>
                    <a:pt x="150" y="1169"/>
                    <a:pt x="206" y="1169"/>
                  </a:cubicBezTo>
                  <a:cubicBezTo>
                    <a:pt x="543" y="1169"/>
                    <a:pt x="1121" y="606"/>
                    <a:pt x="1095" y="267"/>
                  </a:cubicBezTo>
                  <a:cubicBezTo>
                    <a:pt x="1095" y="176"/>
                    <a:pt x="1064" y="207"/>
                    <a:pt x="1064" y="146"/>
                  </a:cubicBezTo>
                  <a:cubicBezTo>
                    <a:pt x="1042" y="57"/>
                    <a:pt x="987" y="0"/>
                    <a:pt x="888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079;p57">
              <a:extLst>
                <a:ext uri="{FF2B5EF4-FFF2-40B4-BE49-F238E27FC236}">
                  <a16:creationId xmlns:a16="http://schemas.microsoft.com/office/drawing/2014/main" id="{A9C1CD80-2B19-4E57-B412-550DBF9B1970}"/>
                </a:ext>
              </a:extLst>
            </p:cNvPr>
            <p:cNvSpPr/>
            <p:nvPr/>
          </p:nvSpPr>
          <p:spPr>
            <a:xfrm>
              <a:off x="6302425" y="2129500"/>
              <a:ext cx="27725" cy="43150"/>
            </a:xfrm>
            <a:custGeom>
              <a:avLst/>
              <a:gdLst/>
              <a:ahLst/>
              <a:cxnLst/>
              <a:rect l="l" t="t" r="r" b="b"/>
              <a:pathLst>
                <a:path w="1109" h="1726" extrusionOk="0">
                  <a:moveTo>
                    <a:pt x="209" y="0"/>
                  </a:moveTo>
                  <a:cubicBezTo>
                    <a:pt x="80" y="0"/>
                    <a:pt x="0" y="99"/>
                    <a:pt x="45" y="278"/>
                  </a:cubicBezTo>
                  <a:cubicBezTo>
                    <a:pt x="45" y="582"/>
                    <a:pt x="228" y="1007"/>
                    <a:pt x="380" y="1281"/>
                  </a:cubicBezTo>
                  <a:cubicBezTo>
                    <a:pt x="509" y="1514"/>
                    <a:pt x="661" y="1726"/>
                    <a:pt x="854" y="1726"/>
                  </a:cubicBezTo>
                  <a:cubicBezTo>
                    <a:pt x="887" y="1726"/>
                    <a:pt x="922" y="1720"/>
                    <a:pt x="957" y="1706"/>
                  </a:cubicBezTo>
                  <a:cubicBezTo>
                    <a:pt x="987" y="1706"/>
                    <a:pt x="987" y="1645"/>
                    <a:pt x="1018" y="1615"/>
                  </a:cubicBezTo>
                  <a:cubicBezTo>
                    <a:pt x="1109" y="1493"/>
                    <a:pt x="1018" y="1068"/>
                    <a:pt x="987" y="946"/>
                  </a:cubicBezTo>
                  <a:cubicBezTo>
                    <a:pt x="957" y="703"/>
                    <a:pt x="835" y="521"/>
                    <a:pt x="683" y="338"/>
                  </a:cubicBezTo>
                  <a:cubicBezTo>
                    <a:pt x="529" y="106"/>
                    <a:pt x="342" y="0"/>
                    <a:pt x="209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080;p57">
              <a:extLst>
                <a:ext uri="{FF2B5EF4-FFF2-40B4-BE49-F238E27FC236}">
                  <a16:creationId xmlns:a16="http://schemas.microsoft.com/office/drawing/2014/main" id="{B1C628F2-3D70-4245-84D4-806A44677C15}"/>
                </a:ext>
              </a:extLst>
            </p:cNvPr>
            <p:cNvSpPr/>
            <p:nvPr/>
          </p:nvSpPr>
          <p:spPr>
            <a:xfrm>
              <a:off x="6357500" y="2128325"/>
              <a:ext cx="19550" cy="39750"/>
            </a:xfrm>
            <a:custGeom>
              <a:avLst/>
              <a:gdLst/>
              <a:ahLst/>
              <a:cxnLst/>
              <a:rect l="l" t="t" r="r" b="b"/>
              <a:pathLst>
                <a:path w="782" h="1590" extrusionOk="0">
                  <a:moveTo>
                    <a:pt x="468" y="1"/>
                  </a:moveTo>
                  <a:cubicBezTo>
                    <a:pt x="399" y="1"/>
                    <a:pt x="329" y="38"/>
                    <a:pt x="274" y="112"/>
                  </a:cubicBezTo>
                  <a:cubicBezTo>
                    <a:pt x="183" y="142"/>
                    <a:pt x="152" y="233"/>
                    <a:pt x="122" y="325"/>
                  </a:cubicBezTo>
                  <a:cubicBezTo>
                    <a:pt x="91" y="446"/>
                    <a:pt x="31" y="598"/>
                    <a:pt x="31" y="720"/>
                  </a:cubicBezTo>
                  <a:cubicBezTo>
                    <a:pt x="31" y="781"/>
                    <a:pt x="0" y="1389"/>
                    <a:pt x="183" y="1540"/>
                  </a:cubicBezTo>
                  <a:cubicBezTo>
                    <a:pt x="225" y="1574"/>
                    <a:pt x="268" y="1589"/>
                    <a:pt x="310" y="1589"/>
                  </a:cubicBezTo>
                  <a:cubicBezTo>
                    <a:pt x="536" y="1589"/>
                    <a:pt x="734" y="1137"/>
                    <a:pt x="760" y="598"/>
                  </a:cubicBezTo>
                  <a:cubicBezTo>
                    <a:pt x="781" y="196"/>
                    <a:pt x="626" y="1"/>
                    <a:pt x="468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081;p57">
              <a:extLst>
                <a:ext uri="{FF2B5EF4-FFF2-40B4-BE49-F238E27FC236}">
                  <a16:creationId xmlns:a16="http://schemas.microsoft.com/office/drawing/2014/main" id="{FD58B23F-8ABE-4CA7-A82A-FD8ADA2FF6EB}"/>
                </a:ext>
              </a:extLst>
            </p:cNvPr>
            <p:cNvSpPr/>
            <p:nvPr/>
          </p:nvSpPr>
          <p:spPr>
            <a:xfrm>
              <a:off x="6243500" y="1661775"/>
              <a:ext cx="435450" cy="496850"/>
            </a:xfrm>
            <a:custGeom>
              <a:avLst/>
              <a:gdLst/>
              <a:ahLst/>
              <a:cxnLst/>
              <a:rect l="l" t="t" r="r" b="b"/>
              <a:pathLst>
                <a:path w="17418" h="19874" extrusionOk="0">
                  <a:moveTo>
                    <a:pt x="5475" y="0"/>
                  </a:moveTo>
                  <a:cubicBezTo>
                    <a:pt x="5049" y="0"/>
                    <a:pt x="4600" y="91"/>
                    <a:pt x="4195" y="293"/>
                  </a:cubicBezTo>
                  <a:cubicBezTo>
                    <a:pt x="2159" y="1418"/>
                    <a:pt x="1977" y="2877"/>
                    <a:pt x="1095" y="5977"/>
                  </a:cubicBezTo>
                  <a:cubicBezTo>
                    <a:pt x="1034" y="6190"/>
                    <a:pt x="1004" y="6433"/>
                    <a:pt x="943" y="6646"/>
                  </a:cubicBezTo>
                  <a:cubicBezTo>
                    <a:pt x="700" y="7831"/>
                    <a:pt x="943" y="7041"/>
                    <a:pt x="305" y="9047"/>
                  </a:cubicBezTo>
                  <a:cubicBezTo>
                    <a:pt x="274" y="9199"/>
                    <a:pt x="183" y="9412"/>
                    <a:pt x="122" y="9716"/>
                  </a:cubicBezTo>
                  <a:cubicBezTo>
                    <a:pt x="1" y="10202"/>
                    <a:pt x="31" y="10962"/>
                    <a:pt x="92" y="11205"/>
                  </a:cubicBezTo>
                  <a:cubicBezTo>
                    <a:pt x="153" y="11783"/>
                    <a:pt x="548" y="13029"/>
                    <a:pt x="913" y="13698"/>
                  </a:cubicBezTo>
                  <a:cubicBezTo>
                    <a:pt x="1247" y="14367"/>
                    <a:pt x="1703" y="14883"/>
                    <a:pt x="2250" y="15339"/>
                  </a:cubicBezTo>
                  <a:cubicBezTo>
                    <a:pt x="2372" y="15461"/>
                    <a:pt x="2463" y="15522"/>
                    <a:pt x="2615" y="15643"/>
                  </a:cubicBezTo>
                  <a:cubicBezTo>
                    <a:pt x="3314" y="16190"/>
                    <a:pt x="4074" y="16585"/>
                    <a:pt x="4834" y="16981"/>
                  </a:cubicBezTo>
                  <a:cubicBezTo>
                    <a:pt x="5928" y="17558"/>
                    <a:pt x="6810" y="17801"/>
                    <a:pt x="7448" y="18014"/>
                  </a:cubicBezTo>
                  <a:lnTo>
                    <a:pt x="7782" y="18105"/>
                  </a:lnTo>
                  <a:cubicBezTo>
                    <a:pt x="10335" y="18926"/>
                    <a:pt x="11338" y="19260"/>
                    <a:pt x="12098" y="19473"/>
                  </a:cubicBezTo>
                  <a:cubicBezTo>
                    <a:pt x="12342" y="19564"/>
                    <a:pt x="12585" y="19595"/>
                    <a:pt x="12858" y="19625"/>
                  </a:cubicBezTo>
                  <a:cubicBezTo>
                    <a:pt x="13071" y="19686"/>
                    <a:pt x="13345" y="19716"/>
                    <a:pt x="13679" y="19777"/>
                  </a:cubicBezTo>
                  <a:cubicBezTo>
                    <a:pt x="14033" y="19831"/>
                    <a:pt x="14320" y="19874"/>
                    <a:pt x="14597" y="19874"/>
                  </a:cubicBezTo>
                  <a:cubicBezTo>
                    <a:pt x="14939" y="19874"/>
                    <a:pt x="15266" y="19810"/>
                    <a:pt x="15685" y="19625"/>
                  </a:cubicBezTo>
                  <a:cubicBezTo>
                    <a:pt x="16901" y="19139"/>
                    <a:pt x="17418" y="17801"/>
                    <a:pt x="17174" y="16585"/>
                  </a:cubicBezTo>
                  <a:cubicBezTo>
                    <a:pt x="17174" y="16525"/>
                    <a:pt x="17174" y="16433"/>
                    <a:pt x="17144" y="16373"/>
                  </a:cubicBezTo>
                  <a:cubicBezTo>
                    <a:pt x="17114" y="15947"/>
                    <a:pt x="16992" y="15522"/>
                    <a:pt x="16871" y="15066"/>
                  </a:cubicBezTo>
                  <a:cubicBezTo>
                    <a:pt x="16810" y="14762"/>
                    <a:pt x="16688" y="14427"/>
                    <a:pt x="16567" y="14093"/>
                  </a:cubicBezTo>
                  <a:cubicBezTo>
                    <a:pt x="15776" y="11661"/>
                    <a:pt x="14469" y="8987"/>
                    <a:pt x="14074" y="8287"/>
                  </a:cubicBezTo>
                  <a:cubicBezTo>
                    <a:pt x="13922" y="7983"/>
                    <a:pt x="13709" y="7680"/>
                    <a:pt x="13527" y="7376"/>
                  </a:cubicBezTo>
                  <a:cubicBezTo>
                    <a:pt x="13466" y="7254"/>
                    <a:pt x="13375" y="7102"/>
                    <a:pt x="13314" y="6980"/>
                  </a:cubicBezTo>
                  <a:cubicBezTo>
                    <a:pt x="11825" y="4518"/>
                    <a:pt x="9819" y="1752"/>
                    <a:pt x="7387" y="537"/>
                  </a:cubicBezTo>
                  <a:cubicBezTo>
                    <a:pt x="7235" y="445"/>
                    <a:pt x="7083" y="385"/>
                    <a:pt x="6931" y="324"/>
                  </a:cubicBezTo>
                  <a:cubicBezTo>
                    <a:pt x="6718" y="263"/>
                    <a:pt x="6506" y="172"/>
                    <a:pt x="6262" y="111"/>
                  </a:cubicBezTo>
                  <a:cubicBezTo>
                    <a:pt x="6022" y="39"/>
                    <a:pt x="5754" y="0"/>
                    <a:pt x="5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82;p57">
              <a:extLst>
                <a:ext uri="{FF2B5EF4-FFF2-40B4-BE49-F238E27FC236}">
                  <a16:creationId xmlns:a16="http://schemas.microsoft.com/office/drawing/2014/main" id="{9BA2FCB5-C981-4780-AAF1-878DB0672B0B}"/>
                </a:ext>
              </a:extLst>
            </p:cNvPr>
            <p:cNvSpPr/>
            <p:nvPr/>
          </p:nvSpPr>
          <p:spPr>
            <a:xfrm>
              <a:off x="6536825" y="2013250"/>
              <a:ext cx="126925" cy="140675"/>
            </a:xfrm>
            <a:custGeom>
              <a:avLst/>
              <a:gdLst/>
              <a:ahLst/>
              <a:cxnLst/>
              <a:rect l="l" t="t" r="r" b="b"/>
              <a:pathLst>
                <a:path w="5077" h="5627" extrusionOk="0">
                  <a:moveTo>
                    <a:pt x="4463" y="0"/>
                  </a:moveTo>
                  <a:cubicBezTo>
                    <a:pt x="4163" y="0"/>
                    <a:pt x="3757" y="188"/>
                    <a:pt x="3587" y="611"/>
                  </a:cubicBezTo>
                  <a:cubicBezTo>
                    <a:pt x="3435" y="915"/>
                    <a:pt x="3496" y="1341"/>
                    <a:pt x="3435" y="1432"/>
                  </a:cubicBezTo>
                  <a:cubicBezTo>
                    <a:pt x="3162" y="1523"/>
                    <a:pt x="2645" y="1371"/>
                    <a:pt x="2280" y="1706"/>
                  </a:cubicBezTo>
                  <a:cubicBezTo>
                    <a:pt x="1733" y="2314"/>
                    <a:pt x="2341" y="3074"/>
                    <a:pt x="2098" y="3529"/>
                  </a:cubicBezTo>
                  <a:cubicBezTo>
                    <a:pt x="1976" y="3712"/>
                    <a:pt x="1460" y="3803"/>
                    <a:pt x="1004" y="3955"/>
                  </a:cubicBezTo>
                  <a:cubicBezTo>
                    <a:pt x="122" y="4229"/>
                    <a:pt x="1" y="4897"/>
                    <a:pt x="305" y="5475"/>
                  </a:cubicBezTo>
                  <a:cubicBezTo>
                    <a:pt x="578" y="5536"/>
                    <a:pt x="821" y="5596"/>
                    <a:pt x="1064" y="5627"/>
                  </a:cubicBezTo>
                  <a:cubicBezTo>
                    <a:pt x="609" y="5323"/>
                    <a:pt x="396" y="4745"/>
                    <a:pt x="852" y="4441"/>
                  </a:cubicBezTo>
                  <a:cubicBezTo>
                    <a:pt x="1429" y="4107"/>
                    <a:pt x="2493" y="4168"/>
                    <a:pt x="2554" y="3377"/>
                  </a:cubicBezTo>
                  <a:cubicBezTo>
                    <a:pt x="2584" y="2770"/>
                    <a:pt x="2250" y="2253"/>
                    <a:pt x="2675" y="1979"/>
                  </a:cubicBezTo>
                  <a:cubicBezTo>
                    <a:pt x="2782" y="1903"/>
                    <a:pt x="2964" y="1903"/>
                    <a:pt x="3150" y="1903"/>
                  </a:cubicBezTo>
                  <a:cubicBezTo>
                    <a:pt x="3337" y="1903"/>
                    <a:pt x="3527" y="1903"/>
                    <a:pt x="3648" y="1827"/>
                  </a:cubicBezTo>
                  <a:cubicBezTo>
                    <a:pt x="4104" y="1584"/>
                    <a:pt x="3739" y="946"/>
                    <a:pt x="4165" y="581"/>
                  </a:cubicBezTo>
                  <a:cubicBezTo>
                    <a:pt x="4266" y="500"/>
                    <a:pt x="4354" y="432"/>
                    <a:pt x="4455" y="432"/>
                  </a:cubicBezTo>
                  <a:cubicBezTo>
                    <a:pt x="4506" y="432"/>
                    <a:pt x="4560" y="449"/>
                    <a:pt x="4621" y="490"/>
                  </a:cubicBezTo>
                  <a:cubicBezTo>
                    <a:pt x="4773" y="611"/>
                    <a:pt x="4955" y="885"/>
                    <a:pt x="5077" y="1067"/>
                  </a:cubicBezTo>
                  <a:cubicBezTo>
                    <a:pt x="4986" y="763"/>
                    <a:pt x="4864" y="429"/>
                    <a:pt x="4773" y="64"/>
                  </a:cubicBezTo>
                  <a:cubicBezTo>
                    <a:pt x="4682" y="34"/>
                    <a:pt x="4621" y="4"/>
                    <a:pt x="4530" y="4"/>
                  </a:cubicBezTo>
                  <a:cubicBezTo>
                    <a:pt x="4508" y="1"/>
                    <a:pt x="4486" y="0"/>
                    <a:pt x="4463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83;p57">
              <a:extLst>
                <a:ext uri="{FF2B5EF4-FFF2-40B4-BE49-F238E27FC236}">
                  <a16:creationId xmlns:a16="http://schemas.microsoft.com/office/drawing/2014/main" id="{3DE91046-46D3-495A-B80D-A583B3B97D72}"/>
                </a:ext>
              </a:extLst>
            </p:cNvPr>
            <p:cNvSpPr/>
            <p:nvPr/>
          </p:nvSpPr>
          <p:spPr>
            <a:xfrm>
              <a:off x="6486750" y="2069050"/>
              <a:ext cx="59975" cy="27900"/>
            </a:xfrm>
            <a:custGeom>
              <a:avLst/>
              <a:gdLst/>
              <a:ahLst/>
              <a:cxnLst/>
              <a:rect l="l" t="t" r="r" b="b"/>
              <a:pathLst>
                <a:path w="2399" h="1116" extrusionOk="0">
                  <a:moveTo>
                    <a:pt x="1096" y="0"/>
                  </a:moveTo>
                  <a:cubicBezTo>
                    <a:pt x="463" y="0"/>
                    <a:pt x="1" y="476"/>
                    <a:pt x="545" y="872"/>
                  </a:cubicBezTo>
                  <a:cubicBezTo>
                    <a:pt x="757" y="1085"/>
                    <a:pt x="1213" y="1115"/>
                    <a:pt x="1365" y="1115"/>
                  </a:cubicBezTo>
                  <a:cubicBezTo>
                    <a:pt x="1973" y="1115"/>
                    <a:pt x="2399" y="386"/>
                    <a:pt x="1548" y="82"/>
                  </a:cubicBezTo>
                  <a:cubicBezTo>
                    <a:pt x="1395" y="25"/>
                    <a:pt x="1241" y="0"/>
                    <a:pt x="1096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084;p57">
              <a:extLst>
                <a:ext uri="{FF2B5EF4-FFF2-40B4-BE49-F238E27FC236}">
                  <a16:creationId xmlns:a16="http://schemas.microsoft.com/office/drawing/2014/main" id="{8212488E-A026-431F-AF95-6C22EF70EDC1}"/>
                </a:ext>
              </a:extLst>
            </p:cNvPr>
            <p:cNvSpPr/>
            <p:nvPr/>
          </p:nvSpPr>
          <p:spPr>
            <a:xfrm>
              <a:off x="6516175" y="2010100"/>
              <a:ext cx="46525" cy="29375"/>
            </a:xfrm>
            <a:custGeom>
              <a:avLst/>
              <a:gdLst/>
              <a:ahLst/>
              <a:cxnLst/>
              <a:rect l="l" t="t" r="r" b="b"/>
              <a:pathLst>
                <a:path w="1861" h="1175" extrusionOk="0">
                  <a:moveTo>
                    <a:pt x="774" y="1"/>
                  </a:moveTo>
                  <a:cubicBezTo>
                    <a:pt x="328" y="1"/>
                    <a:pt x="1" y="264"/>
                    <a:pt x="340" y="646"/>
                  </a:cubicBezTo>
                  <a:cubicBezTo>
                    <a:pt x="371" y="768"/>
                    <a:pt x="492" y="889"/>
                    <a:pt x="614" y="1011"/>
                  </a:cubicBezTo>
                  <a:cubicBezTo>
                    <a:pt x="777" y="1065"/>
                    <a:pt x="1012" y="1168"/>
                    <a:pt x="1190" y="1168"/>
                  </a:cubicBezTo>
                  <a:cubicBezTo>
                    <a:pt x="1212" y="1168"/>
                    <a:pt x="1232" y="1166"/>
                    <a:pt x="1252" y="1163"/>
                  </a:cubicBezTo>
                  <a:cubicBezTo>
                    <a:pt x="1260" y="1171"/>
                    <a:pt x="1273" y="1175"/>
                    <a:pt x="1287" y="1175"/>
                  </a:cubicBezTo>
                  <a:cubicBezTo>
                    <a:pt x="1327" y="1175"/>
                    <a:pt x="1382" y="1147"/>
                    <a:pt x="1404" y="1102"/>
                  </a:cubicBezTo>
                  <a:cubicBezTo>
                    <a:pt x="1860" y="950"/>
                    <a:pt x="1830" y="434"/>
                    <a:pt x="1374" y="160"/>
                  </a:cubicBezTo>
                  <a:cubicBezTo>
                    <a:pt x="1181" y="50"/>
                    <a:pt x="966" y="1"/>
                    <a:pt x="774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085;p57">
              <a:extLst>
                <a:ext uri="{FF2B5EF4-FFF2-40B4-BE49-F238E27FC236}">
                  <a16:creationId xmlns:a16="http://schemas.microsoft.com/office/drawing/2014/main" id="{CDB1D24D-2996-41EF-9B68-81999E53BF54}"/>
                </a:ext>
              </a:extLst>
            </p:cNvPr>
            <p:cNvSpPr/>
            <p:nvPr/>
          </p:nvSpPr>
          <p:spPr>
            <a:xfrm>
              <a:off x="6549750" y="1950250"/>
              <a:ext cx="51700" cy="46000"/>
            </a:xfrm>
            <a:custGeom>
              <a:avLst/>
              <a:gdLst/>
              <a:ahLst/>
              <a:cxnLst/>
              <a:rect l="l" t="t" r="r" b="b"/>
              <a:pathLst>
                <a:path w="2068" h="1840" extrusionOk="0">
                  <a:moveTo>
                    <a:pt x="547" y="1"/>
                  </a:moveTo>
                  <a:cubicBezTo>
                    <a:pt x="92" y="1"/>
                    <a:pt x="0" y="669"/>
                    <a:pt x="456" y="1156"/>
                  </a:cubicBezTo>
                  <a:cubicBezTo>
                    <a:pt x="547" y="1308"/>
                    <a:pt x="821" y="1764"/>
                    <a:pt x="1399" y="1824"/>
                  </a:cubicBezTo>
                  <a:cubicBezTo>
                    <a:pt x="1444" y="1835"/>
                    <a:pt x="1488" y="1840"/>
                    <a:pt x="1530" y="1840"/>
                  </a:cubicBezTo>
                  <a:cubicBezTo>
                    <a:pt x="1740" y="1840"/>
                    <a:pt x="1900" y="1713"/>
                    <a:pt x="1976" y="1460"/>
                  </a:cubicBezTo>
                  <a:cubicBezTo>
                    <a:pt x="2067" y="973"/>
                    <a:pt x="1125" y="62"/>
                    <a:pt x="547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086;p57">
              <a:extLst>
                <a:ext uri="{FF2B5EF4-FFF2-40B4-BE49-F238E27FC236}">
                  <a16:creationId xmlns:a16="http://schemas.microsoft.com/office/drawing/2014/main" id="{ECDCCC27-E902-4241-974A-D5D9166F3C17}"/>
                </a:ext>
              </a:extLst>
            </p:cNvPr>
            <p:cNvSpPr/>
            <p:nvPr/>
          </p:nvSpPr>
          <p:spPr>
            <a:xfrm>
              <a:off x="6428175" y="1838550"/>
              <a:ext cx="152750" cy="278150"/>
            </a:xfrm>
            <a:custGeom>
              <a:avLst/>
              <a:gdLst/>
              <a:ahLst/>
              <a:cxnLst/>
              <a:rect l="l" t="t" r="r" b="b"/>
              <a:pathLst>
                <a:path w="6110" h="11126" extrusionOk="0">
                  <a:moveTo>
                    <a:pt x="5866" y="1"/>
                  </a:moveTo>
                  <a:cubicBezTo>
                    <a:pt x="5228" y="365"/>
                    <a:pt x="4103" y="1034"/>
                    <a:pt x="2614" y="3344"/>
                  </a:cubicBezTo>
                  <a:cubicBezTo>
                    <a:pt x="2158" y="4013"/>
                    <a:pt x="1307" y="5745"/>
                    <a:pt x="1064" y="6536"/>
                  </a:cubicBezTo>
                  <a:lnTo>
                    <a:pt x="1064" y="6505"/>
                  </a:lnTo>
                  <a:cubicBezTo>
                    <a:pt x="699" y="7356"/>
                    <a:pt x="213" y="8785"/>
                    <a:pt x="61" y="9697"/>
                  </a:cubicBezTo>
                  <a:cubicBezTo>
                    <a:pt x="0" y="10244"/>
                    <a:pt x="0" y="10700"/>
                    <a:pt x="30" y="11004"/>
                  </a:cubicBezTo>
                  <a:lnTo>
                    <a:pt x="365" y="11125"/>
                  </a:lnTo>
                  <a:cubicBezTo>
                    <a:pt x="182" y="8937"/>
                    <a:pt x="2189" y="4864"/>
                    <a:pt x="2827" y="3800"/>
                  </a:cubicBezTo>
                  <a:cubicBezTo>
                    <a:pt x="3860" y="2098"/>
                    <a:pt x="5107" y="973"/>
                    <a:pt x="5684" y="639"/>
                  </a:cubicBezTo>
                  <a:cubicBezTo>
                    <a:pt x="5836" y="517"/>
                    <a:pt x="5988" y="457"/>
                    <a:pt x="6110" y="365"/>
                  </a:cubicBezTo>
                  <a:cubicBezTo>
                    <a:pt x="6018" y="274"/>
                    <a:pt x="5958" y="122"/>
                    <a:pt x="586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087;p57">
              <a:extLst>
                <a:ext uri="{FF2B5EF4-FFF2-40B4-BE49-F238E27FC236}">
                  <a16:creationId xmlns:a16="http://schemas.microsoft.com/office/drawing/2014/main" id="{37AB68D3-72FD-483F-8ECB-6A23587449C3}"/>
                </a:ext>
              </a:extLst>
            </p:cNvPr>
            <p:cNvSpPr/>
            <p:nvPr/>
          </p:nvSpPr>
          <p:spPr>
            <a:xfrm>
              <a:off x="6345325" y="1946200"/>
              <a:ext cx="76725" cy="68675"/>
            </a:xfrm>
            <a:custGeom>
              <a:avLst/>
              <a:gdLst/>
              <a:ahLst/>
              <a:cxnLst/>
              <a:rect l="l" t="t" r="r" b="b"/>
              <a:pathLst>
                <a:path w="3069" h="2747" extrusionOk="0">
                  <a:moveTo>
                    <a:pt x="1468" y="414"/>
                  </a:moveTo>
                  <a:cubicBezTo>
                    <a:pt x="1949" y="414"/>
                    <a:pt x="2463" y="696"/>
                    <a:pt x="2585" y="1135"/>
                  </a:cubicBezTo>
                  <a:cubicBezTo>
                    <a:pt x="2706" y="1500"/>
                    <a:pt x="2463" y="2108"/>
                    <a:pt x="2007" y="2260"/>
                  </a:cubicBezTo>
                  <a:cubicBezTo>
                    <a:pt x="1895" y="2287"/>
                    <a:pt x="1786" y="2299"/>
                    <a:pt x="1682" y="2299"/>
                  </a:cubicBezTo>
                  <a:cubicBezTo>
                    <a:pt x="602" y="2299"/>
                    <a:pt x="17" y="966"/>
                    <a:pt x="1126" y="467"/>
                  </a:cubicBezTo>
                  <a:cubicBezTo>
                    <a:pt x="1233" y="431"/>
                    <a:pt x="1350" y="414"/>
                    <a:pt x="1468" y="414"/>
                  </a:cubicBezTo>
                  <a:close/>
                  <a:moveTo>
                    <a:pt x="1543" y="1"/>
                  </a:moveTo>
                  <a:cubicBezTo>
                    <a:pt x="1484" y="1"/>
                    <a:pt x="1426" y="4"/>
                    <a:pt x="1369" y="11"/>
                  </a:cubicBezTo>
                  <a:cubicBezTo>
                    <a:pt x="761" y="102"/>
                    <a:pt x="1" y="619"/>
                    <a:pt x="122" y="1439"/>
                  </a:cubicBezTo>
                  <a:cubicBezTo>
                    <a:pt x="240" y="2264"/>
                    <a:pt x="980" y="2747"/>
                    <a:pt x="1686" y="2747"/>
                  </a:cubicBezTo>
                  <a:cubicBezTo>
                    <a:pt x="2072" y="2747"/>
                    <a:pt x="2448" y="2602"/>
                    <a:pt x="2706" y="2290"/>
                  </a:cubicBezTo>
                  <a:cubicBezTo>
                    <a:pt x="2919" y="2047"/>
                    <a:pt x="3040" y="1652"/>
                    <a:pt x="3040" y="1348"/>
                  </a:cubicBezTo>
                  <a:cubicBezTo>
                    <a:pt x="3069" y="531"/>
                    <a:pt x="2287" y="1"/>
                    <a:pt x="1543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088;p57">
              <a:extLst>
                <a:ext uri="{FF2B5EF4-FFF2-40B4-BE49-F238E27FC236}">
                  <a16:creationId xmlns:a16="http://schemas.microsoft.com/office/drawing/2014/main" id="{61FB4ED2-0E35-4E4D-AB7E-F871B8625C1C}"/>
                </a:ext>
              </a:extLst>
            </p:cNvPr>
            <p:cNvSpPr/>
            <p:nvPr/>
          </p:nvSpPr>
          <p:spPr>
            <a:xfrm>
              <a:off x="6374975" y="1766325"/>
              <a:ext cx="133000" cy="118400"/>
            </a:xfrm>
            <a:custGeom>
              <a:avLst/>
              <a:gdLst/>
              <a:ahLst/>
              <a:cxnLst/>
              <a:rect l="l" t="t" r="r" b="b"/>
              <a:pathLst>
                <a:path w="5320" h="4736" extrusionOk="0">
                  <a:moveTo>
                    <a:pt x="2222" y="453"/>
                  </a:moveTo>
                  <a:cubicBezTo>
                    <a:pt x="2579" y="453"/>
                    <a:pt x="2994" y="534"/>
                    <a:pt x="3435" y="762"/>
                  </a:cubicBezTo>
                  <a:cubicBezTo>
                    <a:pt x="3709" y="914"/>
                    <a:pt x="3982" y="1279"/>
                    <a:pt x="4134" y="1583"/>
                  </a:cubicBezTo>
                  <a:cubicBezTo>
                    <a:pt x="4286" y="1917"/>
                    <a:pt x="4347" y="2130"/>
                    <a:pt x="4317" y="2646"/>
                  </a:cubicBezTo>
                  <a:cubicBezTo>
                    <a:pt x="4286" y="2950"/>
                    <a:pt x="4134" y="3376"/>
                    <a:pt x="3952" y="3619"/>
                  </a:cubicBezTo>
                  <a:cubicBezTo>
                    <a:pt x="3861" y="3680"/>
                    <a:pt x="3739" y="3801"/>
                    <a:pt x="3526" y="3953"/>
                  </a:cubicBezTo>
                  <a:cubicBezTo>
                    <a:pt x="3108" y="4204"/>
                    <a:pt x="2819" y="4317"/>
                    <a:pt x="2455" y="4317"/>
                  </a:cubicBezTo>
                  <a:cubicBezTo>
                    <a:pt x="2159" y="4317"/>
                    <a:pt x="1813" y="4242"/>
                    <a:pt x="1307" y="4105"/>
                  </a:cubicBezTo>
                  <a:cubicBezTo>
                    <a:pt x="943" y="3862"/>
                    <a:pt x="851" y="3680"/>
                    <a:pt x="760" y="3406"/>
                  </a:cubicBezTo>
                  <a:cubicBezTo>
                    <a:pt x="608" y="3163"/>
                    <a:pt x="487" y="2920"/>
                    <a:pt x="487" y="2464"/>
                  </a:cubicBezTo>
                  <a:cubicBezTo>
                    <a:pt x="487" y="1643"/>
                    <a:pt x="456" y="1461"/>
                    <a:pt x="1064" y="883"/>
                  </a:cubicBezTo>
                  <a:cubicBezTo>
                    <a:pt x="1125" y="792"/>
                    <a:pt x="1216" y="701"/>
                    <a:pt x="1277" y="671"/>
                  </a:cubicBezTo>
                  <a:cubicBezTo>
                    <a:pt x="1487" y="558"/>
                    <a:pt x="1817" y="453"/>
                    <a:pt x="2222" y="453"/>
                  </a:cubicBezTo>
                  <a:close/>
                  <a:moveTo>
                    <a:pt x="2178" y="1"/>
                  </a:moveTo>
                  <a:cubicBezTo>
                    <a:pt x="1936" y="1"/>
                    <a:pt x="1695" y="37"/>
                    <a:pt x="1459" y="124"/>
                  </a:cubicBezTo>
                  <a:cubicBezTo>
                    <a:pt x="1003" y="215"/>
                    <a:pt x="791" y="428"/>
                    <a:pt x="395" y="883"/>
                  </a:cubicBezTo>
                  <a:cubicBezTo>
                    <a:pt x="0" y="1370"/>
                    <a:pt x="0" y="1704"/>
                    <a:pt x="0" y="2190"/>
                  </a:cubicBezTo>
                  <a:cubicBezTo>
                    <a:pt x="0" y="2342"/>
                    <a:pt x="0" y="2890"/>
                    <a:pt x="152" y="3254"/>
                  </a:cubicBezTo>
                  <a:cubicBezTo>
                    <a:pt x="213" y="3467"/>
                    <a:pt x="244" y="3498"/>
                    <a:pt x="365" y="3680"/>
                  </a:cubicBezTo>
                  <a:cubicBezTo>
                    <a:pt x="487" y="3862"/>
                    <a:pt x="547" y="4075"/>
                    <a:pt x="851" y="4288"/>
                  </a:cubicBezTo>
                  <a:lnTo>
                    <a:pt x="912" y="4318"/>
                  </a:lnTo>
                  <a:cubicBezTo>
                    <a:pt x="1218" y="4569"/>
                    <a:pt x="1626" y="4717"/>
                    <a:pt x="2090" y="4717"/>
                  </a:cubicBezTo>
                  <a:cubicBezTo>
                    <a:pt x="2132" y="4717"/>
                    <a:pt x="2176" y="4716"/>
                    <a:pt x="2219" y="4713"/>
                  </a:cubicBezTo>
                  <a:cubicBezTo>
                    <a:pt x="2308" y="4729"/>
                    <a:pt x="2400" y="4736"/>
                    <a:pt x="2493" y="4736"/>
                  </a:cubicBezTo>
                  <a:cubicBezTo>
                    <a:pt x="3325" y="4736"/>
                    <a:pt x="4286" y="4156"/>
                    <a:pt x="4560" y="3528"/>
                  </a:cubicBezTo>
                  <a:cubicBezTo>
                    <a:pt x="5320" y="1887"/>
                    <a:pt x="4134" y="640"/>
                    <a:pt x="3617" y="367"/>
                  </a:cubicBezTo>
                  <a:cubicBezTo>
                    <a:pt x="3496" y="306"/>
                    <a:pt x="3374" y="215"/>
                    <a:pt x="3222" y="184"/>
                  </a:cubicBezTo>
                  <a:cubicBezTo>
                    <a:pt x="2881" y="76"/>
                    <a:pt x="2528" y="1"/>
                    <a:pt x="2178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089;p57">
              <a:extLst>
                <a:ext uri="{FF2B5EF4-FFF2-40B4-BE49-F238E27FC236}">
                  <a16:creationId xmlns:a16="http://schemas.microsoft.com/office/drawing/2014/main" id="{1E99B5A9-9669-4908-B4EB-48D93585113E}"/>
                </a:ext>
              </a:extLst>
            </p:cNvPr>
            <p:cNvSpPr/>
            <p:nvPr/>
          </p:nvSpPr>
          <p:spPr>
            <a:xfrm>
              <a:off x="6259475" y="1672125"/>
              <a:ext cx="168700" cy="382250"/>
            </a:xfrm>
            <a:custGeom>
              <a:avLst/>
              <a:gdLst/>
              <a:ahLst/>
              <a:cxnLst/>
              <a:rect l="l" t="t" r="r" b="b"/>
              <a:pathLst>
                <a:path w="6748" h="15290" extrusionOk="0">
                  <a:moveTo>
                    <a:pt x="6292" y="1"/>
                  </a:moveTo>
                  <a:cubicBezTo>
                    <a:pt x="6049" y="183"/>
                    <a:pt x="5927" y="275"/>
                    <a:pt x="5927" y="275"/>
                  </a:cubicBezTo>
                  <a:cubicBezTo>
                    <a:pt x="5471" y="609"/>
                    <a:pt x="5380" y="730"/>
                    <a:pt x="4894" y="943"/>
                  </a:cubicBezTo>
                  <a:cubicBezTo>
                    <a:pt x="3101" y="1764"/>
                    <a:pt x="2553" y="2889"/>
                    <a:pt x="2098" y="3922"/>
                  </a:cubicBezTo>
                  <a:cubicBezTo>
                    <a:pt x="1763" y="4712"/>
                    <a:pt x="1794" y="6810"/>
                    <a:pt x="1581" y="7721"/>
                  </a:cubicBezTo>
                  <a:cubicBezTo>
                    <a:pt x="1459" y="8208"/>
                    <a:pt x="578" y="9424"/>
                    <a:pt x="395" y="10427"/>
                  </a:cubicBezTo>
                  <a:cubicBezTo>
                    <a:pt x="0" y="12281"/>
                    <a:pt x="1186" y="12797"/>
                    <a:pt x="1611" y="14986"/>
                  </a:cubicBezTo>
                  <a:cubicBezTo>
                    <a:pt x="1733" y="15077"/>
                    <a:pt x="1824" y="15168"/>
                    <a:pt x="1976" y="15290"/>
                  </a:cubicBezTo>
                  <a:cubicBezTo>
                    <a:pt x="1976" y="14925"/>
                    <a:pt x="1946" y="14469"/>
                    <a:pt x="1763" y="13922"/>
                  </a:cubicBezTo>
                  <a:cubicBezTo>
                    <a:pt x="1368" y="12767"/>
                    <a:pt x="1064" y="12433"/>
                    <a:pt x="912" y="11946"/>
                  </a:cubicBezTo>
                  <a:cubicBezTo>
                    <a:pt x="578" y="10822"/>
                    <a:pt x="912" y="10062"/>
                    <a:pt x="1490" y="8937"/>
                  </a:cubicBezTo>
                  <a:cubicBezTo>
                    <a:pt x="1581" y="8785"/>
                    <a:pt x="1733" y="8542"/>
                    <a:pt x="1794" y="8360"/>
                  </a:cubicBezTo>
                  <a:cubicBezTo>
                    <a:pt x="1946" y="8086"/>
                    <a:pt x="1976" y="7934"/>
                    <a:pt x="2037" y="7721"/>
                  </a:cubicBezTo>
                  <a:cubicBezTo>
                    <a:pt x="2067" y="7569"/>
                    <a:pt x="2098" y="7326"/>
                    <a:pt x="2098" y="7296"/>
                  </a:cubicBezTo>
                  <a:cubicBezTo>
                    <a:pt x="2280" y="5290"/>
                    <a:pt x="2280" y="4712"/>
                    <a:pt x="2493" y="4165"/>
                  </a:cubicBezTo>
                  <a:cubicBezTo>
                    <a:pt x="2797" y="3375"/>
                    <a:pt x="3192" y="2767"/>
                    <a:pt x="3496" y="2433"/>
                  </a:cubicBezTo>
                  <a:cubicBezTo>
                    <a:pt x="4864" y="1095"/>
                    <a:pt x="5015" y="1703"/>
                    <a:pt x="6748" y="183"/>
                  </a:cubicBezTo>
                  <a:cubicBezTo>
                    <a:pt x="6596" y="123"/>
                    <a:pt x="6444" y="31"/>
                    <a:pt x="6292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090;p57">
              <a:extLst>
                <a:ext uri="{FF2B5EF4-FFF2-40B4-BE49-F238E27FC236}">
                  <a16:creationId xmlns:a16="http://schemas.microsoft.com/office/drawing/2014/main" id="{994D2491-425A-4310-B7F6-05BABFA0CE91}"/>
                </a:ext>
              </a:extLst>
            </p:cNvPr>
            <p:cNvSpPr/>
            <p:nvPr/>
          </p:nvSpPr>
          <p:spPr>
            <a:xfrm>
              <a:off x="6744275" y="1978525"/>
              <a:ext cx="143400" cy="102250"/>
            </a:xfrm>
            <a:custGeom>
              <a:avLst/>
              <a:gdLst/>
              <a:ahLst/>
              <a:cxnLst/>
              <a:rect l="l" t="t" r="r" b="b"/>
              <a:pathLst>
                <a:path w="5736" h="4090" extrusionOk="0">
                  <a:moveTo>
                    <a:pt x="5277" y="0"/>
                  </a:moveTo>
                  <a:cubicBezTo>
                    <a:pt x="4868" y="0"/>
                    <a:pt x="4269" y="448"/>
                    <a:pt x="4165" y="967"/>
                  </a:cubicBezTo>
                  <a:cubicBezTo>
                    <a:pt x="4165" y="1058"/>
                    <a:pt x="4165" y="1119"/>
                    <a:pt x="4226" y="1210"/>
                  </a:cubicBezTo>
                  <a:cubicBezTo>
                    <a:pt x="3405" y="1849"/>
                    <a:pt x="1976" y="2973"/>
                    <a:pt x="213" y="3733"/>
                  </a:cubicBezTo>
                  <a:cubicBezTo>
                    <a:pt x="122" y="3794"/>
                    <a:pt x="1" y="3824"/>
                    <a:pt x="1" y="3885"/>
                  </a:cubicBezTo>
                  <a:cubicBezTo>
                    <a:pt x="1" y="3946"/>
                    <a:pt x="1" y="4007"/>
                    <a:pt x="31" y="4037"/>
                  </a:cubicBezTo>
                  <a:cubicBezTo>
                    <a:pt x="67" y="4073"/>
                    <a:pt x="98" y="4090"/>
                    <a:pt x="134" y="4090"/>
                  </a:cubicBezTo>
                  <a:cubicBezTo>
                    <a:pt x="189" y="4090"/>
                    <a:pt x="255" y="4050"/>
                    <a:pt x="365" y="3976"/>
                  </a:cubicBezTo>
                  <a:cubicBezTo>
                    <a:pt x="2858" y="2882"/>
                    <a:pt x="3800" y="1970"/>
                    <a:pt x="4378" y="1362"/>
                  </a:cubicBezTo>
                  <a:cubicBezTo>
                    <a:pt x="4416" y="1381"/>
                    <a:pt x="4460" y="1390"/>
                    <a:pt x="4510" y="1390"/>
                  </a:cubicBezTo>
                  <a:cubicBezTo>
                    <a:pt x="4939" y="1390"/>
                    <a:pt x="5736" y="737"/>
                    <a:pt x="5654" y="329"/>
                  </a:cubicBezTo>
                  <a:cubicBezTo>
                    <a:pt x="5616" y="97"/>
                    <a:pt x="5467" y="0"/>
                    <a:pt x="52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091;p57">
              <a:extLst>
                <a:ext uri="{FF2B5EF4-FFF2-40B4-BE49-F238E27FC236}">
                  <a16:creationId xmlns:a16="http://schemas.microsoft.com/office/drawing/2014/main" id="{CAC75F31-F515-4F60-A069-06CA28A7306C}"/>
                </a:ext>
              </a:extLst>
            </p:cNvPr>
            <p:cNvSpPr/>
            <p:nvPr/>
          </p:nvSpPr>
          <p:spPr>
            <a:xfrm>
              <a:off x="6730600" y="1908400"/>
              <a:ext cx="71200" cy="161750"/>
            </a:xfrm>
            <a:custGeom>
              <a:avLst/>
              <a:gdLst/>
              <a:ahLst/>
              <a:cxnLst/>
              <a:rect l="l" t="t" r="r" b="b"/>
              <a:pathLst>
                <a:path w="2848" h="6470" extrusionOk="0">
                  <a:moveTo>
                    <a:pt x="2175" y="1"/>
                  </a:moveTo>
                  <a:cubicBezTo>
                    <a:pt x="2160" y="1"/>
                    <a:pt x="2144" y="2"/>
                    <a:pt x="2128" y="3"/>
                  </a:cubicBezTo>
                  <a:cubicBezTo>
                    <a:pt x="1672" y="94"/>
                    <a:pt x="1216" y="1219"/>
                    <a:pt x="1490" y="1553"/>
                  </a:cubicBezTo>
                  <a:cubicBezTo>
                    <a:pt x="1064" y="2252"/>
                    <a:pt x="456" y="3407"/>
                    <a:pt x="61" y="6082"/>
                  </a:cubicBezTo>
                  <a:cubicBezTo>
                    <a:pt x="1" y="6325"/>
                    <a:pt x="1" y="6356"/>
                    <a:pt x="92" y="6447"/>
                  </a:cubicBezTo>
                  <a:cubicBezTo>
                    <a:pt x="107" y="6462"/>
                    <a:pt x="137" y="6470"/>
                    <a:pt x="168" y="6470"/>
                  </a:cubicBezTo>
                  <a:cubicBezTo>
                    <a:pt x="198" y="6470"/>
                    <a:pt x="229" y="6462"/>
                    <a:pt x="244" y="6447"/>
                  </a:cubicBezTo>
                  <a:cubicBezTo>
                    <a:pt x="365" y="6386"/>
                    <a:pt x="365" y="6295"/>
                    <a:pt x="365" y="6173"/>
                  </a:cubicBezTo>
                  <a:cubicBezTo>
                    <a:pt x="608" y="4319"/>
                    <a:pt x="1308" y="2556"/>
                    <a:pt x="1733" y="1644"/>
                  </a:cubicBezTo>
                  <a:cubicBezTo>
                    <a:pt x="1751" y="1653"/>
                    <a:pt x="1771" y="1657"/>
                    <a:pt x="1793" y="1657"/>
                  </a:cubicBezTo>
                  <a:cubicBezTo>
                    <a:pt x="1845" y="1657"/>
                    <a:pt x="1903" y="1635"/>
                    <a:pt x="1946" y="1614"/>
                  </a:cubicBezTo>
                  <a:cubicBezTo>
                    <a:pt x="2629" y="1287"/>
                    <a:pt x="2848" y="1"/>
                    <a:pt x="2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092;p57">
              <a:extLst>
                <a:ext uri="{FF2B5EF4-FFF2-40B4-BE49-F238E27FC236}">
                  <a16:creationId xmlns:a16="http://schemas.microsoft.com/office/drawing/2014/main" id="{57C22A9A-C384-497C-AE4B-CEC6F8EBE8D6}"/>
                </a:ext>
              </a:extLst>
            </p:cNvPr>
            <p:cNvSpPr/>
            <p:nvPr/>
          </p:nvSpPr>
          <p:spPr>
            <a:xfrm>
              <a:off x="6690325" y="2053325"/>
              <a:ext cx="92150" cy="65150"/>
            </a:xfrm>
            <a:custGeom>
              <a:avLst/>
              <a:gdLst/>
              <a:ahLst/>
              <a:cxnLst/>
              <a:rect l="l" t="t" r="r" b="b"/>
              <a:pathLst>
                <a:path w="3686" h="2606" extrusionOk="0">
                  <a:moveTo>
                    <a:pt x="1738" y="0"/>
                  </a:moveTo>
                  <a:cubicBezTo>
                    <a:pt x="1579" y="0"/>
                    <a:pt x="1422" y="33"/>
                    <a:pt x="1277" y="103"/>
                  </a:cubicBezTo>
                  <a:cubicBezTo>
                    <a:pt x="852" y="194"/>
                    <a:pt x="548" y="437"/>
                    <a:pt x="335" y="832"/>
                  </a:cubicBezTo>
                  <a:cubicBezTo>
                    <a:pt x="1" y="1410"/>
                    <a:pt x="183" y="2048"/>
                    <a:pt x="669" y="2382"/>
                  </a:cubicBezTo>
                  <a:cubicBezTo>
                    <a:pt x="873" y="2543"/>
                    <a:pt x="1111" y="2606"/>
                    <a:pt x="1350" y="2606"/>
                  </a:cubicBezTo>
                  <a:cubicBezTo>
                    <a:pt x="1787" y="2606"/>
                    <a:pt x="2227" y="2397"/>
                    <a:pt x="2463" y="2200"/>
                  </a:cubicBezTo>
                  <a:cubicBezTo>
                    <a:pt x="3685" y="1134"/>
                    <a:pt x="2682" y="0"/>
                    <a:pt x="1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093;p57">
              <a:extLst>
                <a:ext uri="{FF2B5EF4-FFF2-40B4-BE49-F238E27FC236}">
                  <a16:creationId xmlns:a16="http://schemas.microsoft.com/office/drawing/2014/main" id="{427258D8-D283-46A5-A24F-7F1DD2FCF47D}"/>
                </a:ext>
              </a:extLst>
            </p:cNvPr>
            <p:cNvSpPr/>
            <p:nvPr/>
          </p:nvSpPr>
          <p:spPr>
            <a:xfrm>
              <a:off x="6455525" y="2177350"/>
              <a:ext cx="213950" cy="274450"/>
            </a:xfrm>
            <a:custGeom>
              <a:avLst/>
              <a:gdLst/>
              <a:ahLst/>
              <a:cxnLst/>
              <a:rect l="l" t="t" r="r" b="b"/>
              <a:pathLst>
                <a:path w="8558" h="10978" extrusionOk="0">
                  <a:moveTo>
                    <a:pt x="7658" y="1"/>
                  </a:moveTo>
                  <a:cubicBezTo>
                    <a:pt x="7202" y="1"/>
                    <a:pt x="6638" y="313"/>
                    <a:pt x="6140" y="1038"/>
                  </a:cubicBezTo>
                  <a:cubicBezTo>
                    <a:pt x="5806" y="1616"/>
                    <a:pt x="5441" y="2406"/>
                    <a:pt x="4985" y="3136"/>
                  </a:cubicBezTo>
                  <a:cubicBezTo>
                    <a:pt x="3192" y="5507"/>
                    <a:pt x="0" y="7482"/>
                    <a:pt x="487" y="10005"/>
                  </a:cubicBezTo>
                  <a:cubicBezTo>
                    <a:pt x="578" y="10309"/>
                    <a:pt x="730" y="10613"/>
                    <a:pt x="973" y="10826"/>
                  </a:cubicBezTo>
                  <a:cubicBezTo>
                    <a:pt x="1125" y="10947"/>
                    <a:pt x="1277" y="10978"/>
                    <a:pt x="1490" y="10978"/>
                  </a:cubicBezTo>
                  <a:cubicBezTo>
                    <a:pt x="1581" y="10978"/>
                    <a:pt x="1733" y="10947"/>
                    <a:pt x="1854" y="10917"/>
                  </a:cubicBezTo>
                  <a:cubicBezTo>
                    <a:pt x="2037" y="10826"/>
                    <a:pt x="2189" y="10735"/>
                    <a:pt x="2341" y="10613"/>
                  </a:cubicBezTo>
                  <a:cubicBezTo>
                    <a:pt x="2766" y="10279"/>
                    <a:pt x="3496" y="9306"/>
                    <a:pt x="3678" y="9063"/>
                  </a:cubicBezTo>
                  <a:cubicBezTo>
                    <a:pt x="3800" y="8820"/>
                    <a:pt x="3861" y="8759"/>
                    <a:pt x="4073" y="8333"/>
                  </a:cubicBezTo>
                  <a:cubicBezTo>
                    <a:pt x="5168" y="5932"/>
                    <a:pt x="4955" y="5871"/>
                    <a:pt x="5806" y="4716"/>
                  </a:cubicBezTo>
                  <a:cubicBezTo>
                    <a:pt x="7326" y="2619"/>
                    <a:pt x="8511" y="1981"/>
                    <a:pt x="8541" y="1069"/>
                  </a:cubicBezTo>
                  <a:cubicBezTo>
                    <a:pt x="8558" y="406"/>
                    <a:pt x="8178" y="1"/>
                    <a:pt x="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094;p57">
              <a:extLst>
                <a:ext uri="{FF2B5EF4-FFF2-40B4-BE49-F238E27FC236}">
                  <a16:creationId xmlns:a16="http://schemas.microsoft.com/office/drawing/2014/main" id="{BCB17465-A491-4B2F-AADF-2343F7E46FE2}"/>
                </a:ext>
              </a:extLst>
            </p:cNvPr>
            <p:cNvSpPr/>
            <p:nvPr/>
          </p:nvSpPr>
          <p:spPr>
            <a:xfrm>
              <a:off x="6591550" y="2085900"/>
              <a:ext cx="157550" cy="152025"/>
            </a:xfrm>
            <a:custGeom>
              <a:avLst/>
              <a:gdLst/>
              <a:ahLst/>
              <a:cxnLst/>
              <a:rect l="l" t="t" r="r" b="b"/>
              <a:pathLst>
                <a:path w="6302" h="6081" extrusionOk="0">
                  <a:moveTo>
                    <a:pt x="4314" y="0"/>
                  </a:moveTo>
                  <a:cubicBezTo>
                    <a:pt x="3966" y="0"/>
                    <a:pt x="3588" y="88"/>
                    <a:pt x="3192" y="289"/>
                  </a:cubicBezTo>
                  <a:cubicBezTo>
                    <a:pt x="2797" y="471"/>
                    <a:pt x="2918" y="441"/>
                    <a:pt x="2523" y="654"/>
                  </a:cubicBezTo>
                  <a:cubicBezTo>
                    <a:pt x="1915" y="1019"/>
                    <a:pt x="1581" y="1414"/>
                    <a:pt x="1246" y="2022"/>
                  </a:cubicBezTo>
                  <a:cubicBezTo>
                    <a:pt x="0" y="4271"/>
                    <a:pt x="821" y="5639"/>
                    <a:pt x="1581" y="5943"/>
                  </a:cubicBezTo>
                  <a:cubicBezTo>
                    <a:pt x="1733" y="6034"/>
                    <a:pt x="1854" y="6064"/>
                    <a:pt x="2037" y="6064"/>
                  </a:cubicBezTo>
                  <a:cubicBezTo>
                    <a:pt x="2168" y="6074"/>
                    <a:pt x="2295" y="6080"/>
                    <a:pt x="2418" y="6080"/>
                  </a:cubicBezTo>
                  <a:cubicBezTo>
                    <a:pt x="3032" y="6080"/>
                    <a:pt x="3551" y="5933"/>
                    <a:pt x="4134" y="5426"/>
                  </a:cubicBezTo>
                  <a:cubicBezTo>
                    <a:pt x="5471" y="4210"/>
                    <a:pt x="6170" y="2690"/>
                    <a:pt x="6231" y="1930"/>
                  </a:cubicBezTo>
                  <a:cubicBezTo>
                    <a:pt x="6302" y="993"/>
                    <a:pt x="5486" y="0"/>
                    <a:pt x="4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7ADF526-0C32-4F98-BB17-3AEE3633FEE1}"/>
              </a:ext>
            </a:extLst>
          </p:cNvPr>
          <p:cNvGrpSpPr/>
          <p:nvPr/>
        </p:nvGrpSpPr>
        <p:grpSpPr>
          <a:xfrm>
            <a:off x="6320901" y="632434"/>
            <a:ext cx="2360685" cy="3719659"/>
            <a:chOff x="5486530" y="711881"/>
            <a:chExt cx="2047830" cy="3719659"/>
          </a:xfrm>
        </p:grpSpPr>
        <p:grpSp>
          <p:nvGrpSpPr>
            <p:cNvPr id="3390" name="Google Shape;3390;p49"/>
            <p:cNvGrpSpPr/>
            <p:nvPr/>
          </p:nvGrpSpPr>
          <p:grpSpPr>
            <a:xfrm>
              <a:off x="5486530" y="711881"/>
              <a:ext cx="2047830" cy="3719659"/>
              <a:chOff x="7371100" y="1390650"/>
              <a:chExt cx="1234748" cy="2060296"/>
            </a:xfrm>
          </p:grpSpPr>
          <p:sp>
            <p:nvSpPr>
              <p:cNvPr id="3391" name="Google Shape;3391;p49"/>
              <p:cNvSpPr/>
              <p:nvPr/>
            </p:nvSpPr>
            <p:spPr>
              <a:xfrm>
                <a:off x="7371100" y="1390650"/>
                <a:ext cx="1234748" cy="2060296"/>
              </a:xfrm>
              <a:custGeom>
                <a:avLst/>
                <a:gdLst/>
                <a:ahLst/>
                <a:cxnLst/>
                <a:rect l="l" t="t" r="r" b="b"/>
                <a:pathLst>
                  <a:path w="9608" h="17813" extrusionOk="0">
                    <a:moveTo>
                      <a:pt x="634" y="0"/>
                    </a:moveTo>
                    <a:cubicBezTo>
                      <a:pt x="301" y="0"/>
                      <a:pt x="1" y="334"/>
                      <a:pt x="1" y="767"/>
                    </a:cubicBezTo>
                    <a:lnTo>
                      <a:pt x="1" y="17079"/>
                    </a:lnTo>
                    <a:cubicBezTo>
                      <a:pt x="1" y="17479"/>
                      <a:pt x="301" y="17813"/>
                      <a:pt x="634" y="17813"/>
                    </a:cubicBezTo>
                    <a:lnTo>
                      <a:pt x="8940" y="17813"/>
                    </a:lnTo>
                    <a:cubicBezTo>
                      <a:pt x="9307" y="17813"/>
                      <a:pt x="9607" y="17479"/>
                      <a:pt x="9607" y="17079"/>
                    </a:cubicBezTo>
                    <a:lnTo>
                      <a:pt x="9607" y="767"/>
                    </a:lnTo>
                    <a:cubicBezTo>
                      <a:pt x="9607" y="334"/>
                      <a:pt x="9307" y="0"/>
                      <a:pt x="89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2" name="Google Shape;3392;p49"/>
              <p:cNvSpPr/>
              <p:nvPr/>
            </p:nvSpPr>
            <p:spPr>
              <a:xfrm>
                <a:off x="7818650" y="1472057"/>
                <a:ext cx="345651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1535" h="134" extrusionOk="0">
                    <a:moveTo>
                      <a:pt x="67" y="0"/>
                    </a:moveTo>
                    <a:cubicBezTo>
                      <a:pt x="34" y="0"/>
                      <a:pt x="0" y="34"/>
                      <a:pt x="0" y="67"/>
                    </a:cubicBezTo>
                    <a:cubicBezTo>
                      <a:pt x="0" y="100"/>
                      <a:pt x="34" y="134"/>
                      <a:pt x="67" y="134"/>
                    </a:cubicBezTo>
                    <a:lnTo>
                      <a:pt x="1435" y="134"/>
                    </a:lnTo>
                    <a:cubicBezTo>
                      <a:pt x="1501" y="134"/>
                      <a:pt x="1535" y="100"/>
                      <a:pt x="1535" y="67"/>
                    </a:cubicBezTo>
                    <a:cubicBezTo>
                      <a:pt x="1535" y="34"/>
                      <a:pt x="1501" y="0"/>
                      <a:pt x="14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3" name="Google Shape;3393;p49"/>
              <p:cNvSpPr/>
              <p:nvPr/>
            </p:nvSpPr>
            <p:spPr>
              <a:xfrm>
                <a:off x="7942653" y="3281820"/>
                <a:ext cx="107205" cy="97303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1702" extrusionOk="0">
                    <a:moveTo>
                      <a:pt x="868" y="0"/>
                    </a:moveTo>
                    <a:cubicBezTo>
                      <a:pt x="401" y="0"/>
                      <a:pt x="1" y="401"/>
                      <a:pt x="1" y="868"/>
                    </a:cubicBezTo>
                    <a:cubicBezTo>
                      <a:pt x="1" y="1335"/>
                      <a:pt x="401" y="1701"/>
                      <a:pt x="868" y="1701"/>
                    </a:cubicBezTo>
                    <a:cubicBezTo>
                      <a:pt x="1335" y="1701"/>
                      <a:pt x="1702" y="1335"/>
                      <a:pt x="1702" y="868"/>
                    </a:cubicBezTo>
                    <a:cubicBezTo>
                      <a:pt x="1702" y="401"/>
                      <a:pt x="1335" y="0"/>
                      <a:pt x="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94" name="Google Shape;3394;p49"/>
            <p:cNvSpPr/>
            <p:nvPr/>
          </p:nvSpPr>
          <p:spPr>
            <a:xfrm>
              <a:off x="6827791" y="3740592"/>
              <a:ext cx="181" cy="6694"/>
            </a:xfrm>
            <a:custGeom>
              <a:avLst/>
              <a:gdLst/>
              <a:ahLst/>
              <a:cxnLst/>
              <a:rect l="l" t="t" r="r" b="b"/>
              <a:pathLst>
                <a:path w="1" h="34" extrusionOk="0">
                  <a:moveTo>
                    <a:pt x="1" y="3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833AB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7292E3-779F-40B8-94D4-9EEE22C33D5A}"/>
                </a:ext>
              </a:extLst>
            </p:cNvPr>
            <p:cNvSpPr txBox="1"/>
            <p:nvPr/>
          </p:nvSpPr>
          <p:spPr>
            <a:xfrm>
              <a:off x="5699464" y="1136342"/>
              <a:ext cx="1589103" cy="26109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A5DF34-5B89-410C-B246-B2E4859409CE}"/>
              </a:ext>
            </a:extLst>
          </p:cNvPr>
          <p:cNvGrpSpPr/>
          <p:nvPr/>
        </p:nvGrpSpPr>
        <p:grpSpPr>
          <a:xfrm>
            <a:off x="3540765" y="632433"/>
            <a:ext cx="2360685" cy="3719659"/>
            <a:chOff x="5486530" y="711881"/>
            <a:chExt cx="2047830" cy="3719659"/>
          </a:xfrm>
        </p:grpSpPr>
        <p:grpSp>
          <p:nvGrpSpPr>
            <p:cNvPr id="18" name="Google Shape;3390;p49">
              <a:extLst>
                <a:ext uri="{FF2B5EF4-FFF2-40B4-BE49-F238E27FC236}">
                  <a16:creationId xmlns:a16="http://schemas.microsoft.com/office/drawing/2014/main" id="{AF5D810A-3023-4392-B626-2EEDD04E3B5C}"/>
                </a:ext>
              </a:extLst>
            </p:cNvPr>
            <p:cNvGrpSpPr/>
            <p:nvPr/>
          </p:nvGrpSpPr>
          <p:grpSpPr>
            <a:xfrm>
              <a:off x="5486530" y="711881"/>
              <a:ext cx="2047830" cy="3719659"/>
              <a:chOff x="7371100" y="1390650"/>
              <a:chExt cx="1234748" cy="2060296"/>
            </a:xfrm>
          </p:grpSpPr>
          <p:sp>
            <p:nvSpPr>
              <p:cNvPr id="21" name="Google Shape;3391;p49">
                <a:extLst>
                  <a:ext uri="{FF2B5EF4-FFF2-40B4-BE49-F238E27FC236}">
                    <a16:creationId xmlns:a16="http://schemas.microsoft.com/office/drawing/2014/main" id="{87798706-824B-4E7D-9B3B-72FA0D41CA28}"/>
                  </a:ext>
                </a:extLst>
              </p:cNvPr>
              <p:cNvSpPr/>
              <p:nvPr/>
            </p:nvSpPr>
            <p:spPr>
              <a:xfrm>
                <a:off x="7371100" y="1390650"/>
                <a:ext cx="1234748" cy="2060296"/>
              </a:xfrm>
              <a:custGeom>
                <a:avLst/>
                <a:gdLst/>
                <a:ahLst/>
                <a:cxnLst/>
                <a:rect l="l" t="t" r="r" b="b"/>
                <a:pathLst>
                  <a:path w="9608" h="17813" extrusionOk="0">
                    <a:moveTo>
                      <a:pt x="634" y="0"/>
                    </a:moveTo>
                    <a:cubicBezTo>
                      <a:pt x="301" y="0"/>
                      <a:pt x="1" y="334"/>
                      <a:pt x="1" y="767"/>
                    </a:cubicBezTo>
                    <a:lnTo>
                      <a:pt x="1" y="17079"/>
                    </a:lnTo>
                    <a:cubicBezTo>
                      <a:pt x="1" y="17479"/>
                      <a:pt x="301" y="17813"/>
                      <a:pt x="634" y="17813"/>
                    </a:cubicBezTo>
                    <a:lnTo>
                      <a:pt x="8940" y="17813"/>
                    </a:lnTo>
                    <a:cubicBezTo>
                      <a:pt x="9307" y="17813"/>
                      <a:pt x="9607" y="17479"/>
                      <a:pt x="9607" y="17079"/>
                    </a:cubicBezTo>
                    <a:lnTo>
                      <a:pt x="9607" y="767"/>
                    </a:lnTo>
                    <a:cubicBezTo>
                      <a:pt x="9607" y="334"/>
                      <a:pt x="9307" y="0"/>
                      <a:pt x="89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3392;p49">
                <a:extLst>
                  <a:ext uri="{FF2B5EF4-FFF2-40B4-BE49-F238E27FC236}">
                    <a16:creationId xmlns:a16="http://schemas.microsoft.com/office/drawing/2014/main" id="{C0ADE5C6-B329-4EC0-A68A-AF3FAD05C528}"/>
                  </a:ext>
                </a:extLst>
              </p:cNvPr>
              <p:cNvSpPr/>
              <p:nvPr/>
            </p:nvSpPr>
            <p:spPr>
              <a:xfrm>
                <a:off x="7818650" y="1472057"/>
                <a:ext cx="345651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1535" h="134" extrusionOk="0">
                    <a:moveTo>
                      <a:pt x="67" y="0"/>
                    </a:moveTo>
                    <a:cubicBezTo>
                      <a:pt x="34" y="0"/>
                      <a:pt x="0" y="34"/>
                      <a:pt x="0" y="67"/>
                    </a:cubicBezTo>
                    <a:cubicBezTo>
                      <a:pt x="0" y="100"/>
                      <a:pt x="34" y="134"/>
                      <a:pt x="67" y="134"/>
                    </a:cubicBezTo>
                    <a:lnTo>
                      <a:pt x="1435" y="134"/>
                    </a:lnTo>
                    <a:cubicBezTo>
                      <a:pt x="1501" y="134"/>
                      <a:pt x="1535" y="100"/>
                      <a:pt x="1535" y="67"/>
                    </a:cubicBezTo>
                    <a:cubicBezTo>
                      <a:pt x="1535" y="34"/>
                      <a:pt x="1501" y="0"/>
                      <a:pt x="14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3393;p49">
                <a:extLst>
                  <a:ext uri="{FF2B5EF4-FFF2-40B4-BE49-F238E27FC236}">
                    <a16:creationId xmlns:a16="http://schemas.microsoft.com/office/drawing/2014/main" id="{2FE6E810-16E5-4044-BA7D-06D18AE84455}"/>
                  </a:ext>
                </a:extLst>
              </p:cNvPr>
              <p:cNvSpPr/>
              <p:nvPr/>
            </p:nvSpPr>
            <p:spPr>
              <a:xfrm>
                <a:off x="7942653" y="3281820"/>
                <a:ext cx="107205" cy="97303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1702" extrusionOk="0">
                    <a:moveTo>
                      <a:pt x="868" y="0"/>
                    </a:moveTo>
                    <a:cubicBezTo>
                      <a:pt x="401" y="0"/>
                      <a:pt x="1" y="401"/>
                      <a:pt x="1" y="868"/>
                    </a:cubicBezTo>
                    <a:cubicBezTo>
                      <a:pt x="1" y="1335"/>
                      <a:pt x="401" y="1701"/>
                      <a:pt x="868" y="1701"/>
                    </a:cubicBezTo>
                    <a:cubicBezTo>
                      <a:pt x="1335" y="1701"/>
                      <a:pt x="1702" y="1335"/>
                      <a:pt x="1702" y="868"/>
                    </a:cubicBezTo>
                    <a:cubicBezTo>
                      <a:pt x="1702" y="401"/>
                      <a:pt x="1335" y="0"/>
                      <a:pt x="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" name="Google Shape;3394;p49">
              <a:extLst>
                <a:ext uri="{FF2B5EF4-FFF2-40B4-BE49-F238E27FC236}">
                  <a16:creationId xmlns:a16="http://schemas.microsoft.com/office/drawing/2014/main" id="{5042C7C6-8BAC-4B0E-AE9B-B023BE2213C1}"/>
                </a:ext>
              </a:extLst>
            </p:cNvPr>
            <p:cNvSpPr/>
            <p:nvPr/>
          </p:nvSpPr>
          <p:spPr>
            <a:xfrm>
              <a:off x="6827791" y="3740592"/>
              <a:ext cx="181" cy="6694"/>
            </a:xfrm>
            <a:custGeom>
              <a:avLst/>
              <a:gdLst/>
              <a:ahLst/>
              <a:cxnLst/>
              <a:rect l="l" t="t" r="r" b="b"/>
              <a:pathLst>
                <a:path w="1" h="34" extrusionOk="0">
                  <a:moveTo>
                    <a:pt x="1" y="3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833AB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DC3F152-5386-4167-9714-6CD6427C451C}"/>
                </a:ext>
              </a:extLst>
            </p:cNvPr>
            <p:cNvSpPr txBox="1"/>
            <p:nvPr/>
          </p:nvSpPr>
          <p:spPr>
            <a:xfrm>
              <a:off x="5699464" y="1136342"/>
              <a:ext cx="1589103" cy="26109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D5A4D95-730C-4FE9-AB4A-6E87ECD6DA89}"/>
              </a:ext>
            </a:extLst>
          </p:cNvPr>
          <p:cNvGrpSpPr/>
          <p:nvPr/>
        </p:nvGrpSpPr>
        <p:grpSpPr>
          <a:xfrm>
            <a:off x="623451" y="632433"/>
            <a:ext cx="2360685" cy="3719659"/>
            <a:chOff x="5486530" y="711881"/>
            <a:chExt cx="2047830" cy="3719659"/>
          </a:xfrm>
        </p:grpSpPr>
        <p:grpSp>
          <p:nvGrpSpPr>
            <p:cNvPr id="25" name="Google Shape;3390;p49">
              <a:extLst>
                <a:ext uri="{FF2B5EF4-FFF2-40B4-BE49-F238E27FC236}">
                  <a16:creationId xmlns:a16="http://schemas.microsoft.com/office/drawing/2014/main" id="{27ECC28E-EF56-4E64-8655-6E652728D305}"/>
                </a:ext>
              </a:extLst>
            </p:cNvPr>
            <p:cNvGrpSpPr/>
            <p:nvPr/>
          </p:nvGrpSpPr>
          <p:grpSpPr>
            <a:xfrm>
              <a:off x="5486530" y="711881"/>
              <a:ext cx="2047830" cy="3719659"/>
              <a:chOff x="7371100" y="1390650"/>
              <a:chExt cx="1234748" cy="2060296"/>
            </a:xfrm>
          </p:grpSpPr>
          <p:sp>
            <p:nvSpPr>
              <p:cNvPr id="28" name="Google Shape;3391;p49">
                <a:extLst>
                  <a:ext uri="{FF2B5EF4-FFF2-40B4-BE49-F238E27FC236}">
                    <a16:creationId xmlns:a16="http://schemas.microsoft.com/office/drawing/2014/main" id="{CB3010F3-FD65-46A5-A321-3E919AACF43E}"/>
                  </a:ext>
                </a:extLst>
              </p:cNvPr>
              <p:cNvSpPr/>
              <p:nvPr/>
            </p:nvSpPr>
            <p:spPr>
              <a:xfrm>
                <a:off x="7371100" y="1390650"/>
                <a:ext cx="1234748" cy="2060296"/>
              </a:xfrm>
              <a:custGeom>
                <a:avLst/>
                <a:gdLst/>
                <a:ahLst/>
                <a:cxnLst/>
                <a:rect l="l" t="t" r="r" b="b"/>
                <a:pathLst>
                  <a:path w="9608" h="17813" extrusionOk="0">
                    <a:moveTo>
                      <a:pt x="634" y="0"/>
                    </a:moveTo>
                    <a:cubicBezTo>
                      <a:pt x="301" y="0"/>
                      <a:pt x="1" y="334"/>
                      <a:pt x="1" y="767"/>
                    </a:cubicBezTo>
                    <a:lnTo>
                      <a:pt x="1" y="17079"/>
                    </a:lnTo>
                    <a:cubicBezTo>
                      <a:pt x="1" y="17479"/>
                      <a:pt x="301" y="17813"/>
                      <a:pt x="634" y="17813"/>
                    </a:cubicBezTo>
                    <a:lnTo>
                      <a:pt x="8940" y="17813"/>
                    </a:lnTo>
                    <a:cubicBezTo>
                      <a:pt x="9307" y="17813"/>
                      <a:pt x="9607" y="17479"/>
                      <a:pt x="9607" y="17079"/>
                    </a:cubicBezTo>
                    <a:lnTo>
                      <a:pt x="9607" y="767"/>
                    </a:lnTo>
                    <a:cubicBezTo>
                      <a:pt x="9607" y="334"/>
                      <a:pt x="9307" y="0"/>
                      <a:pt x="89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3392;p49">
                <a:extLst>
                  <a:ext uri="{FF2B5EF4-FFF2-40B4-BE49-F238E27FC236}">
                    <a16:creationId xmlns:a16="http://schemas.microsoft.com/office/drawing/2014/main" id="{4962E707-156F-47A3-A803-5386D0B47914}"/>
                  </a:ext>
                </a:extLst>
              </p:cNvPr>
              <p:cNvSpPr/>
              <p:nvPr/>
            </p:nvSpPr>
            <p:spPr>
              <a:xfrm>
                <a:off x="7818650" y="1472057"/>
                <a:ext cx="345651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1535" h="134" extrusionOk="0">
                    <a:moveTo>
                      <a:pt x="67" y="0"/>
                    </a:moveTo>
                    <a:cubicBezTo>
                      <a:pt x="34" y="0"/>
                      <a:pt x="0" y="34"/>
                      <a:pt x="0" y="67"/>
                    </a:cubicBezTo>
                    <a:cubicBezTo>
                      <a:pt x="0" y="100"/>
                      <a:pt x="34" y="134"/>
                      <a:pt x="67" y="134"/>
                    </a:cubicBezTo>
                    <a:lnTo>
                      <a:pt x="1435" y="134"/>
                    </a:lnTo>
                    <a:cubicBezTo>
                      <a:pt x="1501" y="134"/>
                      <a:pt x="1535" y="100"/>
                      <a:pt x="1535" y="67"/>
                    </a:cubicBezTo>
                    <a:cubicBezTo>
                      <a:pt x="1535" y="34"/>
                      <a:pt x="1501" y="0"/>
                      <a:pt x="14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393;p49">
                <a:extLst>
                  <a:ext uri="{FF2B5EF4-FFF2-40B4-BE49-F238E27FC236}">
                    <a16:creationId xmlns:a16="http://schemas.microsoft.com/office/drawing/2014/main" id="{EA6EB936-5B10-4A46-8509-B1A9D0ABF801}"/>
                  </a:ext>
                </a:extLst>
              </p:cNvPr>
              <p:cNvSpPr/>
              <p:nvPr/>
            </p:nvSpPr>
            <p:spPr>
              <a:xfrm>
                <a:off x="7942653" y="3281820"/>
                <a:ext cx="107205" cy="97303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1702" extrusionOk="0">
                    <a:moveTo>
                      <a:pt x="868" y="0"/>
                    </a:moveTo>
                    <a:cubicBezTo>
                      <a:pt x="401" y="0"/>
                      <a:pt x="1" y="401"/>
                      <a:pt x="1" y="868"/>
                    </a:cubicBezTo>
                    <a:cubicBezTo>
                      <a:pt x="1" y="1335"/>
                      <a:pt x="401" y="1701"/>
                      <a:pt x="868" y="1701"/>
                    </a:cubicBezTo>
                    <a:cubicBezTo>
                      <a:pt x="1335" y="1701"/>
                      <a:pt x="1702" y="1335"/>
                      <a:pt x="1702" y="868"/>
                    </a:cubicBezTo>
                    <a:cubicBezTo>
                      <a:pt x="1702" y="401"/>
                      <a:pt x="1335" y="0"/>
                      <a:pt x="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" name="Google Shape;3394;p49">
              <a:extLst>
                <a:ext uri="{FF2B5EF4-FFF2-40B4-BE49-F238E27FC236}">
                  <a16:creationId xmlns:a16="http://schemas.microsoft.com/office/drawing/2014/main" id="{F4FBECF4-22BD-492C-A168-AE62CBEE4ECD}"/>
                </a:ext>
              </a:extLst>
            </p:cNvPr>
            <p:cNvSpPr/>
            <p:nvPr/>
          </p:nvSpPr>
          <p:spPr>
            <a:xfrm>
              <a:off x="6827791" y="3740592"/>
              <a:ext cx="181" cy="6694"/>
            </a:xfrm>
            <a:custGeom>
              <a:avLst/>
              <a:gdLst/>
              <a:ahLst/>
              <a:cxnLst/>
              <a:rect l="l" t="t" r="r" b="b"/>
              <a:pathLst>
                <a:path w="1" h="34" extrusionOk="0">
                  <a:moveTo>
                    <a:pt x="1" y="3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833AB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62DBFB9-2A91-483C-BB54-7982D9348808}"/>
                </a:ext>
              </a:extLst>
            </p:cNvPr>
            <p:cNvSpPr txBox="1"/>
            <p:nvPr/>
          </p:nvSpPr>
          <p:spPr>
            <a:xfrm>
              <a:off x="5699464" y="1136342"/>
              <a:ext cx="1589103" cy="26109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9190BCF-7172-4AB2-B817-AFD1D31D9E5D}"/>
              </a:ext>
            </a:extLst>
          </p:cNvPr>
          <p:cNvSpPr txBox="1"/>
          <p:nvPr/>
        </p:nvSpPr>
        <p:spPr>
          <a:xfrm>
            <a:off x="2429384" y="72487"/>
            <a:ext cx="4104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الواجــــــــــــــــــــــــــــــــب  المـــــــــــــــــــــــــــــــــــــــــــــــنزلي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8" name="Google Shape;4213;p57">
            <a:extLst>
              <a:ext uri="{FF2B5EF4-FFF2-40B4-BE49-F238E27FC236}">
                <a16:creationId xmlns:a16="http://schemas.microsoft.com/office/drawing/2014/main" id="{ECEF2AD6-00BF-423A-9945-DEFBEE926FE3}"/>
              </a:ext>
            </a:extLst>
          </p:cNvPr>
          <p:cNvGrpSpPr/>
          <p:nvPr/>
        </p:nvGrpSpPr>
        <p:grpSpPr>
          <a:xfrm rot="-900032">
            <a:off x="6224081" y="3535338"/>
            <a:ext cx="1047900" cy="879831"/>
            <a:chOff x="25971875" y="14930625"/>
            <a:chExt cx="1411900" cy="1185450"/>
          </a:xfrm>
        </p:grpSpPr>
        <p:sp>
          <p:nvSpPr>
            <p:cNvPr id="69" name="Google Shape;4214;p57">
              <a:extLst>
                <a:ext uri="{FF2B5EF4-FFF2-40B4-BE49-F238E27FC236}">
                  <a16:creationId xmlns:a16="http://schemas.microsoft.com/office/drawing/2014/main" id="{3F04251A-B513-441A-9CF0-AD93058F24E9}"/>
                </a:ext>
              </a:extLst>
            </p:cNvPr>
            <p:cNvSpPr/>
            <p:nvPr/>
          </p:nvSpPr>
          <p:spPr>
            <a:xfrm>
              <a:off x="26700625" y="15018150"/>
              <a:ext cx="36300" cy="344600"/>
            </a:xfrm>
            <a:custGeom>
              <a:avLst/>
              <a:gdLst/>
              <a:ahLst/>
              <a:cxnLst/>
              <a:rect l="l" t="t" r="r" b="b"/>
              <a:pathLst>
                <a:path w="1452" h="13784" extrusionOk="0">
                  <a:moveTo>
                    <a:pt x="1232" y="1"/>
                  </a:moveTo>
                  <a:cubicBezTo>
                    <a:pt x="1154" y="1"/>
                    <a:pt x="1077" y="44"/>
                    <a:pt x="1064" y="146"/>
                  </a:cubicBezTo>
                  <a:cubicBezTo>
                    <a:pt x="30" y="3550"/>
                    <a:pt x="0" y="7137"/>
                    <a:pt x="182" y="10632"/>
                  </a:cubicBezTo>
                  <a:cubicBezTo>
                    <a:pt x="213" y="11666"/>
                    <a:pt x="304" y="12638"/>
                    <a:pt x="365" y="13642"/>
                  </a:cubicBezTo>
                  <a:cubicBezTo>
                    <a:pt x="365" y="13737"/>
                    <a:pt x="445" y="13784"/>
                    <a:pt x="530" y="13784"/>
                  </a:cubicBezTo>
                  <a:cubicBezTo>
                    <a:pt x="634" y="13784"/>
                    <a:pt x="746" y="13714"/>
                    <a:pt x="730" y="13581"/>
                  </a:cubicBezTo>
                  <a:cubicBezTo>
                    <a:pt x="456" y="10085"/>
                    <a:pt x="213" y="6559"/>
                    <a:pt x="760" y="3094"/>
                  </a:cubicBezTo>
                  <a:cubicBezTo>
                    <a:pt x="912" y="2122"/>
                    <a:pt x="1125" y="1179"/>
                    <a:pt x="1398" y="207"/>
                  </a:cubicBezTo>
                  <a:cubicBezTo>
                    <a:pt x="1451" y="83"/>
                    <a:pt x="1340" y="1"/>
                    <a:pt x="1232" y="1"/>
                  </a:cubicBezTo>
                  <a:close/>
                </a:path>
              </a:pathLst>
            </a:custGeom>
            <a:solidFill>
              <a:srgbClr val="0C0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215;p57">
              <a:extLst>
                <a:ext uri="{FF2B5EF4-FFF2-40B4-BE49-F238E27FC236}">
                  <a16:creationId xmlns:a16="http://schemas.microsoft.com/office/drawing/2014/main" id="{75B1D6E8-76BE-41CF-92C5-35A1FF2581B5}"/>
                </a:ext>
              </a:extLst>
            </p:cNvPr>
            <p:cNvSpPr/>
            <p:nvPr/>
          </p:nvSpPr>
          <p:spPr>
            <a:xfrm>
              <a:off x="26344700" y="15205475"/>
              <a:ext cx="319825" cy="179450"/>
            </a:xfrm>
            <a:custGeom>
              <a:avLst/>
              <a:gdLst/>
              <a:ahLst/>
              <a:cxnLst/>
              <a:rect l="l" t="t" r="r" b="b"/>
              <a:pathLst>
                <a:path w="12793" h="7178" extrusionOk="0">
                  <a:moveTo>
                    <a:pt x="291" y="1"/>
                  </a:moveTo>
                  <a:cubicBezTo>
                    <a:pt x="109" y="1"/>
                    <a:pt x="0" y="263"/>
                    <a:pt x="194" y="373"/>
                  </a:cubicBezTo>
                  <a:cubicBezTo>
                    <a:pt x="3629" y="1741"/>
                    <a:pt x="7094" y="3139"/>
                    <a:pt x="10073" y="5267"/>
                  </a:cubicBezTo>
                  <a:cubicBezTo>
                    <a:pt x="10893" y="5845"/>
                    <a:pt x="11653" y="6483"/>
                    <a:pt x="12352" y="7121"/>
                  </a:cubicBezTo>
                  <a:cubicBezTo>
                    <a:pt x="12406" y="7161"/>
                    <a:pt x="12459" y="7178"/>
                    <a:pt x="12507" y="7178"/>
                  </a:cubicBezTo>
                  <a:cubicBezTo>
                    <a:pt x="12680" y="7178"/>
                    <a:pt x="12792" y="6966"/>
                    <a:pt x="12626" y="6848"/>
                  </a:cubicBezTo>
                  <a:cubicBezTo>
                    <a:pt x="10012" y="4355"/>
                    <a:pt x="6760" y="2683"/>
                    <a:pt x="3386" y="1285"/>
                  </a:cubicBezTo>
                  <a:cubicBezTo>
                    <a:pt x="2413" y="860"/>
                    <a:pt x="1380" y="434"/>
                    <a:pt x="346" y="9"/>
                  </a:cubicBezTo>
                  <a:cubicBezTo>
                    <a:pt x="327" y="3"/>
                    <a:pt x="309" y="1"/>
                    <a:pt x="291" y="1"/>
                  </a:cubicBezTo>
                  <a:close/>
                </a:path>
              </a:pathLst>
            </a:custGeom>
            <a:solidFill>
              <a:srgbClr val="0C0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216;p57">
              <a:extLst>
                <a:ext uri="{FF2B5EF4-FFF2-40B4-BE49-F238E27FC236}">
                  <a16:creationId xmlns:a16="http://schemas.microsoft.com/office/drawing/2014/main" id="{4EA6C4E2-3F51-40FA-AD7C-25DA4984605A}"/>
                </a:ext>
              </a:extLst>
            </p:cNvPr>
            <p:cNvSpPr/>
            <p:nvPr/>
          </p:nvSpPr>
          <p:spPr>
            <a:xfrm>
              <a:off x="26747900" y="14930625"/>
              <a:ext cx="635875" cy="1017875"/>
            </a:xfrm>
            <a:custGeom>
              <a:avLst/>
              <a:gdLst/>
              <a:ahLst/>
              <a:cxnLst/>
              <a:rect l="l" t="t" r="r" b="b"/>
              <a:pathLst>
                <a:path w="25435" h="40715" extrusionOk="0">
                  <a:moveTo>
                    <a:pt x="19660" y="0"/>
                  </a:moveTo>
                  <a:cubicBezTo>
                    <a:pt x="16150" y="0"/>
                    <a:pt x="12935" y="2422"/>
                    <a:pt x="10419" y="5167"/>
                  </a:cubicBezTo>
                  <a:cubicBezTo>
                    <a:pt x="8869" y="6869"/>
                    <a:pt x="7532" y="8723"/>
                    <a:pt x="6589" y="10212"/>
                  </a:cubicBezTo>
                  <a:lnTo>
                    <a:pt x="6012" y="11124"/>
                  </a:lnTo>
                  <a:cubicBezTo>
                    <a:pt x="5404" y="12127"/>
                    <a:pt x="4918" y="13130"/>
                    <a:pt x="4401" y="14194"/>
                  </a:cubicBezTo>
                  <a:cubicBezTo>
                    <a:pt x="3550" y="16079"/>
                    <a:pt x="1787" y="18966"/>
                    <a:pt x="905" y="20395"/>
                  </a:cubicBezTo>
                  <a:cubicBezTo>
                    <a:pt x="845" y="20516"/>
                    <a:pt x="814" y="20638"/>
                    <a:pt x="723" y="20699"/>
                  </a:cubicBezTo>
                  <a:lnTo>
                    <a:pt x="389" y="21276"/>
                  </a:lnTo>
                  <a:lnTo>
                    <a:pt x="541" y="21580"/>
                  </a:lnTo>
                  <a:lnTo>
                    <a:pt x="571" y="21611"/>
                  </a:lnTo>
                  <a:lnTo>
                    <a:pt x="541" y="21641"/>
                  </a:lnTo>
                  <a:cubicBezTo>
                    <a:pt x="419" y="21793"/>
                    <a:pt x="297" y="21945"/>
                    <a:pt x="146" y="22067"/>
                  </a:cubicBezTo>
                  <a:cubicBezTo>
                    <a:pt x="1" y="22187"/>
                    <a:pt x="143" y="22385"/>
                    <a:pt x="284" y="22385"/>
                  </a:cubicBezTo>
                  <a:cubicBezTo>
                    <a:pt x="321" y="22385"/>
                    <a:pt x="357" y="22371"/>
                    <a:pt x="389" y="22340"/>
                  </a:cubicBezTo>
                  <a:cubicBezTo>
                    <a:pt x="419" y="22249"/>
                    <a:pt x="510" y="22188"/>
                    <a:pt x="571" y="22097"/>
                  </a:cubicBezTo>
                  <a:lnTo>
                    <a:pt x="723" y="21945"/>
                  </a:lnTo>
                  <a:lnTo>
                    <a:pt x="966" y="22462"/>
                  </a:lnTo>
                  <a:cubicBezTo>
                    <a:pt x="857" y="22544"/>
                    <a:pt x="895" y="22774"/>
                    <a:pt x="1060" y="22774"/>
                  </a:cubicBezTo>
                  <a:cubicBezTo>
                    <a:pt x="1078" y="22774"/>
                    <a:pt x="1097" y="22772"/>
                    <a:pt x="1118" y="22766"/>
                  </a:cubicBezTo>
                  <a:lnTo>
                    <a:pt x="1635" y="23860"/>
                  </a:lnTo>
                  <a:lnTo>
                    <a:pt x="1635" y="23890"/>
                  </a:lnTo>
                  <a:lnTo>
                    <a:pt x="1665" y="24012"/>
                  </a:lnTo>
                  <a:cubicBezTo>
                    <a:pt x="1665" y="24042"/>
                    <a:pt x="1665" y="24134"/>
                    <a:pt x="1756" y="24164"/>
                  </a:cubicBezTo>
                  <a:lnTo>
                    <a:pt x="1787" y="24194"/>
                  </a:lnTo>
                  <a:lnTo>
                    <a:pt x="4644" y="30000"/>
                  </a:lnTo>
                  <a:cubicBezTo>
                    <a:pt x="5890" y="31520"/>
                    <a:pt x="7137" y="32979"/>
                    <a:pt x="8413" y="34255"/>
                  </a:cubicBezTo>
                  <a:cubicBezTo>
                    <a:pt x="9933" y="35866"/>
                    <a:pt x="11483" y="37295"/>
                    <a:pt x="13003" y="38511"/>
                  </a:cubicBezTo>
                  <a:cubicBezTo>
                    <a:pt x="13368" y="38815"/>
                    <a:pt x="13793" y="39119"/>
                    <a:pt x="14219" y="39422"/>
                  </a:cubicBezTo>
                  <a:cubicBezTo>
                    <a:pt x="14735" y="39848"/>
                    <a:pt x="15313" y="40182"/>
                    <a:pt x="15890" y="40547"/>
                  </a:cubicBezTo>
                  <a:cubicBezTo>
                    <a:pt x="16087" y="40661"/>
                    <a:pt x="16298" y="40715"/>
                    <a:pt x="16507" y="40715"/>
                  </a:cubicBezTo>
                  <a:cubicBezTo>
                    <a:pt x="16912" y="40715"/>
                    <a:pt x="17312" y="40513"/>
                    <a:pt x="17593" y="40152"/>
                  </a:cubicBezTo>
                  <a:cubicBezTo>
                    <a:pt x="22182" y="33921"/>
                    <a:pt x="25435" y="28085"/>
                    <a:pt x="24128" y="23222"/>
                  </a:cubicBezTo>
                  <a:cubicBezTo>
                    <a:pt x="24097" y="23100"/>
                    <a:pt x="24037" y="22948"/>
                    <a:pt x="24006" y="22826"/>
                  </a:cubicBezTo>
                  <a:cubicBezTo>
                    <a:pt x="23793" y="22067"/>
                    <a:pt x="23398" y="21307"/>
                    <a:pt x="22912" y="20577"/>
                  </a:cubicBezTo>
                  <a:cubicBezTo>
                    <a:pt x="22821" y="20486"/>
                    <a:pt x="22730" y="20364"/>
                    <a:pt x="22638" y="20243"/>
                  </a:cubicBezTo>
                  <a:lnTo>
                    <a:pt x="22608" y="20182"/>
                  </a:lnTo>
                  <a:cubicBezTo>
                    <a:pt x="22456" y="19939"/>
                    <a:pt x="22274" y="19757"/>
                    <a:pt x="22061" y="19513"/>
                  </a:cubicBezTo>
                  <a:cubicBezTo>
                    <a:pt x="22274" y="19453"/>
                    <a:pt x="22426" y="19361"/>
                    <a:pt x="22517" y="19270"/>
                  </a:cubicBezTo>
                  <a:cubicBezTo>
                    <a:pt x="22638" y="19179"/>
                    <a:pt x="22760" y="19057"/>
                    <a:pt x="22882" y="18966"/>
                  </a:cubicBezTo>
                  <a:cubicBezTo>
                    <a:pt x="23550" y="18237"/>
                    <a:pt x="23793" y="17051"/>
                    <a:pt x="23824" y="15653"/>
                  </a:cubicBezTo>
                  <a:cubicBezTo>
                    <a:pt x="23854" y="13373"/>
                    <a:pt x="23307" y="10486"/>
                    <a:pt x="22790" y="7872"/>
                  </a:cubicBezTo>
                  <a:cubicBezTo>
                    <a:pt x="22730" y="7416"/>
                    <a:pt x="22638" y="6960"/>
                    <a:pt x="22578" y="6534"/>
                  </a:cubicBezTo>
                  <a:cubicBezTo>
                    <a:pt x="22578" y="6413"/>
                    <a:pt x="22547" y="6291"/>
                    <a:pt x="22547" y="6200"/>
                  </a:cubicBezTo>
                  <a:cubicBezTo>
                    <a:pt x="22274" y="4468"/>
                    <a:pt x="22030" y="2948"/>
                    <a:pt x="21939" y="1884"/>
                  </a:cubicBezTo>
                  <a:cubicBezTo>
                    <a:pt x="21878" y="1671"/>
                    <a:pt x="21878" y="1428"/>
                    <a:pt x="21848" y="1246"/>
                  </a:cubicBezTo>
                  <a:cubicBezTo>
                    <a:pt x="21787" y="759"/>
                    <a:pt x="21483" y="334"/>
                    <a:pt x="21058" y="182"/>
                  </a:cubicBezTo>
                  <a:cubicBezTo>
                    <a:pt x="20936" y="151"/>
                    <a:pt x="20875" y="121"/>
                    <a:pt x="20754" y="121"/>
                  </a:cubicBezTo>
                  <a:cubicBezTo>
                    <a:pt x="20602" y="60"/>
                    <a:pt x="20480" y="30"/>
                    <a:pt x="20328" y="30"/>
                  </a:cubicBezTo>
                  <a:cubicBezTo>
                    <a:pt x="20104" y="10"/>
                    <a:pt x="19881" y="0"/>
                    <a:pt x="19660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217;p57">
              <a:extLst>
                <a:ext uri="{FF2B5EF4-FFF2-40B4-BE49-F238E27FC236}">
                  <a16:creationId xmlns:a16="http://schemas.microsoft.com/office/drawing/2014/main" id="{DF03401D-CEF8-4EAB-AFB5-9ECB67534576}"/>
                </a:ext>
              </a:extLst>
            </p:cNvPr>
            <p:cNvSpPr/>
            <p:nvPr/>
          </p:nvSpPr>
          <p:spPr>
            <a:xfrm>
              <a:off x="26747900" y="14930625"/>
              <a:ext cx="635875" cy="1017875"/>
            </a:xfrm>
            <a:custGeom>
              <a:avLst/>
              <a:gdLst/>
              <a:ahLst/>
              <a:cxnLst/>
              <a:rect l="l" t="t" r="r" b="b"/>
              <a:pathLst>
                <a:path w="25435" h="40715" extrusionOk="0">
                  <a:moveTo>
                    <a:pt x="19660" y="0"/>
                  </a:moveTo>
                  <a:cubicBezTo>
                    <a:pt x="16150" y="0"/>
                    <a:pt x="12935" y="2422"/>
                    <a:pt x="10419" y="5167"/>
                  </a:cubicBezTo>
                  <a:cubicBezTo>
                    <a:pt x="8869" y="6869"/>
                    <a:pt x="7532" y="8723"/>
                    <a:pt x="6589" y="10212"/>
                  </a:cubicBezTo>
                  <a:lnTo>
                    <a:pt x="6012" y="11124"/>
                  </a:lnTo>
                  <a:cubicBezTo>
                    <a:pt x="5404" y="12127"/>
                    <a:pt x="4918" y="13130"/>
                    <a:pt x="4401" y="14194"/>
                  </a:cubicBezTo>
                  <a:cubicBezTo>
                    <a:pt x="3550" y="16079"/>
                    <a:pt x="1787" y="18966"/>
                    <a:pt x="905" y="20395"/>
                  </a:cubicBezTo>
                  <a:cubicBezTo>
                    <a:pt x="845" y="20516"/>
                    <a:pt x="814" y="20638"/>
                    <a:pt x="723" y="20699"/>
                  </a:cubicBezTo>
                  <a:lnTo>
                    <a:pt x="389" y="21276"/>
                  </a:lnTo>
                  <a:lnTo>
                    <a:pt x="541" y="21580"/>
                  </a:lnTo>
                  <a:lnTo>
                    <a:pt x="571" y="21611"/>
                  </a:lnTo>
                  <a:lnTo>
                    <a:pt x="541" y="21641"/>
                  </a:lnTo>
                  <a:cubicBezTo>
                    <a:pt x="419" y="21793"/>
                    <a:pt x="297" y="21945"/>
                    <a:pt x="146" y="22067"/>
                  </a:cubicBezTo>
                  <a:cubicBezTo>
                    <a:pt x="1" y="22187"/>
                    <a:pt x="143" y="22385"/>
                    <a:pt x="284" y="22385"/>
                  </a:cubicBezTo>
                  <a:cubicBezTo>
                    <a:pt x="321" y="22385"/>
                    <a:pt x="357" y="22371"/>
                    <a:pt x="389" y="22340"/>
                  </a:cubicBezTo>
                  <a:cubicBezTo>
                    <a:pt x="419" y="22249"/>
                    <a:pt x="510" y="22188"/>
                    <a:pt x="571" y="22097"/>
                  </a:cubicBezTo>
                  <a:lnTo>
                    <a:pt x="723" y="21945"/>
                  </a:lnTo>
                  <a:lnTo>
                    <a:pt x="966" y="22462"/>
                  </a:lnTo>
                  <a:cubicBezTo>
                    <a:pt x="857" y="22544"/>
                    <a:pt x="895" y="22774"/>
                    <a:pt x="1060" y="22774"/>
                  </a:cubicBezTo>
                  <a:cubicBezTo>
                    <a:pt x="1078" y="22774"/>
                    <a:pt x="1097" y="22772"/>
                    <a:pt x="1118" y="22766"/>
                  </a:cubicBezTo>
                  <a:lnTo>
                    <a:pt x="1635" y="23860"/>
                  </a:lnTo>
                  <a:lnTo>
                    <a:pt x="1635" y="23890"/>
                  </a:lnTo>
                  <a:lnTo>
                    <a:pt x="1665" y="24012"/>
                  </a:lnTo>
                  <a:cubicBezTo>
                    <a:pt x="1665" y="24042"/>
                    <a:pt x="1665" y="24134"/>
                    <a:pt x="1756" y="24164"/>
                  </a:cubicBezTo>
                  <a:lnTo>
                    <a:pt x="1787" y="24194"/>
                  </a:lnTo>
                  <a:lnTo>
                    <a:pt x="4644" y="30000"/>
                  </a:lnTo>
                  <a:cubicBezTo>
                    <a:pt x="5890" y="31520"/>
                    <a:pt x="7137" y="32979"/>
                    <a:pt x="8413" y="34255"/>
                  </a:cubicBezTo>
                  <a:cubicBezTo>
                    <a:pt x="9933" y="35866"/>
                    <a:pt x="11483" y="37295"/>
                    <a:pt x="13003" y="38511"/>
                  </a:cubicBezTo>
                  <a:cubicBezTo>
                    <a:pt x="13368" y="38815"/>
                    <a:pt x="13793" y="39119"/>
                    <a:pt x="14219" y="39422"/>
                  </a:cubicBezTo>
                  <a:cubicBezTo>
                    <a:pt x="14735" y="39848"/>
                    <a:pt x="15313" y="40182"/>
                    <a:pt x="15890" y="40547"/>
                  </a:cubicBezTo>
                  <a:cubicBezTo>
                    <a:pt x="16087" y="40661"/>
                    <a:pt x="16298" y="40715"/>
                    <a:pt x="16507" y="40715"/>
                  </a:cubicBezTo>
                  <a:cubicBezTo>
                    <a:pt x="16912" y="40715"/>
                    <a:pt x="17312" y="40513"/>
                    <a:pt x="17593" y="40152"/>
                  </a:cubicBezTo>
                  <a:cubicBezTo>
                    <a:pt x="22182" y="33921"/>
                    <a:pt x="25435" y="28085"/>
                    <a:pt x="24128" y="23222"/>
                  </a:cubicBezTo>
                  <a:cubicBezTo>
                    <a:pt x="24097" y="23100"/>
                    <a:pt x="24037" y="22948"/>
                    <a:pt x="24006" y="22826"/>
                  </a:cubicBezTo>
                  <a:cubicBezTo>
                    <a:pt x="23793" y="22067"/>
                    <a:pt x="23398" y="21307"/>
                    <a:pt x="22912" y="20577"/>
                  </a:cubicBezTo>
                  <a:cubicBezTo>
                    <a:pt x="22821" y="20486"/>
                    <a:pt x="22730" y="20364"/>
                    <a:pt x="22638" y="20243"/>
                  </a:cubicBezTo>
                  <a:lnTo>
                    <a:pt x="22608" y="20182"/>
                  </a:lnTo>
                  <a:cubicBezTo>
                    <a:pt x="22456" y="19939"/>
                    <a:pt x="22274" y="19757"/>
                    <a:pt x="22061" y="19513"/>
                  </a:cubicBezTo>
                  <a:cubicBezTo>
                    <a:pt x="22274" y="19453"/>
                    <a:pt x="22426" y="19361"/>
                    <a:pt x="22517" y="19270"/>
                  </a:cubicBezTo>
                  <a:cubicBezTo>
                    <a:pt x="22638" y="19179"/>
                    <a:pt x="22760" y="19057"/>
                    <a:pt x="22882" y="18966"/>
                  </a:cubicBezTo>
                  <a:cubicBezTo>
                    <a:pt x="23550" y="18237"/>
                    <a:pt x="23793" y="17051"/>
                    <a:pt x="23824" y="15653"/>
                  </a:cubicBezTo>
                  <a:cubicBezTo>
                    <a:pt x="23854" y="13373"/>
                    <a:pt x="23307" y="10486"/>
                    <a:pt x="22790" y="7872"/>
                  </a:cubicBezTo>
                  <a:cubicBezTo>
                    <a:pt x="22730" y="7416"/>
                    <a:pt x="22638" y="6960"/>
                    <a:pt x="22578" y="6534"/>
                  </a:cubicBezTo>
                  <a:cubicBezTo>
                    <a:pt x="22578" y="6413"/>
                    <a:pt x="22547" y="6291"/>
                    <a:pt x="22547" y="6200"/>
                  </a:cubicBezTo>
                  <a:cubicBezTo>
                    <a:pt x="22274" y="4468"/>
                    <a:pt x="22030" y="2948"/>
                    <a:pt x="21939" y="1884"/>
                  </a:cubicBezTo>
                  <a:cubicBezTo>
                    <a:pt x="21878" y="1671"/>
                    <a:pt x="21878" y="1428"/>
                    <a:pt x="21848" y="1246"/>
                  </a:cubicBezTo>
                  <a:cubicBezTo>
                    <a:pt x="21787" y="759"/>
                    <a:pt x="21483" y="334"/>
                    <a:pt x="21058" y="182"/>
                  </a:cubicBezTo>
                  <a:cubicBezTo>
                    <a:pt x="20936" y="151"/>
                    <a:pt x="20875" y="121"/>
                    <a:pt x="20754" y="121"/>
                  </a:cubicBezTo>
                  <a:cubicBezTo>
                    <a:pt x="20602" y="60"/>
                    <a:pt x="20480" y="30"/>
                    <a:pt x="20328" y="30"/>
                  </a:cubicBezTo>
                  <a:cubicBezTo>
                    <a:pt x="20104" y="10"/>
                    <a:pt x="19881" y="0"/>
                    <a:pt x="196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218;p57">
              <a:extLst>
                <a:ext uri="{FF2B5EF4-FFF2-40B4-BE49-F238E27FC236}">
                  <a16:creationId xmlns:a16="http://schemas.microsoft.com/office/drawing/2014/main" id="{11B9B88D-CD46-4BE0-838E-FCE5CD720A07}"/>
                </a:ext>
              </a:extLst>
            </p:cNvPr>
            <p:cNvSpPr/>
            <p:nvPr/>
          </p:nvSpPr>
          <p:spPr>
            <a:xfrm>
              <a:off x="26764450" y="15057500"/>
              <a:ext cx="514475" cy="834375"/>
            </a:xfrm>
            <a:custGeom>
              <a:avLst/>
              <a:gdLst/>
              <a:ahLst/>
              <a:cxnLst/>
              <a:rect l="l" t="t" r="r" b="b"/>
              <a:pathLst>
                <a:path w="20579" h="33375" extrusionOk="0">
                  <a:moveTo>
                    <a:pt x="9818" y="0"/>
                  </a:moveTo>
                  <a:cubicBezTo>
                    <a:pt x="8268" y="1733"/>
                    <a:pt x="6930" y="3587"/>
                    <a:pt x="5988" y="5077"/>
                  </a:cubicBezTo>
                  <a:lnTo>
                    <a:pt x="5411" y="5988"/>
                  </a:lnTo>
                  <a:cubicBezTo>
                    <a:pt x="4803" y="6961"/>
                    <a:pt x="4316" y="7995"/>
                    <a:pt x="3830" y="9058"/>
                  </a:cubicBezTo>
                  <a:cubicBezTo>
                    <a:pt x="2949" y="10912"/>
                    <a:pt x="1216" y="13800"/>
                    <a:pt x="335" y="15259"/>
                  </a:cubicBezTo>
                  <a:lnTo>
                    <a:pt x="0" y="16961"/>
                  </a:lnTo>
                  <a:lnTo>
                    <a:pt x="152" y="16809"/>
                  </a:lnTo>
                  <a:lnTo>
                    <a:pt x="365" y="17296"/>
                  </a:lnTo>
                  <a:cubicBezTo>
                    <a:pt x="257" y="17404"/>
                    <a:pt x="317" y="17609"/>
                    <a:pt x="461" y="17609"/>
                  </a:cubicBezTo>
                  <a:cubicBezTo>
                    <a:pt x="479" y="17609"/>
                    <a:pt x="497" y="17606"/>
                    <a:pt x="517" y="17600"/>
                  </a:cubicBezTo>
                  <a:lnTo>
                    <a:pt x="1064" y="18694"/>
                  </a:lnTo>
                  <a:lnTo>
                    <a:pt x="1064" y="18724"/>
                  </a:lnTo>
                  <a:lnTo>
                    <a:pt x="1094" y="18846"/>
                  </a:lnTo>
                  <a:cubicBezTo>
                    <a:pt x="1094" y="18907"/>
                    <a:pt x="1094" y="18967"/>
                    <a:pt x="1155" y="18998"/>
                  </a:cubicBezTo>
                  <a:lnTo>
                    <a:pt x="1216" y="19028"/>
                  </a:lnTo>
                  <a:lnTo>
                    <a:pt x="4043" y="24864"/>
                  </a:lnTo>
                  <a:cubicBezTo>
                    <a:pt x="5319" y="26384"/>
                    <a:pt x="6566" y="27812"/>
                    <a:pt x="7812" y="29119"/>
                  </a:cubicBezTo>
                  <a:cubicBezTo>
                    <a:pt x="9332" y="30700"/>
                    <a:pt x="10882" y="32159"/>
                    <a:pt x="12402" y="33375"/>
                  </a:cubicBezTo>
                  <a:cubicBezTo>
                    <a:pt x="13466" y="33162"/>
                    <a:pt x="14438" y="32311"/>
                    <a:pt x="14651" y="31247"/>
                  </a:cubicBezTo>
                  <a:cubicBezTo>
                    <a:pt x="14833" y="30366"/>
                    <a:pt x="14529" y="29423"/>
                    <a:pt x="13921" y="28785"/>
                  </a:cubicBezTo>
                  <a:lnTo>
                    <a:pt x="13921" y="28785"/>
                  </a:lnTo>
                  <a:cubicBezTo>
                    <a:pt x="14230" y="28927"/>
                    <a:pt x="14566" y="28997"/>
                    <a:pt x="14901" y="28997"/>
                  </a:cubicBezTo>
                  <a:cubicBezTo>
                    <a:pt x="15359" y="28997"/>
                    <a:pt x="15815" y="28866"/>
                    <a:pt x="16201" y="28603"/>
                  </a:cubicBezTo>
                  <a:cubicBezTo>
                    <a:pt x="17174" y="27995"/>
                    <a:pt x="17569" y="26779"/>
                    <a:pt x="17417" y="25685"/>
                  </a:cubicBezTo>
                  <a:cubicBezTo>
                    <a:pt x="17265" y="24773"/>
                    <a:pt x="16748" y="23891"/>
                    <a:pt x="16019" y="23283"/>
                  </a:cubicBezTo>
                  <a:lnTo>
                    <a:pt x="16019" y="23283"/>
                  </a:lnTo>
                  <a:cubicBezTo>
                    <a:pt x="16431" y="23547"/>
                    <a:pt x="16922" y="23672"/>
                    <a:pt x="17420" y="23672"/>
                  </a:cubicBezTo>
                  <a:cubicBezTo>
                    <a:pt x="18243" y="23672"/>
                    <a:pt x="19087" y="23331"/>
                    <a:pt x="19636" y="22706"/>
                  </a:cubicBezTo>
                  <a:cubicBezTo>
                    <a:pt x="20578" y="21551"/>
                    <a:pt x="20578" y="19727"/>
                    <a:pt x="19757" y="18481"/>
                  </a:cubicBezTo>
                  <a:cubicBezTo>
                    <a:pt x="18906" y="17235"/>
                    <a:pt x="17417" y="16505"/>
                    <a:pt x="15897" y="16384"/>
                  </a:cubicBezTo>
                  <a:cubicBezTo>
                    <a:pt x="17204" y="15867"/>
                    <a:pt x="18329" y="14834"/>
                    <a:pt x="18754" y="13496"/>
                  </a:cubicBezTo>
                  <a:cubicBezTo>
                    <a:pt x="19180" y="12159"/>
                    <a:pt x="18754" y="10548"/>
                    <a:pt x="17630" y="9727"/>
                  </a:cubicBezTo>
                  <a:cubicBezTo>
                    <a:pt x="17174" y="9408"/>
                    <a:pt x="16611" y="9248"/>
                    <a:pt x="16053" y="9248"/>
                  </a:cubicBezTo>
                  <a:cubicBezTo>
                    <a:pt x="15494" y="9248"/>
                    <a:pt x="14940" y="9408"/>
                    <a:pt x="14499" y="9727"/>
                  </a:cubicBezTo>
                  <a:cubicBezTo>
                    <a:pt x="15289" y="8876"/>
                    <a:pt x="16049" y="7964"/>
                    <a:pt x="16444" y="6839"/>
                  </a:cubicBezTo>
                  <a:cubicBezTo>
                    <a:pt x="16900" y="5472"/>
                    <a:pt x="16657" y="3770"/>
                    <a:pt x="15563" y="2888"/>
                  </a:cubicBezTo>
                  <a:cubicBezTo>
                    <a:pt x="15088" y="2540"/>
                    <a:pt x="14499" y="2390"/>
                    <a:pt x="13892" y="2390"/>
                  </a:cubicBezTo>
                  <a:cubicBezTo>
                    <a:pt x="13333" y="2390"/>
                    <a:pt x="12760" y="2517"/>
                    <a:pt x="12250" y="2736"/>
                  </a:cubicBezTo>
                  <a:cubicBezTo>
                    <a:pt x="11216" y="3253"/>
                    <a:pt x="10365" y="4043"/>
                    <a:pt x="9514" y="4833"/>
                  </a:cubicBezTo>
                  <a:cubicBezTo>
                    <a:pt x="9696" y="3922"/>
                    <a:pt x="10213" y="3131"/>
                    <a:pt x="10396" y="2250"/>
                  </a:cubicBezTo>
                  <a:cubicBezTo>
                    <a:pt x="10578" y="1459"/>
                    <a:pt x="10456" y="456"/>
                    <a:pt x="9818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219;p57">
              <a:extLst>
                <a:ext uri="{FF2B5EF4-FFF2-40B4-BE49-F238E27FC236}">
                  <a16:creationId xmlns:a16="http://schemas.microsoft.com/office/drawing/2014/main" id="{0077D3D2-CD32-4EF3-8D0E-48C285F7A510}"/>
                </a:ext>
              </a:extLst>
            </p:cNvPr>
            <p:cNvSpPr/>
            <p:nvPr/>
          </p:nvSpPr>
          <p:spPr>
            <a:xfrm>
              <a:off x="26755325" y="15205375"/>
              <a:ext cx="353375" cy="580875"/>
            </a:xfrm>
            <a:custGeom>
              <a:avLst/>
              <a:gdLst/>
              <a:ahLst/>
              <a:cxnLst/>
              <a:rect l="l" t="t" r="r" b="b"/>
              <a:pathLst>
                <a:path w="14135" h="23235" extrusionOk="0">
                  <a:moveTo>
                    <a:pt x="6157" y="1"/>
                  </a:moveTo>
                  <a:cubicBezTo>
                    <a:pt x="6005" y="1"/>
                    <a:pt x="5845" y="40"/>
                    <a:pt x="5684" y="104"/>
                  </a:cubicBezTo>
                  <a:cubicBezTo>
                    <a:pt x="5229" y="864"/>
                    <a:pt x="4803" y="1654"/>
                    <a:pt x="4408" y="2444"/>
                  </a:cubicBezTo>
                  <a:cubicBezTo>
                    <a:pt x="4317" y="2687"/>
                    <a:pt x="4195" y="2961"/>
                    <a:pt x="4074" y="3174"/>
                  </a:cubicBezTo>
                  <a:cubicBezTo>
                    <a:pt x="3192" y="5028"/>
                    <a:pt x="1459" y="7915"/>
                    <a:pt x="578" y="9374"/>
                  </a:cubicBezTo>
                  <a:cubicBezTo>
                    <a:pt x="517" y="9496"/>
                    <a:pt x="456" y="9587"/>
                    <a:pt x="396" y="9678"/>
                  </a:cubicBezTo>
                  <a:cubicBezTo>
                    <a:pt x="304" y="9952"/>
                    <a:pt x="274" y="10195"/>
                    <a:pt x="213" y="10499"/>
                  </a:cubicBezTo>
                  <a:cubicBezTo>
                    <a:pt x="152" y="10560"/>
                    <a:pt x="152" y="10590"/>
                    <a:pt x="152" y="10621"/>
                  </a:cubicBezTo>
                  <a:cubicBezTo>
                    <a:pt x="122" y="10864"/>
                    <a:pt x="61" y="11077"/>
                    <a:pt x="0" y="11320"/>
                  </a:cubicBezTo>
                  <a:lnTo>
                    <a:pt x="213" y="11107"/>
                  </a:lnTo>
                  <a:lnTo>
                    <a:pt x="365" y="10955"/>
                  </a:lnTo>
                  <a:lnTo>
                    <a:pt x="578" y="11472"/>
                  </a:lnTo>
                  <a:cubicBezTo>
                    <a:pt x="468" y="11554"/>
                    <a:pt x="532" y="11784"/>
                    <a:pt x="679" y="11784"/>
                  </a:cubicBezTo>
                  <a:cubicBezTo>
                    <a:pt x="695" y="11784"/>
                    <a:pt x="712" y="11782"/>
                    <a:pt x="730" y="11776"/>
                  </a:cubicBezTo>
                  <a:lnTo>
                    <a:pt x="1277" y="12870"/>
                  </a:lnTo>
                  <a:lnTo>
                    <a:pt x="1277" y="12900"/>
                  </a:lnTo>
                  <a:lnTo>
                    <a:pt x="1308" y="13022"/>
                  </a:lnTo>
                  <a:cubicBezTo>
                    <a:pt x="1308" y="13052"/>
                    <a:pt x="1308" y="13144"/>
                    <a:pt x="1368" y="13174"/>
                  </a:cubicBezTo>
                  <a:lnTo>
                    <a:pt x="1429" y="13204"/>
                  </a:lnTo>
                  <a:lnTo>
                    <a:pt x="4317" y="19010"/>
                  </a:lnTo>
                  <a:cubicBezTo>
                    <a:pt x="4712" y="19557"/>
                    <a:pt x="5168" y="20043"/>
                    <a:pt x="5593" y="20530"/>
                  </a:cubicBezTo>
                  <a:cubicBezTo>
                    <a:pt x="6444" y="21502"/>
                    <a:pt x="7235" y="22353"/>
                    <a:pt x="8055" y="23235"/>
                  </a:cubicBezTo>
                  <a:lnTo>
                    <a:pt x="8268" y="23235"/>
                  </a:lnTo>
                  <a:cubicBezTo>
                    <a:pt x="9089" y="23204"/>
                    <a:pt x="9849" y="22505"/>
                    <a:pt x="10031" y="21715"/>
                  </a:cubicBezTo>
                  <a:cubicBezTo>
                    <a:pt x="10153" y="21107"/>
                    <a:pt x="9970" y="20469"/>
                    <a:pt x="9545" y="20013"/>
                  </a:cubicBezTo>
                  <a:lnTo>
                    <a:pt x="9545" y="20013"/>
                  </a:lnTo>
                  <a:cubicBezTo>
                    <a:pt x="9752" y="20104"/>
                    <a:pt x="9992" y="20150"/>
                    <a:pt x="10235" y="20150"/>
                  </a:cubicBezTo>
                  <a:cubicBezTo>
                    <a:pt x="10562" y="20150"/>
                    <a:pt x="10894" y="20066"/>
                    <a:pt x="11156" y="19891"/>
                  </a:cubicBezTo>
                  <a:cubicBezTo>
                    <a:pt x="11794" y="19466"/>
                    <a:pt x="12098" y="18645"/>
                    <a:pt x="11976" y="17885"/>
                  </a:cubicBezTo>
                  <a:cubicBezTo>
                    <a:pt x="11916" y="17247"/>
                    <a:pt x="11520" y="16609"/>
                    <a:pt x="11034" y="16213"/>
                  </a:cubicBezTo>
                  <a:lnTo>
                    <a:pt x="11034" y="16213"/>
                  </a:lnTo>
                  <a:cubicBezTo>
                    <a:pt x="11315" y="16382"/>
                    <a:pt x="11643" y="16464"/>
                    <a:pt x="11974" y="16464"/>
                  </a:cubicBezTo>
                  <a:cubicBezTo>
                    <a:pt x="12538" y="16464"/>
                    <a:pt x="13113" y="16228"/>
                    <a:pt x="13496" y="15788"/>
                  </a:cubicBezTo>
                  <a:cubicBezTo>
                    <a:pt x="14135" y="14998"/>
                    <a:pt x="14135" y="13751"/>
                    <a:pt x="13587" y="12870"/>
                  </a:cubicBezTo>
                  <a:cubicBezTo>
                    <a:pt x="13010" y="11988"/>
                    <a:pt x="11976" y="11502"/>
                    <a:pt x="10943" y="11411"/>
                  </a:cubicBezTo>
                  <a:cubicBezTo>
                    <a:pt x="11855" y="11077"/>
                    <a:pt x="12615" y="10347"/>
                    <a:pt x="12919" y="9435"/>
                  </a:cubicBezTo>
                  <a:cubicBezTo>
                    <a:pt x="13192" y="8523"/>
                    <a:pt x="12919" y="7429"/>
                    <a:pt x="12128" y="6852"/>
                  </a:cubicBezTo>
                  <a:cubicBezTo>
                    <a:pt x="11818" y="6650"/>
                    <a:pt x="11429" y="6551"/>
                    <a:pt x="11038" y="6551"/>
                  </a:cubicBezTo>
                  <a:cubicBezTo>
                    <a:pt x="10662" y="6551"/>
                    <a:pt x="10283" y="6643"/>
                    <a:pt x="9970" y="6821"/>
                  </a:cubicBezTo>
                  <a:cubicBezTo>
                    <a:pt x="10487" y="6244"/>
                    <a:pt x="11034" y="5605"/>
                    <a:pt x="11308" y="4846"/>
                  </a:cubicBezTo>
                  <a:cubicBezTo>
                    <a:pt x="11642" y="3934"/>
                    <a:pt x="11460" y="2718"/>
                    <a:pt x="10639" y="2140"/>
                  </a:cubicBezTo>
                  <a:cubicBezTo>
                    <a:pt x="10320" y="1897"/>
                    <a:pt x="9932" y="1798"/>
                    <a:pt x="9533" y="1798"/>
                  </a:cubicBezTo>
                  <a:cubicBezTo>
                    <a:pt x="9134" y="1798"/>
                    <a:pt x="8724" y="1897"/>
                    <a:pt x="8359" y="2049"/>
                  </a:cubicBezTo>
                  <a:cubicBezTo>
                    <a:pt x="7660" y="2383"/>
                    <a:pt x="7052" y="2961"/>
                    <a:pt x="6475" y="3478"/>
                  </a:cubicBezTo>
                  <a:cubicBezTo>
                    <a:pt x="6596" y="2900"/>
                    <a:pt x="6931" y="2353"/>
                    <a:pt x="7083" y="1745"/>
                  </a:cubicBezTo>
                  <a:cubicBezTo>
                    <a:pt x="7235" y="1137"/>
                    <a:pt x="7113" y="377"/>
                    <a:pt x="6536" y="104"/>
                  </a:cubicBezTo>
                  <a:cubicBezTo>
                    <a:pt x="6421" y="32"/>
                    <a:pt x="6292" y="1"/>
                    <a:pt x="6157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220;p57">
              <a:extLst>
                <a:ext uri="{FF2B5EF4-FFF2-40B4-BE49-F238E27FC236}">
                  <a16:creationId xmlns:a16="http://schemas.microsoft.com/office/drawing/2014/main" id="{7BBDDD40-E148-4474-8D59-3CF64FC946EC}"/>
                </a:ext>
              </a:extLst>
            </p:cNvPr>
            <p:cNvSpPr/>
            <p:nvPr/>
          </p:nvSpPr>
          <p:spPr>
            <a:xfrm>
              <a:off x="26756850" y="15265700"/>
              <a:ext cx="214300" cy="452175"/>
            </a:xfrm>
            <a:custGeom>
              <a:avLst/>
              <a:gdLst/>
              <a:ahLst/>
              <a:cxnLst/>
              <a:rect l="l" t="t" r="r" b="b"/>
              <a:pathLst>
                <a:path w="8572" h="18087" extrusionOk="0">
                  <a:moveTo>
                    <a:pt x="4408" y="1"/>
                  </a:moveTo>
                  <a:cubicBezTo>
                    <a:pt x="4286" y="244"/>
                    <a:pt x="4165" y="487"/>
                    <a:pt x="4043" y="730"/>
                  </a:cubicBezTo>
                  <a:cubicBezTo>
                    <a:pt x="3192" y="2584"/>
                    <a:pt x="1429" y="5472"/>
                    <a:pt x="547" y="6931"/>
                  </a:cubicBezTo>
                  <a:cubicBezTo>
                    <a:pt x="487" y="7022"/>
                    <a:pt x="456" y="7144"/>
                    <a:pt x="365" y="7235"/>
                  </a:cubicBezTo>
                  <a:cubicBezTo>
                    <a:pt x="304" y="7478"/>
                    <a:pt x="243" y="7752"/>
                    <a:pt x="183" y="8056"/>
                  </a:cubicBezTo>
                  <a:cubicBezTo>
                    <a:pt x="152" y="8086"/>
                    <a:pt x="152" y="8147"/>
                    <a:pt x="152" y="8177"/>
                  </a:cubicBezTo>
                  <a:cubicBezTo>
                    <a:pt x="91" y="8390"/>
                    <a:pt x="31" y="8633"/>
                    <a:pt x="0" y="8846"/>
                  </a:cubicBezTo>
                  <a:lnTo>
                    <a:pt x="183" y="8664"/>
                  </a:lnTo>
                  <a:lnTo>
                    <a:pt x="335" y="8512"/>
                  </a:lnTo>
                  <a:lnTo>
                    <a:pt x="547" y="8998"/>
                  </a:lnTo>
                  <a:cubicBezTo>
                    <a:pt x="469" y="9103"/>
                    <a:pt x="503" y="9320"/>
                    <a:pt x="631" y="9320"/>
                  </a:cubicBezTo>
                  <a:cubicBezTo>
                    <a:pt x="651" y="9320"/>
                    <a:pt x="674" y="9315"/>
                    <a:pt x="699" y="9302"/>
                  </a:cubicBezTo>
                  <a:lnTo>
                    <a:pt x="1247" y="10427"/>
                  </a:lnTo>
                  <a:lnTo>
                    <a:pt x="1247" y="10457"/>
                  </a:lnTo>
                  <a:lnTo>
                    <a:pt x="1277" y="10579"/>
                  </a:lnTo>
                  <a:cubicBezTo>
                    <a:pt x="1277" y="10609"/>
                    <a:pt x="1277" y="10670"/>
                    <a:pt x="1368" y="10731"/>
                  </a:cubicBezTo>
                  <a:lnTo>
                    <a:pt x="1398" y="10761"/>
                  </a:lnTo>
                  <a:lnTo>
                    <a:pt x="4286" y="16566"/>
                  </a:lnTo>
                  <a:cubicBezTo>
                    <a:pt x="4712" y="17114"/>
                    <a:pt x="5168" y="17600"/>
                    <a:pt x="5563" y="18086"/>
                  </a:cubicBezTo>
                  <a:cubicBezTo>
                    <a:pt x="6231" y="17661"/>
                    <a:pt x="6535" y="16840"/>
                    <a:pt x="6414" y="16080"/>
                  </a:cubicBezTo>
                  <a:cubicBezTo>
                    <a:pt x="6323" y="15442"/>
                    <a:pt x="5958" y="14834"/>
                    <a:pt x="5472" y="14408"/>
                  </a:cubicBezTo>
                  <a:lnTo>
                    <a:pt x="5472" y="14408"/>
                  </a:lnTo>
                  <a:cubicBezTo>
                    <a:pt x="5752" y="14588"/>
                    <a:pt x="6077" y="14672"/>
                    <a:pt x="6407" y="14672"/>
                  </a:cubicBezTo>
                  <a:cubicBezTo>
                    <a:pt x="6972" y="14672"/>
                    <a:pt x="7550" y="14424"/>
                    <a:pt x="7934" y="13983"/>
                  </a:cubicBezTo>
                  <a:cubicBezTo>
                    <a:pt x="8572" y="13193"/>
                    <a:pt x="8572" y="11946"/>
                    <a:pt x="7994" y="11065"/>
                  </a:cubicBezTo>
                  <a:cubicBezTo>
                    <a:pt x="7478" y="10183"/>
                    <a:pt x="6414" y="9697"/>
                    <a:pt x="5380" y="9606"/>
                  </a:cubicBezTo>
                  <a:cubicBezTo>
                    <a:pt x="6292" y="9272"/>
                    <a:pt x="7082" y="8542"/>
                    <a:pt x="7356" y="7630"/>
                  </a:cubicBezTo>
                  <a:cubicBezTo>
                    <a:pt x="7630" y="6718"/>
                    <a:pt x="7356" y="5624"/>
                    <a:pt x="6566" y="5047"/>
                  </a:cubicBezTo>
                  <a:cubicBezTo>
                    <a:pt x="6233" y="4841"/>
                    <a:pt x="5827" y="4742"/>
                    <a:pt x="5432" y="4742"/>
                  </a:cubicBezTo>
                  <a:cubicBezTo>
                    <a:pt x="5068" y="4742"/>
                    <a:pt x="4715" y="4826"/>
                    <a:pt x="4438" y="4986"/>
                  </a:cubicBezTo>
                  <a:cubicBezTo>
                    <a:pt x="4955" y="4408"/>
                    <a:pt x="5502" y="3770"/>
                    <a:pt x="5775" y="3010"/>
                  </a:cubicBezTo>
                  <a:cubicBezTo>
                    <a:pt x="6110" y="2098"/>
                    <a:pt x="5927" y="882"/>
                    <a:pt x="5107" y="305"/>
                  </a:cubicBezTo>
                  <a:cubicBezTo>
                    <a:pt x="4924" y="153"/>
                    <a:pt x="4651" y="31"/>
                    <a:pt x="4408" y="1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221;p57">
              <a:extLst>
                <a:ext uri="{FF2B5EF4-FFF2-40B4-BE49-F238E27FC236}">
                  <a16:creationId xmlns:a16="http://schemas.microsoft.com/office/drawing/2014/main" id="{6A66FDAE-4682-4034-8C9C-4C9B6BD9048B}"/>
                </a:ext>
              </a:extLst>
            </p:cNvPr>
            <p:cNvSpPr/>
            <p:nvPr/>
          </p:nvSpPr>
          <p:spPr>
            <a:xfrm>
              <a:off x="25971875" y="15415200"/>
              <a:ext cx="871625" cy="700875"/>
            </a:xfrm>
            <a:custGeom>
              <a:avLst/>
              <a:gdLst/>
              <a:ahLst/>
              <a:cxnLst/>
              <a:rect l="l" t="t" r="r" b="b"/>
              <a:pathLst>
                <a:path w="34865" h="28035" extrusionOk="0">
                  <a:moveTo>
                    <a:pt x="12347" y="0"/>
                  </a:moveTo>
                  <a:cubicBezTo>
                    <a:pt x="11845" y="0"/>
                    <a:pt x="11334" y="13"/>
                    <a:pt x="10821" y="39"/>
                  </a:cubicBezTo>
                  <a:cubicBezTo>
                    <a:pt x="6840" y="222"/>
                    <a:pt x="2706" y="1285"/>
                    <a:pt x="548" y="4386"/>
                  </a:cubicBezTo>
                  <a:lnTo>
                    <a:pt x="304" y="4751"/>
                  </a:lnTo>
                  <a:cubicBezTo>
                    <a:pt x="244" y="4811"/>
                    <a:pt x="183" y="4933"/>
                    <a:pt x="152" y="4994"/>
                  </a:cubicBezTo>
                  <a:cubicBezTo>
                    <a:pt x="0" y="5602"/>
                    <a:pt x="122" y="6118"/>
                    <a:pt x="456" y="6483"/>
                  </a:cubicBezTo>
                  <a:lnTo>
                    <a:pt x="912" y="6939"/>
                  </a:lnTo>
                  <a:cubicBezTo>
                    <a:pt x="1642" y="7729"/>
                    <a:pt x="2706" y="8854"/>
                    <a:pt x="3830" y="10131"/>
                  </a:cubicBezTo>
                  <a:cubicBezTo>
                    <a:pt x="3922" y="10222"/>
                    <a:pt x="3982" y="10313"/>
                    <a:pt x="4074" y="10404"/>
                  </a:cubicBezTo>
                  <a:cubicBezTo>
                    <a:pt x="4317" y="10738"/>
                    <a:pt x="4621" y="11073"/>
                    <a:pt x="4955" y="11438"/>
                  </a:cubicBezTo>
                  <a:cubicBezTo>
                    <a:pt x="6657" y="13474"/>
                    <a:pt x="8511" y="15754"/>
                    <a:pt x="10305" y="17152"/>
                  </a:cubicBezTo>
                  <a:cubicBezTo>
                    <a:pt x="11371" y="18011"/>
                    <a:pt x="12409" y="18582"/>
                    <a:pt x="13390" y="18582"/>
                  </a:cubicBezTo>
                  <a:cubicBezTo>
                    <a:pt x="13415" y="18582"/>
                    <a:pt x="13441" y="18581"/>
                    <a:pt x="13466" y="18580"/>
                  </a:cubicBezTo>
                  <a:cubicBezTo>
                    <a:pt x="13618" y="18580"/>
                    <a:pt x="13770" y="18520"/>
                    <a:pt x="13922" y="18489"/>
                  </a:cubicBezTo>
                  <a:cubicBezTo>
                    <a:pt x="14074" y="18459"/>
                    <a:pt x="14226" y="18429"/>
                    <a:pt x="14408" y="18307"/>
                  </a:cubicBezTo>
                  <a:cubicBezTo>
                    <a:pt x="14438" y="18611"/>
                    <a:pt x="14469" y="18884"/>
                    <a:pt x="14560" y="19128"/>
                  </a:cubicBezTo>
                  <a:lnTo>
                    <a:pt x="14590" y="19219"/>
                  </a:lnTo>
                  <a:cubicBezTo>
                    <a:pt x="14621" y="19371"/>
                    <a:pt x="14682" y="19492"/>
                    <a:pt x="14712" y="19644"/>
                  </a:cubicBezTo>
                  <a:cubicBezTo>
                    <a:pt x="14925" y="20465"/>
                    <a:pt x="15290" y="21225"/>
                    <a:pt x="15746" y="21924"/>
                  </a:cubicBezTo>
                  <a:lnTo>
                    <a:pt x="15958" y="22258"/>
                  </a:lnTo>
                  <a:cubicBezTo>
                    <a:pt x="18876" y="26331"/>
                    <a:pt x="25472" y="27608"/>
                    <a:pt x="33162" y="28034"/>
                  </a:cubicBezTo>
                  <a:cubicBezTo>
                    <a:pt x="33184" y="28034"/>
                    <a:pt x="33206" y="28035"/>
                    <a:pt x="33228" y="28035"/>
                  </a:cubicBezTo>
                  <a:cubicBezTo>
                    <a:pt x="33899" y="28035"/>
                    <a:pt x="34471" y="27587"/>
                    <a:pt x="34530" y="26939"/>
                  </a:cubicBezTo>
                  <a:cubicBezTo>
                    <a:pt x="34652" y="26271"/>
                    <a:pt x="34743" y="25602"/>
                    <a:pt x="34773" y="24903"/>
                  </a:cubicBezTo>
                  <a:cubicBezTo>
                    <a:pt x="34804" y="24416"/>
                    <a:pt x="34834" y="23900"/>
                    <a:pt x="34834" y="23383"/>
                  </a:cubicBezTo>
                  <a:cubicBezTo>
                    <a:pt x="34864" y="21407"/>
                    <a:pt x="34773" y="19340"/>
                    <a:pt x="34500" y="17122"/>
                  </a:cubicBezTo>
                  <a:cubicBezTo>
                    <a:pt x="34317" y="15328"/>
                    <a:pt x="34013" y="13444"/>
                    <a:pt x="33618" y="11529"/>
                  </a:cubicBezTo>
                  <a:lnTo>
                    <a:pt x="30974" y="5602"/>
                  </a:lnTo>
                  <a:lnTo>
                    <a:pt x="30974" y="5571"/>
                  </a:lnTo>
                  <a:cubicBezTo>
                    <a:pt x="30974" y="5510"/>
                    <a:pt x="30913" y="5450"/>
                    <a:pt x="30883" y="5419"/>
                  </a:cubicBezTo>
                  <a:lnTo>
                    <a:pt x="30852" y="5298"/>
                  </a:lnTo>
                  <a:lnTo>
                    <a:pt x="30852" y="5267"/>
                  </a:lnTo>
                  <a:lnTo>
                    <a:pt x="30366" y="4143"/>
                  </a:lnTo>
                  <a:cubicBezTo>
                    <a:pt x="30518" y="4021"/>
                    <a:pt x="30396" y="3839"/>
                    <a:pt x="30214" y="3839"/>
                  </a:cubicBezTo>
                  <a:lnTo>
                    <a:pt x="29971" y="3322"/>
                  </a:lnTo>
                  <a:lnTo>
                    <a:pt x="30214" y="3322"/>
                  </a:lnTo>
                  <a:cubicBezTo>
                    <a:pt x="30305" y="3322"/>
                    <a:pt x="30396" y="3322"/>
                    <a:pt x="30518" y="3292"/>
                  </a:cubicBezTo>
                  <a:cubicBezTo>
                    <a:pt x="30721" y="3262"/>
                    <a:pt x="30702" y="2955"/>
                    <a:pt x="30487" y="2955"/>
                  </a:cubicBezTo>
                  <a:cubicBezTo>
                    <a:pt x="30478" y="2955"/>
                    <a:pt x="30468" y="2956"/>
                    <a:pt x="30457" y="2957"/>
                  </a:cubicBezTo>
                  <a:cubicBezTo>
                    <a:pt x="30275" y="2988"/>
                    <a:pt x="30092" y="2988"/>
                    <a:pt x="29910" y="2988"/>
                  </a:cubicBezTo>
                  <a:lnTo>
                    <a:pt x="29819" y="2988"/>
                  </a:lnTo>
                  <a:lnTo>
                    <a:pt x="29788" y="2957"/>
                  </a:lnTo>
                  <a:lnTo>
                    <a:pt x="29636" y="2653"/>
                  </a:lnTo>
                  <a:cubicBezTo>
                    <a:pt x="29636" y="2653"/>
                    <a:pt x="29424" y="2623"/>
                    <a:pt x="28998" y="2562"/>
                  </a:cubicBezTo>
                  <a:cubicBezTo>
                    <a:pt x="28876" y="2562"/>
                    <a:pt x="28755" y="2532"/>
                    <a:pt x="28603" y="2532"/>
                  </a:cubicBezTo>
                  <a:cubicBezTo>
                    <a:pt x="26931" y="2319"/>
                    <a:pt x="23588" y="1802"/>
                    <a:pt x="21612" y="1255"/>
                  </a:cubicBezTo>
                  <a:cubicBezTo>
                    <a:pt x="20518" y="951"/>
                    <a:pt x="19393" y="678"/>
                    <a:pt x="18238" y="495"/>
                  </a:cubicBezTo>
                  <a:cubicBezTo>
                    <a:pt x="17904" y="404"/>
                    <a:pt x="17508" y="374"/>
                    <a:pt x="17174" y="343"/>
                  </a:cubicBezTo>
                  <a:cubicBezTo>
                    <a:pt x="15821" y="153"/>
                    <a:pt x="14135" y="0"/>
                    <a:pt x="12347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222;p57">
              <a:extLst>
                <a:ext uri="{FF2B5EF4-FFF2-40B4-BE49-F238E27FC236}">
                  <a16:creationId xmlns:a16="http://schemas.microsoft.com/office/drawing/2014/main" id="{8AAAB358-6C9F-48B9-BA2F-7BE4968F68EF}"/>
                </a:ext>
              </a:extLst>
            </p:cNvPr>
            <p:cNvSpPr/>
            <p:nvPr/>
          </p:nvSpPr>
          <p:spPr>
            <a:xfrm>
              <a:off x="25971875" y="15415200"/>
              <a:ext cx="871625" cy="700875"/>
            </a:xfrm>
            <a:custGeom>
              <a:avLst/>
              <a:gdLst/>
              <a:ahLst/>
              <a:cxnLst/>
              <a:rect l="l" t="t" r="r" b="b"/>
              <a:pathLst>
                <a:path w="34865" h="28035" extrusionOk="0">
                  <a:moveTo>
                    <a:pt x="12347" y="0"/>
                  </a:moveTo>
                  <a:cubicBezTo>
                    <a:pt x="11845" y="0"/>
                    <a:pt x="11334" y="13"/>
                    <a:pt x="10821" y="39"/>
                  </a:cubicBezTo>
                  <a:cubicBezTo>
                    <a:pt x="6840" y="222"/>
                    <a:pt x="2706" y="1285"/>
                    <a:pt x="548" y="4386"/>
                  </a:cubicBezTo>
                  <a:lnTo>
                    <a:pt x="304" y="4751"/>
                  </a:lnTo>
                  <a:cubicBezTo>
                    <a:pt x="244" y="4811"/>
                    <a:pt x="183" y="4933"/>
                    <a:pt x="152" y="4994"/>
                  </a:cubicBezTo>
                  <a:cubicBezTo>
                    <a:pt x="0" y="5602"/>
                    <a:pt x="122" y="6118"/>
                    <a:pt x="456" y="6483"/>
                  </a:cubicBezTo>
                  <a:lnTo>
                    <a:pt x="912" y="6939"/>
                  </a:lnTo>
                  <a:cubicBezTo>
                    <a:pt x="1642" y="7729"/>
                    <a:pt x="2706" y="8854"/>
                    <a:pt x="3830" y="10131"/>
                  </a:cubicBezTo>
                  <a:cubicBezTo>
                    <a:pt x="3922" y="10222"/>
                    <a:pt x="3982" y="10313"/>
                    <a:pt x="4074" y="10404"/>
                  </a:cubicBezTo>
                  <a:cubicBezTo>
                    <a:pt x="4317" y="10738"/>
                    <a:pt x="4621" y="11073"/>
                    <a:pt x="4955" y="11438"/>
                  </a:cubicBezTo>
                  <a:cubicBezTo>
                    <a:pt x="6657" y="13474"/>
                    <a:pt x="8511" y="15754"/>
                    <a:pt x="10305" y="17152"/>
                  </a:cubicBezTo>
                  <a:cubicBezTo>
                    <a:pt x="11371" y="18011"/>
                    <a:pt x="12409" y="18582"/>
                    <a:pt x="13390" y="18582"/>
                  </a:cubicBezTo>
                  <a:cubicBezTo>
                    <a:pt x="13415" y="18582"/>
                    <a:pt x="13441" y="18581"/>
                    <a:pt x="13466" y="18580"/>
                  </a:cubicBezTo>
                  <a:cubicBezTo>
                    <a:pt x="13618" y="18580"/>
                    <a:pt x="13770" y="18520"/>
                    <a:pt x="13922" y="18489"/>
                  </a:cubicBezTo>
                  <a:cubicBezTo>
                    <a:pt x="14074" y="18459"/>
                    <a:pt x="14226" y="18429"/>
                    <a:pt x="14408" y="18307"/>
                  </a:cubicBezTo>
                  <a:cubicBezTo>
                    <a:pt x="14438" y="18611"/>
                    <a:pt x="14469" y="18884"/>
                    <a:pt x="14560" y="19128"/>
                  </a:cubicBezTo>
                  <a:lnTo>
                    <a:pt x="14590" y="19219"/>
                  </a:lnTo>
                  <a:cubicBezTo>
                    <a:pt x="14621" y="19371"/>
                    <a:pt x="14682" y="19492"/>
                    <a:pt x="14712" y="19644"/>
                  </a:cubicBezTo>
                  <a:cubicBezTo>
                    <a:pt x="14925" y="20465"/>
                    <a:pt x="15290" y="21225"/>
                    <a:pt x="15746" y="21924"/>
                  </a:cubicBezTo>
                  <a:lnTo>
                    <a:pt x="15958" y="22258"/>
                  </a:lnTo>
                  <a:cubicBezTo>
                    <a:pt x="18876" y="26331"/>
                    <a:pt x="25472" y="27608"/>
                    <a:pt x="33162" y="28034"/>
                  </a:cubicBezTo>
                  <a:cubicBezTo>
                    <a:pt x="33184" y="28034"/>
                    <a:pt x="33206" y="28035"/>
                    <a:pt x="33228" y="28035"/>
                  </a:cubicBezTo>
                  <a:cubicBezTo>
                    <a:pt x="33899" y="28035"/>
                    <a:pt x="34471" y="27587"/>
                    <a:pt x="34530" y="26939"/>
                  </a:cubicBezTo>
                  <a:cubicBezTo>
                    <a:pt x="34652" y="26271"/>
                    <a:pt x="34743" y="25602"/>
                    <a:pt x="34773" y="24903"/>
                  </a:cubicBezTo>
                  <a:cubicBezTo>
                    <a:pt x="34804" y="24416"/>
                    <a:pt x="34834" y="23900"/>
                    <a:pt x="34834" y="23383"/>
                  </a:cubicBezTo>
                  <a:cubicBezTo>
                    <a:pt x="34864" y="21407"/>
                    <a:pt x="34773" y="19340"/>
                    <a:pt x="34500" y="17122"/>
                  </a:cubicBezTo>
                  <a:cubicBezTo>
                    <a:pt x="34317" y="15328"/>
                    <a:pt x="34013" y="13444"/>
                    <a:pt x="33618" y="11529"/>
                  </a:cubicBezTo>
                  <a:lnTo>
                    <a:pt x="30974" y="5602"/>
                  </a:lnTo>
                  <a:lnTo>
                    <a:pt x="30974" y="5571"/>
                  </a:lnTo>
                  <a:cubicBezTo>
                    <a:pt x="30974" y="5510"/>
                    <a:pt x="30913" y="5450"/>
                    <a:pt x="30883" y="5419"/>
                  </a:cubicBezTo>
                  <a:lnTo>
                    <a:pt x="30852" y="5298"/>
                  </a:lnTo>
                  <a:lnTo>
                    <a:pt x="30852" y="5267"/>
                  </a:lnTo>
                  <a:lnTo>
                    <a:pt x="30366" y="4143"/>
                  </a:lnTo>
                  <a:cubicBezTo>
                    <a:pt x="30518" y="4021"/>
                    <a:pt x="30396" y="3839"/>
                    <a:pt x="30214" y="3839"/>
                  </a:cubicBezTo>
                  <a:lnTo>
                    <a:pt x="29971" y="3322"/>
                  </a:lnTo>
                  <a:lnTo>
                    <a:pt x="30214" y="3322"/>
                  </a:lnTo>
                  <a:cubicBezTo>
                    <a:pt x="30305" y="3322"/>
                    <a:pt x="30396" y="3322"/>
                    <a:pt x="30518" y="3292"/>
                  </a:cubicBezTo>
                  <a:cubicBezTo>
                    <a:pt x="30721" y="3262"/>
                    <a:pt x="30702" y="2955"/>
                    <a:pt x="30487" y="2955"/>
                  </a:cubicBezTo>
                  <a:cubicBezTo>
                    <a:pt x="30478" y="2955"/>
                    <a:pt x="30468" y="2956"/>
                    <a:pt x="30457" y="2957"/>
                  </a:cubicBezTo>
                  <a:cubicBezTo>
                    <a:pt x="30275" y="2988"/>
                    <a:pt x="30092" y="2988"/>
                    <a:pt x="29910" y="2988"/>
                  </a:cubicBezTo>
                  <a:lnTo>
                    <a:pt x="29819" y="2988"/>
                  </a:lnTo>
                  <a:lnTo>
                    <a:pt x="29788" y="2957"/>
                  </a:lnTo>
                  <a:lnTo>
                    <a:pt x="29636" y="2653"/>
                  </a:lnTo>
                  <a:cubicBezTo>
                    <a:pt x="29636" y="2653"/>
                    <a:pt x="29424" y="2623"/>
                    <a:pt x="28998" y="2562"/>
                  </a:cubicBezTo>
                  <a:cubicBezTo>
                    <a:pt x="28876" y="2562"/>
                    <a:pt x="28755" y="2532"/>
                    <a:pt x="28603" y="2532"/>
                  </a:cubicBezTo>
                  <a:cubicBezTo>
                    <a:pt x="26931" y="2319"/>
                    <a:pt x="23588" y="1802"/>
                    <a:pt x="21612" y="1255"/>
                  </a:cubicBezTo>
                  <a:cubicBezTo>
                    <a:pt x="20518" y="951"/>
                    <a:pt x="19393" y="678"/>
                    <a:pt x="18238" y="495"/>
                  </a:cubicBezTo>
                  <a:cubicBezTo>
                    <a:pt x="17904" y="404"/>
                    <a:pt x="17508" y="374"/>
                    <a:pt x="17174" y="343"/>
                  </a:cubicBezTo>
                  <a:cubicBezTo>
                    <a:pt x="15821" y="153"/>
                    <a:pt x="14135" y="0"/>
                    <a:pt x="12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223;p57">
              <a:extLst>
                <a:ext uri="{FF2B5EF4-FFF2-40B4-BE49-F238E27FC236}">
                  <a16:creationId xmlns:a16="http://schemas.microsoft.com/office/drawing/2014/main" id="{EB849F40-B660-47EC-AD81-C2B26F655AA5}"/>
                </a:ext>
              </a:extLst>
            </p:cNvPr>
            <p:cNvSpPr/>
            <p:nvPr/>
          </p:nvSpPr>
          <p:spPr>
            <a:xfrm>
              <a:off x="26202125" y="15415200"/>
              <a:ext cx="639100" cy="602250"/>
            </a:xfrm>
            <a:custGeom>
              <a:avLst/>
              <a:gdLst/>
              <a:ahLst/>
              <a:cxnLst/>
              <a:rect l="l" t="t" r="r" b="b"/>
              <a:pathLst>
                <a:path w="25564" h="24090" extrusionOk="0">
                  <a:moveTo>
                    <a:pt x="3080" y="0"/>
                  </a:moveTo>
                  <a:cubicBezTo>
                    <a:pt x="2576" y="0"/>
                    <a:pt x="2064" y="12"/>
                    <a:pt x="1551" y="39"/>
                  </a:cubicBezTo>
                  <a:cubicBezTo>
                    <a:pt x="1490" y="829"/>
                    <a:pt x="2159" y="1559"/>
                    <a:pt x="2918" y="1893"/>
                  </a:cubicBezTo>
                  <a:cubicBezTo>
                    <a:pt x="3709" y="2319"/>
                    <a:pt x="4651" y="2410"/>
                    <a:pt x="5411" y="2866"/>
                  </a:cubicBezTo>
                  <a:cubicBezTo>
                    <a:pt x="4286" y="3018"/>
                    <a:pt x="3101" y="3140"/>
                    <a:pt x="2037" y="3656"/>
                  </a:cubicBezTo>
                  <a:cubicBezTo>
                    <a:pt x="1003" y="4203"/>
                    <a:pt x="92" y="5146"/>
                    <a:pt x="31" y="6301"/>
                  </a:cubicBezTo>
                  <a:cubicBezTo>
                    <a:pt x="0" y="7851"/>
                    <a:pt x="1155" y="9158"/>
                    <a:pt x="2523" y="9644"/>
                  </a:cubicBezTo>
                  <a:cubicBezTo>
                    <a:pt x="3292" y="9935"/>
                    <a:pt x="4075" y="10027"/>
                    <a:pt x="4872" y="10027"/>
                  </a:cubicBezTo>
                  <a:cubicBezTo>
                    <a:pt x="5241" y="10027"/>
                    <a:pt x="5613" y="10007"/>
                    <a:pt x="5988" y="9979"/>
                  </a:cubicBezTo>
                  <a:lnTo>
                    <a:pt x="5988" y="9979"/>
                  </a:lnTo>
                  <a:cubicBezTo>
                    <a:pt x="4925" y="10252"/>
                    <a:pt x="4104" y="11286"/>
                    <a:pt x="3982" y="12380"/>
                  </a:cubicBezTo>
                  <a:cubicBezTo>
                    <a:pt x="3861" y="13778"/>
                    <a:pt x="4864" y="15115"/>
                    <a:pt x="6140" y="15632"/>
                  </a:cubicBezTo>
                  <a:cubicBezTo>
                    <a:pt x="6649" y="15850"/>
                    <a:pt x="7195" y="15952"/>
                    <a:pt x="7746" y="15952"/>
                  </a:cubicBezTo>
                  <a:cubicBezTo>
                    <a:pt x="8579" y="15952"/>
                    <a:pt x="9421" y="15719"/>
                    <a:pt x="10153" y="15298"/>
                  </a:cubicBezTo>
                  <a:lnTo>
                    <a:pt x="10153" y="15298"/>
                  </a:lnTo>
                  <a:cubicBezTo>
                    <a:pt x="9302" y="16544"/>
                    <a:pt x="8906" y="18155"/>
                    <a:pt x="9332" y="19584"/>
                  </a:cubicBezTo>
                  <a:cubicBezTo>
                    <a:pt x="9777" y="21007"/>
                    <a:pt x="11089" y="22169"/>
                    <a:pt x="12535" y="22169"/>
                  </a:cubicBezTo>
                  <a:cubicBezTo>
                    <a:pt x="12572" y="22169"/>
                    <a:pt x="12608" y="22169"/>
                    <a:pt x="12645" y="22167"/>
                  </a:cubicBezTo>
                  <a:cubicBezTo>
                    <a:pt x="13952" y="22167"/>
                    <a:pt x="15229" y="21073"/>
                    <a:pt x="15411" y="19796"/>
                  </a:cubicBezTo>
                  <a:cubicBezTo>
                    <a:pt x="15441" y="20739"/>
                    <a:pt x="15745" y="21681"/>
                    <a:pt x="16353" y="22410"/>
                  </a:cubicBezTo>
                  <a:cubicBezTo>
                    <a:pt x="16947" y="23051"/>
                    <a:pt x="17818" y="23451"/>
                    <a:pt x="18677" y="23451"/>
                  </a:cubicBezTo>
                  <a:cubicBezTo>
                    <a:pt x="18919" y="23451"/>
                    <a:pt x="19160" y="23419"/>
                    <a:pt x="19393" y="23353"/>
                  </a:cubicBezTo>
                  <a:cubicBezTo>
                    <a:pt x="20153" y="23140"/>
                    <a:pt x="20761" y="22441"/>
                    <a:pt x="21004" y="21681"/>
                  </a:cubicBezTo>
                  <a:cubicBezTo>
                    <a:pt x="21095" y="22562"/>
                    <a:pt x="21642" y="23383"/>
                    <a:pt x="22432" y="23809"/>
                  </a:cubicBezTo>
                  <a:cubicBezTo>
                    <a:pt x="22822" y="23997"/>
                    <a:pt x="23248" y="24090"/>
                    <a:pt x="23671" y="24090"/>
                  </a:cubicBezTo>
                  <a:cubicBezTo>
                    <a:pt x="24339" y="24090"/>
                    <a:pt x="25000" y="23860"/>
                    <a:pt x="25502" y="23413"/>
                  </a:cubicBezTo>
                  <a:cubicBezTo>
                    <a:pt x="25563" y="21438"/>
                    <a:pt x="25442" y="19371"/>
                    <a:pt x="25168" y="17152"/>
                  </a:cubicBezTo>
                  <a:cubicBezTo>
                    <a:pt x="24986" y="15359"/>
                    <a:pt x="24682" y="13474"/>
                    <a:pt x="24287" y="11559"/>
                  </a:cubicBezTo>
                  <a:lnTo>
                    <a:pt x="21642" y="5632"/>
                  </a:lnTo>
                  <a:lnTo>
                    <a:pt x="21642" y="5602"/>
                  </a:lnTo>
                  <a:cubicBezTo>
                    <a:pt x="21642" y="5541"/>
                    <a:pt x="21612" y="5510"/>
                    <a:pt x="21551" y="5450"/>
                  </a:cubicBezTo>
                  <a:lnTo>
                    <a:pt x="21521" y="5358"/>
                  </a:lnTo>
                  <a:lnTo>
                    <a:pt x="21521" y="5298"/>
                  </a:lnTo>
                  <a:lnTo>
                    <a:pt x="21034" y="4173"/>
                  </a:lnTo>
                  <a:cubicBezTo>
                    <a:pt x="21186" y="4051"/>
                    <a:pt x="21065" y="3869"/>
                    <a:pt x="20882" y="3869"/>
                  </a:cubicBezTo>
                  <a:lnTo>
                    <a:pt x="20639" y="3383"/>
                  </a:lnTo>
                  <a:lnTo>
                    <a:pt x="20882" y="3383"/>
                  </a:lnTo>
                  <a:cubicBezTo>
                    <a:pt x="20396" y="3109"/>
                    <a:pt x="19849" y="2805"/>
                    <a:pt x="19332" y="2532"/>
                  </a:cubicBezTo>
                  <a:cubicBezTo>
                    <a:pt x="17660" y="2319"/>
                    <a:pt x="14317" y="1802"/>
                    <a:pt x="12341" y="1255"/>
                  </a:cubicBezTo>
                  <a:cubicBezTo>
                    <a:pt x="11216" y="951"/>
                    <a:pt x="10092" y="678"/>
                    <a:pt x="8937" y="495"/>
                  </a:cubicBezTo>
                  <a:cubicBezTo>
                    <a:pt x="8602" y="404"/>
                    <a:pt x="8238" y="374"/>
                    <a:pt x="7873" y="313"/>
                  </a:cubicBezTo>
                  <a:cubicBezTo>
                    <a:pt x="6525" y="147"/>
                    <a:pt x="4847" y="0"/>
                    <a:pt x="3080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224;p57">
              <a:extLst>
                <a:ext uri="{FF2B5EF4-FFF2-40B4-BE49-F238E27FC236}">
                  <a16:creationId xmlns:a16="http://schemas.microsoft.com/office/drawing/2014/main" id="{E20C5D71-26BD-433F-A939-DDA48E332663}"/>
                </a:ext>
              </a:extLst>
            </p:cNvPr>
            <p:cNvSpPr/>
            <p:nvPr/>
          </p:nvSpPr>
          <p:spPr>
            <a:xfrm>
              <a:off x="26385250" y="15430600"/>
              <a:ext cx="446075" cy="435575"/>
            </a:xfrm>
            <a:custGeom>
              <a:avLst/>
              <a:gdLst/>
              <a:ahLst/>
              <a:cxnLst/>
              <a:rect l="l" t="t" r="r" b="b"/>
              <a:pathLst>
                <a:path w="17843" h="17423" extrusionOk="0">
                  <a:moveTo>
                    <a:pt x="1703" y="1"/>
                  </a:moveTo>
                  <a:cubicBezTo>
                    <a:pt x="1429" y="153"/>
                    <a:pt x="1217" y="396"/>
                    <a:pt x="1125" y="700"/>
                  </a:cubicBezTo>
                  <a:cubicBezTo>
                    <a:pt x="973" y="1308"/>
                    <a:pt x="1460" y="1916"/>
                    <a:pt x="2037" y="2189"/>
                  </a:cubicBezTo>
                  <a:cubicBezTo>
                    <a:pt x="2615" y="2493"/>
                    <a:pt x="3253" y="2554"/>
                    <a:pt x="3800" y="2858"/>
                  </a:cubicBezTo>
                  <a:cubicBezTo>
                    <a:pt x="2980" y="2949"/>
                    <a:pt x="2189" y="3040"/>
                    <a:pt x="1460" y="3405"/>
                  </a:cubicBezTo>
                  <a:cubicBezTo>
                    <a:pt x="761" y="3739"/>
                    <a:pt x="153" y="4408"/>
                    <a:pt x="62" y="5229"/>
                  </a:cubicBezTo>
                  <a:cubicBezTo>
                    <a:pt x="1" y="6232"/>
                    <a:pt x="791" y="7113"/>
                    <a:pt x="1733" y="7448"/>
                  </a:cubicBezTo>
                  <a:cubicBezTo>
                    <a:pt x="2303" y="7653"/>
                    <a:pt x="2924" y="7704"/>
                    <a:pt x="3533" y="7704"/>
                  </a:cubicBezTo>
                  <a:cubicBezTo>
                    <a:pt x="3736" y="7704"/>
                    <a:pt x="3937" y="7698"/>
                    <a:pt x="4135" y="7691"/>
                  </a:cubicBezTo>
                  <a:lnTo>
                    <a:pt x="4135" y="7691"/>
                  </a:lnTo>
                  <a:cubicBezTo>
                    <a:pt x="3405" y="7873"/>
                    <a:pt x="2828" y="8572"/>
                    <a:pt x="2767" y="9332"/>
                  </a:cubicBezTo>
                  <a:cubicBezTo>
                    <a:pt x="2706" y="10274"/>
                    <a:pt x="3375" y="11186"/>
                    <a:pt x="4256" y="11551"/>
                  </a:cubicBezTo>
                  <a:cubicBezTo>
                    <a:pt x="4605" y="11707"/>
                    <a:pt x="4983" y="11778"/>
                    <a:pt x="5363" y="11778"/>
                  </a:cubicBezTo>
                  <a:cubicBezTo>
                    <a:pt x="5942" y="11778"/>
                    <a:pt x="6526" y="11614"/>
                    <a:pt x="7022" y="11338"/>
                  </a:cubicBezTo>
                  <a:lnTo>
                    <a:pt x="7022" y="11338"/>
                  </a:lnTo>
                  <a:cubicBezTo>
                    <a:pt x="6414" y="12220"/>
                    <a:pt x="6141" y="13314"/>
                    <a:pt x="6445" y="14287"/>
                  </a:cubicBezTo>
                  <a:cubicBezTo>
                    <a:pt x="6749" y="15290"/>
                    <a:pt x="7721" y="16080"/>
                    <a:pt x="8724" y="16080"/>
                  </a:cubicBezTo>
                  <a:cubicBezTo>
                    <a:pt x="9636" y="16080"/>
                    <a:pt x="10518" y="15320"/>
                    <a:pt x="10639" y="14439"/>
                  </a:cubicBezTo>
                  <a:cubicBezTo>
                    <a:pt x="10639" y="15107"/>
                    <a:pt x="10852" y="15746"/>
                    <a:pt x="11278" y="16232"/>
                  </a:cubicBezTo>
                  <a:cubicBezTo>
                    <a:pt x="11649" y="16673"/>
                    <a:pt x="12251" y="16955"/>
                    <a:pt x="12840" y="16955"/>
                  </a:cubicBezTo>
                  <a:cubicBezTo>
                    <a:pt x="13022" y="16955"/>
                    <a:pt x="13203" y="16928"/>
                    <a:pt x="13375" y="16870"/>
                  </a:cubicBezTo>
                  <a:cubicBezTo>
                    <a:pt x="13892" y="16718"/>
                    <a:pt x="14317" y="16262"/>
                    <a:pt x="14469" y="15746"/>
                  </a:cubicBezTo>
                  <a:cubicBezTo>
                    <a:pt x="14530" y="16354"/>
                    <a:pt x="14925" y="16961"/>
                    <a:pt x="15442" y="17235"/>
                  </a:cubicBezTo>
                  <a:cubicBezTo>
                    <a:pt x="15695" y="17361"/>
                    <a:pt x="15981" y="17422"/>
                    <a:pt x="16269" y="17422"/>
                  </a:cubicBezTo>
                  <a:cubicBezTo>
                    <a:pt x="16812" y="17422"/>
                    <a:pt x="17364" y="17207"/>
                    <a:pt x="17721" y="16809"/>
                  </a:cubicBezTo>
                  <a:cubicBezTo>
                    <a:pt x="17782" y="16779"/>
                    <a:pt x="17813" y="16688"/>
                    <a:pt x="17843" y="16657"/>
                  </a:cubicBezTo>
                  <a:cubicBezTo>
                    <a:pt x="17691" y="15168"/>
                    <a:pt x="17478" y="13679"/>
                    <a:pt x="17205" y="12129"/>
                  </a:cubicBezTo>
                  <a:cubicBezTo>
                    <a:pt x="17174" y="11764"/>
                    <a:pt x="17083" y="11399"/>
                    <a:pt x="17022" y="11034"/>
                  </a:cubicBezTo>
                  <a:lnTo>
                    <a:pt x="14348" y="5107"/>
                  </a:lnTo>
                  <a:lnTo>
                    <a:pt x="14348" y="5077"/>
                  </a:lnTo>
                  <a:cubicBezTo>
                    <a:pt x="14348" y="4986"/>
                    <a:pt x="14317" y="4955"/>
                    <a:pt x="14287" y="4925"/>
                  </a:cubicBezTo>
                  <a:lnTo>
                    <a:pt x="14256" y="4803"/>
                  </a:lnTo>
                  <a:lnTo>
                    <a:pt x="14256" y="4773"/>
                  </a:lnTo>
                  <a:lnTo>
                    <a:pt x="13740" y="3618"/>
                  </a:lnTo>
                  <a:cubicBezTo>
                    <a:pt x="13892" y="3496"/>
                    <a:pt x="13740" y="3314"/>
                    <a:pt x="13588" y="3314"/>
                  </a:cubicBezTo>
                  <a:lnTo>
                    <a:pt x="13375" y="2827"/>
                  </a:lnTo>
                  <a:lnTo>
                    <a:pt x="13588" y="2827"/>
                  </a:lnTo>
                  <a:cubicBezTo>
                    <a:pt x="13709" y="2797"/>
                    <a:pt x="13800" y="2797"/>
                    <a:pt x="13892" y="2797"/>
                  </a:cubicBezTo>
                  <a:cubicBezTo>
                    <a:pt x="13709" y="2676"/>
                    <a:pt x="13527" y="2615"/>
                    <a:pt x="13314" y="2493"/>
                  </a:cubicBezTo>
                  <a:cubicBezTo>
                    <a:pt x="13284" y="2493"/>
                    <a:pt x="13253" y="2432"/>
                    <a:pt x="13223" y="2432"/>
                  </a:cubicBezTo>
                  <a:cubicBezTo>
                    <a:pt x="12949" y="2341"/>
                    <a:pt x="12676" y="2189"/>
                    <a:pt x="12402" y="2068"/>
                  </a:cubicBezTo>
                  <a:cubicBezTo>
                    <a:pt x="12341" y="2068"/>
                    <a:pt x="12189" y="2037"/>
                    <a:pt x="12068" y="2037"/>
                  </a:cubicBezTo>
                  <a:cubicBezTo>
                    <a:pt x="10396" y="1794"/>
                    <a:pt x="7083" y="1308"/>
                    <a:pt x="5077" y="730"/>
                  </a:cubicBezTo>
                  <a:cubicBezTo>
                    <a:pt x="4499" y="578"/>
                    <a:pt x="3952" y="426"/>
                    <a:pt x="3375" y="305"/>
                  </a:cubicBezTo>
                  <a:cubicBezTo>
                    <a:pt x="2797" y="213"/>
                    <a:pt x="2280" y="92"/>
                    <a:pt x="1703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225;p57">
              <a:extLst>
                <a:ext uri="{FF2B5EF4-FFF2-40B4-BE49-F238E27FC236}">
                  <a16:creationId xmlns:a16="http://schemas.microsoft.com/office/drawing/2014/main" id="{85467D78-5C7E-44AD-9CC2-6139E20594E3}"/>
                </a:ext>
              </a:extLst>
            </p:cNvPr>
            <p:cNvSpPr/>
            <p:nvPr/>
          </p:nvSpPr>
          <p:spPr>
            <a:xfrm>
              <a:off x="26463525" y="15439725"/>
              <a:ext cx="351850" cy="306450"/>
            </a:xfrm>
            <a:custGeom>
              <a:avLst/>
              <a:gdLst/>
              <a:ahLst/>
              <a:cxnLst/>
              <a:rect l="l" t="t" r="r" b="b"/>
              <a:pathLst>
                <a:path w="14074" h="12258" extrusionOk="0">
                  <a:moveTo>
                    <a:pt x="244" y="0"/>
                  </a:moveTo>
                  <a:cubicBezTo>
                    <a:pt x="153" y="152"/>
                    <a:pt x="92" y="335"/>
                    <a:pt x="92" y="517"/>
                  </a:cubicBezTo>
                  <a:cubicBezTo>
                    <a:pt x="1" y="1551"/>
                    <a:pt x="821" y="2432"/>
                    <a:pt x="1764" y="2766"/>
                  </a:cubicBezTo>
                  <a:cubicBezTo>
                    <a:pt x="2280" y="2952"/>
                    <a:pt x="2838" y="3012"/>
                    <a:pt x="3391" y="3012"/>
                  </a:cubicBezTo>
                  <a:cubicBezTo>
                    <a:pt x="3652" y="3012"/>
                    <a:pt x="3912" y="2999"/>
                    <a:pt x="4165" y="2979"/>
                  </a:cubicBezTo>
                  <a:lnTo>
                    <a:pt x="4165" y="2979"/>
                  </a:lnTo>
                  <a:cubicBezTo>
                    <a:pt x="3435" y="3192"/>
                    <a:pt x="2858" y="3861"/>
                    <a:pt x="2797" y="4621"/>
                  </a:cubicBezTo>
                  <a:cubicBezTo>
                    <a:pt x="2706" y="5563"/>
                    <a:pt x="3405" y="6475"/>
                    <a:pt x="4286" y="6870"/>
                  </a:cubicBezTo>
                  <a:cubicBezTo>
                    <a:pt x="4612" y="7010"/>
                    <a:pt x="4970" y="7074"/>
                    <a:pt x="5334" y="7074"/>
                  </a:cubicBezTo>
                  <a:cubicBezTo>
                    <a:pt x="5921" y="7074"/>
                    <a:pt x="6527" y="6908"/>
                    <a:pt x="7052" y="6627"/>
                  </a:cubicBezTo>
                  <a:lnTo>
                    <a:pt x="7052" y="6627"/>
                  </a:lnTo>
                  <a:cubicBezTo>
                    <a:pt x="6444" y="7478"/>
                    <a:pt x="6171" y="8602"/>
                    <a:pt x="6475" y="9605"/>
                  </a:cubicBezTo>
                  <a:cubicBezTo>
                    <a:pt x="6779" y="10578"/>
                    <a:pt x="7721" y="11399"/>
                    <a:pt x="8755" y="11399"/>
                  </a:cubicBezTo>
                  <a:cubicBezTo>
                    <a:pt x="9666" y="11399"/>
                    <a:pt x="10548" y="10639"/>
                    <a:pt x="10669" y="9757"/>
                  </a:cubicBezTo>
                  <a:cubicBezTo>
                    <a:pt x="10669" y="10396"/>
                    <a:pt x="10882" y="11034"/>
                    <a:pt x="11308" y="11551"/>
                  </a:cubicBezTo>
                  <a:cubicBezTo>
                    <a:pt x="11688" y="11978"/>
                    <a:pt x="12309" y="12257"/>
                    <a:pt x="12911" y="12257"/>
                  </a:cubicBezTo>
                  <a:cubicBezTo>
                    <a:pt x="13079" y="12257"/>
                    <a:pt x="13246" y="12236"/>
                    <a:pt x="13405" y="12189"/>
                  </a:cubicBezTo>
                  <a:cubicBezTo>
                    <a:pt x="13648" y="12098"/>
                    <a:pt x="13891" y="11946"/>
                    <a:pt x="14074" y="11764"/>
                  </a:cubicBezTo>
                  <a:cubicBezTo>
                    <a:pt x="14043" y="11399"/>
                    <a:pt x="13952" y="11034"/>
                    <a:pt x="13891" y="10669"/>
                  </a:cubicBezTo>
                  <a:lnTo>
                    <a:pt x="11217" y="4742"/>
                  </a:lnTo>
                  <a:lnTo>
                    <a:pt x="11217" y="4712"/>
                  </a:lnTo>
                  <a:cubicBezTo>
                    <a:pt x="11217" y="4621"/>
                    <a:pt x="11186" y="4590"/>
                    <a:pt x="11156" y="4560"/>
                  </a:cubicBezTo>
                  <a:lnTo>
                    <a:pt x="11125" y="4438"/>
                  </a:lnTo>
                  <a:lnTo>
                    <a:pt x="11125" y="4408"/>
                  </a:lnTo>
                  <a:lnTo>
                    <a:pt x="10609" y="3253"/>
                  </a:lnTo>
                  <a:cubicBezTo>
                    <a:pt x="10761" y="3131"/>
                    <a:pt x="10609" y="2949"/>
                    <a:pt x="10457" y="2949"/>
                  </a:cubicBezTo>
                  <a:lnTo>
                    <a:pt x="10244" y="2462"/>
                  </a:lnTo>
                  <a:lnTo>
                    <a:pt x="10457" y="2462"/>
                  </a:lnTo>
                  <a:cubicBezTo>
                    <a:pt x="10578" y="2432"/>
                    <a:pt x="10669" y="2432"/>
                    <a:pt x="10761" y="2432"/>
                  </a:cubicBezTo>
                  <a:cubicBezTo>
                    <a:pt x="10578" y="2311"/>
                    <a:pt x="10396" y="2250"/>
                    <a:pt x="10214" y="2159"/>
                  </a:cubicBezTo>
                  <a:cubicBezTo>
                    <a:pt x="10153" y="2159"/>
                    <a:pt x="10122" y="2128"/>
                    <a:pt x="10092" y="2128"/>
                  </a:cubicBezTo>
                  <a:cubicBezTo>
                    <a:pt x="9818" y="2007"/>
                    <a:pt x="9545" y="1855"/>
                    <a:pt x="9271" y="1733"/>
                  </a:cubicBezTo>
                  <a:cubicBezTo>
                    <a:pt x="9210" y="1733"/>
                    <a:pt x="9058" y="1703"/>
                    <a:pt x="8937" y="1703"/>
                  </a:cubicBezTo>
                  <a:cubicBezTo>
                    <a:pt x="7265" y="1459"/>
                    <a:pt x="3952" y="973"/>
                    <a:pt x="1946" y="396"/>
                  </a:cubicBezTo>
                  <a:cubicBezTo>
                    <a:pt x="1368" y="244"/>
                    <a:pt x="821" y="92"/>
                    <a:pt x="244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226;p57">
              <a:extLst>
                <a:ext uri="{FF2B5EF4-FFF2-40B4-BE49-F238E27FC236}">
                  <a16:creationId xmlns:a16="http://schemas.microsoft.com/office/drawing/2014/main" id="{81CCB4FE-E23F-42DB-A8AB-83161A2920F6}"/>
                </a:ext>
              </a:extLst>
            </p:cNvPr>
            <p:cNvSpPr/>
            <p:nvPr/>
          </p:nvSpPr>
          <p:spPr>
            <a:xfrm>
              <a:off x="26637550" y="15362975"/>
              <a:ext cx="262175" cy="493525"/>
            </a:xfrm>
            <a:custGeom>
              <a:avLst/>
              <a:gdLst/>
              <a:ahLst/>
              <a:cxnLst/>
              <a:rect l="l" t="t" r="r" b="b"/>
              <a:pathLst>
                <a:path w="10487" h="19741" extrusionOk="0">
                  <a:moveTo>
                    <a:pt x="3009" y="1"/>
                  </a:moveTo>
                  <a:cubicBezTo>
                    <a:pt x="2857" y="1"/>
                    <a:pt x="2675" y="31"/>
                    <a:pt x="2432" y="61"/>
                  </a:cubicBezTo>
                  <a:cubicBezTo>
                    <a:pt x="1945" y="183"/>
                    <a:pt x="1490" y="365"/>
                    <a:pt x="1125" y="639"/>
                  </a:cubicBezTo>
                  <a:lnTo>
                    <a:pt x="1064" y="669"/>
                  </a:lnTo>
                  <a:cubicBezTo>
                    <a:pt x="1003" y="730"/>
                    <a:pt x="882" y="821"/>
                    <a:pt x="821" y="882"/>
                  </a:cubicBezTo>
                  <a:cubicBezTo>
                    <a:pt x="274" y="1399"/>
                    <a:pt x="0" y="2128"/>
                    <a:pt x="1155" y="2949"/>
                  </a:cubicBezTo>
                  <a:lnTo>
                    <a:pt x="1216" y="3861"/>
                  </a:lnTo>
                  <a:cubicBezTo>
                    <a:pt x="1277" y="4195"/>
                    <a:pt x="1307" y="4560"/>
                    <a:pt x="1368" y="4864"/>
                  </a:cubicBezTo>
                  <a:cubicBezTo>
                    <a:pt x="1429" y="5046"/>
                    <a:pt x="1459" y="5229"/>
                    <a:pt x="1520" y="5411"/>
                  </a:cubicBezTo>
                  <a:lnTo>
                    <a:pt x="1642" y="5776"/>
                  </a:lnTo>
                  <a:cubicBezTo>
                    <a:pt x="1763" y="6110"/>
                    <a:pt x="1885" y="6414"/>
                    <a:pt x="2037" y="6718"/>
                  </a:cubicBezTo>
                  <a:cubicBezTo>
                    <a:pt x="2067" y="6840"/>
                    <a:pt x="2097" y="6900"/>
                    <a:pt x="2189" y="7022"/>
                  </a:cubicBezTo>
                  <a:cubicBezTo>
                    <a:pt x="2249" y="7143"/>
                    <a:pt x="2341" y="7295"/>
                    <a:pt x="2401" y="7387"/>
                  </a:cubicBezTo>
                  <a:cubicBezTo>
                    <a:pt x="2432" y="7447"/>
                    <a:pt x="2493" y="7508"/>
                    <a:pt x="2523" y="7539"/>
                  </a:cubicBezTo>
                  <a:lnTo>
                    <a:pt x="2584" y="7691"/>
                  </a:lnTo>
                  <a:lnTo>
                    <a:pt x="2705" y="7903"/>
                  </a:lnTo>
                  <a:lnTo>
                    <a:pt x="2888" y="8207"/>
                  </a:lnTo>
                  <a:lnTo>
                    <a:pt x="2888" y="8238"/>
                  </a:lnTo>
                  <a:lnTo>
                    <a:pt x="3283" y="8815"/>
                  </a:lnTo>
                  <a:lnTo>
                    <a:pt x="6170" y="13223"/>
                  </a:lnTo>
                  <a:cubicBezTo>
                    <a:pt x="6353" y="13527"/>
                    <a:pt x="6505" y="13800"/>
                    <a:pt x="6596" y="14165"/>
                  </a:cubicBezTo>
                  <a:cubicBezTo>
                    <a:pt x="6626" y="14286"/>
                    <a:pt x="6687" y="14469"/>
                    <a:pt x="6748" y="14651"/>
                  </a:cubicBezTo>
                  <a:lnTo>
                    <a:pt x="6748" y="14682"/>
                  </a:lnTo>
                  <a:cubicBezTo>
                    <a:pt x="7204" y="16141"/>
                    <a:pt x="8177" y="18663"/>
                    <a:pt x="10031" y="19697"/>
                  </a:cubicBezTo>
                  <a:cubicBezTo>
                    <a:pt x="10084" y="19727"/>
                    <a:pt x="10137" y="19741"/>
                    <a:pt x="10187" y="19741"/>
                  </a:cubicBezTo>
                  <a:cubicBezTo>
                    <a:pt x="10337" y="19741"/>
                    <a:pt x="10456" y="19621"/>
                    <a:pt x="10456" y="19484"/>
                  </a:cubicBezTo>
                  <a:cubicBezTo>
                    <a:pt x="10487" y="18451"/>
                    <a:pt x="10395" y="15685"/>
                    <a:pt x="8633" y="12979"/>
                  </a:cubicBezTo>
                  <a:cubicBezTo>
                    <a:pt x="8389" y="12645"/>
                    <a:pt x="8207" y="12250"/>
                    <a:pt x="8146" y="11855"/>
                  </a:cubicBezTo>
                  <a:lnTo>
                    <a:pt x="7052" y="6566"/>
                  </a:lnTo>
                  <a:lnTo>
                    <a:pt x="6930" y="6110"/>
                  </a:lnTo>
                  <a:cubicBezTo>
                    <a:pt x="6870" y="6019"/>
                    <a:pt x="6870" y="5928"/>
                    <a:pt x="6839" y="5806"/>
                  </a:cubicBezTo>
                  <a:cubicBezTo>
                    <a:pt x="6778" y="5654"/>
                    <a:pt x="6718" y="5502"/>
                    <a:pt x="6687" y="5350"/>
                  </a:cubicBezTo>
                  <a:cubicBezTo>
                    <a:pt x="6657" y="5198"/>
                    <a:pt x="6626" y="5046"/>
                    <a:pt x="6535" y="4894"/>
                  </a:cubicBezTo>
                  <a:cubicBezTo>
                    <a:pt x="6505" y="4803"/>
                    <a:pt x="6505" y="4773"/>
                    <a:pt x="6474" y="4681"/>
                  </a:cubicBezTo>
                  <a:cubicBezTo>
                    <a:pt x="6444" y="4590"/>
                    <a:pt x="6353" y="4469"/>
                    <a:pt x="6322" y="4347"/>
                  </a:cubicBezTo>
                  <a:cubicBezTo>
                    <a:pt x="6292" y="4225"/>
                    <a:pt x="6201" y="4165"/>
                    <a:pt x="6170" y="4043"/>
                  </a:cubicBezTo>
                  <a:cubicBezTo>
                    <a:pt x="6079" y="3982"/>
                    <a:pt x="6049" y="3861"/>
                    <a:pt x="5958" y="3739"/>
                  </a:cubicBezTo>
                  <a:lnTo>
                    <a:pt x="5623" y="3162"/>
                  </a:lnTo>
                  <a:cubicBezTo>
                    <a:pt x="5593" y="3101"/>
                    <a:pt x="5502" y="2979"/>
                    <a:pt x="5441" y="2918"/>
                  </a:cubicBezTo>
                  <a:cubicBezTo>
                    <a:pt x="5350" y="2797"/>
                    <a:pt x="5289" y="2675"/>
                    <a:pt x="5198" y="2615"/>
                  </a:cubicBezTo>
                  <a:cubicBezTo>
                    <a:pt x="4894" y="2250"/>
                    <a:pt x="4590" y="1946"/>
                    <a:pt x="4256" y="1642"/>
                  </a:cubicBezTo>
                  <a:cubicBezTo>
                    <a:pt x="4256" y="1642"/>
                    <a:pt x="4347" y="1368"/>
                    <a:pt x="4286" y="973"/>
                  </a:cubicBezTo>
                  <a:cubicBezTo>
                    <a:pt x="4256" y="548"/>
                    <a:pt x="4043" y="61"/>
                    <a:pt x="3283" y="1"/>
                  </a:cubicBezTo>
                  <a:close/>
                </a:path>
              </a:pathLst>
            </a:custGeom>
            <a:solidFill>
              <a:srgbClr val="0C0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" name="Google Shape;4213;p57">
            <a:extLst>
              <a:ext uri="{FF2B5EF4-FFF2-40B4-BE49-F238E27FC236}">
                <a16:creationId xmlns:a16="http://schemas.microsoft.com/office/drawing/2014/main" id="{CA619DE3-2BD2-4F26-BB06-C5AF710A18AE}"/>
              </a:ext>
            </a:extLst>
          </p:cNvPr>
          <p:cNvGrpSpPr/>
          <p:nvPr/>
        </p:nvGrpSpPr>
        <p:grpSpPr>
          <a:xfrm rot="-900032">
            <a:off x="3123899" y="3510615"/>
            <a:ext cx="1047900" cy="879831"/>
            <a:chOff x="25971875" y="14930625"/>
            <a:chExt cx="1411900" cy="1185450"/>
          </a:xfrm>
        </p:grpSpPr>
        <p:sp>
          <p:nvSpPr>
            <p:cNvPr id="83" name="Google Shape;4214;p57">
              <a:extLst>
                <a:ext uri="{FF2B5EF4-FFF2-40B4-BE49-F238E27FC236}">
                  <a16:creationId xmlns:a16="http://schemas.microsoft.com/office/drawing/2014/main" id="{8C0380A1-53F7-4226-AECA-26522D60771F}"/>
                </a:ext>
              </a:extLst>
            </p:cNvPr>
            <p:cNvSpPr/>
            <p:nvPr/>
          </p:nvSpPr>
          <p:spPr>
            <a:xfrm>
              <a:off x="26700625" y="15018150"/>
              <a:ext cx="36300" cy="344600"/>
            </a:xfrm>
            <a:custGeom>
              <a:avLst/>
              <a:gdLst/>
              <a:ahLst/>
              <a:cxnLst/>
              <a:rect l="l" t="t" r="r" b="b"/>
              <a:pathLst>
                <a:path w="1452" h="13784" extrusionOk="0">
                  <a:moveTo>
                    <a:pt x="1232" y="1"/>
                  </a:moveTo>
                  <a:cubicBezTo>
                    <a:pt x="1154" y="1"/>
                    <a:pt x="1077" y="44"/>
                    <a:pt x="1064" y="146"/>
                  </a:cubicBezTo>
                  <a:cubicBezTo>
                    <a:pt x="30" y="3550"/>
                    <a:pt x="0" y="7137"/>
                    <a:pt x="182" y="10632"/>
                  </a:cubicBezTo>
                  <a:cubicBezTo>
                    <a:pt x="213" y="11666"/>
                    <a:pt x="304" y="12638"/>
                    <a:pt x="365" y="13642"/>
                  </a:cubicBezTo>
                  <a:cubicBezTo>
                    <a:pt x="365" y="13737"/>
                    <a:pt x="445" y="13784"/>
                    <a:pt x="530" y="13784"/>
                  </a:cubicBezTo>
                  <a:cubicBezTo>
                    <a:pt x="634" y="13784"/>
                    <a:pt x="746" y="13714"/>
                    <a:pt x="730" y="13581"/>
                  </a:cubicBezTo>
                  <a:cubicBezTo>
                    <a:pt x="456" y="10085"/>
                    <a:pt x="213" y="6559"/>
                    <a:pt x="760" y="3094"/>
                  </a:cubicBezTo>
                  <a:cubicBezTo>
                    <a:pt x="912" y="2122"/>
                    <a:pt x="1125" y="1179"/>
                    <a:pt x="1398" y="207"/>
                  </a:cubicBezTo>
                  <a:cubicBezTo>
                    <a:pt x="1451" y="83"/>
                    <a:pt x="1340" y="1"/>
                    <a:pt x="1232" y="1"/>
                  </a:cubicBezTo>
                  <a:close/>
                </a:path>
              </a:pathLst>
            </a:custGeom>
            <a:solidFill>
              <a:srgbClr val="0C0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215;p57">
              <a:extLst>
                <a:ext uri="{FF2B5EF4-FFF2-40B4-BE49-F238E27FC236}">
                  <a16:creationId xmlns:a16="http://schemas.microsoft.com/office/drawing/2014/main" id="{6F520080-9585-4ECD-AE99-B086A52BB339}"/>
                </a:ext>
              </a:extLst>
            </p:cNvPr>
            <p:cNvSpPr/>
            <p:nvPr/>
          </p:nvSpPr>
          <p:spPr>
            <a:xfrm>
              <a:off x="26344700" y="15205475"/>
              <a:ext cx="319825" cy="179450"/>
            </a:xfrm>
            <a:custGeom>
              <a:avLst/>
              <a:gdLst/>
              <a:ahLst/>
              <a:cxnLst/>
              <a:rect l="l" t="t" r="r" b="b"/>
              <a:pathLst>
                <a:path w="12793" h="7178" extrusionOk="0">
                  <a:moveTo>
                    <a:pt x="291" y="1"/>
                  </a:moveTo>
                  <a:cubicBezTo>
                    <a:pt x="109" y="1"/>
                    <a:pt x="0" y="263"/>
                    <a:pt x="194" y="373"/>
                  </a:cubicBezTo>
                  <a:cubicBezTo>
                    <a:pt x="3629" y="1741"/>
                    <a:pt x="7094" y="3139"/>
                    <a:pt x="10073" y="5267"/>
                  </a:cubicBezTo>
                  <a:cubicBezTo>
                    <a:pt x="10893" y="5845"/>
                    <a:pt x="11653" y="6483"/>
                    <a:pt x="12352" y="7121"/>
                  </a:cubicBezTo>
                  <a:cubicBezTo>
                    <a:pt x="12406" y="7161"/>
                    <a:pt x="12459" y="7178"/>
                    <a:pt x="12507" y="7178"/>
                  </a:cubicBezTo>
                  <a:cubicBezTo>
                    <a:pt x="12680" y="7178"/>
                    <a:pt x="12792" y="6966"/>
                    <a:pt x="12626" y="6848"/>
                  </a:cubicBezTo>
                  <a:cubicBezTo>
                    <a:pt x="10012" y="4355"/>
                    <a:pt x="6760" y="2683"/>
                    <a:pt x="3386" y="1285"/>
                  </a:cubicBezTo>
                  <a:cubicBezTo>
                    <a:pt x="2413" y="860"/>
                    <a:pt x="1380" y="434"/>
                    <a:pt x="346" y="9"/>
                  </a:cubicBezTo>
                  <a:cubicBezTo>
                    <a:pt x="327" y="3"/>
                    <a:pt x="309" y="1"/>
                    <a:pt x="291" y="1"/>
                  </a:cubicBezTo>
                  <a:close/>
                </a:path>
              </a:pathLst>
            </a:custGeom>
            <a:solidFill>
              <a:srgbClr val="0C0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216;p57">
              <a:extLst>
                <a:ext uri="{FF2B5EF4-FFF2-40B4-BE49-F238E27FC236}">
                  <a16:creationId xmlns:a16="http://schemas.microsoft.com/office/drawing/2014/main" id="{E31303E3-2D54-4CED-8FD3-EFA8E69DAEBC}"/>
                </a:ext>
              </a:extLst>
            </p:cNvPr>
            <p:cNvSpPr/>
            <p:nvPr/>
          </p:nvSpPr>
          <p:spPr>
            <a:xfrm>
              <a:off x="26747900" y="14930625"/>
              <a:ext cx="635875" cy="1017875"/>
            </a:xfrm>
            <a:custGeom>
              <a:avLst/>
              <a:gdLst/>
              <a:ahLst/>
              <a:cxnLst/>
              <a:rect l="l" t="t" r="r" b="b"/>
              <a:pathLst>
                <a:path w="25435" h="40715" extrusionOk="0">
                  <a:moveTo>
                    <a:pt x="19660" y="0"/>
                  </a:moveTo>
                  <a:cubicBezTo>
                    <a:pt x="16150" y="0"/>
                    <a:pt x="12935" y="2422"/>
                    <a:pt x="10419" y="5167"/>
                  </a:cubicBezTo>
                  <a:cubicBezTo>
                    <a:pt x="8869" y="6869"/>
                    <a:pt x="7532" y="8723"/>
                    <a:pt x="6589" y="10212"/>
                  </a:cubicBezTo>
                  <a:lnTo>
                    <a:pt x="6012" y="11124"/>
                  </a:lnTo>
                  <a:cubicBezTo>
                    <a:pt x="5404" y="12127"/>
                    <a:pt x="4918" y="13130"/>
                    <a:pt x="4401" y="14194"/>
                  </a:cubicBezTo>
                  <a:cubicBezTo>
                    <a:pt x="3550" y="16079"/>
                    <a:pt x="1787" y="18966"/>
                    <a:pt x="905" y="20395"/>
                  </a:cubicBezTo>
                  <a:cubicBezTo>
                    <a:pt x="845" y="20516"/>
                    <a:pt x="814" y="20638"/>
                    <a:pt x="723" y="20699"/>
                  </a:cubicBezTo>
                  <a:lnTo>
                    <a:pt x="389" y="21276"/>
                  </a:lnTo>
                  <a:lnTo>
                    <a:pt x="541" y="21580"/>
                  </a:lnTo>
                  <a:lnTo>
                    <a:pt x="571" y="21611"/>
                  </a:lnTo>
                  <a:lnTo>
                    <a:pt x="541" y="21641"/>
                  </a:lnTo>
                  <a:cubicBezTo>
                    <a:pt x="419" y="21793"/>
                    <a:pt x="297" y="21945"/>
                    <a:pt x="146" y="22067"/>
                  </a:cubicBezTo>
                  <a:cubicBezTo>
                    <a:pt x="1" y="22187"/>
                    <a:pt x="143" y="22385"/>
                    <a:pt x="284" y="22385"/>
                  </a:cubicBezTo>
                  <a:cubicBezTo>
                    <a:pt x="321" y="22385"/>
                    <a:pt x="357" y="22371"/>
                    <a:pt x="389" y="22340"/>
                  </a:cubicBezTo>
                  <a:cubicBezTo>
                    <a:pt x="419" y="22249"/>
                    <a:pt x="510" y="22188"/>
                    <a:pt x="571" y="22097"/>
                  </a:cubicBezTo>
                  <a:lnTo>
                    <a:pt x="723" y="21945"/>
                  </a:lnTo>
                  <a:lnTo>
                    <a:pt x="966" y="22462"/>
                  </a:lnTo>
                  <a:cubicBezTo>
                    <a:pt x="857" y="22544"/>
                    <a:pt x="895" y="22774"/>
                    <a:pt x="1060" y="22774"/>
                  </a:cubicBezTo>
                  <a:cubicBezTo>
                    <a:pt x="1078" y="22774"/>
                    <a:pt x="1097" y="22772"/>
                    <a:pt x="1118" y="22766"/>
                  </a:cubicBezTo>
                  <a:lnTo>
                    <a:pt x="1635" y="23860"/>
                  </a:lnTo>
                  <a:lnTo>
                    <a:pt x="1635" y="23890"/>
                  </a:lnTo>
                  <a:lnTo>
                    <a:pt x="1665" y="24012"/>
                  </a:lnTo>
                  <a:cubicBezTo>
                    <a:pt x="1665" y="24042"/>
                    <a:pt x="1665" y="24134"/>
                    <a:pt x="1756" y="24164"/>
                  </a:cubicBezTo>
                  <a:lnTo>
                    <a:pt x="1787" y="24194"/>
                  </a:lnTo>
                  <a:lnTo>
                    <a:pt x="4644" y="30000"/>
                  </a:lnTo>
                  <a:cubicBezTo>
                    <a:pt x="5890" y="31520"/>
                    <a:pt x="7137" y="32979"/>
                    <a:pt x="8413" y="34255"/>
                  </a:cubicBezTo>
                  <a:cubicBezTo>
                    <a:pt x="9933" y="35866"/>
                    <a:pt x="11483" y="37295"/>
                    <a:pt x="13003" y="38511"/>
                  </a:cubicBezTo>
                  <a:cubicBezTo>
                    <a:pt x="13368" y="38815"/>
                    <a:pt x="13793" y="39119"/>
                    <a:pt x="14219" y="39422"/>
                  </a:cubicBezTo>
                  <a:cubicBezTo>
                    <a:pt x="14735" y="39848"/>
                    <a:pt x="15313" y="40182"/>
                    <a:pt x="15890" y="40547"/>
                  </a:cubicBezTo>
                  <a:cubicBezTo>
                    <a:pt x="16087" y="40661"/>
                    <a:pt x="16298" y="40715"/>
                    <a:pt x="16507" y="40715"/>
                  </a:cubicBezTo>
                  <a:cubicBezTo>
                    <a:pt x="16912" y="40715"/>
                    <a:pt x="17312" y="40513"/>
                    <a:pt x="17593" y="40152"/>
                  </a:cubicBezTo>
                  <a:cubicBezTo>
                    <a:pt x="22182" y="33921"/>
                    <a:pt x="25435" y="28085"/>
                    <a:pt x="24128" y="23222"/>
                  </a:cubicBezTo>
                  <a:cubicBezTo>
                    <a:pt x="24097" y="23100"/>
                    <a:pt x="24037" y="22948"/>
                    <a:pt x="24006" y="22826"/>
                  </a:cubicBezTo>
                  <a:cubicBezTo>
                    <a:pt x="23793" y="22067"/>
                    <a:pt x="23398" y="21307"/>
                    <a:pt x="22912" y="20577"/>
                  </a:cubicBezTo>
                  <a:cubicBezTo>
                    <a:pt x="22821" y="20486"/>
                    <a:pt x="22730" y="20364"/>
                    <a:pt x="22638" y="20243"/>
                  </a:cubicBezTo>
                  <a:lnTo>
                    <a:pt x="22608" y="20182"/>
                  </a:lnTo>
                  <a:cubicBezTo>
                    <a:pt x="22456" y="19939"/>
                    <a:pt x="22274" y="19757"/>
                    <a:pt x="22061" y="19513"/>
                  </a:cubicBezTo>
                  <a:cubicBezTo>
                    <a:pt x="22274" y="19453"/>
                    <a:pt x="22426" y="19361"/>
                    <a:pt x="22517" y="19270"/>
                  </a:cubicBezTo>
                  <a:cubicBezTo>
                    <a:pt x="22638" y="19179"/>
                    <a:pt x="22760" y="19057"/>
                    <a:pt x="22882" y="18966"/>
                  </a:cubicBezTo>
                  <a:cubicBezTo>
                    <a:pt x="23550" y="18237"/>
                    <a:pt x="23793" y="17051"/>
                    <a:pt x="23824" y="15653"/>
                  </a:cubicBezTo>
                  <a:cubicBezTo>
                    <a:pt x="23854" y="13373"/>
                    <a:pt x="23307" y="10486"/>
                    <a:pt x="22790" y="7872"/>
                  </a:cubicBezTo>
                  <a:cubicBezTo>
                    <a:pt x="22730" y="7416"/>
                    <a:pt x="22638" y="6960"/>
                    <a:pt x="22578" y="6534"/>
                  </a:cubicBezTo>
                  <a:cubicBezTo>
                    <a:pt x="22578" y="6413"/>
                    <a:pt x="22547" y="6291"/>
                    <a:pt x="22547" y="6200"/>
                  </a:cubicBezTo>
                  <a:cubicBezTo>
                    <a:pt x="22274" y="4468"/>
                    <a:pt x="22030" y="2948"/>
                    <a:pt x="21939" y="1884"/>
                  </a:cubicBezTo>
                  <a:cubicBezTo>
                    <a:pt x="21878" y="1671"/>
                    <a:pt x="21878" y="1428"/>
                    <a:pt x="21848" y="1246"/>
                  </a:cubicBezTo>
                  <a:cubicBezTo>
                    <a:pt x="21787" y="759"/>
                    <a:pt x="21483" y="334"/>
                    <a:pt x="21058" y="182"/>
                  </a:cubicBezTo>
                  <a:cubicBezTo>
                    <a:pt x="20936" y="151"/>
                    <a:pt x="20875" y="121"/>
                    <a:pt x="20754" y="121"/>
                  </a:cubicBezTo>
                  <a:cubicBezTo>
                    <a:pt x="20602" y="60"/>
                    <a:pt x="20480" y="30"/>
                    <a:pt x="20328" y="30"/>
                  </a:cubicBezTo>
                  <a:cubicBezTo>
                    <a:pt x="20104" y="10"/>
                    <a:pt x="19881" y="0"/>
                    <a:pt x="19660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217;p57">
              <a:extLst>
                <a:ext uri="{FF2B5EF4-FFF2-40B4-BE49-F238E27FC236}">
                  <a16:creationId xmlns:a16="http://schemas.microsoft.com/office/drawing/2014/main" id="{7876EC4F-94C2-469D-BE9C-7C6DBB1ACF74}"/>
                </a:ext>
              </a:extLst>
            </p:cNvPr>
            <p:cNvSpPr/>
            <p:nvPr/>
          </p:nvSpPr>
          <p:spPr>
            <a:xfrm>
              <a:off x="26747900" y="14930625"/>
              <a:ext cx="635875" cy="1017875"/>
            </a:xfrm>
            <a:custGeom>
              <a:avLst/>
              <a:gdLst/>
              <a:ahLst/>
              <a:cxnLst/>
              <a:rect l="l" t="t" r="r" b="b"/>
              <a:pathLst>
                <a:path w="25435" h="40715" extrusionOk="0">
                  <a:moveTo>
                    <a:pt x="19660" y="0"/>
                  </a:moveTo>
                  <a:cubicBezTo>
                    <a:pt x="16150" y="0"/>
                    <a:pt x="12935" y="2422"/>
                    <a:pt x="10419" y="5167"/>
                  </a:cubicBezTo>
                  <a:cubicBezTo>
                    <a:pt x="8869" y="6869"/>
                    <a:pt x="7532" y="8723"/>
                    <a:pt x="6589" y="10212"/>
                  </a:cubicBezTo>
                  <a:lnTo>
                    <a:pt x="6012" y="11124"/>
                  </a:lnTo>
                  <a:cubicBezTo>
                    <a:pt x="5404" y="12127"/>
                    <a:pt x="4918" y="13130"/>
                    <a:pt x="4401" y="14194"/>
                  </a:cubicBezTo>
                  <a:cubicBezTo>
                    <a:pt x="3550" y="16079"/>
                    <a:pt x="1787" y="18966"/>
                    <a:pt x="905" y="20395"/>
                  </a:cubicBezTo>
                  <a:cubicBezTo>
                    <a:pt x="845" y="20516"/>
                    <a:pt x="814" y="20638"/>
                    <a:pt x="723" y="20699"/>
                  </a:cubicBezTo>
                  <a:lnTo>
                    <a:pt x="389" y="21276"/>
                  </a:lnTo>
                  <a:lnTo>
                    <a:pt x="541" y="21580"/>
                  </a:lnTo>
                  <a:lnTo>
                    <a:pt x="571" y="21611"/>
                  </a:lnTo>
                  <a:lnTo>
                    <a:pt x="541" y="21641"/>
                  </a:lnTo>
                  <a:cubicBezTo>
                    <a:pt x="419" y="21793"/>
                    <a:pt x="297" y="21945"/>
                    <a:pt x="146" y="22067"/>
                  </a:cubicBezTo>
                  <a:cubicBezTo>
                    <a:pt x="1" y="22187"/>
                    <a:pt x="143" y="22385"/>
                    <a:pt x="284" y="22385"/>
                  </a:cubicBezTo>
                  <a:cubicBezTo>
                    <a:pt x="321" y="22385"/>
                    <a:pt x="357" y="22371"/>
                    <a:pt x="389" y="22340"/>
                  </a:cubicBezTo>
                  <a:cubicBezTo>
                    <a:pt x="419" y="22249"/>
                    <a:pt x="510" y="22188"/>
                    <a:pt x="571" y="22097"/>
                  </a:cubicBezTo>
                  <a:lnTo>
                    <a:pt x="723" y="21945"/>
                  </a:lnTo>
                  <a:lnTo>
                    <a:pt x="966" y="22462"/>
                  </a:lnTo>
                  <a:cubicBezTo>
                    <a:pt x="857" y="22544"/>
                    <a:pt x="895" y="22774"/>
                    <a:pt x="1060" y="22774"/>
                  </a:cubicBezTo>
                  <a:cubicBezTo>
                    <a:pt x="1078" y="22774"/>
                    <a:pt x="1097" y="22772"/>
                    <a:pt x="1118" y="22766"/>
                  </a:cubicBezTo>
                  <a:lnTo>
                    <a:pt x="1635" y="23860"/>
                  </a:lnTo>
                  <a:lnTo>
                    <a:pt x="1635" y="23890"/>
                  </a:lnTo>
                  <a:lnTo>
                    <a:pt x="1665" y="24012"/>
                  </a:lnTo>
                  <a:cubicBezTo>
                    <a:pt x="1665" y="24042"/>
                    <a:pt x="1665" y="24134"/>
                    <a:pt x="1756" y="24164"/>
                  </a:cubicBezTo>
                  <a:lnTo>
                    <a:pt x="1787" y="24194"/>
                  </a:lnTo>
                  <a:lnTo>
                    <a:pt x="4644" y="30000"/>
                  </a:lnTo>
                  <a:cubicBezTo>
                    <a:pt x="5890" y="31520"/>
                    <a:pt x="7137" y="32979"/>
                    <a:pt x="8413" y="34255"/>
                  </a:cubicBezTo>
                  <a:cubicBezTo>
                    <a:pt x="9933" y="35866"/>
                    <a:pt x="11483" y="37295"/>
                    <a:pt x="13003" y="38511"/>
                  </a:cubicBezTo>
                  <a:cubicBezTo>
                    <a:pt x="13368" y="38815"/>
                    <a:pt x="13793" y="39119"/>
                    <a:pt x="14219" y="39422"/>
                  </a:cubicBezTo>
                  <a:cubicBezTo>
                    <a:pt x="14735" y="39848"/>
                    <a:pt x="15313" y="40182"/>
                    <a:pt x="15890" y="40547"/>
                  </a:cubicBezTo>
                  <a:cubicBezTo>
                    <a:pt x="16087" y="40661"/>
                    <a:pt x="16298" y="40715"/>
                    <a:pt x="16507" y="40715"/>
                  </a:cubicBezTo>
                  <a:cubicBezTo>
                    <a:pt x="16912" y="40715"/>
                    <a:pt x="17312" y="40513"/>
                    <a:pt x="17593" y="40152"/>
                  </a:cubicBezTo>
                  <a:cubicBezTo>
                    <a:pt x="22182" y="33921"/>
                    <a:pt x="25435" y="28085"/>
                    <a:pt x="24128" y="23222"/>
                  </a:cubicBezTo>
                  <a:cubicBezTo>
                    <a:pt x="24097" y="23100"/>
                    <a:pt x="24037" y="22948"/>
                    <a:pt x="24006" y="22826"/>
                  </a:cubicBezTo>
                  <a:cubicBezTo>
                    <a:pt x="23793" y="22067"/>
                    <a:pt x="23398" y="21307"/>
                    <a:pt x="22912" y="20577"/>
                  </a:cubicBezTo>
                  <a:cubicBezTo>
                    <a:pt x="22821" y="20486"/>
                    <a:pt x="22730" y="20364"/>
                    <a:pt x="22638" y="20243"/>
                  </a:cubicBezTo>
                  <a:lnTo>
                    <a:pt x="22608" y="20182"/>
                  </a:lnTo>
                  <a:cubicBezTo>
                    <a:pt x="22456" y="19939"/>
                    <a:pt x="22274" y="19757"/>
                    <a:pt x="22061" y="19513"/>
                  </a:cubicBezTo>
                  <a:cubicBezTo>
                    <a:pt x="22274" y="19453"/>
                    <a:pt x="22426" y="19361"/>
                    <a:pt x="22517" y="19270"/>
                  </a:cubicBezTo>
                  <a:cubicBezTo>
                    <a:pt x="22638" y="19179"/>
                    <a:pt x="22760" y="19057"/>
                    <a:pt x="22882" y="18966"/>
                  </a:cubicBezTo>
                  <a:cubicBezTo>
                    <a:pt x="23550" y="18237"/>
                    <a:pt x="23793" y="17051"/>
                    <a:pt x="23824" y="15653"/>
                  </a:cubicBezTo>
                  <a:cubicBezTo>
                    <a:pt x="23854" y="13373"/>
                    <a:pt x="23307" y="10486"/>
                    <a:pt x="22790" y="7872"/>
                  </a:cubicBezTo>
                  <a:cubicBezTo>
                    <a:pt x="22730" y="7416"/>
                    <a:pt x="22638" y="6960"/>
                    <a:pt x="22578" y="6534"/>
                  </a:cubicBezTo>
                  <a:cubicBezTo>
                    <a:pt x="22578" y="6413"/>
                    <a:pt x="22547" y="6291"/>
                    <a:pt x="22547" y="6200"/>
                  </a:cubicBezTo>
                  <a:cubicBezTo>
                    <a:pt x="22274" y="4468"/>
                    <a:pt x="22030" y="2948"/>
                    <a:pt x="21939" y="1884"/>
                  </a:cubicBezTo>
                  <a:cubicBezTo>
                    <a:pt x="21878" y="1671"/>
                    <a:pt x="21878" y="1428"/>
                    <a:pt x="21848" y="1246"/>
                  </a:cubicBezTo>
                  <a:cubicBezTo>
                    <a:pt x="21787" y="759"/>
                    <a:pt x="21483" y="334"/>
                    <a:pt x="21058" y="182"/>
                  </a:cubicBezTo>
                  <a:cubicBezTo>
                    <a:pt x="20936" y="151"/>
                    <a:pt x="20875" y="121"/>
                    <a:pt x="20754" y="121"/>
                  </a:cubicBezTo>
                  <a:cubicBezTo>
                    <a:pt x="20602" y="60"/>
                    <a:pt x="20480" y="30"/>
                    <a:pt x="20328" y="30"/>
                  </a:cubicBezTo>
                  <a:cubicBezTo>
                    <a:pt x="20104" y="10"/>
                    <a:pt x="19881" y="0"/>
                    <a:pt x="196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218;p57">
              <a:extLst>
                <a:ext uri="{FF2B5EF4-FFF2-40B4-BE49-F238E27FC236}">
                  <a16:creationId xmlns:a16="http://schemas.microsoft.com/office/drawing/2014/main" id="{03E7FDC8-703B-42A7-BC35-B6BB35CEAB0E}"/>
                </a:ext>
              </a:extLst>
            </p:cNvPr>
            <p:cNvSpPr/>
            <p:nvPr/>
          </p:nvSpPr>
          <p:spPr>
            <a:xfrm>
              <a:off x="26764450" y="15057500"/>
              <a:ext cx="514475" cy="834375"/>
            </a:xfrm>
            <a:custGeom>
              <a:avLst/>
              <a:gdLst/>
              <a:ahLst/>
              <a:cxnLst/>
              <a:rect l="l" t="t" r="r" b="b"/>
              <a:pathLst>
                <a:path w="20579" h="33375" extrusionOk="0">
                  <a:moveTo>
                    <a:pt x="9818" y="0"/>
                  </a:moveTo>
                  <a:cubicBezTo>
                    <a:pt x="8268" y="1733"/>
                    <a:pt x="6930" y="3587"/>
                    <a:pt x="5988" y="5077"/>
                  </a:cubicBezTo>
                  <a:lnTo>
                    <a:pt x="5411" y="5988"/>
                  </a:lnTo>
                  <a:cubicBezTo>
                    <a:pt x="4803" y="6961"/>
                    <a:pt x="4316" y="7995"/>
                    <a:pt x="3830" y="9058"/>
                  </a:cubicBezTo>
                  <a:cubicBezTo>
                    <a:pt x="2949" y="10912"/>
                    <a:pt x="1216" y="13800"/>
                    <a:pt x="335" y="15259"/>
                  </a:cubicBezTo>
                  <a:lnTo>
                    <a:pt x="0" y="16961"/>
                  </a:lnTo>
                  <a:lnTo>
                    <a:pt x="152" y="16809"/>
                  </a:lnTo>
                  <a:lnTo>
                    <a:pt x="365" y="17296"/>
                  </a:lnTo>
                  <a:cubicBezTo>
                    <a:pt x="257" y="17404"/>
                    <a:pt x="317" y="17609"/>
                    <a:pt x="461" y="17609"/>
                  </a:cubicBezTo>
                  <a:cubicBezTo>
                    <a:pt x="479" y="17609"/>
                    <a:pt x="497" y="17606"/>
                    <a:pt x="517" y="17600"/>
                  </a:cubicBezTo>
                  <a:lnTo>
                    <a:pt x="1064" y="18694"/>
                  </a:lnTo>
                  <a:lnTo>
                    <a:pt x="1064" y="18724"/>
                  </a:lnTo>
                  <a:lnTo>
                    <a:pt x="1094" y="18846"/>
                  </a:lnTo>
                  <a:cubicBezTo>
                    <a:pt x="1094" y="18907"/>
                    <a:pt x="1094" y="18967"/>
                    <a:pt x="1155" y="18998"/>
                  </a:cubicBezTo>
                  <a:lnTo>
                    <a:pt x="1216" y="19028"/>
                  </a:lnTo>
                  <a:lnTo>
                    <a:pt x="4043" y="24864"/>
                  </a:lnTo>
                  <a:cubicBezTo>
                    <a:pt x="5319" y="26384"/>
                    <a:pt x="6566" y="27812"/>
                    <a:pt x="7812" y="29119"/>
                  </a:cubicBezTo>
                  <a:cubicBezTo>
                    <a:pt x="9332" y="30700"/>
                    <a:pt x="10882" y="32159"/>
                    <a:pt x="12402" y="33375"/>
                  </a:cubicBezTo>
                  <a:cubicBezTo>
                    <a:pt x="13466" y="33162"/>
                    <a:pt x="14438" y="32311"/>
                    <a:pt x="14651" y="31247"/>
                  </a:cubicBezTo>
                  <a:cubicBezTo>
                    <a:pt x="14833" y="30366"/>
                    <a:pt x="14529" y="29423"/>
                    <a:pt x="13921" y="28785"/>
                  </a:cubicBezTo>
                  <a:lnTo>
                    <a:pt x="13921" y="28785"/>
                  </a:lnTo>
                  <a:cubicBezTo>
                    <a:pt x="14230" y="28927"/>
                    <a:pt x="14566" y="28997"/>
                    <a:pt x="14901" y="28997"/>
                  </a:cubicBezTo>
                  <a:cubicBezTo>
                    <a:pt x="15359" y="28997"/>
                    <a:pt x="15815" y="28866"/>
                    <a:pt x="16201" y="28603"/>
                  </a:cubicBezTo>
                  <a:cubicBezTo>
                    <a:pt x="17174" y="27995"/>
                    <a:pt x="17569" y="26779"/>
                    <a:pt x="17417" y="25685"/>
                  </a:cubicBezTo>
                  <a:cubicBezTo>
                    <a:pt x="17265" y="24773"/>
                    <a:pt x="16748" y="23891"/>
                    <a:pt x="16019" y="23283"/>
                  </a:cubicBezTo>
                  <a:lnTo>
                    <a:pt x="16019" y="23283"/>
                  </a:lnTo>
                  <a:cubicBezTo>
                    <a:pt x="16431" y="23547"/>
                    <a:pt x="16922" y="23672"/>
                    <a:pt x="17420" y="23672"/>
                  </a:cubicBezTo>
                  <a:cubicBezTo>
                    <a:pt x="18243" y="23672"/>
                    <a:pt x="19087" y="23331"/>
                    <a:pt x="19636" y="22706"/>
                  </a:cubicBezTo>
                  <a:cubicBezTo>
                    <a:pt x="20578" y="21551"/>
                    <a:pt x="20578" y="19727"/>
                    <a:pt x="19757" y="18481"/>
                  </a:cubicBezTo>
                  <a:cubicBezTo>
                    <a:pt x="18906" y="17235"/>
                    <a:pt x="17417" y="16505"/>
                    <a:pt x="15897" y="16384"/>
                  </a:cubicBezTo>
                  <a:cubicBezTo>
                    <a:pt x="17204" y="15867"/>
                    <a:pt x="18329" y="14834"/>
                    <a:pt x="18754" y="13496"/>
                  </a:cubicBezTo>
                  <a:cubicBezTo>
                    <a:pt x="19180" y="12159"/>
                    <a:pt x="18754" y="10548"/>
                    <a:pt x="17630" y="9727"/>
                  </a:cubicBezTo>
                  <a:cubicBezTo>
                    <a:pt x="17174" y="9408"/>
                    <a:pt x="16611" y="9248"/>
                    <a:pt x="16053" y="9248"/>
                  </a:cubicBezTo>
                  <a:cubicBezTo>
                    <a:pt x="15494" y="9248"/>
                    <a:pt x="14940" y="9408"/>
                    <a:pt x="14499" y="9727"/>
                  </a:cubicBezTo>
                  <a:cubicBezTo>
                    <a:pt x="15289" y="8876"/>
                    <a:pt x="16049" y="7964"/>
                    <a:pt x="16444" y="6839"/>
                  </a:cubicBezTo>
                  <a:cubicBezTo>
                    <a:pt x="16900" y="5472"/>
                    <a:pt x="16657" y="3770"/>
                    <a:pt x="15563" y="2888"/>
                  </a:cubicBezTo>
                  <a:cubicBezTo>
                    <a:pt x="15088" y="2540"/>
                    <a:pt x="14499" y="2390"/>
                    <a:pt x="13892" y="2390"/>
                  </a:cubicBezTo>
                  <a:cubicBezTo>
                    <a:pt x="13333" y="2390"/>
                    <a:pt x="12760" y="2517"/>
                    <a:pt x="12250" y="2736"/>
                  </a:cubicBezTo>
                  <a:cubicBezTo>
                    <a:pt x="11216" y="3253"/>
                    <a:pt x="10365" y="4043"/>
                    <a:pt x="9514" y="4833"/>
                  </a:cubicBezTo>
                  <a:cubicBezTo>
                    <a:pt x="9696" y="3922"/>
                    <a:pt x="10213" y="3131"/>
                    <a:pt x="10396" y="2250"/>
                  </a:cubicBezTo>
                  <a:cubicBezTo>
                    <a:pt x="10578" y="1459"/>
                    <a:pt x="10456" y="456"/>
                    <a:pt x="9818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219;p57">
              <a:extLst>
                <a:ext uri="{FF2B5EF4-FFF2-40B4-BE49-F238E27FC236}">
                  <a16:creationId xmlns:a16="http://schemas.microsoft.com/office/drawing/2014/main" id="{370DB398-1501-4B05-A6C9-FFBDB456D1B8}"/>
                </a:ext>
              </a:extLst>
            </p:cNvPr>
            <p:cNvSpPr/>
            <p:nvPr/>
          </p:nvSpPr>
          <p:spPr>
            <a:xfrm>
              <a:off x="26755325" y="15205375"/>
              <a:ext cx="353375" cy="580875"/>
            </a:xfrm>
            <a:custGeom>
              <a:avLst/>
              <a:gdLst/>
              <a:ahLst/>
              <a:cxnLst/>
              <a:rect l="l" t="t" r="r" b="b"/>
              <a:pathLst>
                <a:path w="14135" h="23235" extrusionOk="0">
                  <a:moveTo>
                    <a:pt x="6157" y="1"/>
                  </a:moveTo>
                  <a:cubicBezTo>
                    <a:pt x="6005" y="1"/>
                    <a:pt x="5845" y="40"/>
                    <a:pt x="5684" y="104"/>
                  </a:cubicBezTo>
                  <a:cubicBezTo>
                    <a:pt x="5229" y="864"/>
                    <a:pt x="4803" y="1654"/>
                    <a:pt x="4408" y="2444"/>
                  </a:cubicBezTo>
                  <a:cubicBezTo>
                    <a:pt x="4317" y="2687"/>
                    <a:pt x="4195" y="2961"/>
                    <a:pt x="4074" y="3174"/>
                  </a:cubicBezTo>
                  <a:cubicBezTo>
                    <a:pt x="3192" y="5028"/>
                    <a:pt x="1459" y="7915"/>
                    <a:pt x="578" y="9374"/>
                  </a:cubicBezTo>
                  <a:cubicBezTo>
                    <a:pt x="517" y="9496"/>
                    <a:pt x="456" y="9587"/>
                    <a:pt x="396" y="9678"/>
                  </a:cubicBezTo>
                  <a:cubicBezTo>
                    <a:pt x="304" y="9952"/>
                    <a:pt x="274" y="10195"/>
                    <a:pt x="213" y="10499"/>
                  </a:cubicBezTo>
                  <a:cubicBezTo>
                    <a:pt x="152" y="10560"/>
                    <a:pt x="152" y="10590"/>
                    <a:pt x="152" y="10621"/>
                  </a:cubicBezTo>
                  <a:cubicBezTo>
                    <a:pt x="122" y="10864"/>
                    <a:pt x="61" y="11077"/>
                    <a:pt x="0" y="11320"/>
                  </a:cubicBezTo>
                  <a:lnTo>
                    <a:pt x="213" y="11107"/>
                  </a:lnTo>
                  <a:lnTo>
                    <a:pt x="365" y="10955"/>
                  </a:lnTo>
                  <a:lnTo>
                    <a:pt x="578" y="11472"/>
                  </a:lnTo>
                  <a:cubicBezTo>
                    <a:pt x="468" y="11554"/>
                    <a:pt x="532" y="11784"/>
                    <a:pt x="679" y="11784"/>
                  </a:cubicBezTo>
                  <a:cubicBezTo>
                    <a:pt x="695" y="11784"/>
                    <a:pt x="712" y="11782"/>
                    <a:pt x="730" y="11776"/>
                  </a:cubicBezTo>
                  <a:lnTo>
                    <a:pt x="1277" y="12870"/>
                  </a:lnTo>
                  <a:lnTo>
                    <a:pt x="1277" y="12900"/>
                  </a:lnTo>
                  <a:lnTo>
                    <a:pt x="1308" y="13022"/>
                  </a:lnTo>
                  <a:cubicBezTo>
                    <a:pt x="1308" y="13052"/>
                    <a:pt x="1308" y="13144"/>
                    <a:pt x="1368" y="13174"/>
                  </a:cubicBezTo>
                  <a:lnTo>
                    <a:pt x="1429" y="13204"/>
                  </a:lnTo>
                  <a:lnTo>
                    <a:pt x="4317" y="19010"/>
                  </a:lnTo>
                  <a:cubicBezTo>
                    <a:pt x="4712" y="19557"/>
                    <a:pt x="5168" y="20043"/>
                    <a:pt x="5593" y="20530"/>
                  </a:cubicBezTo>
                  <a:cubicBezTo>
                    <a:pt x="6444" y="21502"/>
                    <a:pt x="7235" y="22353"/>
                    <a:pt x="8055" y="23235"/>
                  </a:cubicBezTo>
                  <a:lnTo>
                    <a:pt x="8268" y="23235"/>
                  </a:lnTo>
                  <a:cubicBezTo>
                    <a:pt x="9089" y="23204"/>
                    <a:pt x="9849" y="22505"/>
                    <a:pt x="10031" y="21715"/>
                  </a:cubicBezTo>
                  <a:cubicBezTo>
                    <a:pt x="10153" y="21107"/>
                    <a:pt x="9970" y="20469"/>
                    <a:pt x="9545" y="20013"/>
                  </a:cubicBezTo>
                  <a:lnTo>
                    <a:pt x="9545" y="20013"/>
                  </a:lnTo>
                  <a:cubicBezTo>
                    <a:pt x="9752" y="20104"/>
                    <a:pt x="9992" y="20150"/>
                    <a:pt x="10235" y="20150"/>
                  </a:cubicBezTo>
                  <a:cubicBezTo>
                    <a:pt x="10562" y="20150"/>
                    <a:pt x="10894" y="20066"/>
                    <a:pt x="11156" y="19891"/>
                  </a:cubicBezTo>
                  <a:cubicBezTo>
                    <a:pt x="11794" y="19466"/>
                    <a:pt x="12098" y="18645"/>
                    <a:pt x="11976" y="17885"/>
                  </a:cubicBezTo>
                  <a:cubicBezTo>
                    <a:pt x="11916" y="17247"/>
                    <a:pt x="11520" y="16609"/>
                    <a:pt x="11034" y="16213"/>
                  </a:cubicBezTo>
                  <a:lnTo>
                    <a:pt x="11034" y="16213"/>
                  </a:lnTo>
                  <a:cubicBezTo>
                    <a:pt x="11315" y="16382"/>
                    <a:pt x="11643" y="16464"/>
                    <a:pt x="11974" y="16464"/>
                  </a:cubicBezTo>
                  <a:cubicBezTo>
                    <a:pt x="12538" y="16464"/>
                    <a:pt x="13113" y="16228"/>
                    <a:pt x="13496" y="15788"/>
                  </a:cubicBezTo>
                  <a:cubicBezTo>
                    <a:pt x="14135" y="14998"/>
                    <a:pt x="14135" y="13751"/>
                    <a:pt x="13587" y="12870"/>
                  </a:cubicBezTo>
                  <a:cubicBezTo>
                    <a:pt x="13010" y="11988"/>
                    <a:pt x="11976" y="11502"/>
                    <a:pt x="10943" y="11411"/>
                  </a:cubicBezTo>
                  <a:cubicBezTo>
                    <a:pt x="11855" y="11077"/>
                    <a:pt x="12615" y="10347"/>
                    <a:pt x="12919" y="9435"/>
                  </a:cubicBezTo>
                  <a:cubicBezTo>
                    <a:pt x="13192" y="8523"/>
                    <a:pt x="12919" y="7429"/>
                    <a:pt x="12128" y="6852"/>
                  </a:cubicBezTo>
                  <a:cubicBezTo>
                    <a:pt x="11818" y="6650"/>
                    <a:pt x="11429" y="6551"/>
                    <a:pt x="11038" y="6551"/>
                  </a:cubicBezTo>
                  <a:cubicBezTo>
                    <a:pt x="10662" y="6551"/>
                    <a:pt x="10283" y="6643"/>
                    <a:pt x="9970" y="6821"/>
                  </a:cubicBezTo>
                  <a:cubicBezTo>
                    <a:pt x="10487" y="6244"/>
                    <a:pt x="11034" y="5605"/>
                    <a:pt x="11308" y="4846"/>
                  </a:cubicBezTo>
                  <a:cubicBezTo>
                    <a:pt x="11642" y="3934"/>
                    <a:pt x="11460" y="2718"/>
                    <a:pt x="10639" y="2140"/>
                  </a:cubicBezTo>
                  <a:cubicBezTo>
                    <a:pt x="10320" y="1897"/>
                    <a:pt x="9932" y="1798"/>
                    <a:pt x="9533" y="1798"/>
                  </a:cubicBezTo>
                  <a:cubicBezTo>
                    <a:pt x="9134" y="1798"/>
                    <a:pt x="8724" y="1897"/>
                    <a:pt x="8359" y="2049"/>
                  </a:cubicBezTo>
                  <a:cubicBezTo>
                    <a:pt x="7660" y="2383"/>
                    <a:pt x="7052" y="2961"/>
                    <a:pt x="6475" y="3478"/>
                  </a:cubicBezTo>
                  <a:cubicBezTo>
                    <a:pt x="6596" y="2900"/>
                    <a:pt x="6931" y="2353"/>
                    <a:pt x="7083" y="1745"/>
                  </a:cubicBezTo>
                  <a:cubicBezTo>
                    <a:pt x="7235" y="1137"/>
                    <a:pt x="7113" y="377"/>
                    <a:pt x="6536" y="104"/>
                  </a:cubicBezTo>
                  <a:cubicBezTo>
                    <a:pt x="6421" y="32"/>
                    <a:pt x="6292" y="1"/>
                    <a:pt x="6157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220;p57">
              <a:extLst>
                <a:ext uri="{FF2B5EF4-FFF2-40B4-BE49-F238E27FC236}">
                  <a16:creationId xmlns:a16="http://schemas.microsoft.com/office/drawing/2014/main" id="{C7032E4E-2DBA-4C3C-882C-C1DED2BC794C}"/>
                </a:ext>
              </a:extLst>
            </p:cNvPr>
            <p:cNvSpPr/>
            <p:nvPr/>
          </p:nvSpPr>
          <p:spPr>
            <a:xfrm>
              <a:off x="26756850" y="15265700"/>
              <a:ext cx="214300" cy="452175"/>
            </a:xfrm>
            <a:custGeom>
              <a:avLst/>
              <a:gdLst/>
              <a:ahLst/>
              <a:cxnLst/>
              <a:rect l="l" t="t" r="r" b="b"/>
              <a:pathLst>
                <a:path w="8572" h="18087" extrusionOk="0">
                  <a:moveTo>
                    <a:pt x="4408" y="1"/>
                  </a:moveTo>
                  <a:cubicBezTo>
                    <a:pt x="4286" y="244"/>
                    <a:pt x="4165" y="487"/>
                    <a:pt x="4043" y="730"/>
                  </a:cubicBezTo>
                  <a:cubicBezTo>
                    <a:pt x="3192" y="2584"/>
                    <a:pt x="1429" y="5472"/>
                    <a:pt x="547" y="6931"/>
                  </a:cubicBezTo>
                  <a:cubicBezTo>
                    <a:pt x="487" y="7022"/>
                    <a:pt x="456" y="7144"/>
                    <a:pt x="365" y="7235"/>
                  </a:cubicBezTo>
                  <a:cubicBezTo>
                    <a:pt x="304" y="7478"/>
                    <a:pt x="243" y="7752"/>
                    <a:pt x="183" y="8056"/>
                  </a:cubicBezTo>
                  <a:cubicBezTo>
                    <a:pt x="152" y="8086"/>
                    <a:pt x="152" y="8147"/>
                    <a:pt x="152" y="8177"/>
                  </a:cubicBezTo>
                  <a:cubicBezTo>
                    <a:pt x="91" y="8390"/>
                    <a:pt x="31" y="8633"/>
                    <a:pt x="0" y="8846"/>
                  </a:cubicBezTo>
                  <a:lnTo>
                    <a:pt x="183" y="8664"/>
                  </a:lnTo>
                  <a:lnTo>
                    <a:pt x="335" y="8512"/>
                  </a:lnTo>
                  <a:lnTo>
                    <a:pt x="547" y="8998"/>
                  </a:lnTo>
                  <a:cubicBezTo>
                    <a:pt x="469" y="9103"/>
                    <a:pt x="503" y="9320"/>
                    <a:pt x="631" y="9320"/>
                  </a:cubicBezTo>
                  <a:cubicBezTo>
                    <a:pt x="651" y="9320"/>
                    <a:pt x="674" y="9315"/>
                    <a:pt x="699" y="9302"/>
                  </a:cubicBezTo>
                  <a:lnTo>
                    <a:pt x="1247" y="10427"/>
                  </a:lnTo>
                  <a:lnTo>
                    <a:pt x="1247" y="10457"/>
                  </a:lnTo>
                  <a:lnTo>
                    <a:pt x="1277" y="10579"/>
                  </a:lnTo>
                  <a:cubicBezTo>
                    <a:pt x="1277" y="10609"/>
                    <a:pt x="1277" y="10670"/>
                    <a:pt x="1368" y="10731"/>
                  </a:cubicBezTo>
                  <a:lnTo>
                    <a:pt x="1398" y="10761"/>
                  </a:lnTo>
                  <a:lnTo>
                    <a:pt x="4286" y="16566"/>
                  </a:lnTo>
                  <a:cubicBezTo>
                    <a:pt x="4712" y="17114"/>
                    <a:pt x="5168" y="17600"/>
                    <a:pt x="5563" y="18086"/>
                  </a:cubicBezTo>
                  <a:cubicBezTo>
                    <a:pt x="6231" y="17661"/>
                    <a:pt x="6535" y="16840"/>
                    <a:pt x="6414" y="16080"/>
                  </a:cubicBezTo>
                  <a:cubicBezTo>
                    <a:pt x="6323" y="15442"/>
                    <a:pt x="5958" y="14834"/>
                    <a:pt x="5472" y="14408"/>
                  </a:cubicBezTo>
                  <a:lnTo>
                    <a:pt x="5472" y="14408"/>
                  </a:lnTo>
                  <a:cubicBezTo>
                    <a:pt x="5752" y="14588"/>
                    <a:pt x="6077" y="14672"/>
                    <a:pt x="6407" y="14672"/>
                  </a:cubicBezTo>
                  <a:cubicBezTo>
                    <a:pt x="6972" y="14672"/>
                    <a:pt x="7550" y="14424"/>
                    <a:pt x="7934" y="13983"/>
                  </a:cubicBezTo>
                  <a:cubicBezTo>
                    <a:pt x="8572" y="13193"/>
                    <a:pt x="8572" y="11946"/>
                    <a:pt x="7994" y="11065"/>
                  </a:cubicBezTo>
                  <a:cubicBezTo>
                    <a:pt x="7478" y="10183"/>
                    <a:pt x="6414" y="9697"/>
                    <a:pt x="5380" y="9606"/>
                  </a:cubicBezTo>
                  <a:cubicBezTo>
                    <a:pt x="6292" y="9272"/>
                    <a:pt x="7082" y="8542"/>
                    <a:pt x="7356" y="7630"/>
                  </a:cubicBezTo>
                  <a:cubicBezTo>
                    <a:pt x="7630" y="6718"/>
                    <a:pt x="7356" y="5624"/>
                    <a:pt x="6566" y="5047"/>
                  </a:cubicBezTo>
                  <a:cubicBezTo>
                    <a:pt x="6233" y="4841"/>
                    <a:pt x="5827" y="4742"/>
                    <a:pt x="5432" y="4742"/>
                  </a:cubicBezTo>
                  <a:cubicBezTo>
                    <a:pt x="5068" y="4742"/>
                    <a:pt x="4715" y="4826"/>
                    <a:pt x="4438" y="4986"/>
                  </a:cubicBezTo>
                  <a:cubicBezTo>
                    <a:pt x="4955" y="4408"/>
                    <a:pt x="5502" y="3770"/>
                    <a:pt x="5775" y="3010"/>
                  </a:cubicBezTo>
                  <a:cubicBezTo>
                    <a:pt x="6110" y="2098"/>
                    <a:pt x="5927" y="882"/>
                    <a:pt x="5107" y="305"/>
                  </a:cubicBezTo>
                  <a:cubicBezTo>
                    <a:pt x="4924" y="153"/>
                    <a:pt x="4651" y="31"/>
                    <a:pt x="4408" y="1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221;p57">
              <a:extLst>
                <a:ext uri="{FF2B5EF4-FFF2-40B4-BE49-F238E27FC236}">
                  <a16:creationId xmlns:a16="http://schemas.microsoft.com/office/drawing/2014/main" id="{6B4706CB-017E-4B99-9D07-40F066072460}"/>
                </a:ext>
              </a:extLst>
            </p:cNvPr>
            <p:cNvSpPr/>
            <p:nvPr/>
          </p:nvSpPr>
          <p:spPr>
            <a:xfrm>
              <a:off x="25971875" y="15415200"/>
              <a:ext cx="871625" cy="700875"/>
            </a:xfrm>
            <a:custGeom>
              <a:avLst/>
              <a:gdLst/>
              <a:ahLst/>
              <a:cxnLst/>
              <a:rect l="l" t="t" r="r" b="b"/>
              <a:pathLst>
                <a:path w="34865" h="28035" extrusionOk="0">
                  <a:moveTo>
                    <a:pt x="12347" y="0"/>
                  </a:moveTo>
                  <a:cubicBezTo>
                    <a:pt x="11845" y="0"/>
                    <a:pt x="11334" y="13"/>
                    <a:pt x="10821" y="39"/>
                  </a:cubicBezTo>
                  <a:cubicBezTo>
                    <a:pt x="6840" y="222"/>
                    <a:pt x="2706" y="1285"/>
                    <a:pt x="548" y="4386"/>
                  </a:cubicBezTo>
                  <a:lnTo>
                    <a:pt x="304" y="4751"/>
                  </a:lnTo>
                  <a:cubicBezTo>
                    <a:pt x="244" y="4811"/>
                    <a:pt x="183" y="4933"/>
                    <a:pt x="152" y="4994"/>
                  </a:cubicBezTo>
                  <a:cubicBezTo>
                    <a:pt x="0" y="5602"/>
                    <a:pt x="122" y="6118"/>
                    <a:pt x="456" y="6483"/>
                  </a:cubicBezTo>
                  <a:lnTo>
                    <a:pt x="912" y="6939"/>
                  </a:lnTo>
                  <a:cubicBezTo>
                    <a:pt x="1642" y="7729"/>
                    <a:pt x="2706" y="8854"/>
                    <a:pt x="3830" y="10131"/>
                  </a:cubicBezTo>
                  <a:cubicBezTo>
                    <a:pt x="3922" y="10222"/>
                    <a:pt x="3982" y="10313"/>
                    <a:pt x="4074" y="10404"/>
                  </a:cubicBezTo>
                  <a:cubicBezTo>
                    <a:pt x="4317" y="10738"/>
                    <a:pt x="4621" y="11073"/>
                    <a:pt x="4955" y="11438"/>
                  </a:cubicBezTo>
                  <a:cubicBezTo>
                    <a:pt x="6657" y="13474"/>
                    <a:pt x="8511" y="15754"/>
                    <a:pt x="10305" y="17152"/>
                  </a:cubicBezTo>
                  <a:cubicBezTo>
                    <a:pt x="11371" y="18011"/>
                    <a:pt x="12409" y="18582"/>
                    <a:pt x="13390" y="18582"/>
                  </a:cubicBezTo>
                  <a:cubicBezTo>
                    <a:pt x="13415" y="18582"/>
                    <a:pt x="13441" y="18581"/>
                    <a:pt x="13466" y="18580"/>
                  </a:cubicBezTo>
                  <a:cubicBezTo>
                    <a:pt x="13618" y="18580"/>
                    <a:pt x="13770" y="18520"/>
                    <a:pt x="13922" y="18489"/>
                  </a:cubicBezTo>
                  <a:cubicBezTo>
                    <a:pt x="14074" y="18459"/>
                    <a:pt x="14226" y="18429"/>
                    <a:pt x="14408" y="18307"/>
                  </a:cubicBezTo>
                  <a:cubicBezTo>
                    <a:pt x="14438" y="18611"/>
                    <a:pt x="14469" y="18884"/>
                    <a:pt x="14560" y="19128"/>
                  </a:cubicBezTo>
                  <a:lnTo>
                    <a:pt x="14590" y="19219"/>
                  </a:lnTo>
                  <a:cubicBezTo>
                    <a:pt x="14621" y="19371"/>
                    <a:pt x="14682" y="19492"/>
                    <a:pt x="14712" y="19644"/>
                  </a:cubicBezTo>
                  <a:cubicBezTo>
                    <a:pt x="14925" y="20465"/>
                    <a:pt x="15290" y="21225"/>
                    <a:pt x="15746" y="21924"/>
                  </a:cubicBezTo>
                  <a:lnTo>
                    <a:pt x="15958" y="22258"/>
                  </a:lnTo>
                  <a:cubicBezTo>
                    <a:pt x="18876" y="26331"/>
                    <a:pt x="25472" y="27608"/>
                    <a:pt x="33162" y="28034"/>
                  </a:cubicBezTo>
                  <a:cubicBezTo>
                    <a:pt x="33184" y="28034"/>
                    <a:pt x="33206" y="28035"/>
                    <a:pt x="33228" y="28035"/>
                  </a:cubicBezTo>
                  <a:cubicBezTo>
                    <a:pt x="33899" y="28035"/>
                    <a:pt x="34471" y="27587"/>
                    <a:pt x="34530" y="26939"/>
                  </a:cubicBezTo>
                  <a:cubicBezTo>
                    <a:pt x="34652" y="26271"/>
                    <a:pt x="34743" y="25602"/>
                    <a:pt x="34773" y="24903"/>
                  </a:cubicBezTo>
                  <a:cubicBezTo>
                    <a:pt x="34804" y="24416"/>
                    <a:pt x="34834" y="23900"/>
                    <a:pt x="34834" y="23383"/>
                  </a:cubicBezTo>
                  <a:cubicBezTo>
                    <a:pt x="34864" y="21407"/>
                    <a:pt x="34773" y="19340"/>
                    <a:pt x="34500" y="17122"/>
                  </a:cubicBezTo>
                  <a:cubicBezTo>
                    <a:pt x="34317" y="15328"/>
                    <a:pt x="34013" y="13444"/>
                    <a:pt x="33618" y="11529"/>
                  </a:cubicBezTo>
                  <a:lnTo>
                    <a:pt x="30974" y="5602"/>
                  </a:lnTo>
                  <a:lnTo>
                    <a:pt x="30974" y="5571"/>
                  </a:lnTo>
                  <a:cubicBezTo>
                    <a:pt x="30974" y="5510"/>
                    <a:pt x="30913" y="5450"/>
                    <a:pt x="30883" y="5419"/>
                  </a:cubicBezTo>
                  <a:lnTo>
                    <a:pt x="30852" y="5298"/>
                  </a:lnTo>
                  <a:lnTo>
                    <a:pt x="30852" y="5267"/>
                  </a:lnTo>
                  <a:lnTo>
                    <a:pt x="30366" y="4143"/>
                  </a:lnTo>
                  <a:cubicBezTo>
                    <a:pt x="30518" y="4021"/>
                    <a:pt x="30396" y="3839"/>
                    <a:pt x="30214" y="3839"/>
                  </a:cubicBezTo>
                  <a:lnTo>
                    <a:pt x="29971" y="3322"/>
                  </a:lnTo>
                  <a:lnTo>
                    <a:pt x="30214" y="3322"/>
                  </a:lnTo>
                  <a:cubicBezTo>
                    <a:pt x="30305" y="3322"/>
                    <a:pt x="30396" y="3322"/>
                    <a:pt x="30518" y="3292"/>
                  </a:cubicBezTo>
                  <a:cubicBezTo>
                    <a:pt x="30721" y="3262"/>
                    <a:pt x="30702" y="2955"/>
                    <a:pt x="30487" y="2955"/>
                  </a:cubicBezTo>
                  <a:cubicBezTo>
                    <a:pt x="30478" y="2955"/>
                    <a:pt x="30468" y="2956"/>
                    <a:pt x="30457" y="2957"/>
                  </a:cubicBezTo>
                  <a:cubicBezTo>
                    <a:pt x="30275" y="2988"/>
                    <a:pt x="30092" y="2988"/>
                    <a:pt x="29910" y="2988"/>
                  </a:cubicBezTo>
                  <a:lnTo>
                    <a:pt x="29819" y="2988"/>
                  </a:lnTo>
                  <a:lnTo>
                    <a:pt x="29788" y="2957"/>
                  </a:lnTo>
                  <a:lnTo>
                    <a:pt x="29636" y="2653"/>
                  </a:lnTo>
                  <a:cubicBezTo>
                    <a:pt x="29636" y="2653"/>
                    <a:pt x="29424" y="2623"/>
                    <a:pt x="28998" y="2562"/>
                  </a:cubicBezTo>
                  <a:cubicBezTo>
                    <a:pt x="28876" y="2562"/>
                    <a:pt x="28755" y="2532"/>
                    <a:pt x="28603" y="2532"/>
                  </a:cubicBezTo>
                  <a:cubicBezTo>
                    <a:pt x="26931" y="2319"/>
                    <a:pt x="23588" y="1802"/>
                    <a:pt x="21612" y="1255"/>
                  </a:cubicBezTo>
                  <a:cubicBezTo>
                    <a:pt x="20518" y="951"/>
                    <a:pt x="19393" y="678"/>
                    <a:pt x="18238" y="495"/>
                  </a:cubicBezTo>
                  <a:cubicBezTo>
                    <a:pt x="17904" y="404"/>
                    <a:pt x="17508" y="374"/>
                    <a:pt x="17174" y="343"/>
                  </a:cubicBezTo>
                  <a:cubicBezTo>
                    <a:pt x="15821" y="153"/>
                    <a:pt x="14135" y="0"/>
                    <a:pt x="12347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222;p57">
              <a:extLst>
                <a:ext uri="{FF2B5EF4-FFF2-40B4-BE49-F238E27FC236}">
                  <a16:creationId xmlns:a16="http://schemas.microsoft.com/office/drawing/2014/main" id="{EB83E0EA-2A16-463F-A504-E69A5FABC7CE}"/>
                </a:ext>
              </a:extLst>
            </p:cNvPr>
            <p:cNvSpPr/>
            <p:nvPr/>
          </p:nvSpPr>
          <p:spPr>
            <a:xfrm>
              <a:off x="25971875" y="15415200"/>
              <a:ext cx="871625" cy="700875"/>
            </a:xfrm>
            <a:custGeom>
              <a:avLst/>
              <a:gdLst/>
              <a:ahLst/>
              <a:cxnLst/>
              <a:rect l="l" t="t" r="r" b="b"/>
              <a:pathLst>
                <a:path w="34865" h="28035" extrusionOk="0">
                  <a:moveTo>
                    <a:pt x="12347" y="0"/>
                  </a:moveTo>
                  <a:cubicBezTo>
                    <a:pt x="11845" y="0"/>
                    <a:pt x="11334" y="13"/>
                    <a:pt x="10821" y="39"/>
                  </a:cubicBezTo>
                  <a:cubicBezTo>
                    <a:pt x="6840" y="222"/>
                    <a:pt x="2706" y="1285"/>
                    <a:pt x="548" y="4386"/>
                  </a:cubicBezTo>
                  <a:lnTo>
                    <a:pt x="304" y="4751"/>
                  </a:lnTo>
                  <a:cubicBezTo>
                    <a:pt x="244" y="4811"/>
                    <a:pt x="183" y="4933"/>
                    <a:pt x="152" y="4994"/>
                  </a:cubicBezTo>
                  <a:cubicBezTo>
                    <a:pt x="0" y="5602"/>
                    <a:pt x="122" y="6118"/>
                    <a:pt x="456" y="6483"/>
                  </a:cubicBezTo>
                  <a:lnTo>
                    <a:pt x="912" y="6939"/>
                  </a:lnTo>
                  <a:cubicBezTo>
                    <a:pt x="1642" y="7729"/>
                    <a:pt x="2706" y="8854"/>
                    <a:pt x="3830" y="10131"/>
                  </a:cubicBezTo>
                  <a:cubicBezTo>
                    <a:pt x="3922" y="10222"/>
                    <a:pt x="3982" y="10313"/>
                    <a:pt x="4074" y="10404"/>
                  </a:cubicBezTo>
                  <a:cubicBezTo>
                    <a:pt x="4317" y="10738"/>
                    <a:pt x="4621" y="11073"/>
                    <a:pt x="4955" y="11438"/>
                  </a:cubicBezTo>
                  <a:cubicBezTo>
                    <a:pt x="6657" y="13474"/>
                    <a:pt x="8511" y="15754"/>
                    <a:pt x="10305" y="17152"/>
                  </a:cubicBezTo>
                  <a:cubicBezTo>
                    <a:pt x="11371" y="18011"/>
                    <a:pt x="12409" y="18582"/>
                    <a:pt x="13390" y="18582"/>
                  </a:cubicBezTo>
                  <a:cubicBezTo>
                    <a:pt x="13415" y="18582"/>
                    <a:pt x="13441" y="18581"/>
                    <a:pt x="13466" y="18580"/>
                  </a:cubicBezTo>
                  <a:cubicBezTo>
                    <a:pt x="13618" y="18580"/>
                    <a:pt x="13770" y="18520"/>
                    <a:pt x="13922" y="18489"/>
                  </a:cubicBezTo>
                  <a:cubicBezTo>
                    <a:pt x="14074" y="18459"/>
                    <a:pt x="14226" y="18429"/>
                    <a:pt x="14408" y="18307"/>
                  </a:cubicBezTo>
                  <a:cubicBezTo>
                    <a:pt x="14438" y="18611"/>
                    <a:pt x="14469" y="18884"/>
                    <a:pt x="14560" y="19128"/>
                  </a:cubicBezTo>
                  <a:lnTo>
                    <a:pt x="14590" y="19219"/>
                  </a:lnTo>
                  <a:cubicBezTo>
                    <a:pt x="14621" y="19371"/>
                    <a:pt x="14682" y="19492"/>
                    <a:pt x="14712" y="19644"/>
                  </a:cubicBezTo>
                  <a:cubicBezTo>
                    <a:pt x="14925" y="20465"/>
                    <a:pt x="15290" y="21225"/>
                    <a:pt x="15746" y="21924"/>
                  </a:cubicBezTo>
                  <a:lnTo>
                    <a:pt x="15958" y="22258"/>
                  </a:lnTo>
                  <a:cubicBezTo>
                    <a:pt x="18876" y="26331"/>
                    <a:pt x="25472" y="27608"/>
                    <a:pt x="33162" y="28034"/>
                  </a:cubicBezTo>
                  <a:cubicBezTo>
                    <a:pt x="33184" y="28034"/>
                    <a:pt x="33206" y="28035"/>
                    <a:pt x="33228" y="28035"/>
                  </a:cubicBezTo>
                  <a:cubicBezTo>
                    <a:pt x="33899" y="28035"/>
                    <a:pt x="34471" y="27587"/>
                    <a:pt x="34530" y="26939"/>
                  </a:cubicBezTo>
                  <a:cubicBezTo>
                    <a:pt x="34652" y="26271"/>
                    <a:pt x="34743" y="25602"/>
                    <a:pt x="34773" y="24903"/>
                  </a:cubicBezTo>
                  <a:cubicBezTo>
                    <a:pt x="34804" y="24416"/>
                    <a:pt x="34834" y="23900"/>
                    <a:pt x="34834" y="23383"/>
                  </a:cubicBezTo>
                  <a:cubicBezTo>
                    <a:pt x="34864" y="21407"/>
                    <a:pt x="34773" y="19340"/>
                    <a:pt x="34500" y="17122"/>
                  </a:cubicBezTo>
                  <a:cubicBezTo>
                    <a:pt x="34317" y="15328"/>
                    <a:pt x="34013" y="13444"/>
                    <a:pt x="33618" y="11529"/>
                  </a:cubicBezTo>
                  <a:lnTo>
                    <a:pt x="30974" y="5602"/>
                  </a:lnTo>
                  <a:lnTo>
                    <a:pt x="30974" y="5571"/>
                  </a:lnTo>
                  <a:cubicBezTo>
                    <a:pt x="30974" y="5510"/>
                    <a:pt x="30913" y="5450"/>
                    <a:pt x="30883" y="5419"/>
                  </a:cubicBezTo>
                  <a:lnTo>
                    <a:pt x="30852" y="5298"/>
                  </a:lnTo>
                  <a:lnTo>
                    <a:pt x="30852" y="5267"/>
                  </a:lnTo>
                  <a:lnTo>
                    <a:pt x="30366" y="4143"/>
                  </a:lnTo>
                  <a:cubicBezTo>
                    <a:pt x="30518" y="4021"/>
                    <a:pt x="30396" y="3839"/>
                    <a:pt x="30214" y="3839"/>
                  </a:cubicBezTo>
                  <a:lnTo>
                    <a:pt x="29971" y="3322"/>
                  </a:lnTo>
                  <a:lnTo>
                    <a:pt x="30214" y="3322"/>
                  </a:lnTo>
                  <a:cubicBezTo>
                    <a:pt x="30305" y="3322"/>
                    <a:pt x="30396" y="3322"/>
                    <a:pt x="30518" y="3292"/>
                  </a:cubicBezTo>
                  <a:cubicBezTo>
                    <a:pt x="30721" y="3262"/>
                    <a:pt x="30702" y="2955"/>
                    <a:pt x="30487" y="2955"/>
                  </a:cubicBezTo>
                  <a:cubicBezTo>
                    <a:pt x="30478" y="2955"/>
                    <a:pt x="30468" y="2956"/>
                    <a:pt x="30457" y="2957"/>
                  </a:cubicBezTo>
                  <a:cubicBezTo>
                    <a:pt x="30275" y="2988"/>
                    <a:pt x="30092" y="2988"/>
                    <a:pt x="29910" y="2988"/>
                  </a:cubicBezTo>
                  <a:lnTo>
                    <a:pt x="29819" y="2988"/>
                  </a:lnTo>
                  <a:lnTo>
                    <a:pt x="29788" y="2957"/>
                  </a:lnTo>
                  <a:lnTo>
                    <a:pt x="29636" y="2653"/>
                  </a:lnTo>
                  <a:cubicBezTo>
                    <a:pt x="29636" y="2653"/>
                    <a:pt x="29424" y="2623"/>
                    <a:pt x="28998" y="2562"/>
                  </a:cubicBezTo>
                  <a:cubicBezTo>
                    <a:pt x="28876" y="2562"/>
                    <a:pt x="28755" y="2532"/>
                    <a:pt x="28603" y="2532"/>
                  </a:cubicBezTo>
                  <a:cubicBezTo>
                    <a:pt x="26931" y="2319"/>
                    <a:pt x="23588" y="1802"/>
                    <a:pt x="21612" y="1255"/>
                  </a:cubicBezTo>
                  <a:cubicBezTo>
                    <a:pt x="20518" y="951"/>
                    <a:pt x="19393" y="678"/>
                    <a:pt x="18238" y="495"/>
                  </a:cubicBezTo>
                  <a:cubicBezTo>
                    <a:pt x="17904" y="404"/>
                    <a:pt x="17508" y="374"/>
                    <a:pt x="17174" y="343"/>
                  </a:cubicBezTo>
                  <a:cubicBezTo>
                    <a:pt x="15821" y="153"/>
                    <a:pt x="14135" y="0"/>
                    <a:pt x="12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223;p57">
              <a:extLst>
                <a:ext uri="{FF2B5EF4-FFF2-40B4-BE49-F238E27FC236}">
                  <a16:creationId xmlns:a16="http://schemas.microsoft.com/office/drawing/2014/main" id="{AEB9F278-9012-49BD-BAC0-2FA94B8D2EA8}"/>
                </a:ext>
              </a:extLst>
            </p:cNvPr>
            <p:cNvSpPr/>
            <p:nvPr/>
          </p:nvSpPr>
          <p:spPr>
            <a:xfrm>
              <a:off x="26202125" y="15415200"/>
              <a:ext cx="639100" cy="602250"/>
            </a:xfrm>
            <a:custGeom>
              <a:avLst/>
              <a:gdLst/>
              <a:ahLst/>
              <a:cxnLst/>
              <a:rect l="l" t="t" r="r" b="b"/>
              <a:pathLst>
                <a:path w="25564" h="24090" extrusionOk="0">
                  <a:moveTo>
                    <a:pt x="3080" y="0"/>
                  </a:moveTo>
                  <a:cubicBezTo>
                    <a:pt x="2576" y="0"/>
                    <a:pt x="2064" y="12"/>
                    <a:pt x="1551" y="39"/>
                  </a:cubicBezTo>
                  <a:cubicBezTo>
                    <a:pt x="1490" y="829"/>
                    <a:pt x="2159" y="1559"/>
                    <a:pt x="2918" y="1893"/>
                  </a:cubicBezTo>
                  <a:cubicBezTo>
                    <a:pt x="3709" y="2319"/>
                    <a:pt x="4651" y="2410"/>
                    <a:pt x="5411" y="2866"/>
                  </a:cubicBezTo>
                  <a:cubicBezTo>
                    <a:pt x="4286" y="3018"/>
                    <a:pt x="3101" y="3140"/>
                    <a:pt x="2037" y="3656"/>
                  </a:cubicBezTo>
                  <a:cubicBezTo>
                    <a:pt x="1003" y="4203"/>
                    <a:pt x="92" y="5146"/>
                    <a:pt x="31" y="6301"/>
                  </a:cubicBezTo>
                  <a:cubicBezTo>
                    <a:pt x="0" y="7851"/>
                    <a:pt x="1155" y="9158"/>
                    <a:pt x="2523" y="9644"/>
                  </a:cubicBezTo>
                  <a:cubicBezTo>
                    <a:pt x="3292" y="9935"/>
                    <a:pt x="4075" y="10027"/>
                    <a:pt x="4872" y="10027"/>
                  </a:cubicBezTo>
                  <a:cubicBezTo>
                    <a:pt x="5241" y="10027"/>
                    <a:pt x="5613" y="10007"/>
                    <a:pt x="5988" y="9979"/>
                  </a:cubicBezTo>
                  <a:lnTo>
                    <a:pt x="5988" y="9979"/>
                  </a:lnTo>
                  <a:cubicBezTo>
                    <a:pt x="4925" y="10252"/>
                    <a:pt x="4104" y="11286"/>
                    <a:pt x="3982" y="12380"/>
                  </a:cubicBezTo>
                  <a:cubicBezTo>
                    <a:pt x="3861" y="13778"/>
                    <a:pt x="4864" y="15115"/>
                    <a:pt x="6140" y="15632"/>
                  </a:cubicBezTo>
                  <a:cubicBezTo>
                    <a:pt x="6649" y="15850"/>
                    <a:pt x="7195" y="15952"/>
                    <a:pt x="7746" y="15952"/>
                  </a:cubicBezTo>
                  <a:cubicBezTo>
                    <a:pt x="8579" y="15952"/>
                    <a:pt x="9421" y="15719"/>
                    <a:pt x="10153" y="15298"/>
                  </a:cubicBezTo>
                  <a:lnTo>
                    <a:pt x="10153" y="15298"/>
                  </a:lnTo>
                  <a:cubicBezTo>
                    <a:pt x="9302" y="16544"/>
                    <a:pt x="8906" y="18155"/>
                    <a:pt x="9332" y="19584"/>
                  </a:cubicBezTo>
                  <a:cubicBezTo>
                    <a:pt x="9777" y="21007"/>
                    <a:pt x="11089" y="22169"/>
                    <a:pt x="12535" y="22169"/>
                  </a:cubicBezTo>
                  <a:cubicBezTo>
                    <a:pt x="12572" y="22169"/>
                    <a:pt x="12608" y="22169"/>
                    <a:pt x="12645" y="22167"/>
                  </a:cubicBezTo>
                  <a:cubicBezTo>
                    <a:pt x="13952" y="22167"/>
                    <a:pt x="15229" y="21073"/>
                    <a:pt x="15411" y="19796"/>
                  </a:cubicBezTo>
                  <a:cubicBezTo>
                    <a:pt x="15441" y="20739"/>
                    <a:pt x="15745" y="21681"/>
                    <a:pt x="16353" y="22410"/>
                  </a:cubicBezTo>
                  <a:cubicBezTo>
                    <a:pt x="16947" y="23051"/>
                    <a:pt x="17818" y="23451"/>
                    <a:pt x="18677" y="23451"/>
                  </a:cubicBezTo>
                  <a:cubicBezTo>
                    <a:pt x="18919" y="23451"/>
                    <a:pt x="19160" y="23419"/>
                    <a:pt x="19393" y="23353"/>
                  </a:cubicBezTo>
                  <a:cubicBezTo>
                    <a:pt x="20153" y="23140"/>
                    <a:pt x="20761" y="22441"/>
                    <a:pt x="21004" y="21681"/>
                  </a:cubicBezTo>
                  <a:cubicBezTo>
                    <a:pt x="21095" y="22562"/>
                    <a:pt x="21642" y="23383"/>
                    <a:pt x="22432" y="23809"/>
                  </a:cubicBezTo>
                  <a:cubicBezTo>
                    <a:pt x="22822" y="23997"/>
                    <a:pt x="23248" y="24090"/>
                    <a:pt x="23671" y="24090"/>
                  </a:cubicBezTo>
                  <a:cubicBezTo>
                    <a:pt x="24339" y="24090"/>
                    <a:pt x="25000" y="23860"/>
                    <a:pt x="25502" y="23413"/>
                  </a:cubicBezTo>
                  <a:cubicBezTo>
                    <a:pt x="25563" y="21438"/>
                    <a:pt x="25442" y="19371"/>
                    <a:pt x="25168" y="17152"/>
                  </a:cubicBezTo>
                  <a:cubicBezTo>
                    <a:pt x="24986" y="15359"/>
                    <a:pt x="24682" y="13474"/>
                    <a:pt x="24287" y="11559"/>
                  </a:cubicBezTo>
                  <a:lnTo>
                    <a:pt x="21642" y="5632"/>
                  </a:lnTo>
                  <a:lnTo>
                    <a:pt x="21642" y="5602"/>
                  </a:lnTo>
                  <a:cubicBezTo>
                    <a:pt x="21642" y="5541"/>
                    <a:pt x="21612" y="5510"/>
                    <a:pt x="21551" y="5450"/>
                  </a:cubicBezTo>
                  <a:lnTo>
                    <a:pt x="21521" y="5358"/>
                  </a:lnTo>
                  <a:lnTo>
                    <a:pt x="21521" y="5298"/>
                  </a:lnTo>
                  <a:lnTo>
                    <a:pt x="21034" y="4173"/>
                  </a:lnTo>
                  <a:cubicBezTo>
                    <a:pt x="21186" y="4051"/>
                    <a:pt x="21065" y="3869"/>
                    <a:pt x="20882" y="3869"/>
                  </a:cubicBezTo>
                  <a:lnTo>
                    <a:pt x="20639" y="3383"/>
                  </a:lnTo>
                  <a:lnTo>
                    <a:pt x="20882" y="3383"/>
                  </a:lnTo>
                  <a:cubicBezTo>
                    <a:pt x="20396" y="3109"/>
                    <a:pt x="19849" y="2805"/>
                    <a:pt x="19332" y="2532"/>
                  </a:cubicBezTo>
                  <a:cubicBezTo>
                    <a:pt x="17660" y="2319"/>
                    <a:pt x="14317" y="1802"/>
                    <a:pt x="12341" y="1255"/>
                  </a:cubicBezTo>
                  <a:cubicBezTo>
                    <a:pt x="11216" y="951"/>
                    <a:pt x="10092" y="678"/>
                    <a:pt x="8937" y="495"/>
                  </a:cubicBezTo>
                  <a:cubicBezTo>
                    <a:pt x="8602" y="404"/>
                    <a:pt x="8238" y="374"/>
                    <a:pt x="7873" y="313"/>
                  </a:cubicBezTo>
                  <a:cubicBezTo>
                    <a:pt x="6525" y="147"/>
                    <a:pt x="4847" y="0"/>
                    <a:pt x="3080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224;p57">
              <a:extLst>
                <a:ext uri="{FF2B5EF4-FFF2-40B4-BE49-F238E27FC236}">
                  <a16:creationId xmlns:a16="http://schemas.microsoft.com/office/drawing/2014/main" id="{33F46480-8918-4293-94DE-E92EF695DBAC}"/>
                </a:ext>
              </a:extLst>
            </p:cNvPr>
            <p:cNvSpPr/>
            <p:nvPr/>
          </p:nvSpPr>
          <p:spPr>
            <a:xfrm>
              <a:off x="26385250" y="15430600"/>
              <a:ext cx="446075" cy="435575"/>
            </a:xfrm>
            <a:custGeom>
              <a:avLst/>
              <a:gdLst/>
              <a:ahLst/>
              <a:cxnLst/>
              <a:rect l="l" t="t" r="r" b="b"/>
              <a:pathLst>
                <a:path w="17843" h="17423" extrusionOk="0">
                  <a:moveTo>
                    <a:pt x="1703" y="1"/>
                  </a:moveTo>
                  <a:cubicBezTo>
                    <a:pt x="1429" y="153"/>
                    <a:pt x="1217" y="396"/>
                    <a:pt x="1125" y="700"/>
                  </a:cubicBezTo>
                  <a:cubicBezTo>
                    <a:pt x="973" y="1308"/>
                    <a:pt x="1460" y="1916"/>
                    <a:pt x="2037" y="2189"/>
                  </a:cubicBezTo>
                  <a:cubicBezTo>
                    <a:pt x="2615" y="2493"/>
                    <a:pt x="3253" y="2554"/>
                    <a:pt x="3800" y="2858"/>
                  </a:cubicBezTo>
                  <a:cubicBezTo>
                    <a:pt x="2980" y="2949"/>
                    <a:pt x="2189" y="3040"/>
                    <a:pt x="1460" y="3405"/>
                  </a:cubicBezTo>
                  <a:cubicBezTo>
                    <a:pt x="761" y="3739"/>
                    <a:pt x="153" y="4408"/>
                    <a:pt x="62" y="5229"/>
                  </a:cubicBezTo>
                  <a:cubicBezTo>
                    <a:pt x="1" y="6232"/>
                    <a:pt x="791" y="7113"/>
                    <a:pt x="1733" y="7448"/>
                  </a:cubicBezTo>
                  <a:cubicBezTo>
                    <a:pt x="2303" y="7653"/>
                    <a:pt x="2924" y="7704"/>
                    <a:pt x="3533" y="7704"/>
                  </a:cubicBezTo>
                  <a:cubicBezTo>
                    <a:pt x="3736" y="7704"/>
                    <a:pt x="3937" y="7698"/>
                    <a:pt x="4135" y="7691"/>
                  </a:cubicBezTo>
                  <a:lnTo>
                    <a:pt x="4135" y="7691"/>
                  </a:lnTo>
                  <a:cubicBezTo>
                    <a:pt x="3405" y="7873"/>
                    <a:pt x="2828" y="8572"/>
                    <a:pt x="2767" y="9332"/>
                  </a:cubicBezTo>
                  <a:cubicBezTo>
                    <a:pt x="2706" y="10274"/>
                    <a:pt x="3375" y="11186"/>
                    <a:pt x="4256" y="11551"/>
                  </a:cubicBezTo>
                  <a:cubicBezTo>
                    <a:pt x="4605" y="11707"/>
                    <a:pt x="4983" y="11778"/>
                    <a:pt x="5363" y="11778"/>
                  </a:cubicBezTo>
                  <a:cubicBezTo>
                    <a:pt x="5942" y="11778"/>
                    <a:pt x="6526" y="11614"/>
                    <a:pt x="7022" y="11338"/>
                  </a:cubicBezTo>
                  <a:lnTo>
                    <a:pt x="7022" y="11338"/>
                  </a:lnTo>
                  <a:cubicBezTo>
                    <a:pt x="6414" y="12220"/>
                    <a:pt x="6141" y="13314"/>
                    <a:pt x="6445" y="14287"/>
                  </a:cubicBezTo>
                  <a:cubicBezTo>
                    <a:pt x="6749" y="15290"/>
                    <a:pt x="7721" y="16080"/>
                    <a:pt x="8724" y="16080"/>
                  </a:cubicBezTo>
                  <a:cubicBezTo>
                    <a:pt x="9636" y="16080"/>
                    <a:pt x="10518" y="15320"/>
                    <a:pt x="10639" y="14439"/>
                  </a:cubicBezTo>
                  <a:cubicBezTo>
                    <a:pt x="10639" y="15107"/>
                    <a:pt x="10852" y="15746"/>
                    <a:pt x="11278" y="16232"/>
                  </a:cubicBezTo>
                  <a:cubicBezTo>
                    <a:pt x="11649" y="16673"/>
                    <a:pt x="12251" y="16955"/>
                    <a:pt x="12840" y="16955"/>
                  </a:cubicBezTo>
                  <a:cubicBezTo>
                    <a:pt x="13022" y="16955"/>
                    <a:pt x="13203" y="16928"/>
                    <a:pt x="13375" y="16870"/>
                  </a:cubicBezTo>
                  <a:cubicBezTo>
                    <a:pt x="13892" y="16718"/>
                    <a:pt x="14317" y="16262"/>
                    <a:pt x="14469" y="15746"/>
                  </a:cubicBezTo>
                  <a:cubicBezTo>
                    <a:pt x="14530" y="16354"/>
                    <a:pt x="14925" y="16961"/>
                    <a:pt x="15442" y="17235"/>
                  </a:cubicBezTo>
                  <a:cubicBezTo>
                    <a:pt x="15695" y="17361"/>
                    <a:pt x="15981" y="17422"/>
                    <a:pt x="16269" y="17422"/>
                  </a:cubicBezTo>
                  <a:cubicBezTo>
                    <a:pt x="16812" y="17422"/>
                    <a:pt x="17364" y="17207"/>
                    <a:pt x="17721" y="16809"/>
                  </a:cubicBezTo>
                  <a:cubicBezTo>
                    <a:pt x="17782" y="16779"/>
                    <a:pt x="17813" y="16688"/>
                    <a:pt x="17843" y="16657"/>
                  </a:cubicBezTo>
                  <a:cubicBezTo>
                    <a:pt x="17691" y="15168"/>
                    <a:pt x="17478" y="13679"/>
                    <a:pt x="17205" y="12129"/>
                  </a:cubicBezTo>
                  <a:cubicBezTo>
                    <a:pt x="17174" y="11764"/>
                    <a:pt x="17083" y="11399"/>
                    <a:pt x="17022" y="11034"/>
                  </a:cubicBezTo>
                  <a:lnTo>
                    <a:pt x="14348" y="5107"/>
                  </a:lnTo>
                  <a:lnTo>
                    <a:pt x="14348" y="5077"/>
                  </a:lnTo>
                  <a:cubicBezTo>
                    <a:pt x="14348" y="4986"/>
                    <a:pt x="14317" y="4955"/>
                    <a:pt x="14287" y="4925"/>
                  </a:cubicBezTo>
                  <a:lnTo>
                    <a:pt x="14256" y="4803"/>
                  </a:lnTo>
                  <a:lnTo>
                    <a:pt x="14256" y="4773"/>
                  </a:lnTo>
                  <a:lnTo>
                    <a:pt x="13740" y="3618"/>
                  </a:lnTo>
                  <a:cubicBezTo>
                    <a:pt x="13892" y="3496"/>
                    <a:pt x="13740" y="3314"/>
                    <a:pt x="13588" y="3314"/>
                  </a:cubicBezTo>
                  <a:lnTo>
                    <a:pt x="13375" y="2827"/>
                  </a:lnTo>
                  <a:lnTo>
                    <a:pt x="13588" y="2827"/>
                  </a:lnTo>
                  <a:cubicBezTo>
                    <a:pt x="13709" y="2797"/>
                    <a:pt x="13800" y="2797"/>
                    <a:pt x="13892" y="2797"/>
                  </a:cubicBezTo>
                  <a:cubicBezTo>
                    <a:pt x="13709" y="2676"/>
                    <a:pt x="13527" y="2615"/>
                    <a:pt x="13314" y="2493"/>
                  </a:cubicBezTo>
                  <a:cubicBezTo>
                    <a:pt x="13284" y="2493"/>
                    <a:pt x="13253" y="2432"/>
                    <a:pt x="13223" y="2432"/>
                  </a:cubicBezTo>
                  <a:cubicBezTo>
                    <a:pt x="12949" y="2341"/>
                    <a:pt x="12676" y="2189"/>
                    <a:pt x="12402" y="2068"/>
                  </a:cubicBezTo>
                  <a:cubicBezTo>
                    <a:pt x="12341" y="2068"/>
                    <a:pt x="12189" y="2037"/>
                    <a:pt x="12068" y="2037"/>
                  </a:cubicBezTo>
                  <a:cubicBezTo>
                    <a:pt x="10396" y="1794"/>
                    <a:pt x="7083" y="1308"/>
                    <a:pt x="5077" y="730"/>
                  </a:cubicBezTo>
                  <a:cubicBezTo>
                    <a:pt x="4499" y="578"/>
                    <a:pt x="3952" y="426"/>
                    <a:pt x="3375" y="305"/>
                  </a:cubicBezTo>
                  <a:cubicBezTo>
                    <a:pt x="2797" y="213"/>
                    <a:pt x="2280" y="92"/>
                    <a:pt x="1703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4225;p57">
              <a:extLst>
                <a:ext uri="{FF2B5EF4-FFF2-40B4-BE49-F238E27FC236}">
                  <a16:creationId xmlns:a16="http://schemas.microsoft.com/office/drawing/2014/main" id="{AC6660ED-DA09-4D73-AFB9-8F3FAA9575C5}"/>
                </a:ext>
              </a:extLst>
            </p:cNvPr>
            <p:cNvSpPr/>
            <p:nvPr/>
          </p:nvSpPr>
          <p:spPr>
            <a:xfrm>
              <a:off x="26463525" y="15439725"/>
              <a:ext cx="351850" cy="306450"/>
            </a:xfrm>
            <a:custGeom>
              <a:avLst/>
              <a:gdLst/>
              <a:ahLst/>
              <a:cxnLst/>
              <a:rect l="l" t="t" r="r" b="b"/>
              <a:pathLst>
                <a:path w="14074" h="12258" extrusionOk="0">
                  <a:moveTo>
                    <a:pt x="244" y="0"/>
                  </a:moveTo>
                  <a:cubicBezTo>
                    <a:pt x="153" y="152"/>
                    <a:pt x="92" y="335"/>
                    <a:pt x="92" y="517"/>
                  </a:cubicBezTo>
                  <a:cubicBezTo>
                    <a:pt x="1" y="1551"/>
                    <a:pt x="821" y="2432"/>
                    <a:pt x="1764" y="2766"/>
                  </a:cubicBezTo>
                  <a:cubicBezTo>
                    <a:pt x="2280" y="2952"/>
                    <a:pt x="2838" y="3012"/>
                    <a:pt x="3391" y="3012"/>
                  </a:cubicBezTo>
                  <a:cubicBezTo>
                    <a:pt x="3652" y="3012"/>
                    <a:pt x="3912" y="2999"/>
                    <a:pt x="4165" y="2979"/>
                  </a:cubicBezTo>
                  <a:lnTo>
                    <a:pt x="4165" y="2979"/>
                  </a:lnTo>
                  <a:cubicBezTo>
                    <a:pt x="3435" y="3192"/>
                    <a:pt x="2858" y="3861"/>
                    <a:pt x="2797" y="4621"/>
                  </a:cubicBezTo>
                  <a:cubicBezTo>
                    <a:pt x="2706" y="5563"/>
                    <a:pt x="3405" y="6475"/>
                    <a:pt x="4286" y="6870"/>
                  </a:cubicBezTo>
                  <a:cubicBezTo>
                    <a:pt x="4612" y="7010"/>
                    <a:pt x="4970" y="7074"/>
                    <a:pt x="5334" y="7074"/>
                  </a:cubicBezTo>
                  <a:cubicBezTo>
                    <a:pt x="5921" y="7074"/>
                    <a:pt x="6527" y="6908"/>
                    <a:pt x="7052" y="6627"/>
                  </a:cubicBezTo>
                  <a:lnTo>
                    <a:pt x="7052" y="6627"/>
                  </a:lnTo>
                  <a:cubicBezTo>
                    <a:pt x="6444" y="7478"/>
                    <a:pt x="6171" y="8602"/>
                    <a:pt x="6475" y="9605"/>
                  </a:cubicBezTo>
                  <a:cubicBezTo>
                    <a:pt x="6779" y="10578"/>
                    <a:pt x="7721" y="11399"/>
                    <a:pt x="8755" y="11399"/>
                  </a:cubicBezTo>
                  <a:cubicBezTo>
                    <a:pt x="9666" y="11399"/>
                    <a:pt x="10548" y="10639"/>
                    <a:pt x="10669" y="9757"/>
                  </a:cubicBezTo>
                  <a:cubicBezTo>
                    <a:pt x="10669" y="10396"/>
                    <a:pt x="10882" y="11034"/>
                    <a:pt x="11308" y="11551"/>
                  </a:cubicBezTo>
                  <a:cubicBezTo>
                    <a:pt x="11688" y="11978"/>
                    <a:pt x="12309" y="12257"/>
                    <a:pt x="12911" y="12257"/>
                  </a:cubicBezTo>
                  <a:cubicBezTo>
                    <a:pt x="13079" y="12257"/>
                    <a:pt x="13246" y="12236"/>
                    <a:pt x="13405" y="12189"/>
                  </a:cubicBezTo>
                  <a:cubicBezTo>
                    <a:pt x="13648" y="12098"/>
                    <a:pt x="13891" y="11946"/>
                    <a:pt x="14074" y="11764"/>
                  </a:cubicBezTo>
                  <a:cubicBezTo>
                    <a:pt x="14043" y="11399"/>
                    <a:pt x="13952" y="11034"/>
                    <a:pt x="13891" y="10669"/>
                  </a:cubicBezTo>
                  <a:lnTo>
                    <a:pt x="11217" y="4742"/>
                  </a:lnTo>
                  <a:lnTo>
                    <a:pt x="11217" y="4712"/>
                  </a:lnTo>
                  <a:cubicBezTo>
                    <a:pt x="11217" y="4621"/>
                    <a:pt x="11186" y="4590"/>
                    <a:pt x="11156" y="4560"/>
                  </a:cubicBezTo>
                  <a:lnTo>
                    <a:pt x="11125" y="4438"/>
                  </a:lnTo>
                  <a:lnTo>
                    <a:pt x="11125" y="4408"/>
                  </a:lnTo>
                  <a:lnTo>
                    <a:pt x="10609" y="3253"/>
                  </a:lnTo>
                  <a:cubicBezTo>
                    <a:pt x="10761" y="3131"/>
                    <a:pt x="10609" y="2949"/>
                    <a:pt x="10457" y="2949"/>
                  </a:cubicBezTo>
                  <a:lnTo>
                    <a:pt x="10244" y="2462"/>
                  </a:lnTo>
                  <a:lnTo>
                    <a:pt x="10457" y="2462"/>
                  </a:lnTo>
                  <a:cubicBezTo>
                    <a:pt x="10578" y="2432"/>
                    <a:pt x="10669" y="2432"/>
                    <a:pt x="10761" y="2432"/>
                  </a:cubicBezTo>
                  <a:cubicBezTo>
                    <a:pt x="10578" y="2311"/>
                    <a:pt x="10396" y="2250"/>
                    <a:pt x="10214" y="2159"/>
                  </a:cubicBezTo>
                  <a:cubicBezTo>
                    <a:pt x="10153" y="2159"/>
                    <a:pt x="10122" y="2128"/>
                    <a:pt x="10092" y="2128"/>
                  </a:cubicBezTo>
                  <a:cubicBezTo>
                    <a:pt x="9818" y="2007"/>
                    <a:pt x="9545" y="1855"/>
                    <a:pt x="9271" y="1733"/>
                  </a:cubicBezTo>
                  <a:cubicBezTo>
                    <a:pt x="9210" y="1733"/>
                    <a:pt x="9058" y="1703"/>
                    <a:pt x="8937" y="1703"/>
                  </a:cubicBezTo>
                  <a:cubicBezTo>
                    <a:pt x="7265" y="1459"/>
                    <a:pt x="3952" y="973"/>
                    <a:pt x="1946" y="396"/>
                  </a:cubicBezTo>
                  <a:cubicBezTo>
                    <a:pt x="1368" y="244"/>
                    <a:pt x="821" y="92"/>
                    <a:pt x="244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4226;p57">
              <a:extLst>
                <a:ext uri="{FF2B5EF4-FFF2-40B4-BE49-F238E27FC236}">
                  <a16:creationId xmlns:a16="http://schemas.microsoft.com/office/drawing/2014/main" id="{079455F4-567C-4DEE-B049-47537775FD7D}"/>
                </a:ext>
              </a:extLst>
            </p:cNvPr>
            <p:cNvSpPr/>
            <p:nvPr/>
          </p:nvSpPr>
          <p:spPr>
            <a:xfrm>
              <a:off x="26637550" y="15362975"/>
              <a:ext cx="262175" cy="493525"/>
            </a:xfrm>
            <a:custGeom>
              <a:avLst/>
              <a:gdLst/>
              <a:ahLst/>
              <a:cxnLst/>
              <a:rect l="l" t="t" r="r" b="b"/>
              <a:pathLst>
                <a:path w="10487" h="19741" extrusionOk="0">
                  <a:moveTo>
                    <a:pt x="3009" y="1"/>
                  </a:moveTo>
                  <a:cubicBezTo>
                    <a:pt x="2857" y="1"/>
                    <a:pt x="2675" y="31"/>
                    <a:pt x="2432" y="61"/>
                  </a:cubicBezTo>
                  <a:cubicBezTo>
                    <a:pt x="1945" y="183"/>
                    <a:pt x="1490" y="365"/>
                    <a:pt x="1125" y="639"/>
                  </a:cubicBezTo>
                  <a:lnTo>
                    <a:pt x="1064" y="669"/>
                  </a:lnTo>
                  <a:cubicBezTo>
                    <a:pt x="1003" y="730"/>
                    <a:pt x="882" y="821"/>
                    <a:pt x="821" y="882"/>
                  </a:cubicBezTo>
                  <a:cubicBezTo>
                    <a:pt x="274" y="1399"/>
                    <a:pt x="0" y="2128"/>
                    <a:pt x="1155" y="2949"/>
                  </a:cubicBezTo>
                  <a:lnTo>
                    <a:pt x="1216" y="3861"/>
                  </a:lnTo>
                  <a:cubicBezTo>
                    <a:pt x="1277" y="4195"/>
                    <a:pt x="1307" y="4560"/>
                    <a:pt x="1368" y="4864"/>
                  </a:cubicBezTo>
                  <a:cubicBezTo>
                    <a:pt x="1429" y="5046"/>
                    <a:pt x="1459" y="5229"/>
                    <a:pt x="1520" y="5411"/>
                  </a:cubicBezTo>
                  <a:lnTo>
                    <a:pt x="1642" y="5776"/>
                  </a:lnTo>
                  <a:cubicBezTo>
                    <a:pt x="1763" y="6110"/>
                    <a:pt x="1885" y="6414"/>
                    <a:pt x="2037" y="6718"/>
                  </a:cubicBezTo>
                  <a:cubicBezTo>
                    <a:pt x="2067" y="6840"/>
                    <a:pt x="2097" y="6900"/>
                    <a:pt x="2189" y="7022"/>
                  </a:cubicBezTo>
                  <a:cubicBezTo>
                    <a:pt x="2249" y="7143"/>
                    <a:pt x="2341" y="7295"/>
                    <a:pt x="2401" y="7387"/>
                  </a:cubicBezTo>
                  <a:cubicBezTo>
                    <a:pt x="2432" y="7447"/>
                    <a:pt x="2493" y="7508"/>
                    <a:pt x="2523" y="7539"/>
                  </a:cubicBezTo>
                  <a:lnTo>
                    <a:pt x="2584" y="7691"/>
                  </a:lnTo>
                  <a:lnTo>
                    <a:pt x="2705" y="7903"/>
                  </a:lnTo>
                  <a:lnTo>
                    <a:pt x="2888" y="8207"/>
                  </a:lnTo>
                  <a:lnTo>
                    <a:pt x="2888" y="8238"/>
                  </a:lnTo>
                  <a:lnTo>
                    <a:pt x="3283" y="8815"/>
                  </a:lnTo>
                  <a:lnTo>
                    <a:pt x="6170" y="13223"/>
                  </a:lnTo>
                  <a:cubicBezTo>
                    <a:pt x="6353" y="13527"/>
                    <a:pt x="6505" y="13800"/>
                    <a:pt x="6596" y="14165"/>
                  </a:cubicBezTo>
                  <a:cubicBezTo>
                    <a:pt x="6626" y="14286"/>
                    <a:pt x="6687" y="14469"/>
                    <a:pt x="6748" y="14651"/>
                  </a:cubicBezTo>
                  <a:lnTo>
                    <a:pt x="6748" y="14682"/>
                  </a:lnTo>
                  <a:cubicBezTo>
                    <a:pt x="7204" y="16141"/>
                    <a:pt x="8177" y="18663"/>
                    <a:pt x="10031" y="19697"/>
                  </a:cubicBezTo>
                  <a:cubicBezTo>
                    <a:pt x="10084" y="19727"/>
                    <a:pt x="10137" y="19741"/>
                    <a:pt x="10187" y="19741"/>
                  </a:cubicBezTo>
                  <a:cubicBezTo>
                    <a:pt x="10337" y="19741"/>
                    <a:pt x="10456" y="19621"/>
                    <a:pt x="10456" y="19484"/>
                  </a:cubicBezTo>
                  <a:cubicBezTo>
                    <a:pt x="10487" y="18451"/>
                    <a:pt x="10395" y="15685"/>
                    <a:pt x="8633" y="12979"/>
                  </a:cubicBezTo>
                  <a:cubicBezTo>
                    <a:pt x="8389" y="12645"/>
                    <a:pt x="8207" y="12250"/>
                    <a:pt x="8146" y="11855"/>
                  </a:cubicBezTo>
                  <a:lnTo>
                    <a:pt x="7052" y="6566"/>
                  </a:lnTo>
                  <a:lnTo>
                    <a:pt x="6930" y="6110"/>
                  </a:lnTo>
                  <a:cubicBezTo>
                    <a:pt x="6870" y="6019"/>
                    <a:pt x="6870" y="5928"/>
                    <a:pt x="6839" y="5806"/>
                  </a:cubicBezTo>
                  <a:cubicBezTo>
                    <a:pt x="6778" y="5654"/>
                    <a:pt x="6718" y="5502"/>
                    <a:pt x="6687" y="5350"/>
                  </a:cubicBezTo>
                  <a:cubicBezTo>
                    <a:pt x="6657" y="5198"/>
                    <a:pt x="6626" y="5046"/>
                    <a:pt x="6535" y="4894"/>
                  </a:cubicBezTo>
                  <a:cubicBezTo>
                    <a:pt x="6505" y="4803"/>
                    <a:pt x="6505" y="4773"/>
                    <a:pt x="6474" y="4681"/>
                  </a:cubicBezTo>
                  <a:cubicBezTo>
                    <a:pt x="6444" y="4590"/>
                    <a:pt x="6353" y="4469"/>
                    <a:pt x="6322" y="4347"/>
                  </a:cubicBezTo>
                  <a:cubicBezTo>
                    <a:pt x="6292" y="4225"/>
                    <a:pt x="6201" y="4165"/>
                    <a:pt x="6170" y="4043"/>
                  </a:cubicBezTo>
                  <a:cubicBezTo>
                    <a:pt x="6079" y="3982"/>
                    <a:pt x="6049" y="3861"/>
                    <a:pt x="5958" y="3739"/>
                  </a:cubicBezTo>
                  <a:lnTo>
                    <a:pt x="5623" y="3162"/>
                  </a:lnTo>
                  <a:cubicBezTo>
                    <a:pt x="5593" y="3101"/>
                    <a:pt x="5502" y="2979"/>
                    <a:pt x="5441" y="2918"/>
                  </a:cubicBezTo>
                  <a:cubicBezTo>
                    <a:pt x="5350" y="2797"/>
                    <a:pt x="5289" y="2675"/>
                    <a:pt x="5198" y="2615"/>
                  </a:cubicBezTo>
                  <a:cubicBezTo>
                    <a:pt x="4894" y="2250"/>
                    <a:pt x="4590" y="1946"/>
                    <a:pt x="4256" y="1642"/>
                  </a:cubicBezTo>
                  <a:cubicBezTo>
                    <a:pt x="4256" y="1642"/>
                    <a:pt x="4347" y="1368"/>
                    <a:pt x="4286" y="973"/>
                  </a:cubicBezTo>
                  <a:cubicBezTo>
                    <a:pt x="4256" y="548"/>
                    <a:pt x="4043" y="61"/>
                    <a:pt x="3283" y="1"/>
                  </a:cubicBezTo>
                  <a:close/>
                </a:path>
              </a:pathLst>
            </a:custGeom>
            <a:solidFill>
              <a:srgbClr val="0C0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" name="Google Shape;4213;p57">
            <a:extLst>
              <a:ext uri="{FF2B5EF4-FFF2-40B4-BE49-F238E27FC236}">
                <a16:creationId xmlns:a16="http://schemas.microsoft.com/office/drawing/2014/main" id="{666EE561-42F6-4285-9BDC-0FAF35B6F18B}"/>
              </a:ext>
            </a:extLst>
          </p:cNvPr>
          <p:cNvGrpSpPr/>
          <p:nvPr/>
        </p:nvGrpSpPr>
        <p:grpSpPr>
          <a:xfrm rot="-900032">
            <a:off x="74927" y="3514128"/>
            <a:ext cx="1047900" cy="879831"/>
            <a:chOff x="25971875" y="14930625"/>
            <a:chExt cx="1411900" cy="1185450"/>
          </a:xfrm>
        </p:grpSpPr>
        <p:sp>
          <p:nvSpPr>
            <p:cNvPr id="97" name="Google Shape;4214;p57">
              <a:extLst>
                <a:ext uri="{FF2B5EF4-FFF2-40B4-BE49-F238E27FC236}">
                  <a16:creationId xmlns:a16="http://schemas.microsoft.com/office/drawing/2014/main" id="{FDFACA37-6F4F-4107-AE1A-F1E21937B444}"/>
                </a:ext>
              </a:extLst>
            </p:cNvPr>
            <p:cNvSpPr/>
            <p:nvPr/>
          </p:nvSpPr>
          <p:spPr>
            <a:xfrm>
              <a:off x="26700625" y="15018150"/>
              <a:ext cx="36300" cy="344600"/>
            </a:xfrm>
            <a:custGeom>
              <a:avLst/>
              <a:gdLst/>
              <a:ahLst/>
              <a:cxnLst/>
              <a:rect l="l" t="t" r="r" b="b"/>
              <a:pathLst>
                <a:path w="1452" h="13784" extrusionOk="0">
                  <a:moveTo>
                    <a:pt x="1232" y="1"/>
                  </a:moveTo>
                  <a:cubicBezTo>
                    <a:pt x="1154" y="1"/>
                    <a:pt x="1077" y="44"/>
                    <a:pt x="1064" y="146"/>
                  </a:cubicBezTo>
                  <a:cubicBezTo>
                    <a:pt x="30" y="3550"/>
                    <a:pt x="0" y="7137"/>
                    <a:pt x="182" y="10632"/>
                  </a:cubicBezTo>
                  <a:cubicBezTo>
                    <a:pt x="213" y="11666"/>
                    <a:pt x="304" y="12638"/>
                    <a:pt x="365" y="13642"/>
                  </a:cubicBezTo>
                  <a:cubicBezTo>
                    <a:pt x="365" y="13737"/>
                    <a:pt x="445" y="13784"/>
                    <a:pt x="530" y="13784"/>
                  </a:cubicBezTo>
                  <a:cubicBezTo>
                    <a:pt x="634" y="13784"/>
                    <a:pt x="746" y="13714"/>
                    <a:pt x="730" y="13581"/>
                  </a:cubicBezTo>
                  <a:cubicBezTo>
                    <a:pt x="456" y="10085"/>
                    <a:pt x="213" y="6559"/>
                    <a:pt x="760" y="3094"/>
                  </a:cubicBezTo>
                  <a:cubicBezTo>
                    <a:pt x="912" y="2122"/>
                    <a:pt x="1125" y="1179"/>
                    <a:pt x="1398" y="207"/>
                  </a:cubicBezTo>
                  <a:cubicBezTo>
                    <a:pt x="1451" y="83"/>
                    <a:pt x="1340" y="1"/>
                    <a:pt x="1232" y="1"/>
                  </a:cubicBezTo>
                  <a:close/>
                </a:path>
              </a:pathLst>
            </a:custGeom>
            <a:solidFill>
              <a:srgbClr val="0C0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4215;p57">
              <a:extLst>
                <a:ext uri="{FF2B5EF4-FFF2-40B4-BE49-F238E27FC236}">
                  <a16:creationId xmlns:a16="http://schemas.microsoft.com/office/drawing/2014/main" id="{D00F9924-2A96-4BFB-A967-9238153B1DDE}"/>
                </a:ext>
              </a:extLst>
            </p:cNvPr>
            <p:cNvSpPr/>
            <p:nvPr/>
          </p:nvSpPr>
          <p:spPr>
            <a:xfrm>
              <a:off x="26344700" y="15205475"/>
              <a:ext cx="319825" cy="179450"/>
            </a:xfrm>
            <a:custGeom>
              <a:avLst/>
              <a:gdLst/>
              <a:ahLst/>
              <a:cxnLst/>
              <a:rect l="l" t="t" r="r" b="b"/>
              <a:pathLst>
                <a:path w="12793" h="7178" extrusionOk="0">
                  <a:moveTo>
                    <a:pt x="291" y="1"/>
                  </a:moveTo>
                  <a:cubicBezTo>
                    <a:pt x="109" y="1"/>
                    <a:pt x="0" y="263"/>
                    <a:pt x="194" y="373"/>
                  </a:cubicBezTo>
                  <a:cubicBezTo>
                    <a:pt x="3629" y="1741"/>
                    <a:pt x="7094" y="3139"/>
                    <a:pt x="10073" y="5267"/>
                  </a:cubicBezTo>
                  <a:cubicBezTo>
                    <a:pt x="10893" y="5845"/>
                    <a:pt x="11653" y="6483"/>
                    <a:pt x="12352" y="7121"/>
                  </a:cubicBezTo>
                  <a:cubicBezTo>
                    <a:pt x="12406" y="7161"/>
                    <a:pt x="12459" y="7178"/>
                    <a:pt x="12507" y="7178"/>
                  </a:cubicBezTo>
                  <a:cubicBezTo>
                    <a:pt x="12680" y="7178"/>
                    <a:pt x="12792" y="6966"/>
                    <a:pt x="12626" y="6848"/>
                  </a:cubicBezTo>
                  <a:cubicBezTo>
                    <a:pt x="10012" y="4355"/>
                    <a:pt x="6760" y="2683"/>
                    <a:pt x="3386" y="1285"/>
                  </a:cubicBezTo>
                  <a:cubicBezTo>
                    <a:pt x="2413" y="860"/>
                    <a:pt x="1380" y="434"/>
                    <a:pt x="346" y="9"/>
                  </a:cubicBezTo>
                  <a:cubicBezTo>
                    <a:pt x="327" y="3"/>
                    <a:pt x="309" y="1"/>
                    <a:pt x="291" y="1"/>
                  </a:cubicBezTo>
                  <a:close/>
                </a:path>
              </a:pathLst>
            </a:custGeom>
            <a:solidFill>
              <a:srgbClr val="0C0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4216;p57">
              <a:extLst>
                <a:ext uri="{FF2B5EF4-FFF2-40B4-BE49-F238E27FC236}">
                  <a16:creationId xmlns:a16="http://schemas.microsoft.com/office/drawing/2014/main" id="{1792967C-BEFE-476C-B4C2-D95C4D106039}"/>
                </a:ext>
              </a:extLst>
            </p:cNvPr>
            <p:cNvSpPr/>
            <p:nvPr/>
          </p:nvSpPr>
          <p:spPr>
            <a:xfrm>
              <a:off x="26747900" y="14930625"/>
              <a:ext cx="635875" cy="1017875"/>
            </a:xfrm>
            <a:custGeom>
              <a:avLst/>
              <a:gdLst/>
              <a:ahLst/>
              <a:cxnLst/>
              <a:rect l="l" t="t" r="r" b="b"/>
              <a:pathLst>
                <a:path w="25435" h="40715" extrusionOk="0">
                  <a:moveTo>
                    <a:pt x="19660" y="0"/>
                  </a:moveTo>
                  <a:cubicBezTo>
                    <a:pt x="16150" y="0"/>
                    <a:pt x="12935" y="2422"/>
                    <a:pt x="10419" y="5167"/>
                  </a:cubicBezTo>
                  <a:cubicBezTo>
                    <a:pt x="8869" y="6869"/>
                    <a:pt x="7532" y="8723"/>
                    <a:pt x="6589" y="10212"/>
                  </a:cubicBezTo>
                  <a:lnTo>
                    <a:pt x="6012" y="11124"/>
                  </a:lnTo>
                  <a:cubicBezTo>
                    <a:pt x="5404" y="12127"/>
                    <a:pt x="4918" y="13130"/>
                    <a:pt x="4401" y="14194"/>
                  </a:cubicBezTo>
                  <a:cubicBezTo>
                    <a:pt x="3550" y="16079"/>
                    <a:pt x="1787" y="18966"/>
                    <a:pt x="905" y="20395"/>
                  </a:cubicBezTo>
                  <a:cubicBezTo>
                    <a:pt x="845" y="20516"/>
                    <a:pt x="814" y="20638"/>
                    <a:pt x="723" y="20699"/>
                  </a:cubicBezTo>
                  <a:lnTo>
                    <a:pt x="389" y="21276"/>
                  </a:lnTo>
                  <a:lnTo>
                    <a:pt x="541" y="21580"/>
                  </a:lnTo>
                  <a:lnTo>
                    <a:pt x="571" y="21611"/>
                  </a:lnTo>
                  <a:lnTo>
                    <a:pt x="541" y="21641"/>
                  </a:lnTo>
                  <a:cubicBezTo>
                    <a:pt x="419" y="21793"/>
                    <a:pt x="297" y="21945"/>
                    <a:pt x="146" y="22067"/>
                  </a:cubicBezTo>
                  <a:cubicBezTo>
                    <a:pt x="1" y="22187"/>
                    <a:pt x="143" y="22385"/>
                    <a:pt x="284" y="22385"/>
                  </a:cubicBezTo>
                  <a:cubicBezTo>
                    <a:pt x="321" y="22385"/>
                    <a:pt x="357" y="22371"/>
                    <a:pt x="389" y="22340"/>
                  </a:cubicBezTo>
                  <a:cubicBezTo>
                    <a:pt x="419" y="22249"/>
                    <a:pt x="510" y="22188"/>
                    <a:pt x="571" y="22097"/>
                  </a:cubicBezTo>
                  <a:lnTo>
                    <a:pt x="723" y="21945"/>
                  </a:lnTo>
                  <a:lnTo>
                    <a:pt x="966" y="22462"/>
                  </a:lnTo>
                  <a:cubicBezTo>
                    <a:pt x="857" y="22544"/>
                    <a:pt x="895" y="22774"/>
                    <a:pt x="1060" y="22774"/>
                  </a:cubicBezTo>
                  <a:cubicBezTo>
                    <a:pt x="1078" y="22774"/>
                    <a:pt x="1097" y="22772"/>
                    <a:pt x="1118" y="22766"/>
                  </a:cubicBezTo>
                  <a:lnTo>
                    <a:pt x="1635" y="23860"/>
                  </a:lnTo>
                  <a:lnTo>
                    <a:pt x="1635" y="23890"/>
                  </a:lnTo>
                  <a:lnTo>
                    <a:pt x="1665" y="24012"/>
                  </a:lnTo>
                  <a:cubicBezTo>
                    <a:pt x="1665" y="24042"/>
                    <a:pt x="1665" y="24134"/>
                    <a:pt x="1756" y="24164"/>
                  </a:cubicBezTo>
                  <a:lnTo>
                    <a:pt x="1787" y="24194"/>
                  </a:lnTo>
                  <a:lnTo>
                    <a:pt x="4644" y="30000"/>
                  </a:lnTo>
                  <a:cubicBezTo>
                    <a:pt x="5890" y="31520"/>
                    <a:pt x="7137" y="32979"/>
                    <a:pt x="8413" y="34255"/>
                  </a:cubicBezTo>
                  <a:cubicBezTo>
                    <a:pt x="9933" y="35866"/>
                    <a:pt x="11483" y="37295"/>
                    <a:pt x="13003" y="38511"/>
                  </a:cubicBezTo>
                  <a:cubicBezTo>
                    <a:pt x="13368" y="38815"/>
                    <a:pt x="13793" y="39119"/>
                    <a:pt x="14219" y="39422"/>
                  </a:cubicBezTo>
                  <a:cubicBezTo>
                    <a:pt x="14735" y="39848"/>
                    <a:pt x="15313" y="40182"/>
                    <a:pt x="15890" y="40547"/>
                  </a:cubicBezTo>
                  <a:cubicBezTo>
                    <a:pt x="16087" y="40661"/>
                    <a:pt x="16298" y="40715"/>
                    <a:pt x="16507" y="40715"/>
                  </a:cubicBezTo>
                  <a:cubicBezTo>
                    <a:pt x="16912" y="40715"/>
                    <a:pt x="17312" y="40513"/>
                    <a:pt x="17593" y="40152"/>
                  </a:cubicBezTo>
                  <a:cubicBezTo>
                    <a:pt x="22182" y="33921"/>
                    <a:pt x="25435" y="28085"/>
                    <a:pt x="24128" y="23222"/>
                  </a:cubicBezTo>
                  <a:cubicBezTo>
                    <a:pt x="24097" y="23100"/>
                    <a:pt x="24037" y="22948"/>
                    <a:pt x="24006" y="22826"/>
                  </a:cubicBezTo>
                  <a:cubicBezTo>
                    <a:pt x="23793" y="22067"/>
                    <a:pt x="23398" y="21307"/>
                    <a:pt x="22912" y="20577"/>
                  </a:cubicBezTo>
                  <a:cubicBezTo>
                    <a:pt x="22821" y="20486"/>
                    <a:pt x="22730" y="20364"/>
                    <a:pt x="22638" y="20243"/>
                  </a:cubicBezTo>
                  <a:lnTo>
                    <a:pt x="22608" y="20182"/>
                  </a:lnTo>
                  <a:cubicBezTo>
                    <a:pt x="22456" y="19939"/>
                    <a:pt x="22274" y="19757"/>
                    <a:pt x="22061" y="19513"/>
                  </a:cubicBezTo>
                  <a:cubicBezTo>
                    <a:pt x="22274" y="19453"/>
                    <a:pt x="22426" y="19361"/>
                    <a:pt x="22517" y="19270"/>
                  </a:cubicBezTo>
                  <a:cubicBezTo>
                    <a:pt x="22638" y="19179"/>
                    <a:pt x="22760" y="19057"/>
                    <a:pt x="22882" y="18966"/>
                  </a:cubicBezTo>
                  <a:cubicBezTo>
                    <a:pt x="23550" y="18237"/>
                    <a:pt x="23793" y="17051"/>
                    <a:pt x="23824" y="15653"/>
                  </a:cubicBezTo>
                  <a:cubicBezTo>
                    <a:pt x="23854" y="13373"/>
                    <a:pt x="23307" y="10486"/>
                    <a:pt x="22790" y="7872"/>
                  </a:cubicBezTo>
                  <a:cubicBezTo>
                    <a:pt x="22730" y="7416"/>
                    <a:pt x="22638" y="6960"/>
                    <a:pt x="22578" y="6534"/>
                  </a:cubicBezTo>
                  <a:cubicBezTo>
                    <a:pt x="22578" y="6413"/>
                    <a:pt x="22547" y="6291"/>
                    <a:pt x="22547" y="6200"/>
                  </a:cubicBezTo>
                  <a:cubicBezTo>
                    <a:pt x="22274" y="4468"/>
                    <a:pt x="22030" y="2948"/>
                    <a:pt x="21939" y="1884"/>
                  </a:cubicBezTo>
                  <a:cubicBezTo>
                    <a:pt x="21878" y="1671"/>
                    <a:pt x="21878" y="1428"/>
                    <a:pt x="21848" y="1246"/>
                  </a:cubicBezTo>
                  <a:cubicBezTo>
                    <a:pt x="21787" y="759"/>
                    <a:pt x="21483" y="334"/>
                    <a:pt x="21058" y="182"/>
                  </a:cubicBezTo>
                  <a:cubicBezTo>
                    <a:pt x="20936" y="151"/>
                    <a:pt x="20875" y="121"/>
                    <a:pt x="20754" y="121"/>
                  </a:cubicBezTo>
                  <a:cubicBezTo>
                    <a:pt x="20602" y="60"/>
                    <a:pt x="20480" y="30"/>
                    <a:pt x="20328" y="30"/>
                  </a:cubicBezTo>
                  <a:cubicBezTo>
                    <a:pt x="20104" y="10"/>
                    <a:pt x="19881" y="0"/>
                    <a:pt x="19660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4217;p57">
              <a:extLst>
                <a:ext uri="{FF2B5EF4-FFF2-40B4-BE49-F238E27FC236}">
                  <a16:creationId xmlns:a16="http://schemas.microsoft.com/office/drawing/2014/main" id="{00749A44-B123-483C-B499-636272487726}"/>
                </a:ext>
              </a:extLst>
            </p:cNvPr>
            <p:cNvSpPr/>
            <p:nvPr/>
          </p:nvSpPr>
          <p:spPr>
            <a:xfrm>
              <a:off x="26747900" y="14930625"/>
              <a:ext cx="635875" cy="1017875"/>
            </a:xfrm>
            <a:custGeom>
              <a:avLst/>
              <a:gdLst/>
              <a:ahLst/>
              <a:cxnLst/>
              <a:rect l="l" t="t" r="r" b="b"/>
              <a:pathLst>
                <a:path w="25435" h="40715" extrusionOk="0">
                  <a:moveTo>
                    <a:pt x="19660" y="0"/>
                  </a:moveTo>
                  <a:cubicBezTo>
                    <a:pt x="16150" y="0"/>
                    <a:pt x="12935" y="2422"/>
                    <a:pt x="10419" y="5167"/>
                  </a:cubicBezTo>
                  <a:cubicBezTo>
                    <a:pt x="8869" y="6869"/>
                    <a:pt x="7532" y="8723"/>
                    <a:pt x="6589" y="10212"/>
                  </a:cubicBezTo>
                  <a:lnTo>
                    <a:pt x="6012" y="11124"/>
                  </a:lnTo>
                  <a:cubicBezTo>
                    <a:pt x="5404" y="12127"/>
                    <a:pt x="4918" y="13130"/>
                    <a:pt x="4401" y="14194"/>
                  </a:cubicBezTo>
                  <a:cubicBezTo>
                    <a:pt x="3550" y="16079"/>
                    <a:pt x="1787" y="18966"/>
                    <a:pt x="905" y="20395"/>
                  </a:cubicBezTo>
                  <a:cubicBezTo>
                    <a:pt x="845" y="20516"/>
                    <a:pt x="814" y="20638"/>
                    <a:pt x="723" y="20699"/>
                  </a:cubicBezTo>
                  <a:lnTo>
                    <a:pt x="389" y="21276"/>
                  </a:lnTo>
                  <a:lnTo>
                    <a:pt x="541" y="21580"/>
                  </a:lnTo>
                  <a:lnTo>
                    <a:pt x="571" y="21611"/>
                  </a:lnTo>
                  <a:lnTo>
                    <a:pt x="541" y="21641"/>
                  </a:lnTo>
                  <a:cubicBezTo>
                    <a:pt x="419" y="21793"/>
                    <a:pt x="297" y="21945"/>
                    <a:pt x="146" y="22067"/>
                  </a:cubicBezTo>
                  <a:cubicBezTo>
                    <a:pt x="1" y="22187"/>
                    <a:pt x="143" y="22385"/>
                    <a:pt x="284" y="22385"/>
                  </a:cubicBezTo>
                  <a:cubicBezTo>
                    <a:pt x="321" y="22385"/>
                    <a:pt x="357" y="22371"/>
                    <a:pt x="389" y="22340"/>
                  </a:cubicBezTo>
                  <a:cubicBezTo>
                    <a:pt x="419" y="22249"/>
                    <a:pt x="510" y="22188"/>
                    <a:pt x="571" y="22097"/>
                  </a:cubicBezTo>
                  <a:lnTo>
                    <a:pt x="723" y="21945"/>
                  </a:lnTo>
                  <a:lnTo>
                    <a:pt x="966" y="22462"/>
                  </a:lnTo>
                  <a:cubicBezTo>
                    <a:pt x="857" y="22544"/>
                    <a:pt x="895" y="22774"/>
                    <a:pt x="1060" y="22774"/>
                  </a:cubicBezTo>
                  <a:cubicBezTo>
                    <a:pt x="1078" y="22774"/>
                    <a:pt x="1097" y="22772"/>
                    <a:pt x="1118" y="22766"/>
                  </a:cubicBezTo>
                  <a:lnTo>
                    <a:pt x="1635" y="23860"/>
                  </a:lnTo>
                  <a:lnTo>
                    <a:pt x="1635" y="23890"/>
                  </a:lnTo>
                  <a:lnTo>
                    <a:pt x="1665" y="24012"/>
                  </a:lnTo>
                  <a:cubicBezTo>
                    <a:pt x="1665" y="24042"/>
                    <a:pt x="1665" y="24134"/>
                    <a:pt x="1756" y="24164"/>
                  </a:cubicBezTo>
                  <a:lnTo>
                    <a:pt x="1787" y="24194"/>
                  </a:lnTo>
                  <a:lnTo>
                    <a:pt x="4644" y="30000"/>
                  </a:lnTo>
                  <a:cubicBezTo>
                    <a:pt x="5890" y="31520"/>
                    <a:pt x="7137" y="32979"/>
                    <a:pt x="8413" y="34255"/>
                  </a:cubicBezTo>
                  <a:cubicBezTo>
                    <a:pt x="9933" y="35866"/>
                    <a:pt x="11483" y="37295"/>
                    <a:pt x="13003" y="38511"/>
                  </a:cubicBezTo>
                  <a:cubicBezTo>
                    <a:pt x="13368" y="38815"/>
                    <a:pt x="13793" y="39119"/>
                    <a:pt x="14219" y="39422"/>
                  </a:cubicBezTo>
                  <a:cubicBezTo>
                    <a:pt x="14735" y="39848"/>
                    <a:pt x="15313" y="40182"/>
                    <a:pt x="15890" y="40547"/>
                  </a:cubicBezTo>
                  <a:cubicBezTo>
                    <a:pt x="16087" y="40661"/>
                    <a:pt x="16298" y="40715"/>
                    <a:pt x="16507" y="40715"/>
                  </a:cubicBezTo>
                  <a:cubicBezTo>
                    <a:pt x="16912" y="40715"/>
                    <a:pt x="17312" y="40513"/>
                    <a:pt x="17593" y="40152"/>
                  </a:cubicBezTo>
                  <a:cubicBezTo>
                    <a:pt x="22182" y="33921"/>
                    <a:pt x="25435" y="28085"/>
                    <a:pt x="24128" y="23222"/>
                  </a:cubicBezTo>
                  <a:cubicBezTo>
                    <a:pt x="24097" y="23100"/>
                    <a:pt x="24037" y="22948"/>
                    <a:pt x="24006" y="22826"/>
                  </a:cubicBezTo>
                  <a:cubicBezTo>
                    <a:pt x="23793" y="22067"/>
                    <a:pt x="23398" y="21307"/>
                    <a:pt x="22912" y="20577"/>
                  </a:cubicBezTo>
                  <a:cubicBezTo>
                    <a:pt x="22821" y="20486"/>
                    <a:pt x="22730" y="20364"/>
                    <a:pt x="22638" y="20243"/>
                  </a:cubicBezTo>
                  <a:lnTo>
                    <a:pt x="22608" y="20182"/>
                  </a:lnTo>
                  <a:cubicBezTo>
                    <a:pt x="22456" y="19939"/>
                    <a:pt x="22274" y="19757"/>
                    <a:pt x="22061" y="19513"/>
                  </a:cubicBezTo>
                  <a:cubicBezTo>
                    <a:pt x="22274" y="19453"/>
                    <a:pt x="22426" y="19361"/>
                    <a:pt x="22517" y="19270"/>
                  </a:cubicBezTo>
                  <a:cubicBezTo>
                    <a:pt x="22638" y="19179"/>
                    <a:pt x="22760" y="19057"/>
                    <a:pt x="22882" y="18966"/>
                  </a:cubicBezTo>
                  <a:cubicBezTo>
                    <a:pt x="23550" y="18237"/>
                    <a:pt x="23793" y="17051"/>
                    <a:pt x="23824" y="15653"/>
                  </a:cubicBezTo>
                  <a:cubicBezTo>
                    <a:pt x="23854" y="13373"/>
                    <a:pt x="23307" y="10486"/>
                    <a:pt x="22790" y="7872"/>
                  </a:cubicBezTo>
                  <a:cubicBezTo>
                    <a:pt x="22730" y="7416"/>
                    <a:pt x="22638" y="6960"/>
                    <a:pt x="22578" y="6534"/>
                  </a:cubicBezTo>
                  <a:cubicBezTo>
                    <a:pt x="22578" y="6413"/>
                    <a:pt x="22547" y="6291"/>
                    <a:pt x="22547" y="6200"/>
                  </a:cubicBezTo>
                  <a:cubicBezTo>
                    <a:pt x="22274" y="4468"/>
                    <a:pt x="22030" y="2948"/>
                    <a:pt x="21939" y="1884"/>
                  </a:cubicBezTo>
                  <a:cubicBezTo>
                    <a:pt x="21878" y="1671"/>
                    <a:pt x="21878" y="1428"/>
                    <a:pt x="21848" y="1246"/>
                  </a:cubicBezTo>
                  <a:cubicBezTo>
                    <a:pt x="21787" y="759"/>
                    <a:pt x="21483" y="334"/>
                    <a:pt x="21058" y="182"/>
                  </a:cubicBezTo>
                  <a:cubicBezTo>
                    <a:pt x="20936" y="151"/>
                    <a:pt x="20875" y="121"/>
                    <a:pt x="20754" y="121"/>
                  </a:cubicBezTo>
                  <a:cubicBezTo>
                    <a:pt x="20602" y="60"/>
                    <a:pt x="20480" y="30"/>
                    <a:pt x="20328" y="30"/>
                  </a:cubicBezTo>
                  <a:cubicBezTo>
                    <a:pt x="20104" y="10"/>
                    <a:pt x="19881" y="0"/>
                    <a:pt x="196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4218;p57">
              <a:extLst>
                <a:ext uri="{FF2B5EF4-FFF2-40B4-BE49-F238E27FC236}">
                  <a16:creationId xmlns:a16="http://schemas.microsoft.com/office/drawing/2014/main" id="{084CF783-DE3C-4AA5-BBAC-14E598A00DF2}"/>
                </a:ext>
              </a:extLst>
            </p:cNvPr>
            <p:cNvSpPr/>
            <p:nvPr/>
          </p:nvSpPr>
          <p:spPr>
            <a:xfrm>
              <a:off x="26764450" y="15057500"/>
              <a:ext cx="514475" cy="834375"/>
            </a:xfrm>
            <a:custGeom>
              <a:avLst/>
              <a:gdLst/>
              <a:ahLst/>
              <a:cxnLst/>
              <a:rect l="l" t="t" r="r" b="b"/>
              <a:pathLst>
                <a:path w="20579" h="33375" extrusionOk="0">
                  <a:moveTo>
                    <a:pt x="9818" y="0"/>
                  </a:moveTo>
                  <a:cubicBezTo>
                    <a:pt x="8268" y="1733"/>
                    <a:pt x="6930" y="3587"/>
                    <a:pt x="5988" y="5077"/>
                  </a:cubicBezTo>
                  <a:lnTo>
                    <a:pt x="5411" y="5988"/>
                  </a:lnTo>
                  <a:cubicBezTo>
                    <a:pt x="4803" y="6961"/>
                    <a:pt x="4316" y="7995"/>
                    <a:pt x="3830" y="9058"/>
                  </a:cubicBezTo>
                  <a:cubicBezTo>
                    <a:pt x="2949" y="10912"/>
                    <a:pt x="1216" y="13800"/>
                    <a:pt x="335" y="15259"/>
                  </a:cubicBezTo>
                  <a:lnTo>
                    <a:pt x="0" y="16961"/>
                  </a:lnTo>
                  <a:lnTo>
                    <a:pt x="152" y="16809"/>
                  </a:lnTo>
                  <a:lnTo>
                    <a:pt x="365" y="17296"/>
                  </a:lnTo>
                  <a:cubicBezTo>
                    <a:pt x="257" y="17404"/>
                    <a:pt x="317" y="17609"/>
                    <a:pt x="461" y="17609"/>
                  </a:cubicBezTo>
                  <a:cubicBezTo>
                    <a:pt x="479" y="17609"/>
                    <a:pt x="497" y="17606"/>
                    <a:pt x="517" y="17600"/>
                  </a:cubicBezTo>
                  <a:lnTo>
                    <a:pt x="1064" y="18694"/>
                  </a:lnTo>
                  <a:lnTo>
                    <a:pt x="1064" y="18724"/>
                  </a:lnTo>
                  <a:lnTo>
                    <a:pt x="1094" y="18846"/>
                  </a:lnTo>
                  <a:cubicBezTo>
                    <a:pt x="1094" y="18907"/>
                    <a:pt x="1094" y="18967"/>
                    <a:pt x="1155" y="18998"/>
                  </a:cubicBezTo>
                  <a:lnTo>
                    <a:pt x="1216" y="19028"/>
                  </a:lnTo>
                  <a:lnTo>
                    <a:pt x="4043" y="24864"/>
                  </a:lnTo>
                  <a:cubicBezTo>
                    <a:pt x="5319" y="26384"/>
                    <a:pt x="6566" y="27812"/>
                    <a:pt x="7812" y="29119"/>
                  </a:cubicBezTo>
                  <a:cubicBezTo>
                    <a:pt x="9332" y="30700"/>
                    <a:pt x="10882" y="32159"/>
                    <a:pt x="12402" y="33375"/>
                  </a:cubicBezTo>
                  <a:cubicBezTo>
                    <a:pt x="13466" y="33162"/>
                    <a:pt x="14438" y="32311"/>
                    <a:pt x="14651" y="31247"/>
                  </a:cubicBezTo>
                  <a:cubicBezTo>
                    <a:pt x="14833" y="30366"/>
                    <a:pt x="14529" y="29423"/>
                    <a:pt x="13921" y="28785"/>
                  </a:cubicBezTo>
                  <a:lnTo>
                    <a:pt x="13921" y="28785"/>
                  </a:lnTo>
                  <a:cubicBezTo>
                    <a:pt x="14230" y="28927"/>
                    <a:pt x="14566" y="28997"/>
                    <a:pt x="14901" y="28997"/>
                  </a:cubicBezTo>
                  <a:cubicBezTo>
                    <a:pt x="15359" y="28997"/>
                    <a:pt x="15815" y="28866"/>
                    <a:pt x="16201" y="28603"/>
                  </a:cubicBezTo>
                  <a:cubicBezTo>
                    <a:pt x="17174" y="27995"/>
                    <a:pt x="17569" y="26779"/>
                    <a:pt x="17417" y="25685"/>
                  </a:cubicBezTo>
                  <a:cubicBezTo>
                    <a:pt x="17265" y="24773"/>
                    <a:pt x="16748" y="23891"/>
                    <a:pt x="16019" y="23283"/>
                  </a:cubicBezTo>
                  <a:lnTo>
                    <a:pt x="16019" y="23283"/>
                  </a:lnTo>
                  <a:cubicBezTo>
                    <a:pt x="16431" y="23547"/>
                    <a:pt x="16922" y="23672"/>
                    <a:pt x="17420" y="23672"/>
                  </a:cubicBezTo>
                  <a:cubicBezTo>
                    <a:pt x="18243" y="23672"/>
                    <a:pt x="19087" y="23331"/>
                    <a:pt x="19636" y="22706"/>
                  </a:cubicBezTo>
                  <a:cubicBezTo>
                    <a:pt x="20578" y="21551"/>
                    <a:pt x="20578" y="19727"/>
                    <a:pt x="19757" y="18481"/>
                  </a:cubicBezTo>
                  <a:cubicBezTo>
                    <a:pt x="18906" y="17235"/>
                    <a:pt x="17417" y="16505"/>
                    <a:pt x="15897" y="16384"/>
                  </a:cubicBezTo>
                  <a:cubicBezTo>
                    <a:pt x="17204" y="15867"/>
                    <a:pt x="18329" y="14834"/>
                    <a:pt x="18754" y="13496"/>
                  </a:cubicBezTo>
                  <a:cubicBezTo>
                    <a:pt x="19180" y="12159"/>
                    <a:pt x="18754" y="10548"/>
                    <a:pt x="17630" y="9727"/>
                  </a:cubicBezTo>
                  <a:cubicBezTo>
                    <a:pt x="17174" y="9408"/>
                    <a:pt x="16611" y="9248"/>
                    <a:pt x="16053" y="9248"/>
                  </a:cubicBezTo>
                  <a:cubicBezTo>
                    <a:pt x="15494" y="9248"/>
                    <a:pt x="14940" y="9408"/>
                    <a:pt x="14499" y="9727"/>
                  </a:cubicBezTo>
                  <a:cubicBezTo>
                    <a:pt x="15289" y="8876"/>
                    <a:pt x="16049" y="7964"/>
                    <a:pt x="16444" y="6839"/>
                  </a:cubicBezTo>
                  <a:cubicBezTo>
                    <a:pt x="16900" y="5472"/>
                    <a:pt x="16657" y="3770"/>
                    <a:pt x="15563" y="2888"/>
                  </a:cubicBezTo>
                  <a:cubicBezTo>
                    <a:pt x="15088" y="2540"/>
                    <a:pt x="14499" y="2390"/>
                    <a:pt x="13892" y="2390"/>
                  </a:cubicBezTo>
                  <a:cubicBezTo>
                    <a:pt x="13333" y="2390"/>
                    <a:pt x="12760" y="2517"/>
                    <a:pt x="12250" y="2736"/>
                  </a:cubicBezTo>
                  <a:cubicBezTo>
                    <a:pt x="11216" y="3253"/>
                    <a:pt x="10365" y="4043"/>
                    <a:pt x="9514" y="4833"/>
                  </a:cubicBezTo>
                  <a:cubicBezTo>
                    <a:pt x="9696" y="3922"/>
                    <a:pt x="10213" y="3131"/>
                    <a:pt x="10396" y="2250"/>
                  </a:cubicBezTo>
                  <a:cubicBezTo>
                    <a:pt x="10578" y="1459"/>
                    <a:pt x="10456" y="456"/>
                    <a:pt x="9818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4219;p57">
              <a:extLst>
                <a:ext uri="{FF2B5EF4-FFF2-40B4-BE49-F238E27FC236}">
                  <a16:creationId xmlns:a16="http://schemas.microsoft.com/office/drawing/2014/main" id="{BF837A2B-D329-4569-AAEF-C762BC51F93B}"/>
                </a:ext>
              </a:extLst>
            </p:cNvPr>
            <p:cNvSpPr/>
            <p:nvPr/>
          </p:nvSpPr>
          <p:spPr>
            <a:xfrm>
              <a:off x="26755325" y="15205375"/>
              <a:ext cx="353375" cy="580875"/>
            </a:xfrm>
            <a:custGeom>
              <a:avLst/>
              <a:gdLst/>
              <a:ahLst/>
              <a:cxnLst/>
              <a:rect l="l" t="t" r="r" b="b"/>
              <a:pathLst>
                <a:path w="14135" h="23235" extrusionOk="0">
                  <a:moveTo>
                    <a:pt x="6157" y="1"/>
                  </a:moveTo>
                  <a:cubicBezTo>
                    <a:pt x="6005" y="1"/>
                    <a:pt x="5845" y="40"/>
                    <a:pt x="5684" y="104"/>
                  </a:cubicBezTo>
                  <a:cubicBezTo>
                    <a:pt x="5229" y="864"/>
                    <a:pt x="4803" y="1654"/>
                    <a:pt x="4408" y="2444"/>
                  </a:cubicBezTo>
                  <a:cubicBezTo>
                    <a:pt x="4317" y="2687"/>
                    <a:pt x="4195" y="2961"/>
                    <a:pt x="4074" y="3174"/>
                  </a:cubicBezTo>
                  <a:cubicBezTo>
                    <a:pt x="3192" y="5028"/>
                    <a:pt x="1459" y="7915"/>
                    <a:pt x="578" y="9374"/>
                  </a:cubicBezTo>
                  <a:cubicBezTo>
                    <a:pt x="517" y="9496"/>
                    <a:pt x="456" y="9587"/>
                    <a:pt x="396" y="9678"/>
                  </a:cubicBezTo>
                  <a:cubicBezTo>
                    <a:pt x="304" y="9952"/>
                    <a:pt x="274" y="10195"/>
                    <a:pt x="213" y="10499"/>
                  </a:cubicBezTo>
                  <a:cubicBezTo>
                    <a:pt x="152" y="10560"/>
                    <a:pt x="152" y="10590"/>
                    <a:pt x="152" y="10621"/>
                  </a:cubicBezTo>
                  <a:cubicBezTo>
                    <a:pt x="122" y="10864"/>
                    <a:pt x="61" y="11077"/>
                    <a:pt x="0" y="11320"/>
                  </a:cubicBezTo>
                  <a:lnTo>
                    <a:pt x="213" y="11107"/>
                  </a:lnTo>
                  <a:lnTo>
                    <a:pt x="365" y="10955"/>
                  </a:lnTo>
                  <a:lnTo>
                    <a:pt x="578" y="11472"/>
                  </a:lnTo>
                  <a:cubicBezTo>
                    <a:pt x="468" y="11554"/>
                    <a:pt x="532" y="11784"/>
                    <a:pt x="679" y="11784"/>
                  </a:cubicBezTo>
                  <a:cubicBezTo>
                    <a:pt x="695" y="11784"/>
                    <a:pt x="712" y="11782"/>
                    <a:pt x="730" y="11776"/>
                  </a:cubicBezTo>
                  <a:lnTo>
                    <a:pt x="1277" y="12870"/>
                  </a:lnTo>
                  <a:lnTo>
                    <a:pt x="1277" y="12900"/>
                  </a:lnTo>
                  <a:lnTo>
                    <a:pt x="1308" y="13022"/>
                  </a:lnTo>
                  <a:cubicBezTo>
                    <a:pt x="1308" y="13052"/>
                    <a:pt x="1308" y="13144"/>
                    <a:pt x="1368" y="13174"/>
                  </a:cubicBezTo>
                  <a:lnTo>
                    <a:pt x="1429" y="13204"/>
                  </a:lnTo>
                  <a:lnTo>
                    <a:pt x="4317" y="19010"/>
                  </a:lnTo>
                  <a:cubicBezTo>
                    <a:pt x="4712" y="19557"/>
                    <a:pt x="5168" y="20043"/>
                    <a:pt x="5593" y="20530"/>
                  </a:cubicBezTo>
                  <a:cubicBezTo>
                    <a:pt x="6444" y="21502"/>
                    <a:pt x="7235" y="22353"/>
                    <a:pt x="8055" y="23235"/>
                  </a:cubicBezTo>
                  <a:lnTo>
                    <a:pt x="8268" y="23235"/>
                  </a:lnTo>
                  <a:cubicBezTo>
                    <a:pt x="9089" y="23204"/>
                    <a:pt x="9849" y="22505"/>
                    <a:pt x="10031" y="21715"/>
                  </a:cubicBezTo>
                  <a:cubicBezTo>
                    <a:pt x="10153" y="21107"/>
                    <a:pt x="9970" y="20469"/>
                    <a:pt x="9545" y="20013"/>
                  </a:cubicBezTo>
                  <a:lnTo>
                    <a:pt x="9545" y="20013"/>
                  </a:lnTo>
                  <a:cubicBezTo>
                    <a:pt x="9752" y="20104"/>
                    <a:pt x="9992" y="20150"/>
                    <a:pt x="10235" y="20150"/>
                  </a:cubicBezTo>
                  <a:cubicBezTo>
                    <a:pt x="10562" y="20150"/>
                    <a:pt x="10894" y="20066"/>
                    <a:pt x="11156" y="19891"/>
                  </a:cubicBezTo>
                  <a:cubicBezTo>
                    <a:pt x="11794" y="19466"/>
                    <a:pt x="12098" y="18645"/>
                    <a:pt x="11976" y="17885"/>
                  </a:cubicBezTo>
                  <a:cubicBezTo>
                    <a:pt x="11916" y="17247"/>
                    <a:pt x="11520" y="16609"/>
                    <a:pt x="11034" y="16213"/>
                  </a:cubicBezTo>
                  <a:lnTo>
                    <a:pt x="11034" y="16213"/>
                  </a:lnTo>
                  <a:cubicBezTo>
                    <a:pt x="11315" y="16382"/>
                    <a:pt x="11643" y="16464"/>
                    <a:pt x="11974" y="16464"/>
                  </a:cubicBezTo>
                  <a:cubicBezTo>
                    <a:pt x="12538" y="16464"/>
                    <a:pt x="13113" y="16228"/>
                    <a:pt x="13496" y="15788"/>
                  </a:cubicBezTo>
                  <a:cubicBezTo>
                    <a:pt x="14135" y="14998"/>
                    <a:pt x="14135" y="13751"/>
                    <a:pt x="13587" y="12870"/>
                  </a:cubicBezTo>
                  <a:cubicBezTo>
                    <a:pt x="13010" y="11988"/>
                    <a:pt x="11976" y="11502"/>
                    <a:pt x="10943" y="11411"/>
                  </a:cubicBezTo>
                  <a:cubicBezTo>
                    <a:pt x="11855" y="11077"/>
                    <a:pt x="12615" y="10347"/>
                    <a:pt x="12919" y="9435"/>
                  </a:cubicBezTo>
                  <a:cubicBezTo>
                    <a:pt x="13192" y="8523"/>
                    <a:pt x="12919" y="7429"/>
                    <a:pt x="12128" y="6852"/>
                  </a:cubicBezTo>
                  <a:cubicBezTo>
                    <a:pt x="11818" y="6650"/>
                    <a:pt x="11429" y="6551"/>
                    <a:pt x="11038" y="6551"/>
                  </a:cubicBezTo>
                  <a:cubicBezTo>
                    <a:pt x="10662" y="6551"/>
                    <a:pt x="10283" y="6643"/>
                    <a:pt x="9970" y="6821"/>
                  </a:cubicBezTo>
                  <a:cubicBezTo>
                    <a:pt x="10487" y="6244"/>
                    <a:pt x="11034" y="5605"/>
                    <a:pt x="11308" y="4846"/>
                  </a:cubicBezTo>
                  <a:cubicBezTo>
                    <a:pt x="11642" y="3934"/>
                    <a:pt x="11460" y="2718"/>
                    <a:pt x="10639" y="2140"/>
                  </a:cubicBezTo>
                  <a:cubicBezTo>
                    <a:pt x="10320" y="1897"/>
                    <a:pt x="9932" y="1798"/>
                    <a:pt x="9533" y="1798"/>
                  </a:cubicBezTo>
                  <a:cubicBezTo>
                    <a:pt x="9134" y="1798"/>
                    <a:pt x="8724" y="1897"/>
                    <a:pt x="8359" y="2049"/>
                  </a:cubicBezTo>
                  <a:cubicBezTo>
                    <a:pt x="7660" y="2383"/>
                    <a:pt x="7052" y="2961"/>
                    <a:pt x="6475" y="3478"/>
                  </a:cubicBezTo>
                  <a:cubicBezTo>
                    <a:pt x="6596" y="2900"/>
                    <a:pt x="6931" y="2353"/>
                    <a:pt x="7083" y="1745"/>
                  </a:cubicBezTo>
                  <a:cubicBezTo>
                    <a:pt x="7235" y="1137"/>
                    <a:pt x="7113" y="377"/>
                    <a:pt x="6536" y="104"/>
                  </a:cubicBezTo>
                  <a:cubicBezTo>
                    <a:pt x="6421" y="32"/>
                    <a:pt x="6292" y="1"/>
                    <a:pt x="6157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220;p57">
              <a:extLst>
                <a:ext uri="{FF2B5EF4-FFF2-40B4-BE49-F238E27FC236}">
                  <a16:creationId xmlns:a16="http://schemas.microsoft.com/office/drawing/2014/main" id="{CB87AF4C-2997-4A42-B559-0A28596961DE}"/>
                </a:ext>
              </a:extLst>
            </p:cNvPr>
            <p:cNvSpPr/>
            <p:nvPr/>
          </p:nvSpPr>
          <p:spPr>
            <a:xfrm>
              <a:off x="26756850" y="15265700"/>
              <a:ext cx="214300" cy="452175"/>
            </a:xfrm>
            <a:custGeom>
              <a:avLst/>
              <a:gdLst/>
              <a:ahLst/>
              <a:cxnLst/>
              <a:rect l="l" t="t" r="r" b="b"/>
              <a:pathLst>
                <a:path w="8572" h="18087" extrusionOk="0">
                  <a:moveTo>
                    <a:pt x="4408" y="1"/>
                  </a:moveTo>
                  <a:cubicBezTo>
                    <a:pt x="4286" y="244"/>
                    <a:pt x="4165" y="487"/>
                    <a:pt x="4043" y="730"/>
                  </a:cubicBezTo>
                  <a:cubicBezTo>
                    <a:pt x="3192" y="2584"/>
                    <a:pt x="1429" y="5472"/>
                    <a:pt x="547" y="6931"/>
                  </a:cubicBezTo>
                  <a:cubicBezTo>
                    <a:pt x="487" y="7022"/>
                    <a:pt x="456" y="7144"/>
                    <a:pt x="365" y="7235"/>
                  </a:cubicBezTo>
                  <a:cubicBezTo>
                    <a:pt x="304" y="7478"/>
                    <a:pt x="243" y="7752"/>
                    <a:pt x="183" y="8056"/>
                  </a:cubicBezTo>
                  <a:cubicBezTo>
                    <a:pt x="152" y="8086"/>
                    <a:pt x="152" y="8147"/>
                    <a:pt x="152" y="8177"/>
                  </a:cubicBezTo>
                  <a:cubicBezTo>
                    <a:pt x="91" y="8390"/>
                    <a:pt x="31" y="8633"/>
                    <a:pt x="0" y="8846"/>
                  </a:cubicBezTo>
                  <a:lnTo>
                    <a:pt x="183" y="8664"/>
                  </a:lnTo>
                  <a:lnTo>
                    <a:pt x="335" y="8512"/>
                  </a:lnTo>
                  <a:lnTo>
                    <a:pt x="547" y="8998"/>
                  </a:lnTo>
                  <a:cubicBezTo>
                    <a:pt x="469" y="9103"/>
                    <a:pt x="503" y="9320"/>
                    <a:pt x="631" y="9320"/>
                  </a:cubicBezTo>
                  <a:cubicBezTo>
                    <a:pt x="651" y="9320"/>
                    <a:pt x="674" y="9315"/>
                    <a:pt x="699" y="9302"/>
                  </a:cubicBezTo>
                  <a:lnTo>
                    <a:pt x="1247" y="10427"/>
                  </a:lnTo>
                  <a:lnTo>
                    <a:pt x="1247" y="10457"/>
                  </a:lnTo>
                  <a:lnTo>
                    <a:pt x="1277" y="10579"/>
                  </a:lnTo>
                  <a:cubicBezTo>
                    <a:pt x="1277" y="10609"/>
                    <a:pt x="1277" y="10670"/>
                    <a:pt x="1368" y="10731"/>
                  </a:cubicBezTo>
                  <a:lnTo>
                    <a:pt x="1398" y="10761"/>
                  </a:lnTo>
                  <a:lnTo>
                    <a:pt x="4286" y="16566"/>
                  </a:lnTo>
                  <a:cubicBezTo>
                    <a:pt x="4712" y="17114"/>
                    <a:pt x="5168" y="17600"/>
                    <a:pt x="5563" y="18086"/>
                  </a:cubicBezTo>
                  <a:cubicBezTo>
                    <a:pt x="6231" y="17661"/>
                    <a:pt x="6535" y="16840"/>
                    <a:pt x="6414" y="16080"/>
                  </a:cubicBezTo>
                  <a:cubicBezTo>
                    <a:pt x="6323" y="15442"/>
                    <a:pt x="5958" y="14834"/>
                    <a:pt x="5472" y="14408"/>
                  </a:cubicBezTo>
                  <a:lnTo>
                    <a:pt x="5472" y="14408"/>
                  </a:lnTo>
                  <a:cubicBezTo>
                    <a:pt x="5752" y="14588"/>
                    <a:pt x="6077" y="14672"/>
                    <a:pt x="6407" y="14672"/>
                  </a:cubicBezTo>
                  <a:cubicBezTo>
                    <a:pt x="6972" y="14672"/>
                    <a:pt x="7550" y="14424"/>
                    <a:pt x="7934" y="13983"/>
                  </a:cubicBezTo>
                  <a:cubicBezTo>
                    <a:pt x="8572" y="13193"/>
                    <a:pt x="8572" y="11946"/>
                    <a:pt x="7994" y="11065"/>
                  </a:cubicBezTo>
                  <a:cubicBezTo>
                    <a:pt x="7478" y="10183"/>
                    <a:pt x="6414" y="9697"/>
                    <a:pt x="5380" y="9606"/>
                  </a:cubicBezTo>
                  <a:cubicBezTo>
                    <a:pt x="6292" y="9272"/>
                    <a:pt x="7082" y="8542"/>
                    <a:pt x="7356" y="7630"/>
                  </a:cubicBezTo>
                  <a:cubicBezTo>
                    <a:pt x="7630" y="6718"/>
                    <a:pt x="7356" y="5624"/>
                    <a:pt x="6566" y="5047"/>
                  </a:cubicBezTo>
                  <a:cubicBezTo>
                    <a:pt x="6233" y="4841"/>
                    <a:pt x="5827" y="4742"/>
                    <a:pt x="5432" y="4742"/>
                  </a:cubicBezTo>
                  <a:cubicBezTo>
                    <a:pt x="5068" y="4742"/>
                    <a:pt x="4715" y="4826"/>
                    <a:pt x="4438" y="4986"/>
                  </a:cubicBezTo>
                  <a:cubicBezTo>
                    <a:pt x="4955" y="4408"/>
                    <a:pt x="5502" y="3770"/>
                    <a:pt x="5775" y="3010"/>
                  </a:cubicBezTo>
                  <a:cubicBezTo>
                    <a:pt x="6110" y="2098"/>
                    <a:pt x="5927" y="882"/>
                    <a:pt x="5107" y="305"/>
                  </a:cubicBezTo>
                  <a:cubicBezTo>
                    <a:pt x="4924" y="153"/>
                    <a:pt x="4651" y="31"/>
                    <a:pt x="4408" y="1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221;p57">
              <a:extLst>
                <a:ext uri="{FF2B5EF4-FFF2-40B4-BE49-F238E27FC236}">
                  <a16:creationId xmlns:a16="http://schemas.microsoft.com/office/drawing/2014/main" id="{9770D3FB-3BA2-43E6-B8C7-237808B80916}"/>
                </a:ext>
              </a:extLst>
            </p:cNvPr>
            <p:cNvSpPr/>
            <p:nvPr/>
          </p:nvSpPr>
          <p:spPr>
            <a:xfrm>
              <a:off x="25971875" y="15415200"/>
              <a:ext cx="871625" cy="700875"/>
            </a:xfrm>
            <a:custGeom>
              <a:avLst/>
              <a:gdLst/>
              <a:ahLst/>
              <a:cxnLst/>
              <a:rect l="l" t="t" r="r" b="b"/>
              <a:pathLst>
                <a:path w="34865" h="28035" extrusionOk="0">
                  <a:moveTo>
                    <a:pt x="12347" y="0"/>
                  </a:moveTo>
                  <a:cubicBezTo>
                    <a:pt x="11845" y="0"/>
                    <a:pt x="11334" y="13"/>
                    <a:pt x="10821" y="39"/>
                  </a:cubicBezTo>
                  <a:cubicBezTo>
                    <a:pt x="6840" y="222"/>
                    <a:pt x="2706" y="1285"/>
                    <a:pt x="548" y="4386"/>
                  </a:cubicBezTo>
                  <a:lnTo>
                    <a:pt x="304" y="4751"/>
                  </a:lnTo>
                  <a:cubicBezTo>
                    <a:pt x="244" y="4811"/>
                    <a:pt x="183" y="4933"/>
                    <a:pt x="152" y="4994"/>
                  </a:cubicBezTo>
                  <a:cubicBezTo>
                    <a:pt x="0" y="5602"/>
                    <a:pt x="122" y="6118"/>
                    <a:pt x="456" y="6483"/>
                  </a:cubicBezTo>
                  <a:lnTo>
                    <a:pt x="912" y="6939"/>
                  </a:lnTo>
                  <a:cubicBezTo>
                    <a:pt x="1642" y="7729"/>
                    <a:pt x="2706" y="8854"/>
                    <a:pt x="3830" y="10131"/>
                  </a:cubicBezTo>
                  <a:cubicBezTo>
                    <a:pt x="3922" y="10222"/>
                    <a:pt x="3982" y="10313"/>
                    <a:pt x="4074" y="10404"/>
                  </a:cubicBezTo>
                  <a:cubicBezTo>
                    <a:pt x="4317" y="10738"/>
                    <a:pt x="4621" y="11073"/>
                    <a:pt x="4955" y="11438"/>
                  </a:cubicBezTo>
                  <a:cubicBezTo>
                    <a:pt x="6657" y="13474"/>
                    <a:pt x="8511" y="15754"/>
                    <a:pt x="10305" y="17152"/>
                  </a:cubicBezTo>
                  <a:cubicBezTo>
                    <a:pt x="11371" y="18011"/>
                    <a:pt x="12409" y="18582"/>
                    <a:pt x="13390" y="18582"/>
                  </a:cubicBezTo>
                  <a:cubicBezTo>
                    <a:pt x="13415" y="18582"/>
                    <a:pt x="13441" y="18581"/>
                    <a:pt x="13466" y="18580"/>
                  </a:cubicBezTo>
                  <a:cubicBezTo>
                    <a:pt x="13618" y="18580"/>
                    <a:pt x="13770" y="18520"/>
                    <a:pt x="13922" y="18489"/>
                  </a:cubicBezTo>
                  <a:cubicBezTo>
                    <a:pt x="14074" y="18459"/>
                    <a:pt x="14226" y="18429"/>
                    <a:pt x="14408" y="18307"/>
                  </a:cubicBezTo>
                  <a:cubicBezTo>
                    <a:pt x="14438" y="18611"/>
                    <a:pt x="14469" y="18884"/>
                    <a:pt x="14560" y="19128"/>
                  </a:cubicBezTo>
                  <a:lnTo>
                    <a:pt x="14590" y="19219"/>
                  </a:lnTo>
                  <a:cubicBezTo>
                    <a:pt x="14621" y="19371"/>
                    <a:pt x="14682" y="19492"/>
                    <a:pt x="14712" y="19644"/>
                  </a:cubicBezTo>
                  <a:cubicBezTo>
                    <a:pt x="14925" y="20465"/>
                    <a:pt x="15290" y="21225"/>
                    <a:pt x="15746" y="21924"/>
                  </a:cubicBezTo>
                  <a:lnTo>
                    <a:pt x="15958" y="22258"/>
                  </a:lnTo>
                  <a:cubicBezTo>
                    <a:pt x="18876" y="26331"/>
                    <a:pt x="25472" y="27608"/>
                    <a:pt x="33162" y="28034"/>
                  </a:cubicBezTo>
                  <a:cubicBezTo>
                    <a:pt x="33184" y="28034"/>
                    <a:pt x="33206" y="28035"/>
                    <a:pt x="33228" y="28035"/>
                  </a:cubicBezTo>
                  <a:cubicBezTo>
                    <a:pt x="33899" y="28035"/>
                    <a:pt x="34471" y="27587"/>
                    <a:pt x="34530" y="26939"/>
                  </a:cubicBezTo>
                  <a:cubicBezTo>
                    <a:pt x="34652" y="26271"/>
                    <a:pt x="34743" y="25602"/>
                    <a:pt x="34773" y="24903"/>
                  </a:cubicBezTo>
                  <a:cubicBezTo>
                    <a:pt x="34804" y="24416"/>
                    <a:pt x="34834" y="23900"/>
                    <a:pt x="34834" y="23383"/>
                  </a:cubicBezTo>
                  <a:cubicBezTo>
                    <a:pt x="34864" y="21407"/>
                    <a:pt x="34773" y="19340"/>
                    <a:pt x="34500" y="17122"/>
                  </a:cubicBezTo>
                  <a:cubicBezTo>
                    <a:pt x="34317" y="15328"/>
                    <a:pt x="34013" y="13444"/>
                    <a:pt x="33618" y="11529"/>
                  </a:cubicBezTo>
                  <a:lnTo>
                    <a:pt x="30974" y="5602"/>
                  </a:lnTo>
                  <a:lnTo>
                    <a:pt x="30974" y="5571"/>
                  </a:lnTo>
                  <a:cubicBezTo>
                    <a:pt x="30974" y="5510"/>
                    <a:pt x="30913" y="5450"/>
                    <a:pt x="30883" y="5419"/>
                  </a:cubicBezTo>
                  <a:lnTo>
                    <a:pt x="30852" y="5298"/>
                  </a:lnTo>
                  <a:lnTo>
                    <a:pt x="30852" y="5267"/>
                  </a:lnTo>
                  <a:lnTo>
                    <a:pt x="30366" y="4143"/>
                  </a:lnTo>
                  <a:cubicBezTo>
                    <a:pt x="30518" y="4021"/>
                    <a:pt x="30396" y="3839"/>
                    <a:pt x="30214" y="3839"/>
                  </a:cubicBezTo>
                  <a:lnTo>
                    <a:pt x="29971" y="3322"/>
                  </a:lnTo>
                  <a:lnTo>
                    <a:pt x="30214" y="3322"/>
                  </a:lnTo>
                  <a:cubicBezTo>
                    <a:pt x="30305" y="3322"/>
                    <a:pt x="30396" y="3322"/>
                    <a:pt x="30518" y="3292"/>
                  </a:cubicBezTo>
                  <a:cubicBezTo>
                    <a:pt x="30721" y="3262"/>
                    <a:pt x="30702" y="2955"/>
                    <a:pt x="30487" y="2955"/>
                  </a:cubicBezTo>
                  <a:cubicBezTo>
                    <a:pt x="30478" y="2955"/>
                    <a:pt x="30468" y="2956"/>
                    <a:pt x="30457" y="2957"/>
                  </a:cubicBezTo>
                  <a:cubicBezTo>
                    <a:pt x="30275" y="2988"/>
                    <a:pt x="30092" y="2988"/>
                    <a:pt x="29910" y="2988"/>
                  </a:cubicBezTo>
                  <a:lnTo>
                    <a:pt x="29819" y="2988"/>
                  </a:lnTo>
                  <a:lnTo>
                    <a:pt x="29788" y="2957"/>
                  </a:lnTo>
                  <a:lnTo>
                    <a:pt x="29636" y="2653"/>
                  </a:lnTo>
                  <a:cubicBezTo>
                    <a:pt x="29636" y="2653"/>
                    <a:pt x="29424" y="2623"/>
                    <a:pt x="28998" y="2562"/>
                  </a:cubicBezTo>
                  <a:cubicBezTo>
                    <a:pt x="28876" y="2562"/>
                    <a:pt x="28755" y="2532"/>
                    <a:pt x="28603" y="2532"/>
                  </a:cubicBezTo>
                  <a:cubicBezTo>
                    <a:pt x="26931" y="2319"/>
                    <a:pt x="23588" y="1802"/>
                    <a:pt x="21612" y="1255"/>
                  </a:cubicBezTo>
                  <a:cubicBezTo>
                    <a:pt x="20518" y="951"/>
                    <a:pt x="19393" y="678"/>
                    <a:pt x="18238" y="495"/>
                  </a:cubicBezTo>
                  <a:cubicBezTo>
                    <a:pt x="17904" y="404"/>
                    <a:pt x="17508" y="374"/>
                    <a:pt x="17174" y="343"/>
                  </a:cubicBezTo>
                  <a:cubicBezTo>
                    <a:pt x="15821" y="153"/>
                    <a:pt x="14135" y="0"/>
                    <a:pt x="12347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222;p57">
              <a:extLst>
                <a:ext uri="{FF2B5EF4-FFF2-40B4-BE49-F238E27FC236}">
                  <a16:creationId xmlns:a16="http://schemas.microsoft.com/office/drawing/2014/main" id="{0613E9C3-0925-4403-A142-D03172B4BB27}"/>
                </a:ext>
              </a:extLst>
            </p:cNvPr>
            <p:cNvSpPr/>
            <p:nvPr/>
          </p:nvSpPr>
          <p:spPr>
            <a:xfrm>
              <a:off x="25971875" y="15415200"/>
              <a:ext cx="871625" cy="700875"/>
            </a:xfrm>
            <a:custGeom>
              <a:avLst/>
              <a:gdLst/>
              <a:ahLst/>
              <a:cxnLst/>
              <a:rect l="l" t="t" r="r" b="b"/>
              <a:pathLst>
                <a:path w="34865" h="28035" extrusionOk="0">
                  <a:moveTo>
                    <a:pt x="12347" y="0"/>
                  </a:moveTo>
                  <a:cubicBezTo>
                    <a:pt x="11845" y="0"/>
                    <a:pt x="11334" y="13"/>
                    <a:pt x="10821" y="39"/>
                  </a:cubicBezTo>
                  <a:cubicBezTo>
                    <a:pt x="6840" y="222"/>
                    <a:pt x="2706" y="1285"/>
                    <a:pt x="548" y="4386"/>
                  </a:cubicBezTo>
                  <a:lnTo>
                    <a:pt x="304" y="4751"/>
                  </a:lnTo>
                  <a:cubicBezTo>
                    <a:pt x="244" y="4811"/>
                    <a:pt x="183" y="4933"/>
                    <a:pt x="152" y="4994"/>
                  </a:cubicBezTo>
                  <a:cubicBezTo>
                    <a:pt x="0" y="5602"/>
                    <a:pt x="122" y="6118"/>
                    <a:pt x="456" y="6483"/>
                  </a:cubicBezTo>
                  <a:lnTo>
                    <a:pt x="912" y="6939"/>
                  </a:lnTo>
                  <a:cubicBezTo>
                    <a:pt x="1642" y="7729"/>
                    <a:pt x="2706" y="8854"/>
                    <a:pt x="3830" y="10131"/>
                  </a:cubicBezTo>
                  <a:cubicBezTo>
                    <a:pt x="3922" y="10222"/>
                    <a:pt x="3982" y="10313"/>
                    <a:pt x="4074" y="10404"/>
                  </a:cubicBezTo>
                  <a:cubicBezTo>
                    <a:pt x="4317" y="10738"/>
                    <a:pt x="4621" y="11073"/>
                    <a:pt x="4955" y="11438"/>
                  </a:cubicBezTo>
                  <a:cubicBezTo>
                    <a:pt x="6657" y="13474"/>
                    <a:pt x="8511" y="15754"/>
                    <a:pt x="10305" y="17152"/>
                  </a:cubicBezTo>
                  <a:cubicBezTo>
                    <a:pt x="11371" y="18011"/>
                    <a:pt x="12409" y="18582"/>
                    <a:pt x="13390" y="18582"/>
                  </a:cubicBezTo>
                  <a:cubicBezTo>
                    <a:pt x="13415" y="18582"/>
                    <a:pt x="13441" y="18581"/>
                    <a:pt x="13466" y="18580"/>
                  </a:cubicBezTo>
                  <a:cubicBezTo>
                    <a:pt x="13618" y="18580"/>
                    <a:pt x="13770" y="18520"/>
                    <a:pt x="13922" y="18489"/>
                  </a:cubicBezTo>
                  <a:cubicBezTo>
                    <a:pt x="14074" y="18459"/>
                    <a:pt x="14226" y="18429"/>
                    <a:pt x="14408" y="18307"/>
                  </a:cubicBezTo>
                  <a:cubicBezTo>
                    <a:pt x="14438" y="18611"/>
                    <a:pt x="14469" y="18884"/>
                    <a:pt x="14560" y="19128"/>
                  </a:cubicBezTo>
                  <a:lnTo>
                    <a:pt x="14590" y="19219"/>
                  </a:lnTo>
                  <a:cubicBezTo>
                    <a:pt x="14621" y="19371"/>
                    <a:pt x="14682" y="19492"/>
                    <a:pt x="14712" y="19644"/>
                  </a:cubicBezTo>
                  <a:cubicBezTo>
                    <a:pt x="14925" y="20465"/>
                    <a:pt x="15290" y="21225"/>
                    <a:pt x="15746" y="21924"/>
                  </a:cubicBezTo>
                  <a:lnTo>
                    <a:pt x="15958" y="22258"/>
                  </a:lnTo>
                  <a:cubicBezTo>
                    <a:pt x="18876" y="26331"/>
                    <a:pt x="25472" y="27608"/>
                    <a:pt x="33162" y="28034"/>
                  </a:cubicBezTo>
                  <a:cubicBezTo>
                    <a:pt x="33184" y="28034"/>
                    <a:pt x="33206" y="28035"/>
                    <a:pt x="33228" y="28035"/>
                  </a:cubicBezTo>
                  <a:cubicBezTo>
                    <a:pt x="33899" y="28035"/>
                    <a:pt x="34471" y="27587"/>
                    <a:pt x="34530" y="26939"/>
                  </a:cubicBezTo>
                  <a:cubicBezTo>
                    <a:pt x="34652" y="26271"/>
                    <a:pt x="34743" y="25602"/>
                    <a:pt x="34773" y="24903"/>
                  </a:cubicBezTo>
                  <a:cubicBezTo>
                    <a:pt x="34804" y="24416"/>
                    <a:pt x="34834" y="23900"/>
                    <a:pt x="34834" y="23383"/>
                  </a:cubicBezTo>
                  <a:cubicBezTo>
                    <a:pt x="34864" y="21407"/>
                    <a:pt x="34773" y="19340"/>
                    <a:pt x="34500" y="17122"/>
                  </a:cubicBezTo>
                  <a:cubicBezTo>
                    <a:pt x="34317" y="15328"/>
                    <a:pt x="34013" y="13444"/>
                    <a:pt x="33618" y="11529"/>
                  </a:cubicBezTo>
                  <a:lnTo>
                    <a:pt x="30974" y="5602"/>
                  </a:lnTo>
                  <a:lnTo>
                    <a:pt x="30974" y="5571"/>
                  </a:lnTo>
                  <a:cubicBezTo>
                    <a:pt x="30974" y="5510"/>
                    <a:pt x="30913" y="5450"/>
                    <a:pt x="30883" y="5419"/>
                  </a:cubicBezTo>
                  <a:lnTo>
                    <a:pt x="30852" y="5298"/>
                  </a:lnTo>
                  <a:lnTo>
                    <a:pt x="30852" y="5267"/>
                  </a:lnTo>
                  <a:lnTo>
                    <a:pt x="30366" y="4143"/>
                  </a:lnTo>
                  <a:cubicBezTo>
                    <a:pt x="30518" y="4021"/>
                    <a:pt x="30396" y="3839"/>
                    <a:pt x="30214" y="3839"/>
                  </a:cubicBezTo>
                  <a:lnTo>
                    <a:pt x="29971" y="3322"/>
                  </a:lnTo>
                  <a:lnTo>
                    <a:pt x="30214" y="3322"/>
                  </a:lnTo>
                  <a:cubicBezTo>
                    <a:pt x="30305" y="3322"/>
                    <a:pt x="30396" y="3322"/>
                    <a:pt x="30518" y="3292"/>
                  </a:cubicBezTo>
                  <a:cubicBezTo>
                    <a:pt x="30721" y="3262"/>
                    <a:pt x="30702" y="2955"/>
                    <a:pt x="30487" y="2955"/>
                  </a:cubicBezTo>
                  <a:cubicBezTo>
                    <a:pt x="30478" y="2955"/>
                    <a:pt x="30468" y="2956"/>
                    <a:pt x="30457" y="2957"/>
                  </a:cubicBezTo>
                  <a:cubicBezTo>
                    <a:pt x="30275" y="2988"/>
                    <a:pt x="30092" y="2988"/>
                    <a:pt x="29910" y="2988"/>
                  </a:cubicBezTo>
                  <a:lnTo>
                    <a:pt x="29819" y="2988"/>
                  </a:lnTo>
                  <a:lnTo>
                    <a:pt x="29788" y="2957"/>
                  </a:lnTo>
                  <a:lnTo>
                    <a:pt x="29636" y="2653"/>
                  </a:lnTo>
                  <a:cubicBezTo>
                    <a:pt x="29636" y="2653"/>
                    <a:pt x="29424" y="2623"/>
                    <a:pt x="28998" y="2562"/>
                  </a:cubicBezTo>
                  <a:cubicBezTo>
                    <a:pt x="28876" y="2562"/>
                    <a:pt x="28755" y="2532"/>
                    <a:pt x="28603" y="2532"/>
                  </a:cubicBezTo>
                  <a:cubicBezTo>
                    <a:pt x="26931" y="2319"/>
                    <a:pt x="23588" y="1802"/>
                    <a:pt x="21612" y="1255"/>
                  </a:cubicBezTo>
                  <a:cubicBezTo>
                    <a:pt x="20518" y="951"/>
                    <a:pt x="19393" y="678"/>
                    <a:pt x="18238" y="495"/>
                  </a:cubicBezTo>
                  <a:cubicBezTo>
                    <a:pt x="17904" y="404"/>
                    <a:pt x="17508" y="374"/>
                    <a:pt x="17174" y="343"/>
                  </a:cubicBezTo>
                  <a:cubicBezTo>
                    <a:pt x="15821" y="153"/>
                    <a:pt x="14135" y="0"/>
                    <a:pt x="12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223;p57">
              <a:extLst>
                <a:ext uri="{FF2B5EF4-FFF2-40B4-BE49-F238E27FC236}">
                  <a16:creationId xmlns:a16="http://schemas.microsoft.com/office/drawing/2014/main" id="{A7FF7FCA-6B3C-4684-9601-DF1E5CC8A946}"/>
                </a:ext>
              </a:extLst>
            </p:cNvPr>
            <p:cNvSpPr/>
            <p:nvPr/>
          </p:nvSpPr>
          <p:spPr>
            <a:xfrm>
              <a:off x="26202125" y="15415200"/>
              <a:ext cx="639100" cy="602250"/>
            </a:xfrm>
            <a:custGeom>
              <a:avLst/>
              <a:gdLst/>
              <a:ahLst/>
              <a:cxnLst/>
              <a:rect l="l" t="t" r="r" b="b"/>
              <a:pathLst>
                <a:path w="25564" h="24090" extrusionOk="0">
                  <a:moveTo>
                    <a:pt x="3080" y="0"/>
                  </a:moveTo>
                  <a:cubicBezTo>
                    <a:pt x="2576" y="0"/>
                    <a:pt x="2064" y="12"/>
                    <a:pt x="1551" y="39"/>
                  </a:cubicBezTo>
                  <a:cubicBezTo>
                    <a:pt x="1490" y="829"/>
                    <a:pt x="2159" y="1559"/>
                    <a:pt x="2918" y="1893"/>
                  </a:cubicBezTo>
                  <a:cubicBezTo>
                    <a:pt x="3709" y="2319"/>
                    <a:pt x="4651" y="2410"/>
                    <a:pt x="5411" y="2866"/>
                  </a:cubicBezTo>
                  <a:cubicBezTo>
                    <a:pt x="4286" y="3018"/>
                    <a:pt x="3101" y="3140"/>
                    <a:pt x="2037" y="3656"/>
                  </a:cubicBezTo>
                  <a:cubicBezTo>
                    <a:pt x="1003" y="4203"/>
                    <a:pt x="92" y="5146"/>
                    <a:pt x="31" y="6301"/>
                  </a:cubicBezTo>
                  <a:cubicBezTo>
                    <a:pt x="0" y="7851"/>
                    <a:pt x="1155" y="9158"/>
                    <a:pt x="2523" y="9644"/>
                  </a:cubicBezTo>
                  <a:cubicBezTo>
                    <a:pt x="3292" y="9935"/>
                    <a:pt x="4075" y="10027"/>
                    <a:pt x="4872" y="10027"/>
                  </a:cubicBezTo>
                  <a:cubicBezTo>
                    <a:pt x="5241" y="10027"/>
                    <a:pt x="5613" y="10007"/>
                    <a:pt x="5988" y="9979"/>
                  </a:cubicBezTo>
                  <a:lnTo>
                    <a:pt x="5988" y="9979"/>
                  </a:lnTo>
                  <a:cubicBezTo>
                    <a:pt x="4925" y="10252"/>
                    <a:pt x="4104" y="11286"/>
                    <a:pt x="3982" y="12380"/>
                  </a:cubicBezTo>
                  <a:cubicBezTo>
                    <a:pt x="3861" y="13778"/>
                    <a:pt x="4864" y="15115"/>
                    <a:pt x="6140" y="15632"/>
                  </a:cubicBezTo>
                  <a:cubicBezTo>
                    <a:pt x="6649" y="15850"/>
                    <a:pt x="7195" y="15952"/>
                    <a:pt x="7746" y="15952"/>
                  </a:cubicBezTo>
                  <a:cubicBezTo>
                    <a:pt x="8579" y="15952"/>
                    <a:pt x="9421" y="15719"/>
                    <a:pt x="10153" y="15298"/>
                  </a:cubicBezTo>
                  <a:lnTo>
                    <a:pt x="10153" y="15298"/>
                  </a:lnTo>
                  <a:cubicBezTo>
                    <a:pt x="9302" y="16544"/>
                    <a:pt x="8906" y="18155"/>
                    <a:pt x="9332" y="19584"/>
                  </a:cubicBezTo>
                  <a:cubicBezTo>
                    <a:pt x="9777" y="21007"/>
                    <a:pt x="11089" y="22169"/>
                    <a:pt x="12535" y="22169"/>
                  </a:cubicBezTo>
                  <a:cubicBezTo>
                    <a:pt x="12572" y="22169"/>
                    <a:pt x="12608" y="22169"/>
                    <a:pt x="12645" y="22167"/>
                  </a:cubicBezTo>
                  <a:cubicBezTo>
                    <a:pt x="13952" y="22167"/>
                    <a:pt x="15229" y="21073"/>
                    <a:pt x="15411" y="19796"/>
                  </a:cubicBezTo>
                  <a:cubicBezTo>
                    <a:pt x="15441" y="20739"/>
                    <a:pt x="15745" y="21681"/>
                    <a:pt x="16353" y="22410"/>
                  </a:cubicBezTo>
                  <a:cubicBezTo>
                    <a:pt x="16947" y="23051"/>
                    <a:pt x="17818" y="23451"/>
                    <a:pt x="18677" y="23451"/>
                  </a:cubicBezTo>
                  <a:cubicBezTo>
                    <a:pt x="18919" y="23451"/>
                    <a:pt x="19160" y="23419"/>
                    <a:pt x="19393" y="23353"/>
                  </a:cubicBezTo>
                  <a:cubicBezTo>
                    <a:pt x="20153" y="23140"/>
                    <a:pt x="20761" y="22441"/>
                    <a:pt x="21004" y="21681"/>
                  </a:cubicBezTo>
                  <a:cubicBezTo>
                    <a:pt x="21095" y="22562"/>
                    <a:pt x="21642" y="23383"/>
                    <a:pt x="22432" y="23809"/>
                  </a:cubicBezTo>
                  <a:cubicBezTo>
                    <a:pt x="22822" y="23997"/>
                    <a:pt x="23248" y="24090"/>
                    <a:pt x="23671" y="24090"/>
                  </a:cubicBezTo>
                  <a:cubicBezTo>
                    <a:pt x="24339" y="24090"/>
                    <a:pt x="25000" y="23860"/>
                    <a:pt x="25502" y="23413"/>
                  </a:cubicBezTo>
                  <a:cubicBezTo>
                    <a:pt x="25563" y="21438"/>
                    <a:pt x="25442" y="19371"/>
                    <a:pt x="25168" y="17152"/>
                  </a:cubicBezTo>
                  <a:cubicBezTo>
                    <a:pt x="24986" y="15359"/>
                    <a:pt x="24682" y="13474"/>
                    <a:pt x="24287" y="11559"/>
                  </a:cubicBezTo>
                  <a:lnTo>
                    <a:pt x="21642" y="5632"/>
                  </a:lnTo>
                  <a:lnTo>
                    <a:pt x="21642" y="5602"/>
                  </a:lnTo>
                  <a:cubicBezTo>
                    <a:pt x="21642" y="5541"/>
                    <a:pt x="21612" y="5510"/>
                    <a:pt x="21551" y="5450"/>
                  </a:cubicBezTo>
                  <a:lnTo>
                    <a:pt x="21521" y="5358"/>
                  </a:lnTo>
                  <a:lnTo>
                    <a:pt x="21521" y="5298"/>
                  </a:lnTo>
                  <a:lnTo>
                    <a:pt x="21034" y="4173"/>
                  </a:lnTo>
                  <a:cubicBezTo>
                    <a:pt x="21186" y="4051"/>
                    <a:pt x="21065" y="3869"/>
                    <a:pt x="20882" y="3869"/>
                  </a:cubicBezTo>
                  <a:lnTo>
                    <a:pt x="20639" y="3383"/>
                  </a:lnTo>
                  <a:lnTo>
                    <a:pt x="20882" y="3383"/>
                  </a:lnTo>
                  <a:cubicBezTo>
                    <a:pt x="20396" y="3109"/>
                    <a:pt x="19849" y="2805"/>
                    <a:pt x="19332" y="2532"/>
                  </a:cubicBezTo>
                  <a:cubicBezTo>
                    <a:pt x="17660" y="2319"/>
                    <a:pt x="14317" y="1802"/>
                    <a:pt x="12341" y="1255"/>
                  </a:cubicBezTo>
                  <a:cubicBezTo>
                    <a:pt x="11216" y="951"/>
                    <a:pt x="10092" y="678"/>
                    <a:pt x="8937" y="495"/>
                  </a:cubicBezTo>
                  <a:cubicBezTo>
                    <a:pt x="8602" y="404"/>
                    <a:pt x="8238" y="374"/>
                    <a:pt x="7873" y="313"/>
                  </a:cubicBezTo>
                  <a:cubicBezTo>
                    <a:pt x="6525" y="147"/>
                    <a:pt x="4847" y="0"/>
                    <a:pt x="3080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224;p57">
              <a:extLst>
                <a:ext uri="{FF2B5EF4-FFF2-40B4-BE49-F238E27FC236}">
                  <a16:creationId xmlns:a16="http://schemas.microsoft.com/office/drawing/2014/main" id="{6BBF1E63-88A8-464C-8A28-862D5EE40248}"/>
                </a:ext>
              </a:extLst>
            </p:cNvPr>
            <p:cNvSpPr/>
            <p:nvPr/>
          </p:nvSpPr>
          <p:spPr>
            <a:xfrm>
              <a:off x="26385250" y="15430600"/>
              <a:ext cx="446075" cy="435575"/>
            </a:xfrm>
            <a:custGeom>
              <a:avLst/>
              <a:gdLst/>
              <a:ahLst/>
              <a:cxnLst/>
              <a:rect l="l" t="t" r="r" b="b"/>
              <a:pathLst>
                <a:path w="17843" h="17423" extrusionOk="0">
                  <a:moveTo>
                    <a:pt x="1703" y="1"/>
                  </a:moveTo>
                  <a:cubicBezTo>
                    <a:pt x="1429" y="153"/>
                    <a:pt x="1217" y="396"/>
                    <a:pt x="1125" y="700"/>
                  </a:cubicBezTo>
                  <a:cubicBezTo>
                    <a:pt x="973" y="1308"/>
                    <a:pt x="1460" y="1916"/>
                    <a:pt x="2037" y="2189"/>
                  </a:cubicBezTo>
                  <a:cubicBezTo>
                    <a:pt x="2615" y="2493"/>
                    <a:pt x="3253" y="2554"/>
                    <a:pt x="3800" y="2858"/>
                  </a:cubicBezTo>
                  <a:cubicBezTo>
                    <a:pt x="2980" y="2949"/>
                    <a:pt x="2189" y="3040"/>
                    <a:pt x="1460" y="3405"/>
                  </a:cubicBezTo>
                  <a:cubicBezTo>
                    <a:pt x="761" y="3739"/>
                    <a:pt x="153" y="4408"/>
                    <a:pt x="62" y="5229"/>
                  </a:cubicBezTo>
                  <a:cubicBezTo>
                    <a:pt x="1" y="6232"/>
                    <a:pt x="791" y="7113"/>
                    <a:pt x="1733" y="7448"/>
                  </a:cubicBezTo>
                  <a:cubicBezTo>
                    <a:pt x="2303" y="7653"/>
                    <a:pt x="2924" y="7704"/>
                    <a:pt x="3533" y="7704"/>
                  </a:cubicBezTo>
                  <a:cubicBezTo>
                    <a:pt x="3736" y="7704"/>
                    <a:pt x="3937" y="7698"/>
                    <a:pt x="4135" y="7691"/>
                  </a:cubicBezTo>
                  <a:lnTo>
                    <a:pt x="4135" y="7691"/>
                  </a:lnTo>
                  <a:cubicBezTo>
                    <a:pt x="3405" y="7873"/>
                    <a:pt x="2828" y="8572"/>
                    <a:pt x="2767" y="9332"/>
                  </a:cubicBezTo>
                  <a:cubicBezTo>
                    <a:pt x="2706" y="10274"/>
                    <a:pt x="3375" y="11186"/>
                    <a:pt x="4256" y="11551"/>
                  </a:cubicBezTo>
                  <a:cubicBezTo>
                    <a:pt x="4605" y="11707"/>
                    <a:pt x="4983" y="11778"/>
                    <a:pt x="5363" y="11778"/>
                  </a:cubicBezTo>
                  <a:cubicBezTo>
                    <a:pt x="5942" y="11778"/>
                    <a:pt x="6526" y="11614"/>
                    <a:pt x="7022" y="11338"/>
                  </a:cubicBezTo>
                  <a:lnTo>
                    <a:pt x="7022" y="11338"/>
                  </a:lnTo>
                  <a:cubicBezTo>
                    <a:pt x="6414" y="12220"/>
                    <a:pt x="6141" y="13314"/>
                    <a:pt x="6445" y="14287"/>
                  </a:cubicBezTo>
                  <a:cubicBezTo>
                    <a:pt x="6749" y="15290"/>
                    <a:pt x="7721" y="16080"/>
                    <a:pt x="8724" y="16080"/>
                  </a:cubicBezTo>
                  <a:cubicBezTo>
                    <a:pt x="9636" y="16080"/>
                    <a:pt x="10518" y="15320"/>
                    <a:pt x="10639" y="14439"/>
                  </a:cubicBezTo>
                  <a:cubicBezTo>
                    <a:pt x="10639" y="15107"/>
                    <a:pt x="10852" y="15746"/>
                    <a:pt x="11278" y="16232"/>
                  </a:cubicBezTo>
                  <a:cubicBezTo>
                    <a:pt x="11649" y="16673"/>
                    <a:pt x="12251" y="16955"/>
                    <a:pt x="12840" y="16955"/>
                  </a:cubicBezTo>
                  <a:cubicBezTo>
                    <a:pt x="13022" y="16955"/>
                    <a:pt x="13203" y="16928"/>
                    <a:pt x="13375" y="16870"/>
                  </a:cubicBezTo>
                  <a:cubicBezTo>
                    <a:pt x="13892" y="16718"/>
                    <a:pt x="14317" y="16262"/>
                    <a:pt x="14469" y="15746"/>
                  </a:cubicBezTo>
                  <a:cubicBezTo>
                    <a:pt x="14530" y="16354"/>
                    <a:pt x="14925" y="16961"/>
                    <a:pt x="15442" y="17235"/>
                  </a:cubicBezTo>
                  <a:cubicBezTo>
                    <a:pt x="15695" y="17361"/>
                    <a:pt x="15981" y="17422"/>
                    <a:pt x="16269" y="17422"/>
                  </a:cubicBezTo>
                  <a:cubicBezTo>
                    <a:pt x="16812" y="17422"/>
                    <a:pt x="17364" y="17207"/>
                    <a:pt x="17721" y="16809"/>
                  </a:cubicBezTo>
                  <a:cubicBezTo>
                    <a:pt x="17782" y="16779"/>
                    <a:pt x="17813" y="16688"/>
                    <a:pt x="17843" y="16657"/>
                  </a:cubicBezTo>
                  <a:cubicBezTo>
                    <a:pt x="17691" y="15168"/>
                    <a:pt x="17478" y="13679"/>
                    <a:pt x="17205" y="12129"/>
                  </a:cubicBezTo>
                  <a:cubicBezTo>
                    <a:pt x="17174" y="11764"/>
                    <a:pt x="17083" y="11399"/>
                    <a:pt x="17022" y="11034"/>
                  </a:cubicBezTo>
                  <a:lnTo>
                    <a:pt x="14348" y="5107"/>
                  </a:lnTo>
                  <a:lnTo>
                    <a:pt x="14348" y="5077"/>
                  </a:lnTo>
                  <a:cubicBezTo>
                    <a:pt x="14348" y="4986"/>
                    <a:pt x="14317" y="4955"/>
                    <a:pt x="14287" y="4925"/>
                  </a:cubicBezTo>
                  <a:lnTo>
                    <a:pt x="14256" y="4803"/>
                  </a:lnTo>
                  <a:lnTo>
                    <a:pt x="14256" y="4773"/>
                  </a:lnTo>
                  <a:lnTo>
                    <a:pt x="13740" y="3618"/>
                  </a:lnTo>
                  <a:cubicBezTo>
                    <a:pt x="13892" y="3496"/>
                    <a:pt x="13740" y="3314"/>
                    <a:pt x="13588" y="3314"/>
                  </a:cubicBezTo>
                  <a:lnTo>
                    <a:pt x="13375" y="2827"/>
                  </a:lnTo>
                  <a:lnTo>
                    <a:pt x="13588" y="2827"/>
                  </a:lnTo>
                  <a:cubicBezTo>
                    <a:pt x="13709" y="2797"/>
                    <a:pt x="13800" y="2797"/>
                    <a:pt x="13892" y="2797"/>
                  </a:cubicBezTo>
                  <a:cubicBezTo>
                    <a:pt x="13709" y="2676"/>
                    <a:pt x="13527" y="2615"/>
                    <a:pt x="13314" y="2493"/>
                  </a:cubicBezTo>
                  <a:cubicBezTo>
                    <a:pt x="13284" y="2493"/>
                    <a:pt x="13253" y="2432"/>
                    <a:pt x="13223" y="2432"/>
                  </a:cubicBezTo>
                  <a:cubicBezTo>
                    <a:pt x="12949" y="2341"/>
                    <a:pt x="12676" y="2189"/>
                    <a:pt x="12402" y="2068"/>
                  </a:cubicBezTo>
                  <a:cubicBezTo>
                    <a:pt x="12341" y="2068"/>
                    <a:pt x="12189" y="2037"/>
                    <a:pt x="12068" y="2037"/>
                  </a:cubicBezTo>
                  <a:cubicBezTo>
                    <a:pt x="10396" y="1794"/>
                    <a:pt x="7083" y="1308"/>
                    <a:pt x="5077" y="730"/>
                  </a:cubicBezTo>
                  <a:cubicBezTo>
                    <a:pt x="4499" y="578"/>
                    <a:pt x="3952" y="426"/>
                    <a:pt x="3375" y="305"/>
                  </a:cubicBezTo>
                  <a:cubicBezTo>
                    <a:pt x="2797" y="213"/>
                    <a:pt x="2280" y="92"/>
                    <a:pt x="1703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4225;p57">
              <a:extLst>
                <a:ext uri="{FF2B5EF4-FFF2-40B4-BE49-F238E27FC236}">
                  <a16:creationId xmlns:a16="http://schemas.microsoft.com/office/drawing/2014/main" id="{DF522915-3823-4438-9131-07B441074491}"/>
                </a:ext>
              </a:extLst>
            </p:cNvPr>
            <p:cNvSpPr/>
            <p:nvPr/>
          </p:nvSpPr>
          <p:spPr>
            <a:xfrm>
              <a:off x="26463525" y="15439725"/>
              <a:ext cx="351850" cy="306450"/>
            </a:xfrm>
            <a:custGeom>
              <a:avLst/>
              <a:gdLst/>
              <a:ahLst/>
              <a:cxnLst/>
              <a:rect l="l" t="t" r="r" b="b"/>
              <a:pathLst>
                <a:path w="14074" h="12258" extrusionOk="0">
                  <a:moveTo>
                    <a:pt x="244" y="0"/>
                  </a:moveTo>
                  <a:cubicBezTo>
                    <a:pt x="153" y="152"/>
                    <a:pt x="92" y="335"/>
                    <a:pt x="92" y="517"/>
                  </a:cubicBezTo>
                  <a:cubicBezTo>
                    <a:pt x="1" y="1551"/>
                    <a:pt x="821" y="2432"/>
                    <a:pt x="1764" y="2766"/>
                  </a:cubicBezTo>
                  <a:cubicBezTo>
                    <a:pt x="2280" y="2952"/>
                    <a:pt x="2838" y="3012"/>
                    <a:pt x="3391" y="3012"/>
                  </a:cubicBezTo>
                  <a:cubicBezTo>
                    <a:pt x="3652" y="3012"/>
                    <a:pt x="3912" y="2999"/>
                    <a:pt x="4165" y="2979"/>
                  </a:cubicBezTo>
                  <a:lnTo>
                    <a:pt x="4165" y="2979"/>
                  </a:lnTo>
                  <a:cubicBezTo>
                    <a:pt x="3435" y="3192"/>
                    <a:pt x="2858" y="3861"/>
                    <a:pt x="2797" y="4621"/>
                  </a:cubicBezTo>
                  <a:cubicBezTo>
                    <a:pt x="2706" y="5563"/>
                    <a:pt x="3405" y="6475"/>
                    <a:pt x="4286" y="6870"/>
                  </a:cubicBezTo>
                  <a:cubicBezTo>
                    <a:pt x="4612" y="7010"/>
                    <a:pt x="4970" y="7074"/>
                    <a:pt x="5334" y="7074"/>
                  </a:cubicBezTo>
                  <a:cubicBezTo>
                    <a:pt x="5921" y="7074"/>
                    <a:pt x="6527" y="6908"/>
                    <a:pt x="7052" y="6627"/>
                  </a:cubicBezTo>
                  <a:lnTo>
                    <a:pt x="7052" y="6627"/>
                  </a:lnTo>
                  <a:cubicBezTo>
                    <a:pt x="6444" y="7478"/>
                    <a:pt x="6171" y="8602"/>
                    <a:pt x="6475" y="9605"/>
                  </a:cubicBezTo>
                  <a:cubicBezTo>
                    <a:pt x="6779" y="10578"/>
                    <a:pt x="7721" y="11399"/>
                    <a:pt x="8755" y="11399"/>
                  </a:cubicBezTo>
                  <a:cubicBezTo>
                    <a:pt x="9666" y="11399"/>
                    <a:pt x="10548" y="10639"/>
                    <a:pt x="10669" y="9757"/>
                  </a:cubicBezTo>
                  <a:cubicBezTo>
                    <a:pt x="10669" y="10396"/>
                    <a:pt x="10882" y="11034"/>
                    <a:pt x="11308" y="11551"/>
                  </a:cubicBezTo>
                  <a:cubicBezTo>
                    <a:pt x="11688" y="11978"/>
                    <a:pt x="12309" y="12257"/>
                    <a:pt x="12911" y="12257"/>
                  </a:cubicBezTo>
                  <a:cubicBezTo>
                    <a:pt x="13079" y="12257"/>
                    <a:pt x="13246" y="12236"/>
                    <a:pt x="13405" y="12189"/>
                  </a:cubicBezTo>
                  <a:cubicBezTo>
                    <a:pt x="13648" y="12098"/>
                    <a:pt x="13891" y="11946"/>
                    <a:pt x="14074" y="11764"/>
                  </a:cubicBezTo>
                  <a:cubicBezTo>
                    <a:pt x="14043" y="11399"/>
                    <a:pt x="13952" y="11034"/>
                    <a:pt x="13891" y="10669"/>
                  </a:cubicBezTo>
                  <a:lnTo>
                    <a:pt x="11217" y="4742"/>
                  </a:lnTo>
                  <a:lnTo>
                    <a:pt x="11217" y="4712"/>
                  </a:lnTo>
                  <a:cubicBezTo>
                    <a:pt x="11217" y="4621"/>
                    <a:pt x="11186" y="4590"/>
                    <a:pt x="11156" y="4560"/>
                  </a:cubicBezTo>
                  <a:lnTo>
                    <a:pt x="11125" y="4438"/>
                  </a:lnTo>
                  <a:lnTo>
                    <a:pt x="11125" y="4408"/>
                  </a:lnTo>
                  <a:lnTo>
                    <a:pt x="10609" y="3253"/>
                  </a:lnTo>
                  <a:cubicBezTo>
                    <a:pt x="10761" y="3131"/>
                    <a:pt x="10609" y="2949"/>
                    <a:pt x="10457" y="2949"/>
                  </a:cubicBezTo>
                  <a:lnTo>
                    <a:pt x="10244" y="2462"/>
                  </a:lnTo>
                  <a:lnTo>
                    <a:pt x="10457" y="2462"/>
                  </a:lnTo>
                  <a:cubicBezTo>
                    <a:pt x="10578" y="2432"/>
                    <a:pt x="10669" y="2432"/>
                    <a:pt x="10761" y="2432"/>
                  </a:cubicBezTo>
                  <a:cubicBezTo>
                    <a:pt x="10578" y="2311"/>
                    <a:pt x="10396" y="2250"/>
                    <a:pt x="10214" y="2159"/>
                  </a:cubicBezTo>
                  <a:cubicBezTo>
                    <a:pt x="10153" y="2159"/>
                    <a:pt x="10122" y="2128"/>
                    <a:pt x="10092" y="2128"/>
                  </a:cubicBezTo>
                  <a:cubicBezTo>
                    <a:pt x="9818" y="2007"/>
                    <a:pt x="9545" y="1855"/>
                    <a:pt x="9271" y="1733"/>
                  </a:cubicBezTo>
                  <a:cubicBezTo>
                    <a:pt x="9210" y="1733"/>
                    <a:pt x="9058" y="1703"/>
                    <a:pt x="8937" y="1703"/>
                  </a:cubicBezTo>
                  <a:cubicBezTo>
                    <a:pt x="7265" y="1459"/>
                    <a:pt x="3952" y="973"/>
                    <a:pt x="1946" y="396"/>
                  </a:cubicBezTo>
                  <a:cubicBezTo>
                    <a:pt x="1368" y="244"/>
                    <a:pt x="821" y="92"/>
                    <a:pt x="244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4226;p57">
              <a:extLst>
                <a:ext uri="{FF2B5EF4-FFF2-40B4-BE49-F238E27FC236}">
                  <a16:creationId xmlns:a16="http://schemas.microsoft.com/office/drawing/2014/main" id="{E1B59201-89DB-4F85-98BD-70A157D5ABBD}"/>
                </a:ext>
              </a:extLst>
            </p:cNvPr>
            <p:cNvSpPr/>
            <p:nvPr/>
          </p:nvSpPr>
          <p:spPr>
            <a:xfrm>
              <a:off x="26637550" y="15362975"/>
              <a:ext cx="262175" cy="493525"/>
            </a:xfrm>
            <a:custGeom>
              <a:avLst/>
              <a:gdLst/>
              <a:ahLst/>
              <a:cxnLst/>
              <a:rect l="l" t="t" r="r" b="b"/>
              <a:pathLst>
                <a:path w="10487" h="19741" extrusionOk="0">
                  <a:moveTo>
                    <a:pt x="3009" y="1"/>
                  </a:moveTo>
                  <a:cubicBezTo>
                    <a:pt x="2857" y="1"/>
                    <a:pt x="2675" y="31"/>
                    <a:pt x="2432" y="61"/>
                  </a:cubicBezTo>
                  <a:cubicBezTo>
                    <a:pt x="1945" y="183"/>
                    <a:pt x="1490" y="365"/>
                    <a:pt x="1125" y="639"/>
                  </a:cubicBezTo>
                  <a:lnTo>
                    <a:pt x="1064" y="669"/>
                  </a:lnTo>
                  <a:cubicBezTo>
                    <a:pt x="1003" y="730"/>
                    <a:pt x="882" y="821"/>
                    <a:pt x="821" y="882"/>
                  </a:cubicBezTo>
                  <a:cubicBezTo>
                    <a:pt x="274" y="1399"/>
                    <a:pt x="0" y="2128"/>
                    <a:pt x="1155" y="2949"/>
                  </a:cubicBezTo>
                  <a:lnTo>
                    <a:pt x="1216" y="3861"/>
                  </a:lnTo>
                  <a:cubicBezTo>
                    <a:pt x="1277" y="4195"/>
                    <a:pt x="1307" y="4560"/>
                    <a:pt x="1368" y="4864"/>
                  </a:cubicBezTo>
                  <a:cubicBezTo>
                    <a:pt x="1429" y="5046"/>
                    <a:pt x="1459" y="5229"/>
                    <a:pt x="1520" y="5411"/>
                  </a:cubicBezTo>
                  <a:lnTo>
                    <a:pt x="1642" y="5776"/>
                  </a:lnTo>
                  <a:cubicBezTo>
                    <a:pt x="1763" y="6110"/>
                    <a:pt x="1885" y="6414"/>
                    <a:pt x="2037" y="6718"/>
                  </a:cubicBezTo>
                  <a:cubicBezTo>
                    <a:pt x="2067" y="6840"/>
                    <a:pt x="2097" y="6900"/>
                    <a:pt x="2189" y="7022"/>
                  </a:cubicBezTo>
                  <a:cubicBezTo>
                    <a:pt x="2249" y="7143"/>
                    <a:pt x="2341" y="7295"/>
                    <a:pt x="2401" y="7387"/>
                  </a:cubicBezTo>
                  <a:cubicBezTo>
                    <a:pt x="2432" y="7447"/>
                    <a:pt x="2493" y="7508"/>
                    <a:pt x="2523" y="7539"/>
                  </a:cubicBezTo>
                  <a:lnTo>
                    <a:pt x="2584" y="7691"/>
                  </a:lnTo>
                  <a:lnTo>
                    <a:pt x="2705" y="7903"/>
                  </a:lnTo>
                  <a:lnTo>
                    <a:pt x="2888" y="8207"/>
                  </a:lnTo>
                  <a:lnTo>
                    <a:pt x="2888" y="8238"/>
                  </a:lnTo>
                  <a:lnTo>
                    <a:pt x="3283" y="8815"/>
                  </a:lnTo>
                  <a:lnTo>
                    <a:pt x="6170" y="13223"/>
                  </a:lnTo>
                  <a:cubicBezTo>
                    <a:pt x="6353" y="13527"/>
                    <a:pt x="6505" y="13800"/>
                    <a:pt x="6596" y="14165"/>
                  </a:cubicBezTo>
                  <a:cubicBezTo>
                    <a:pt x="6626" y="14286"/>
                    <a:pt x="6687" y="14469"/>
                    <a:pt x="6748" y="14651"/>
                  </a:cubicBezTo>
                  <a:lnTo>
                    <a:pt x="6748" y="14682"/>
                  </a:lnTo>
                  <a:cubicBezTo>
                    <a:pt x="7204" y="16141"/>
                    <a:pt x="8177" y="18663"/>
                    <a:pt x="10031" y="19697"/>
                  </a:cubicBezTo>
                  <a:cubicBezTo>
                    <a:pt x="10084" y="19727"/>
                    <a:pt x="10137" y="19741"/>
                    <a:pt x="10187" y="19741"/>
                  </a:cubicBezTo>
                  <a:cubicBezTo>
                    <a:pt x="10337" y="19741"/>
                    <a:pt x="10456" y="19621"/>
                    <a:pt x="10456" y="19484"/>
                  </a:cubicBezTo>
                  <a:cubicBezTo>
                    <a:pt x="10487" y="18451"/>
                    <a:pt x="10395" y="15685"/>
                    <a:pt x="8633" y="12979"/>
                  </a:cubicBezTo>
                  <a:cubicBezTo>
                    <a:pt x="8389" y="12645"/>
                    <a:pt x="8207" y="12250"/>
                    <a:pt x="8146" y="11855"/>
                  </a:cubicBezTo>
                  <a:lnTo>
                    <a:pt x="7052" y="6566"/>
                  </a:lnTo>
                  <a:lnTo>
                    <a:pt x="6930" y="6110"/>
                  </a:lnTo>
                  <a:cubicBezTo>
                    <a:pt x="6870" y="6019"/>
                    <a:pt x="6870" y="5928"/>
                    <a:pt x="6839" y="5806"/>
                  </a:cubicBezTo>
                  <a:cubicBezTo>
                    <a:pt x="6778" y="5654"/>
                    <a:pt x="6718" y="5502"/>
                    <a:pt x="6687" y="5350"/>
                  </a:cubicBezTo>
                  <a:cubicBezTo>
                    <a:pt x="6657" y="5198"/>
                    <a:pt x="6626" y="5046"/>
                    <a:pt x="6535" y="4894"/>
                  </a:cubicBezTo>
                  <a:cubicBezTo>
                    <a:pt x="6505" y="4803"/>
                    <a:pt x="6505" y="4773"/>
                    <a:pt x="6474" y="4681"/>
                  </a:cubicBezTo>
                  <a:cubicBezTo>
                    <a:pt x="6444" y="4590"/>
                    <a:pt x="6353" y="4469"/>
                    <a:pt x="6322" y="4347"/>
                  </a:cubicBezTo>
                  <a:cubicBezTo>
                    <a:pt x="6292" y="4225"/>
                    <a:pt x="6201" y="4165"/>
                    <a:pt x="6170" y="4043"/>
                  </a:cubicBezTo>
                  <a:cubicBezTo>
                    <a:pt x="6079" y="3982"/>
                    <a:pt x="6049" y="3861"/>
                    <a:pt x="5958" y="3739"/>
                  </a:cubicBezTo>
                  <a:lnTo>
                    <a:pt x="5623" y="3162"/>
                  </a:lnTo>
                  <a:cubicBezTo>
                    <a:pt x="5593" y="3101"/>
                    <a:pt x="5502" y="2979"/>
                    <a:pt x="5441" y="2918"/>
                  </a:cubicBezTo>
                  <a:cubicBezTo>
                    <a:pt x="5350" y="2797"/>
                    <a:pt x="5289" y="2675"/>
                    <a:pt x="5198" y="2615"/>
                  </a:cubicBezTo>
                  <a:cubicBezTo>
                    <a:pt x="4894" y="2250"/>
                    <a:pt x="4590" y="1946"/>
                    <a:pt x="4256" y="1642"/>
                  </a:cubicBezTo>
                  <a:cubicBezTo>
                    <a:pt x="4256" y="1642"/>
                    <a:pt x="4347" y="1368"/>
                    <a:pt x="4286" y="973"/>
                  </a:cubicBezTo>
                  <a:cubicBezTo>
                    <a:pt x="4256" y="548"/>
                    <a:pt x="4043" y="61"/>
                    <a:pt x="3283" y="1"/>
                  </a:cubicBezTo>
                  <a:close/>
                </a:path>
              </a:pathLst>
            </a:custGeom>
            <a:solidFill>
              <a:srgbClr val="0C0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D2489B6-B724-4D89-92E1-B1E207282B48}"/>
              </a:ext>
            </a:extLst>
          </p:cNvPr>
          <p:cNvSpPr txBox="1"/>
          <p:nvPr/>
        </p:nvSpPr>
        <p:spPr>
          <a:xfrm>
            <a:off x="6585243" y="1629648"/>
            <a:ext cx="1739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صفحة 51 رقم (3)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D853789-4A08-4188-B3C1-CA4CDB395AFA}"/>
              </a:ext>
            </a:extLst>
          </p:cNvPr>
          <p:cNvSpPr txBox="1"/>
          <p:nvPr/>
        </p:nvSpPr>
        <p:spPr>
          <a:xfrm>
            <a:off x="948735" y="1648420"/>
            <a:ext cx="1739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صفحة 66 رقم (3)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2A20D9-A404-4697-8310-175E8845B14E}"/>
              </a:ext>
            </a:extLst>
          </p:cNvPr>
          <p:cNvSpPr txBox="1"/>
          <p:nvPr/>
        </p:nvSpPr>
        <p:spPr>
          <a:xfrm>
            <a:off x="3729548" y="1414135"/>
            <a:ext cx="18310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حلك المستمر للواجـــــــــــــــــــــــــــــــب يساعدك على ترسيخ المعلومة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4" name="Google Shape;2634;p38"/>
          <p:cNvGrpSpPr/>
          <p:nvPr/>
        </p:nvGrpSpPr>
        <p:grpSpPr>
          <a:xfrm>
            <a:off x="-4134997" y="7979"/>
            <a:ext cx="7421191" cy="4706033"/>
            <a:chOff x="-4134997" y="7979"/>
            <a:chExt cx="7421191" cy="4706033"/>
          </a:xfrm>
        </p:grpSpPr>
        <p:sp>
          <p:nvSpPr>
            <p:cNvPr id="2635" name="Google Shape;2635;p38"/>
            <p:cNvSpPr/>
            <p:nvPr/>
          </p:nvSpPr>
          <p:spPr>
            <a:xfrm rot="1180891">
              <a:off x="292860" y="295384"/>
              <a:ext cx="2365034" cy="4141337"/>
            </a:xfrm>
            <a:custGeom>
              <a:avLst/>
              <a:gdLst/>
              <a:ahLst/>
              <a:cxnLst/>
              <a:rect l="l" t="t" r="r" b="b"/>
              <a:pathLst>
                <a:path w="26445" h="46307" extrusionOk="0">
                  <a:moveTo>
                    <a:pt x="23982" y="1"/>
                  </a:moveTo>
                  <a:cubicBezTo>
                    <a:pt x="22827" y="1"/>
                    <a:pt x="21764" y="578"/>
                    <a:pt x="20791" y="1156"/>
                  </a:cubicBezTo>
                  <a:cubicBezTo>
                    <a:pt x="20517" y="1338"/>
                    <a:pt x="20244" y="1490"/>
                    <a:pt x="20001" y="1642"/>
                  </a:cubicBezTo>
                  <a:cubicBezTo>
                    <a:pt x="19788" y="1764"/>
                    <a:pt x="19636" y="1885"/>
                    <a:pt x="19453" y="1976"/>
                  </a:cubicBezTo>
                  <a:cubicBezTo>
                    <a:pt x="18633" y="2554"/>
                    <a:pt x="17782" y="3101"/>
                    <a:pt x="16991" y="3709"/>
                  </a:cubicBezTo>
                  <a:cubicBezTo>
                    <a:pt x="16718" y="3891"/>
                    <a:pt x="16444" y="4104"/>
                    <a:pt x="16201" y="4317"/>
                  </a:cubicBezTo>
                  <a:cubicBezTo>
                    <a:pt x="15928" y="4530"/>
                    <a:pt x="15654" y="4712"/>
                    <a:pt x="15380" y="4955"/>
                  </a:cubicBezTo>
                  <a:cubicBezTo>
                    <a:pt x="15168" y="5137"/>
                    <a:pt x="14985" y="5289"/>
                    <a:pt x="14742" y="5472"/>
                  </a:cubicBezTo>
                  <a:cubicBezTo>
                    <a:pt x="14529" y="5685"/>
                    <a:pt x="14286" y="5897"/>
                    <a:pt x="14073" y="6080"/>
                  </a:cubicBezTo>
                  <a:cubicBezTo>
                    <a:pt x="13830" y="6292"/>
                    <a:pt x="13617" y="6505"/>
                    <a:pt x="13374" y="6688"/>
                  </a:cubicBezTo>
                  <a:cubicBezTo>
                    <a:pt x="12858" y="7204"/>
                    <a:pt x="12310" y="7691"/>
                    <a:pt x="11824" y="8177"/>
                  </a:cubicBezTo>
                  <a:cubicBezTo>
                    <a:pt x="11703" y="8329"/>
                    <a:pt x="11581" y="8451"/>
                    <a:pt x="11490" y="8572"/>
                  </a:cubicBezTo>
                  <a:cubicBezTo>
                    <a:pt x="11399" y="8633"/>
                    <a:pt x="11338" y="8755"/>
                    <a:pt x="11247" y="8815"/>
                  </a:cubicBezTo>
                  <a:cubicBezTo>
                    <a:pt x="11034" y="9058"/>
                    <a:pt x="10821" y="9271"/>
                    <a:pt x="10608" y="9514"/>
                  </a:cubicBezTo>
                  <a:lnTo>
                    <a:pt x="10487" y="9636"/>
                  </a:lnTo>
                  <a:cubicBezTo>
                    <a:pt x="10152" y="10001"/>
                    <a:pt x="9818" y="10335"/>
                    <a:pt x="9514" y="10730"/>
                  </a:cubicBezTo>
                  <a:cubicBezTo>
                    <a:pt x="9453" y="10730"/>
                    <a:pt x="9453" y="10761"/>
                    <a:pt x="9453" y="10761"/>
                  </a:cubicBezTo>
                  <a:cubicBezTo>
                    <a:pt x="9301" y="10913"/>
                    <a:pt x="9149" y="11095"/>
                    <a:pt x="9058" y="11247"/>
                  </a:cubicBezTo>
                  <a:cubicBezTo>
                    <a:pt x="5715" y="15259"/>
                    <a:pt x="3040" y="19819"/>
                    <a:pt x="1064" y="24682"/>
                  </a:cubicBezTo>
                  <a:cubicBezTo>
                    <a:pt x="638" y="25654"/>
                    <a:pt x="274" y="26718"/>
                    <a:pt x="91" y="27782"/>
                  </a:cubicBezTo>
                  <a:lnTo>
                    <a:pt x="91" y="27904"/>
                  </a:lnTo>
                  <a:cubicBezTo>
                    <a:pt x="31" y="28329"/>
                    <a:pt x="0" y="28724"/>
                    <a:pt x="31" y="29150"/>
                  </a:cubicBezTo>
                  <a:cubicBezTo>
                    <a:pt x="31" y="29272"/>
                    <a:pt x="91" y="29424"/>
                    <a:pt x="91" y="29545"/>
                  </a:cubicBezTo>
                  <a:cubicBezTo>
                    <a:pt x="122" y="30183"/>
                    <a:pt x="274" y="30791"/>
                    <a:pt x="456" y="31430"/>
                  </a:cubicBezTo>
                  <a:cubicBezTo>
                    <a:pt x="578" y="31825"/>
                    <a:pt x="730" y="32190"/>
                    <a:pt x="882" y="32524"/>
                  </a:cubicBezTo>
                  <a:cubicBezTo>
                    <a:pt x="942" y="32645"/>
                    <a:pt x="1003" y="32797"/>
                    <a:pt x="1064" y="32919"/>
                  </a:cubicBezTo>
                  <a:cubicBezTo>
                    <a:pt x="1155" y="33041"/>
                    <a:pt x="1216" y="33193"/>
                    <a:pt x="1307" y="33284"/>
                  </a:cubicBezTo>
                  <a:lnTo>
                    <a:pt x="1307" y="33345"/>
                  </a:lnTo>
                  <a:cubicBezTo>
                    <a:pt x="1854" y="34408"/>
                    <a:pt x="2614" y="35320"/>
                    <a:pt x="3526" y="35959"/>
                  </a:cubicBezTo>
                  <a:cubicBezTo>
                    <a:pt x="5015" y="37053"/>
                    <a:pt x="6535" y="37965"/>
                    <a:pt x="7873" y="39150"/>
                  </a:cubicBezTo>
                  <a:cubicBezTo>
                    <a:pt x="8085" y="39332"/>
                    <a:pt x="8298" y="39515"/>
                    <a:pt x="8511" y="39758"/>
                  </a:cubicBezTo>
                  <a:cubicBezTo>
                    <a:pt x="9058" y="40336"/>
                    <a:pt x="9544" y="40943"/>
                    <a:pt x="10000" y="41612"/>
                  </a:cubicBezTo>
                  <a:cubicBezTo>
                    <a:pt x="10335" y="42098"/>
                    <a:pt x="10639" y="42676"/>
                    <a:pt x="10943" y="43162"/>
                  </a:cubicBezTo>
                  <a:cubicBezTo>
                    <a:pt x="10943" y="43223"/>
                    <a:pt x="11003" y="43253"/>
                    <a:pt x="11034" y="43284"/>
                  </a:cubicBezTo>
                  <a:cubicBezTo>
                    <a:pt x="11368" y="43801"/>
                    <a:pt x="11703" y="44317"/>
                    <a:pt x="12158" y="44743"/>
                  </a:cubicBezTo>
                  <a:cubicBezTo>
                    <a:pt x="12250" y="44804"/>
                    <a:pt x="12341" y="44864"/>
                    <a:pt x="12432" y="44956"/>
                  </a:cubicBezTo>
                  <a:cubicBezTo>
                    <a:pt x="12523" y="45016"/>
                    <a:pt x="12614" y="45108"/>
                    <a:pt x="12706" y="45168"/>
                  </a:cubicBezTo>
                  <a:cubicBezTo>
                    <a:pt x="13689" y="45918"/>
                    <a:pt x="14871" y="46306"/>
                    <a:pt x="16070" y="46306"/>
                  </a:cubicBezTo>
                  <a:cubicBezTo>
                    <a:pt x="16428" y="46306"/>
                    <a:pt x="16787" y="46272"/>
                    <a:pt x="17143" y="46202"/>
                  </a:cubicBezTo>
                  <a:cubicBezTo>
                    <a:pt x="17751" y="46080"/>
                    <a:pt x="18329" y="45868"/>
                    <a:pt x="18906" y="45564"/>
                  </a:cubicBezTo>
                  <a:cubicBezTo>
                    <a:pt x="19180" y="45381"/>
                    <a:pt x="19545" y="45168"/>
                    <a:pt x="19849" y="44956"/>
                  </a:cubicBezTo>
                  <a:cubicBezTo>
                    <a:pt x="20882" y="44287"/>
                    <a:pt x="21764" y="43405"/>
                    <a:pt x="22615" y="42646"/>
                  </a:cubicBezTo>
                  <a:cubicBezTo>
                    <a:pt x="23344" y="41946"/>
                    <a:pt x="24074" y="41278"/>
                    <a:pt x="24681" y="40487"/>
                  </a:cubicBezTo>
                  <a:cubicBezTo>
                    <a:pt x="24985" y="40062"/>
                    <a:pt x="25259" y="39545"/>
                    <a:pt x="25472" y="39059"/>
                  </a:cubicBezTo>
                  <a:cubicBezTo>
                    <a:pt x="25472" y="39029"/>
                    <a:pt x="25502" y="38998"/>
                    <a:pt x="25502" y="38968"/>
                  </a:cubicBezTo>
                  <a:cubicBezTo>
                    <a:pt x="25624" y="38603"/>
                    <a:pt x="25745" y="38269"/>
                    <a:pt x="25776" y="37934"/>
                  </a:cubicBezTo>
                  <a:cubicBezTo>
                    <a:pt x="25837" y="37509"/>
                    <a:pt x="25867" y="37053"/>
                    <a:pt x="25837" y="36627"/>
                  </a:cubicBezTo>
                  <a:cubicBezTo>
                    <a:pt x="25776" y="35229"/>
                    <a:pt x="25168" y="33861"/>
                    <a:pt x="24438" y="32615"/>
                  </a:cubicBezTo>
                  <a:cubicBezTo>
                    <a:pt x="24165" y="32159"/>
                    <a:pt x="23891" y="31612"/>
                    <a:pt x="23587" y="31156"/>
                  </a:cubicBezTo>
                  <a:cubicBezTo>
                    <a:pt x="23374" y="30822"/>
                    <a:pt x="23131" y="30518"/>
                    <a:pt x="22919" y="30214"/>
                  </a:cubicBezTo>
                  <a:cubicBezTo>
                    <a:pt x="22645" y="29849"/>
                    <a:pt x="22311" y="29545"/>
                    <a:pt x="21946" y="29272"/>
                  </a:cubicBezTo>
                  <a:cubicBezTo>
                    <a:pt x="21764" y="29150"/>
                    <a:pt x="21551" y="29028"/>
                    <a:pt x="21368" y="28907"/>
                  </a:cubicBezTo>
                  <a:cubicBezTo>
                    <a:pt x="21247" y="28846"/>
                    <a:pt x="21125" y="28755"/>
                    <a:pt x="21004" y="28724"/>
                  </a:cubicBezTo>
                  <a:cubicBezTo>
                    <a:pt x="20882" y="28664"/>
                    <a:pt x="20760" y="28572"/>
                    <a:pt x="20608" y="28542"/>
                  </a:cubicBezTo>
                  <a:cubicBezTo>
                    <a:pt x="20426" y="28451"/>
                    <a:pt x="20274" y="28390"/>
                    <a:pt x="20122" y="28360"/>
                  </a:cubicBezTo>
                  <a:cubicBezTo>
                    <a:pt x="20031" y="28299"/>
                    <a:pt x="19909" y="28299"/>
                    <a:pt x="19849" y="28268"/>
                  </a:cubicBezTo>
                  <a:cubicBezTo>
                    <a:pt x="19727" y="28238"/>
                    <a:pt x="19575" y="28208"/>
                    <a:pt x="19453" y="28147"/>
                  </a:cubicBezTo>
                  <a:cubicBezTo>
                    <a:pt x="18997" y="27995"/>
                    <a:pt x="18602" y="27934"/>
                    <a:pt x="18146" y="27813"/>
                  </a:cubicBezTo>
                  <a:cubicBezTo>
                    <a:pt x="18055" y="27813"/>
                    <a:pt x="17994" y="27813"/>
                    <a:pt x="17903" y="27782"/>
                  </a:cubicBezTo>
                  <a:cubicBezTo>
                    <a:pt x="18663" y="27600"/>
                    <a:pt x="19362" y="27265"/>
                    <a:pt x="19970" y="26809"/>
                  </a:cubicBezTo>
                  <a:cubicBezTo>
                    <a:pt x="20213" y="26597"/>
                    <a:pt x="20456" y="26414"/>
                    <a:pt x="20669" y="26202"/>
                  </a:cubicBezTo>
                  <a:lnTo>
                    <a:pt x="20882" y="25989"/>
                  </a:lnTo>
                  <a:cubicBezTo>
                    <a:pt x="20973" y="25867"/>
                    <a:pt x="21095" y="25776"/>
                    <a:pt x="21186" y="25654"/>
                  </a:cubicBezTo>
                  <a:cubicBezTo>
                    <a:pt x="21338" y="25502"/>
                    <a:pt x="21490" y="25320"/>
                    <a:pt x="21581" y="25107"/>
                  </a:cubicBezTo>
                  <a:cubicBezTo>
                    <a:pt x="22037" y="24469"/>
                    <a:pt x="22341" y="23800"/>
                    <a:pt x="22584" y="23040"/>
                  </a:cubicBezTo>
                  <a:cubicBezTo>
                    <a:pt x="22767" y="22281"/>
                    <a:pt x="22645" y="21551"/>
                    <a:pt x="22615" y="20761"/>
                  </a:cubicBezTo>
                  <a:lnTo>
                    <a:pt x="22615" y="19788"/>
                  </a:lnTo>
                  <a:lnTo>
                    <a:pt x="22615" y="19332"/>
                  </a:lnTo>
                  <a:cubicBezTo>
                    <a:pt x="22615" y="18420"/>
                    <a:pt x="22645" y="17508"/>
                    <a:pt x="22736" y="16597"/>
                  </a:cubicBezTo>
                  <a:lnTo>
                    <a:pt x="22827" y="15594"/>
                  </a:lnTo>
                  <a:cubicBezTo>
                    <a:pt x="22888" y="15381"/>
                    <a:pt x="22888" y="15198"/>
                    <a:pt x="22919" y="15016"/>
                  </a:cubicBezTo>
                  <a:cubicBezTo>
                    <a:pt x="22949" y="14742"/>
                    <a:pt x="22979" y="14530"/>
                    <a:pt x="23040" y="14256"/>
                  </a:cubicBezTo>
                  <a:cubicBezTo>
                    <a:pt x="23071" y="14013"/>
                    <a:pt x="23101" y="13770"/>
                    <a:pt x="23131" y="13527"/>
                  </a:cubicBezTo>
                  <a:cubicBezTo>
                    <a:pt x="23192" y="13253"/>
                    <a:pt x="23253" y="12949"/>
                    <a:pt x="23283" y="12706"/>
                  </a:cubicBezTo>
                  <a:cubicBezTo>
                    <a:pt x="23344" y="12463"/>
                    <a:pt x="23405" y="12250"/>
                    <a:pt x="23466" y="12007"/>
                  </a:cubicBezTo>
                  <a:lnTo>
                    <a:pt x="23466" y="11976"/>
                  </a:lnTo>
                  <a:lnTo>
                    <a:pt x="23557" y="11399"/>
                  </a:lnTo>
                  <a:cubicBezTo>
                    <a:pt x="23618" y="11338"/>
                    <a:pt x="23618" y="11217"/>
                    <a:pt x="23648" y="11125"/>
                  </a:cubicBezTo>
                  <a:cubicBezTo>
                    <a:pt x="23648" y="11065"/>
                    <a:pt x="23648" y="11034"/>
                    <a:pt x="23678" y="10943"/>
                  </a:cubicBezTo>
                  <a:cubicBezTo>
                    <a:pt x="23800" y="10487"/>
                    <a:pt x="23891" y="10001"/>
                    <a:pt x="24043" y="9514"/>
                  </a:cubicBezTo>
                  <a:cubicBezTo>
                    <a:pt x="24104" y="9302"/>
                    <a:pt x="24165" y="9089"/>
                    <a:pt x="24256" y="8906"/>
                  </a:cubicBezTo>
                  <a:cubicBezTo>
                    <a:pt x="24347" y="8481"/>
                    <a:pt x="24499" y="8055"/>
                    <a:pt x="24651" y="7630"/>
                  </a:cubicBezTo>
                  <a:cubicBezTo>
                    <a:pt x="24742" y="7448"/>
                    <a:pt x="24803" y="7235"/>
                    <a:pt x="24894" y="7052"/>
                  </a:cubicBezTo>
                  <a:cubicBezTo>
                    <a:pt x="25168" y="6323"/>
                    <a:pt x="25472" y="5593"/>
                    <a:pt x="25806" y="4864"/>
                  </a:cubicBezTo>
                  <a:cubicBezTo>
                    <a:pt x="25806" y="4833"/>
                    <a:pt x="25837" y="4833"/>
                    <a:pt x="25837" y="4803"/>
                  </a:cubicBezTo>
                  <a:lnTo>
                    <a:pt x="25837" y="4773"/>
                  </a:lnTo>
                  <a:cubicBezTo>
                    <a:pt x="25928" y="4530"/>
                    <a:pt x="25989" y="4256"/>
                    <a:pt x="26080" y="4043"/>
                  </a:cubicBezTo>
                  <a:cubicBezTo>
                    <a:pt x="26080" y="3982"/>
                    <a:pt x="26019" y="3982"/>
                    <a:pt x="26019" y="3952"/>
                  </a:cubicBezTo>
                  <a:cubicBezTo>
                    <a:pt x="26080" y="3800"/>
                    <a:pt x="26140" y="3618"/>
                    <a:pt x="26171" y="3466"/>
                  </a:cubicBezTo>
                  <a:cubicBezTo>
                    <a:pt x="26292" y="2979"/>
                    <a:pt x="26323" y="2432"/>
                    <a:pt x="26323" y="1916"/>
                  </a:cubicBezTo>
                  <a:lnTo>
                    <a:pt x="26323" y="1885"/>
                  </a:lnTo>
                  <a:cubicBezTo>
                    <a:pt x="26323" y="1824"/>
                    <a:pt x="26292" y="1794"/>
                    <a:pt x="26292" y="1764"/>
                  </a:cubicBezTo>
                  <a:cubicBezTo>
                    <a:pt x="26262" y="1672"/>
                    <a:pt x="26262" y="1642"/>
                    <a:pt x="26444" y="1460"/>
                  </a:cubicBezTo>
                  <a:cubicBezTo>
                    <a:pt x="26262" y="1034"/>
                    <a:pt x="25928" y="730"/>
                    <a:pt x="25533" y="457"/>
                  </a:cubicBezTo>
                  <a:cubicBezTo>
                    <a:pt x="25502" y="426"/>
                    <a:pt x="25411" y="396"/>
                    <a:pt x="25350" y="365"/>
                  </a:cubicBezTo>
                  <a:lnTo>
                    <a:pt x="25107" y="244"/>
                  </a:lnTo>
                  <a:cubicBezTo>
                    <a:pt x="25046" y="213"/>
                    <a:pt x="25016" y="153"/>
                    <a:pt x="24925" y="153"/>
                  </a:cubicBezTo>
                  <a:cubicBezTo>
                    <a:pt x="24621" y="61"/>
                    <a:pt x="24286" y="1"/>
                    <a:pt x="239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38"/>
            <p:cNvSpPr/>
            <p:nvPr/>
          </p:nvSpPr>
          <p:spPr>
            <a:xfrm>
              <a:off x="1150775" y="1953825"/>
              <a:ext cx="1044350" cy="753450"/>
            </a:xfrm>
            <a:custGeom>
              <a:avLst/>
              <a:gdLst/>
              <a:ahLst/>
              <a:cxnLst/>
              <a:rect l="l" t="t" r="r" b="b"/>
              <a:pathLst>
                <a:path w="41774" h="30138" extrusionOk="0">
                  <a:moveTo>
                    <a:pt x="0" y="7609"/>
                  </a:moveTo>
                  <a:lnTo>
                    <a:pt x="7907" y="0"/>
                  </a:lnTo>
                  <a:lnTo>
                    <a:pt x="34315" y="7758"/>
                  </a:lnTo>
                  <a:lnTo>
                    <a:pt x="41774" y="20738"/>
                  </a:lnTo>
                  <a:lnTo>
                    <a:pt x="28944" y="3013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637" name="Google Shape;2637;p38"/>
            <p:cNvSpPr/>
            <p:nvPr/>
          </p:nvSpPr>
          <p:spPr>
            <a:xfrm>
              <a:off x="106400" y="2125400"/>
              <a:ext cx="1637425" cy="943650"/>
            </a:xfrm>
            <a:custGeom>
              <a:avLst/>
              <a:gdLst/>
              <a:ahLst/>
              <a:cxnLst/>
              <a:rect l="l" t="t" r="r" b="b"/>
              <a:pathLst>
                <a:path w="65497" h="37746" extrusionOk="0">
                  <a:moveTo>
                    <a:pt x="0" y="16412"/>
                  </a:moveTo>
                  <a:lnTo>
                    <a:pt x="6714" y="11637"/>
                  </a:lnTo>
                  <a:lnTo>
                    <a:pt x="38492" y="2387"/>
                  </a:lnTo>
                  <a:lnTo>
                    <a:pt x="41476" y="0"/>
                  </a:lnTo>
                  <a:lnTo>
                    <a:pt x="65497" y="20887"/>
                  </a:lnTo>
                  <a:lnTo>
                    <a:pt x="58783" y="23722"/>
                  </a:lnTo>
                  <a:lnTo>
                    <a:pt x="49235" y="24021"/>
                  </a:lnTo>
                  <a:lnTo>
                    <a:pt x="61021" y="31480"/>
                  </a:lnTo>
                  <a:lnTo>
                    <a:pt x="61916" y="37746"/>
                  </a:lnTo>
                  <a:lnTo>
                    <a:pt x="48787" y="36702"/>
                  </a:lnTo>
                  <a:lnTo>
                    <a:pt x="26706" y="30734"/>
                  </a:lnTo>
                  <a:lnTo>
                    <a:pt x="16412" y="31779"/>
                  </a:lnTo>
                  <a:lnTo>
                    <a:pt x="2536" y="2461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638" name="Google Shape;2638;p38"/>
            <p:cNvSpPr/>
            <p:nvPr/>
          </p:nvSpPr>
          <p:spPr>
            <a:xfrm>
              <a:off x="636050" y="2882575"/>
              <a:ext cx="1204750" cy="745975"/>
            </a:xfrm>
            <a:custGeom>
              <a:avLst/>
              <a:gdLst/>
              <a:ahLst/>
              <a:cxnLst/>
              <a:rect l="l" t="t" r="r" b="b"/>
              <a:pathLst>
                <a:path w="48190" h="29839" extrusionOk="0">
                  <a:moveTo>
                    <a:pt x="0" y="2984"/>
                  </a:moveTo>
                  <a:lnTo>
                    <a:pt x="2984" y="0"/>
                  </a:lnTo>
                  <a:lnTo>
                    <a:pt x="43416" y="8653"/>
                  </a:lnTo>
                  <a:lnTo>
                    <a:pt x="48190" y="18649"/>
                  </a:lnTo>
                  <a:lnTo>
                    <a:pt x="47891" y="29839"/>
                  </a:lnTo>
                  <a:lnTo>
                    <a:pt x="28049" y="20290"/>
                  </a:lnTo>
                  <a:lnTo>
                    <a:pt x="8653" y="113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639" name="Google Shape;2639;p38"/>
            <p:cNvSpPr/>
            <p:nvPr/>
          </p:nvSpPr>
          <p:spPr>
            <a:xfrm>
              <a:off x="1829600" y="972875"/>
              <a:ext cx="1018275" cy="626625"/>
            </a:xfrm>
            <a:custGeom>
              <a:avLst/>
              <a:gdLst/>
              <a:ahLst/>
              <a:cxnLst/>
              <a:rect l="l" t="t" r="r" b="b"/>
              <a:pathLst>
                <a:path w="40731" h="25065" extrusionOk="0">
                  <a:moveTo>
                    <a:pt x="0" y="21633"/>
                  </a:moveTo>
                  <a:lnTo>
                    <a:pt x="5670" y="13726"/>
                  </a:lnTo>
                  <a:lnTo>
                    <a:pt x="27751" y="597"/>
                  </a:lnTo>
                  <a:lnTo>
                    <a:pt x="34315" y="0"/>
                  </a:lnTo>
                  <a:lnTo>
                    <a:pt x="40731" y="5520"/>
                  </a:lnTo>
                  <a:lnTo>
                    <a:pt x="33718" y="17903"/>
                  </a:lnTo>
                  <a:lnTo>
                    <a:pt x="27154" y="22976"/>
                  </a:lnTo>
                  <a:lnTo>
                    <a:pt x="16412" y="25065"/>
                  </a:lnTo>
                  <a:lnTo>
                    <a:pt x="149" y="244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640" name="Google Shape;2640;p38"/>
            <p:cNvSpPr/>
            <p:nvPr/>
          </p:nvSpPr>
          <p:spPr>
            <a:xfrm>
              <a:off x="1109750" y="3725525"/>
              <a:ext cx="477425" cy="350600"/>
            </a:xfrm>
            <a:custGeom>
              <a:avLst/>
              <a:gdLst/>
              <a:ahLst/>
              <a:cxnLst/>
              <a:rect l="l" t="t" r="r" b="b"/>
              <a:pathLst>
                <a:path w="19097" h="14024" extrusionOk="0">
                  <a:moveTo>
                    <a:pt x="0" y="0"/>
                  </a:moveTo>
                  <a:lnTo>
                    <a:pt x="18500" y="5222"/>
                  </a:lnTo>
                  <a:lnTo>
                    <a:pt x="19097" y="12532"/>
                  </a:lnTo>
                  <a:lnTo>
                    <a:pt x="9101" y="14024"/>
                  </a:lnTo>
                  <a:lnTo>
                    <a:pt x="2238" y="76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641" name="Google Shape;2641;p38"/>
            <p:cNvSpPr/>
            <p:nvPr/>
          </p:nvSpPr>
          <p:spPr>
            <a:xfrm rot="1180891">
              <a:off x="285040" y="286033"/>
              <a:ext cx="2370490" cy="4146703"/>
            </a:xfrm>
            <a:custGeom>
              <a:avLst/>
              <a:gdLst/>
              <a:ahLst/>
              <a:cxnLst/>
              <a:rect l="l" t="t" r="r" b="b"/>
              <a:pathLst>
                <a:path w="26506" h="46367" extrusionOk="0">
                  <a:moveTo>
                    <a:pt x="21185" y="4433"/>
                  </a:moveTo>
                  <a:cubicBezTo>
                    <a:pt x="22243" y="4433"/>
                    <a:pt x="22549" y="5593"/>
                    <a:pt x="22432" y="6414"/>
                  </a:cubicBezTo>
                  <a:cubicBezTo>
                    <a:pt x="22280" y="7447"/>
                    <a:pt x="21885" y="8450"/>
                    <a:pt x="21429" y="9392"/>
                  </a:cubicBezTo>
                  <a:cubicBezTo>
                    <a:pt x="20912" y="10335"/>
                    <a:pt x="20183" y="10912"/>
                    <a:pt x="19301" y="11399"/>
                  </a:cubicBezTo>
                  <a:cubicBezTo>
                    <a:pt x="18146" y="12006"/>
                    <a:pt x="16809" y="12523"/>
                    <a:pt x="15532" y="12766"/>
                  </a:cubicBezTo>
                  <a:cubicBezTo>
                    <a:pt x="15476" y="12780"/>
                    <a:pt x="15419" y="12787"/>
                    <a:pt x="15362" y="12787"/>
                  </a:cubicBezTo>
                  <a:cubicBezTo>
                    <a:pt x="14934" y="12787"/>
                    <a:pt x="14543" y="12399"/>
                    <a:pt x="14651" y="11915"/>
                  </a:cubicBezTo>
                  <a:cubicBezTo>
                    <a:pt x="14742" y="11520"/>
                    <a:pt x="15046" y="11125"/>
                    <a:pt x="15259" y="10791"/>
                  </a:cubicBezTo>
                  <a:cubicBezTo>
                    <a:pt x="15563" y="10335"/>
                    <a:pt x="15867" y="9909"/>
                    <a:pt x="16171" y="9453"/>
                  </a:cubicBezTo>
                  <a:cubicBezTo>
                    <a:pt x="16870" y="8481"/>
                    <a:pt x="17569" y="7477"/>
                    <a:pt x="18329" y="6566"/>
                  </a:cubicBezTo>
                  <a:cubicBezTo>
                    <a:pt x="19028" y="5775"/>
                    <a:pt x="19970" y="4560"/>
                    <a:pt x="21064" y="4438"/>
                  </a:cubicBezTo>
                  <a:cubicBezTo>
                    <a:pt x="21105" y="4435"/>
                    <a:pt x="21146" y="4433"/>
                    <a:pt x="21185" y="4433"/>
                  </a:cubicBezTo>
                  <a:close/>
                  <a:moveTo>
                    <a:pt x="17647" y="4832"/>
                  </a:moveTo>
                  <a:cubicBezTo>
                    <a:pt x="17915" y="4832"/>
                    <a:pt x="18168" y="4986"/>
                    <a:pt x="18146" y="5319"/>
                  </a:cubicBezTo>
                  <a:cubicBezTo>
                    <a:pt x="18055" y="5745"/>
                    <a:pt x="17751" y="6049"/>
                    <a:pt x="17508" y="6353"/>
                  </a:cubicBezTo>
                  <a:lnTo>
                    <a:pt x="16596" y="7386"/>
                  </a:lnTo>
                  <a:cubicBezTo>
                    <a:pt x="15593" y="8511"/>
                    <a:pt x="14499" y="9696"/>
                    <a:pt x="13769" y="11034"/>
                  </a:cubicBezTo>
                  <a:cubicBezTo>
                    <a:pt x="13344" y="11702"/>
                    <a:pt x="13131" y="12432"/>
                    <a:pt x="12827" y="13101"/>
                  </a:cubicBezTo>
                  <a:cubicBezTo>
                    <a:pt x="12705" y="13405"/>
                    <a:pt x="12493" y="13678"/>
                    <a:pt x="12189" y="13800"/>
                  </a:cubicBezTo>
                  <a:cubicBezTo>
                    <a:pt x="12106" y="13823"/>
                    <a:pt x="12028" y="13838"/>
                    <a:pt x="11955" y="13838"/>
                  </a:cubicBezTo>
                  <a:cubicBezTo>
                    <a:pt x="11839" y="13838"/>
                    <a:pt x="11735" y="13802"/>
                    <a:pt x="11642" y="13709"/>
                  </a:cubicBezTo>
                  <a:cubicBezTo>
                    <a:pt x="11581" y="13648"/>
                    <a:pt x="11520" y="13496"/>
                    <a:pt x="11520" y="13374"/>
                  </a:cubicBezTo>
                  <a:cubicBezTo>
                    <a:pt x="11490" y="13222"/>
                    <a:pt x="11490" y="13070"/>
                    <a:pt x="11459" y="12918"/>
                  </a:cubicBezTo>
                  <a:cubicBezTo>
                    <a:pt x="11429" y="12341"/>
                    <a:pt x="11429" y="11702"/>
                    <a:pt x="11490" y="11125"/>
                  </a:cubicBezTo>
                  <a:cubicBezTo>
                    <a:pt x="11611" y="10000"/>
                    <a:pt x="12189" y="9119"/>
                    <a:pt x="13009" y="8359"/>
                  </a:cubicBezTo>
                  <a:cubicBezTo>
                    <a:pt x="13952" y="7477"/>
                    <a:pt x="14924" y="6626"/>
                    <a:pt x="15927" y="5867"/>
                  </a:cubicBezTo>
                  <a:cubicBezTo>
                    <a:pt x="16353" y="5563"/>
                    <a:pt x="16870" y="5137"/>
                    <a:pt x="17356" y="4894"/>
                  </a:cubicBezTo>
                  <a:cubicBezTo>
                    <a:pt x="17446" y="4853"/>
                    <a:pt x="17547" y="4832"/>
                    <a:pt x="17647" y="4832"/>
                  </a:cubicBezTo>
                  <a:close/>
                  <a:moveTo>
                    <a:pt x="18472" y="12787"/>
                  </a:moveTo>
                  <a:cubicBezTo>
                    <a:pt x="18527" y="12787"/>
                    <a:pt x="18580" y="12790"/>
                    <a:pt x="18633" y="12797"/>
                  </a:cubicBezTo>
                  <a:cubicBezTo>
                    <a:pt x="18906" y="12827"/>
                    <a:pt x="19210" y="13040"/>
                    <a:pt x="19271" y="13283"/>
                  </a:cubicBezTo>
                  <a:cubicBezTo>
                    <a:pt x="19392" y="13678"/>
                    <a:pt x="19180" y="13769"/>
                    <a:pt x="19028" y="13982"/>
                  </a:cubicBezTo>
                  <a:cubicBezTo>
                    <a:pt x="18663" y="14529"/>
                    <a:pt x="18633" y="15380"/>
                    <a:pt x="18663" y="15988"/>
                  </a:cubicBezTo>
                  <a:cubicBezTo>
                    <a:pt x="18724" y="16566"/>
                    <a:pt x="18937" y="17052"/>
                    <a:pt x="18602" y="17599"/>
                  </a:cubicBezTo>
                  <a:cubicBezTo>
                    <a:pt x="18420" y="17873"/>
                    <a:pt x="18116" y="18086"/>
                    <a:pt x="17812" y="18207"/>
                  </a:cubicBezTo>
                  <a:lnTo>
                    <a:pt x="17782" y="18207"/>
                  </a:lnTo>
                  <a:cubicBezTo>
                    <a:pt x="17326" y="18397"/>
                    <a:pt x="16905" y="18433"/>
                    <a:pt x="16476" y="18433"/>
                  </a:cubicBezTo>
                  <a:cubicBezTo>
                    <a:pt x="16218" y="18433"/>
                    <a:pt x="15958" y="18420"/>
                    <a:pt x="15684" y="18420"/>
                  </a:cubicBezTo>
                  <a:cubicBezTo>
                    <a:pt x="14955" y="18420"/>
                    <a:pt x="14225" y="18450"/>
                    <a:pt x="13526" y="18541"/>
                  </a:cubicBezTo>
                  <a:cubicBezTo>
                    <a:pt x="13192" y="18577"/>
                    <a:pt x="12746" y="18724"/>
                    <a:pt x="12347" y="18724"/>
                  </a:cubicBezTo>
                  <a:cubicBezTo>
                    <a:pt x="12056" y="18724"/>
                    <a:pt x="11791" y="18646"/>
                    <a:pt x="11611" y="18389"/>
                  </a:cubicBezTo>
                  <a:cubicBezTo>
                    <a:pt x="11429" y="18116"/>
                    <a:pt x="11459" y="17782"/>
                    <a:pt x="11550" y="17478"/>
                  </a:cubicBezTo>
                  <a:cubicBezTo>
                    <a:pt x="11733" y="16839"/>
                    <a:pt x="12128" y="16262"/>
                    <a:pt x="12584" y="15775"/>
                  </a:cubicBezTo>
                  <a:cubicBezTo>
                    <a:pt x="13405" y="14924"/>
                    <a:pt x="14377" y="14286"/>
                    <a:pt x="15441" y="13800"/>
                  </a:cubicBezTo>
                  <a:cubicBezTo>
                    <a:pt x="15988" y="13526"/>
                    <a:pt x="16566" y="13344"/>
                    <a:pt x="17082" y="13131"/>
                  </a:cubicBezTo>
                  <a:cubicBezTo>
                    <a:pt x="17489" y="12995"/>
                    <a:pt x="18017" y="12787"/>
                    <a:pt x="18472" y="12787"/>
                  </a:cubicBezTo>
                  <a:close/>
                  <a:moveTo>
                    <a:pt x="15288" y="19518"/>
                  </a:moveTo>
                  <a:cubicBezTo>
                    <a:pt x="16355" y="19518"/>
                    <a:pt x="17414" y="19630"/>
                    <a:pt x="18450" y="19970"/>
                  </a:cubicBezTo>
                  <a:cubicBezTo>
                    <a:pt x="19301" y="20244"/>
                    <a:pt x="19788" y="20760"/>
                    <a:pt x="19696" y="21703"/>
                  </a:cubicBezTo>
                  <a:lnTo>
                    <a:pt x="19696" y="21733"/>
                  </a:lnTo>
                  <a:cubicBezTo>
                    <a:pt x="19636" y="22311"/>
                    <a:pt x="19392" y="23070"/>
                    <a:pt x="18967" y="23435"/>
                  </a:cubicBezTo>
                  <a:cubicBezTo>
                    <a:pt x="18815" y="23587"/>
                    <a:pt x="18663" y="23678"/>
                    <a:pt x="18481" y="23739"/>
                  </a:cubicBezTo>
                  <a:cubicBezTo>
                    <a:pt x="18268" y="23830"/>
                    <a:pt x="18025" y="23891"/>
                    <a:pt x="17812" y="23921"/>
                  </a:cubicBezTo>
                  <a:cubicBezTo>
                    <a:pt x="17571" y="23966"/>
                    <a:pt x="17331" y="23986"/>
                    <a:pt x="17092" y="23986"/>
                  </a:cubicBezTo>
                  <a:cubicBezTo>
                    <a:pt x="16035" y="23986"/>
                    <a:pt x="14998" y="23594"/>
                    <a:pt x="13982" y="23222"/>
                  </a:cubicBezTo>
                  <a:cubicBezTo>
                    <a:pt x="13131" y="22918"/>
                    <a:pt x="12310" y="22645"/>
                    <a:pt x="11459" y="22402"/>
                  </a:cubicBezTo>
                  <a:cubicBezTo>
                    <a:pt x="10851" y="22219"/>
                    <a:pt x="10061" y="22128"/>
                    <a:pt x="10031" y="21307"/>
                  </a:cubicBezTo>
                  <a:cubicBezTo>
                    <a:pt x="9970" y="20396"/>
                    <a:pt x="11429" y="19788"/>
                    <a:pt x="12189" y="19727"/>
                  </a:cubicBezTo>
                  <a:cubicBezTo>
                    <a:pt x="13219" y="19622"/>
                    <a:pt x="14257" y="19518"/>
                    <a:pt x="15288" y="19518"/>
                  </a:cubicBezTo>
                  <a:close/>
                  <a:moveTo>
                    <a:pt x="17696" y="30994"/>
                  </a:moveTo>
                  <a:cubicBezTo>
                    <a:pt x="18657" y="30994"/>
                    <a:pt x="19586" y="31209"/>
                    <a:pt x="20152" y="32159"/>
                  </a:cubicBezTo>
                  <a:cubicBezTo>
                    <a:pt x="20244" y="32250"/>
                    <a:pt x="20304" y="32402"/>
                    <a:pt x="20396" y="32523"/>
                  </a:cubicBezTo>
                  <a:cubicBezTo>
                    <a:pt x="20578" y="32919"/>
                    <a:pt x="20760" y="33314"/>
                    <a:pt x="20730" y="33709"/>
                  </a:cubicBezTo>
                  <a:cubicBezTo>
                    <a:pt x="20699" y="34074"/>
                    <a:pt x="20426" y="34438"/>
                    <a:pt x="20061" y="34530"/>
                  </a:cubicBezTo>
                  <a:cubicBezTo>
                    <a:pt x="19968" y="34558"/>
                    <a:pt x="19868" y="34570"/>
                    <a:pt x="19764" y="34570"/>
                  </a:cubicBezTo>
                  <a:cubicBezTo>
                    <a:pt x="19429" y="34570"/>
                    <a:pt x="19056" y="34447"/>
                    <a:pt x="18754" y="34378"/>
                  </a:cubicBezTo>
                  <a:cubicBezTo>
                    <a:pt x="17082" y="34013"/>
                    <a:pt x="15411" y="33770"/>
                    <a:pt x="13739" y="33618"/>
                  </a:cubicBezTo>
                  <a:cubicBezTo>
                    <a:pt x="12857" y="33557"/>
                    <a:pt x="12006" y="33526"/>
                    <a:pt x="11125" y="33466"/>
                  </a:cubicBezTo>
                  <a:cubicBezTo>
                    <a:pt x="10304" y="33435"/>
                    <a:pt x="9483" y="33466"/>
                    <a:pt x="8724" y="33314"/>
                  </a:cubicBezTo>
                  <a:cubicBezTo>
                    <a:pt x="8389" y="33253"/>
                    <a:pt x="7690" y="33101"/>
                    <a:pt x="7569" y="32675"/>
                  </a:cubicBezTo>
                  <a:cubicBezTo>
                    <a:pt x="7477" y="32250"/>
                    <a:pt x="7964" y="31946"/>
                    <a:pt x="8298" y="31885"/>
                  </a:cubicBezTo>
                  <a:cubicBezTo>
                    <a:pt x="9423" y="31672"/>
                    <a:pt x="10547" y="31581"/>
                    <a:pt x="11702" y="31460"/>
                  </a:cubicBezTo>
                  <a:cubicBezTo>
                    <a:pt x="13070" y="31308"/>
                    <a:pt x="14468" y="31186"/>
                    <a:pt x="15836" y="31125"/>
                  </a:cubicBezTo>
                  <a:cubicBezTo>
                    <a:pt x="16406" y="31089"/>
                    <a:pt x="17058" y="30994"/>
                    <a:pt x="17696" y="30994"/>
                  </a:cubicBezTo>
                  <a:close/>
                  <a:moveTo>
                    <a:pt x="11319" y="34399"/>
                  </a:moveTo>
                  <a:cubicBezTo>
                    <a:pt x="11566" y="34399"/>
                    <a:pt x="11808" y="34448"/>
                    <a:pt x="12037" y="34469"/>
                  </a:cubicBezTo>
                  <a:cubicBezTo>
                    <a:pt x="14438" y="34773"/>
                    <a:pt x="16870" y="35137"/>
                    <a:pt x="19210" y="35745"/>
                  </a:cubicBezTo>
                  <a:cubicBezTo>
                    <a:pt x="19636" y="35867"/>
                    <a:pt x="20092" y="35989"/>
                    <a:pt x="20456" y="36201"/>
                  </a:cubicBezTo>
                  <a:cubicBezTo>
                    <a:pt x="20821" y="36444"/>
                    <a:pt x="21125" y="36961"/>
                    <a:pt x="20851" y="37387"/>
                  </a:cubicBezTo>
                  <a:cubicBezTo>
                    <a:pt x="20760" y="37508"/>
                    <a:pt x="20669" y="37600"/>
                    <a:pt x="20548" y="37691"/>
                  </a:cubicBezTo>
                  <a:cubicBezTo>
                    <a:pt x="20152" y="37903"/>
                    <a:pt x="19544" y="37903"/>
                    <a:pt x="19149" y="37995"/>
                  </a:cubicBezTo>
                  <a:cubicBezTo>
                    <a:pt x="18617" y="38063"/>
                    <a:pt x="18079" y="38107"/>
                    <a:pt x="17540" y="38107"/>
                  </a:cubicBezTo>
                  <a:cubicBezTo>
                    <a:pt x="16879" y="38107"/>
                    <a:pt x="16216" y="38041"/>
                    <a:pt x="15563" y="37873"/>
                  </a:cubicBezTo>
                  <a:cubicBezTo>
                    <a:pt x="14468" y="37569"/>
                    <a:pt x="13435" y="37052"/>
                    <a:pt x="12523" y="36384"/>
                  </a:cubicBezTo>
                  <a:cubicBezTo>
                    <a:pt x="12067" y="36080"/>
                    <a:pt x="11642" y="35715"/>
                    <a:pt x="11277" y="35320"/>
                  </a:cubicBezTo>
                  <a:cubicBezTo>
                    <a:pt x="11125" y="35168"/>
                    <a:pt x="10973" y="35077"/>
                    <a:pt x="10851" y="34925"/>
                  </a:cubicBezTo>
                  <a:cubicBezTo>
                    <a:pt x="10790" y="34803"/>
                    <a:pt x="10699" y="34621"/>
                    <a:pt x="10821" y="34499"/>
                  </a:cubicBezTo>
                  <a:cubicBezTo>
                    <a:pt x="10851" y="34469"/>
                    <a:pt x="10942" y="34469"/>
                    <a:pt x="10973" y="34438"/>
                  </a:cubicBezTo>
                  <a:cubicBezTo>
                    <a:pt x="11088" y="34409"/>
                    <a:pt x="11204" y="34399"/>
                    <a:pt x="11319" y="34399"/>
                  </a:cubicBezTo>
                  <a:close/>
                  <a:moveTo>
                    <a:pt x="7903" y="39241"/>
                  </a:moveTo>
                  <a:lnTo>
                    <a:pt x="7903" y="39241"/>
                  </a:lnTo>
                  <a:cubicBezTo>
                    <a:pt x="7905" y="39245"/>
                    <a:pt x="7909" y="39248"/>
                    <a:pt x="7914" y="39251"/>
                  </a:cubicBezTo>
                  <a:lnTo>
                    <a:pt x="7914" y="39251"/>
                  </a:lnTo>
                  <a:cubicBezTo>
                    <a:pt x="7910" y="39247"/>
                    <a:pt x="7907" y="39244"/>
                    <a:pt x="7903" y="39241"/>
                  </a:cubicBezTo>
                  <a:close/>
                  <a:moveTo>
                    <a:pt x="16345" y="39223"/>
                  </a:moveTo>
                  <a:cubicBezTo>
                    <a:pt x="16424" y="39223"/>
                    <a:pt x="16502" y="39232"/>
                    <a:pt x="16566" y="39241"/>
                  </a:cubicBezTo>
                  <a:cubicBezTo>
                    <a:pt x="17508" y="39302"/>
                    <a:pt x="18602" y="39210"/>
                    <a:pt x="19514" y="39606"/>
                  </a:cubicBezTo>
                  <a:cubicBezTo>
                    <a:pt x="19696" y="39666"/>
                    <a:pt x="19909" y="39788"/>
                    <a:pt x="19940" y="39970"/>
                  </a:cubicBezTo>
                  <a:cubicBezTo>
                    <a:pt x="19940" y="40062"/>
                    <a:pt x="19909" y="40153"/>
                    <a:pt x="19909" y="40244"/>
                  </a:cubicBezTo>
                  <a:cubicBezTo>
                    <a:pt x="19757" y="40578"/>
                    <a:pt x="19392" y="40913"/>
                    <a:pt x="19028" y="41004"/>
                  </a:cubicBezTo>
                  <a:cubicBezTo>
                    <a:pt x="18856" y="41025"/>
                    <a:pt x="18684" y="41047"/>
                    <a:pt x="18512" y="41047"/>
                  </a:cubicBezTo>
                  <a:cubicBezTo>
                    <a:pt x="18441" y="41047"/>
                    <a:pt x="18369" y="41043"/>
                    <a:pt x="18298" y="41034"/>
                  </a:cubicBezTo>
                  <a:cubicBezTo>
                    <a:pt x="17812" y="40973"/>
                    <a:pt x="17356" y="40730"/>
                    <a:pt x="16930" y="40457"/>
                  </a:cubicBezTo>
                  <a:cubicBezTo>
                    <a:pt x="16626" y="40274"/>
                    <a:pt x="15958" y="39910"/>
                    <a:pt x="15958" y="39484"/>
                  </a:cubicBezTo>
                  <a:cubicBezTo>
                    <a:pt x="15979" y="39272"/>
                    <a:pt x="16163" y="39223"/>
                    <a:pt x="16345" y="39223"/>
                  </a:cubicBezTo>
                  <a:close/>
                  <a:moveTo>
                    <a:pt x="23982" y="0"/>
                  </a:moveTo>
                  <a:cubicBezTo>
                    <a:pt x="22858" y="0"/>
                    <a:pt x="21794" y="578"/>
                    <a:pt x="20791" y="1155"/>
                  </a:cubicBezTo>
                  <a:cubicBezTo>
                    <a:pt x="20548" y="1307"/>
                    <a:pt x="20274" y="1459"/>
                    <a:pt x="20000" y="1642"/>
                  </a:cubicBezTo>
                  <a:cubicBezTo>
                    <a:pt x="19818" y="1763"/>
                    <a:pt x="19666" y="1854"/>
                    <a:pt x="19484" y="1976"/>
                  </a:cubicBezTo>
                  <a:cubicBezTo>
                    <a:pt x="18633" y="2523"/>
                    <a:pt x="17812" y="3070"/>
                    <a:pt x="16991" y="3678"/>
                  </a:cubicBezTo>
                  <a:cubicBezTo>
                    <a:pt x="16748" y="3891"/>
                    <a:pt x="16474" y="4073"/>
                    <a:pt x="16201" y="4286"/>
                  </a:cubicBezTo>
                  <a:cubicBezTo>
                    <a:pt x="15927" y="4499"/>
                    <a:pt x="15684" y="4711"/>
                    <a:pt x="15411" y="4955"/>
                  </a:cubicBezTo>
                  <a:cubicBezTo>
                    <a:pt x="15198" y="5137"/>
                    <a:pt x="14985" y="5289"/>
                    <a:pt x="14772" y="5471"/>
                  </a:cubicBezTo>
                  <a:cubicBezTo>
                    <a:pt x="14529" y="5654"/>
                    <a:pt x="14316" y="5867"/>
                    <a:pt x="14073" y="6079"/>
                  </a:cubicBezTo>
                  <a:cubicBezTo>
                    <a:pt x="13860" y="6262"/>
                    <a:pt x="13617" y="6505"/>
                    <a:pt x="13405" y="6687"/>
                  </a:cubicBezTo>
                  <a:cubicBezTo>
                    <a:pt x="12857" y="7143"/>
                    <a:pt x="12371" y="7690"/>
                    <a:pt x="11854" y="8177"/>
                  </a:cubicBezTo>
                  <a:cubicBezTo>
                    <a:pt x="11733" y="8298"/>
                    <a:pt x="11611" y="8389"/>
                    <a:pt x="11490" y="8541"/>
                  </a:cubicBezTo>
                  <a:cubicBezTo>
                    <a:pt x="11429" y="8633"/>
                    <a:pt x="11338" y="8693"/>
                    <a:pt x="11277" y="8815"/>
                  </a:cubicBezTo>
                  <a:cubicBezTo>
                    <a:pt x="11034" y="9058"/>
                    <a:pt x="10851" y="9271"/>
                    <a:pt x="10639" y="9514"/>
                  </a:cubicBezTo>
                  <a:lnTo>
                    <a:pt x="10517" y="9605"/>
                  </a:lnTo>
                  <a:cubicBezTo>
                    <a:pt x="10183" y="9970"/>
                    <a:pt x="9879" y="10335"/>
                    <a:pt x="9514" y="10730"/>
                  </a:cubicBezTo>
                  <a:cubicBezTo>
                    <a:pt x="9514" y="10730"/>
                    <a:pt x="9514" y="10760"/>
                    <a:pt x="9483" y="10760"/>
                  </a:cubicBezTo>
                  <a:cubicBezTo>
                    <a:pt x="9331" y="10912"/>
                    <a:pt x="9210" y="11064"/>
                    <a:pt x="9058" y="11247"/>
                  </a:cubicBezTo>
                  <a:lnTo>
                    <a:pt x="9119" y="11247"/>
                  </a:lnTo>
                  <a:cubicBezTo>
                    <a:pt x="9167" y="11253"/>
                    <a:pt x="9218" y="11256"/>
                    <a:pt x="9271" y="11256"/>
                  </a:cubicBezTo>
                  <a:cubicBezTo>
                    <a:pt x="9366" y="11256"/>
                    <a:pt x="9466" y="11249"/>
                    <a:pt x="9563" y="11249"/>
                  </a:cubicBezTo>
                  <a:cubicBezTo>
                    <a:pt x="9652" y="11249"/>
                    <a:pt x="9739" y="11254"/>
                    <a:pt x="9818" y="11277"/>
                  </a:cubicBezTo>
                  <a:cubicBezTo>
                    <a:pt x="10061" y="11368"/>
                    <a:pt x="10274" y="11520"/>
                    <a:pt x="10395" y="11733"/>
                  </a:cubicBezTo>
                  <a:cubicBezTo>
                    <a:pt x="10578" y="12128"/>
                    <a:pt x="10426" y="12736"/>
                    <a:pt x="10395" y="13161"/>
                  </a:cubicBezTo>
                  <a:cubicBezTo>
                    <a:pt x="10335" y="13709"/>
                    <a:pt x="10243" y="14256"/>
                    <a:pt x="10183" y="14772"/>
                  </a:cubicBezTo>
                  <a:cubicBezTo>
                    <a:pt x="9879" y="16566"/>
                    <a:pt x="9301" y="18268"/>
                    <a:pt x="8663" y="20031"/>
                  </a:cubicBezTo>
                  <a:cubicBezTo>
                    <a:pt x="8572" y="20122"/>
                    <a:pt x="8511" y="20304"/>
                    <a:pt x="8420" y="20396"/>
                  </a:cubicBezTo>
                  <a:cubicBezTo>
                    <a:pt x="8207" y="20791"/>
                    <a:pt x="7964" y="21155"/>
                    <a:pt x="7690" y="21551"/>
                  </a:cubicBezTo>
                  <a:cubicBezTo>
                    <a:pt x="7508" y="21855"/>
                    <a:pt x="7295" y="22159"/>
                    <a:pt x="7052" y="22402"/>
                  </a:cubicBezTo>
                  <a:cubicBezTo>
                    <a:pt x="6383" y="23344"/>
                    <a:pt x="5623" y="24165"/>
                    <a:pt x="4651" y="24925"/>
                  </a:cubicBezTo>
                  <a:cubicBezTo>
                    <a:pt x="3252" y="26110"/>
                    <a:pt x="1672" y="27022"/>
                    <a:pt x="61" y="27934"/>
                  </a:cubicBezTo>
                  <a:cubicBezTo>
                    <a:pt x="0" y="28329"/>
                    <a:pt x="0" y="28754"/>
                    <a:pt x="30" y="29180"/>
                  </a:cubicBezTo>
                  <a:cubicBezTo>
                    <a:pt x="30" y="29332"/>
                    <a:pt x="30" y="29453"/>
                    <a:pt x="61" y="29545"/>
                  </a:cubicBezTo>
                  <a:lnTo>
                    <a:pt x="304" y="29453"/>
                  </a:lnTo>
                  <a:cubicBezTo>
                    <a:pt x="2037" y="28572"/>
                    <a:pt x="3678" y="27478"/>
                    <a:pt x="5106" y="26201"/>
                  </a:cubicBezTo>
                  <a:cubicBezTo>
                    <a:pt x="5562" y="25836"/>
                    <a:pt x="5988" y="25411"/>
                    <a:pt x="6414" y="24985"/>
                  </a:cubicBezTo>
                  <a:cubicBezTo>
                    <a:pt x="6748" y="24651"/>
                    <a:pt x="7021" y="24286"/>
                    <a:pt x="7447" y="23982"/>
                  </a:cubicBezTo>
                  <a:cubicBezTo>
                    <a:pt x="8085" y="23557"/>
                    <a:pt x="8815" y="23283"/>
                    <a:pt x="9575" y="23253"/>
                  </a:cubicBezTo>
                  <a:cubicBezTo>
                    <a:pt x="9657" y="23244"/>
                    <a:pt x="9740" y="23239"/>
                    <a:pt x="9822" y="23239"/>
                  </a:cubicBezTo>
                  <a:cubicBezTo>
                    <a:pt x="10554" y="23239"/>
                    <a:pt x="11262" y="23578"/>
                    <a:pt x="11946" y="23770"/>
                  </a:cubicBezTo>
                  <a:cubicBezTo>
                    <a:pt x="13070" y="24134"/>
                    <a:pt x="14316" y="24377"/>
                    <a:pt x="15259" y="25077"/>
                  </a:cubicBezTo>
                  <a:cubicBezTo>
                    <a:pt x="15441" y="25229"/>
                    <a:pt x="15654" y="25411"/>
                    <a:pt x="15715" y="25654"/>
                  </a:cubicBezTo>
                  <a:cubicBezTo>
                    <a:pt x="15958" y="26414"/>
                    <a:pt x="14894" y="26627"/>
                    <a:pt x="14377" y="26779"/>
                  </a:cubicBezTo>
                  <a:cubicBezTo>
                    <a:pt x="13556" y="27052"/>
                    <a:pt x="12675" y="27265"/>
                    <a:pt x="11854" y="27478"/>
                  </a:cubicBezTo>
                  <a:cubicBezTo>
                    <a:pt x="10395" y="27782"/>
                    <a:pt x="9028" y="28329"/>
                    <a:pt x="7690" y="28906"/>
                  </a:cubicBezTo>
                  <a:cubicBezTo>
                    <a:pt x="7660" y="28937"/>
                    <a:pt x="7660" y="29028"/>
                    <a:pt x="7751" y="29028"/>
                  </a:cubicBezTo>
                  <a:cubicBezTo>
                    <a:pt x="9028" y="28846"/>
                    <a:pt x="10335" y="28694"/>
                    <a:pt x="11642" y="28542"/>
                  </a:cubicBezTo>
                  <a:cubicBezTo>
                    <a:pt x="12474" y="28420"/>
                    <a:pt x="13287" y="28289"/>
                    <a:pt x="14091" y="28289"/>
                  </a:cubicBezTo>
                  <a:cubicBezTo>
                    <a:pt x="14696" y="28289"/>
                    <a:pt x="15297" y="28363"/>
                    <a:pt x="15897" y="28572"/>
                  </a:cubicBezTo>
                  <a:cubicBezTo>
                    <a:pt x="16353" y="28724"/>
                    <a:pt x="17417" y="28754"/>
                    <a:pt x="17174" y="29545"/>
                  </a:cubicBezTo>
                  <a:cubicBezTo>
                    <a:pt x="17082" y="29788"/>
                    <a:pt x="16870" y="29970"/>
                    <a:pt x="16626" y="30061"/>
                  </a:cubicBezTo>
                  <a:cubicBezTo>
                    <a:pt x="16414" y="30122"/>
                    <a:pt x="16140" y="30153"/>
                    <a:pt x="15867" y="30213"/>
                  </a:cubicBezTo>
                  <a:cubicBezTo>
                    <a:pt x="14012" y="30365"/>
                    <a:pt x="12189" y="30517"/>
                    <a:pt x="10335" y="30760"/>
                  </a:cubicBezTo>
                  <a:cubicBezTo>
                    <a:pt x="8450" y="31034"/>
                    <a:pt x="6626" y="31429"/>
                    <a:pt x="4803" y="31916"/>
                  </a:cubicBezTo>
                  <a:cubicBezTo>
                    <a:pt x="4742" y="31916"/>
                    <a:pt x="4620" y="31946"/>
                    <a:pt x="4559" y="31976"/>
                  </a:cubicBezTo>
                  <a:cubicBezTo>
                    <a:pt x="3496" y="31733"/>
                    <a:pt x="2371" y="31581"/>
                    <a:pt x="1246" y="31520"/>
                  </a:cubicBezTo>
                  <a:lnTo>
                    <a:pt x="486" y="31520"/>
                  </a:lnTo>
                  <a:cubicBezTo>
                    <a:pt x="608" y="31916"/>
                    <a:pt x="760" y="32250"/>
                    <a:pt x="912" y="32645"/>
                  </a:cubicBezTo>
                  <a:cubicBezTo>
                    <a:pt x="1064" y="32645"/>
                    <a:pt x="1216" y="32675"/>
                    <a:pt x="1368" y="32706"/>
                  </a:cubicBezTo>
                  <a:cubicBezTo>
                    <a:pt x="1520" y="32706"/>
                    <a:pt x="1672" y="32736"/>
                    <a:pt x="1854" y="32797"/>
                  </a:cubicBezTo>
                  <a:cubicBezTo>
                    <a:pt x="2280" y="32858"/>
                    <a:pt x="2675" y="32949"/>
                    <a:pt x="3070" y="33040"/>
                  </a:cubicBezTo>
                  <a:cubicBezTo>
                    <a:pt x="3830" y="33253"/>
                    <a:pt x="4590" y="33466"/>
                    <a:pt x="5319" y="33770"/>
                  </a:cubicBezTo>
                  <a:cubicBezTo>
                    <a:pt x="5654" y="33891"/>
                    <a:pt x="5958" y="34043"/>
                    <a:pt x="6292" y="34195"/>
                  </a:cubicBezTo>
                  <a:cubicBezTo>
                    <a:pt x="7386" y="34682"/>
                    <a:pt x="8420" y="35259"/>
                    <a:pt x="9423" y="35928"/>
                  </a:cubicBezTo>
                  <a:cubicBezTo>
                    <a:pt x="9970" y="36353"/>
                    <a:pt x="11763" y="37296"/>
                    <a:pt x="11186" y="38207"/>
                  </a:cubicBezTo>
                  <a:cubicBezTo>
                    <a:pt x="10973" y="38633"/>
                    <a:pt x="10274" y="38785"/>
                    <a:pt x="9818" y="38876"/>
                  </a:cubicBezTo>
                  <a:cubicBezTo>
                    <a:pt x="9483" y="38937"/>
                    <a:pt x="9149" y="38967"/>
                    <a:pt x="8845" y="39058"/>
                  </a:cubicBezTo>
                  <a:cubicBezTo>
                    <a:pt x="8743" y="39084"/>
                    <a:pt x="8186" y="39261"/>
                    <a:pt x="7978" y="39261"/>
                  </a:cubicBezTo>
                  <a:cubicBezTo>
                    <a:pt x="7949" y="39261"/>
                    <a:pt x="7928" y="39258"/>
                    <a:pt x="7914" y="39251"/>
                  </a:cubicBezTo>
                  <a:lnTo>
                    <a:pt x="7914" y="39251"/>
                  </a:lnTo>
                  <a:cubicBezTo>
                    <a:pt x="8122" y="39432"/>
                    <a:pt x="8302" y="39670"/>
                    <a:pt x="8541" y="39849"/>
                  </a:cubicBezTo>
                  <a:cubicBezTo>
                    <a:pt x="9379" y="39747"/>
                    <a:pt x="10218" y="39617"/>
                    <a:pt x="11074" y="39617"/>
                  </a:cubicBezTo>
                  <a:cubicBezTo>
                    <a:pt x="11491" y="39617"/>
                    <a:pt x="11913" y="39648"/>
                    <a:pt x="12341" y="39727"/>
                  </a:cubicBezTo>
                  <a:cubicBezTo>
                    <a:pt x="13070" y="39879"/>
                    <a:pt x="13769" y="40153"/>
                    <a:pt x="14438" y="40548"/>
                  </a:cubicBezTo>
                  <a:cubicBezTo>
                    <a:pt x="14955" y="40852"/>
                    <a:pt x="15958" y="41369"/>
                    <a:pt x="16049" y="42068"/>
                  </a:cubicBezTo>
                  <a:cubicBezTo>
                    <a:pt x="16110" y="42372"/>
                    <a:pt x="16019" y="42706"/>
                    <a:pt x="15867" y="42919"/>
                  </a:cubicBezTo>
                  <a:cubicBezTo>
                    <a:pt x="15563" y="43344"/>
                    <a:pt x="15046" y="43496"/>
                    <a:pt x="14529" y="43587"/>
                  </a:cubicBezTo>
                  <a:cubicBezTo>
                    <a:pt x="14374" y="43613"/>
                    <a:pt x="14209" y="43624"/>
                    <a:pt x="14040" y="43624"/>
                  </a:cubicBezTo>
                  <a:cubicBezTo>
                    <a:pt x="13613" y="43624"/>
                    <a:pt x="13158" y="43553"/>
                    <a:pt x="12766" y="43466"/>
                  </a:cubicBezTo>
                  <a:cubicBezTo>
                    <a:pt x="12410" y="43395"/>
                    <a:pt x="11814" y="43157"/>
                    <a:pt x="11367" y="43157"/>
                  </a:cubicBezTo>
                  <a:cubicBezTo>
                    <a:pt x="11241" y="43157"/>
                    <a:pt x="11127" y="43176"/>
                    <a:pt x="11034" y="43223"/>
                  </a:cubicBezTo>
                  <a:cubicBezTo>
                    <a:pt x="11034" y="43283"/>
                    <a:pt x="11094" y="43314"/>
                    <a:pt x="11125" y="43344"/>
                  </a:cubicBezTo>
                  <a:cubicBezTo>
                    <a:pt x="11398" y="43891"/>
                    <a:pt x="11794" y="44378"/>
                    <a:pt x="12249" y="44803"/>
                  </a:cubicBezTo>
                  <a:cubicBezTo>
                    <a:pt x="12341" y="44864"/>
                    <a:pt x="12401" y="44955"/>
                    <a:pt x="12523" y="45016"/>
                  </a:cubicBezTo>
                  <a:cubicBezTo>
                    <a:pt x="12614" y="45107"/>
                    <a:pt x="12705" y="45168"/>
                    <a:pt x="12797" y="45259"/>
                  </a:cubicBezTo>
                  <a:cubicBezTo>
                    <a:pt x="13778" y="45984"/>
                    <a:pt x="14976" y="46367"/>
                    <a:pt x="16168" y="46367"/>
                  </a:cubicBezTo>
                  <a:cubicBezTo>
                    <a:pt x="16526" y="46367"/>
                    <a:pt x="16883" y="46332"/>
                    <a:pt x="17234" y="46262"/>
                  </a:cubicBezTo>
                  <a:cubicBezTo>
                    <a:pt x="17842" y="46171"/>
                    <a:pt x="18420" y="45928"/>
                    <a:pt x="18997" y="45624"/>
                  </a:cubicBezTo>
                  <a:cubicBezTo>
                    <a:pt x="19332" y="45442"/>
                    <a:pt x="19636" y="45259"/>
                    <a:pt x="19940" y="45016"/>
                  </a:cubicBezTo>
                  <a:cubicBezTo>
                    <a:pt x="20973" y="44347"/>
                    <a:pt x="21885" y="43466"/>
                    <a:pt x="22706" y="42706"/>
                  </a:cubicBezTo>
                  <a:cubicBezTo>
                    <a:pt x="23435" y="42007"/>
                    <a:pt x="24195" y="41338"/>
                    <a:pt x="24773" y="40548"/>
                  </a:cubicBezTo>
                  <a:cubicBezTo>
                    <a:pt x="25107" y="40122"/>
                    <a:pt x="25380" y="39636"/>
                    <a:pt x="25563" y="39119"/>
                  </a:cubicBezTo>
                  <a:cubicBezTo>
                    <a:pt x="25593" y="39089"/>
                    <a:pt x="25593" y="39058"/>
                    <a:pt x="25593" y="39028"/>
                  </a:cubicBezTo>
                  <a:cubicBezTo>
                    <a:pt x="25745" y="38663"/>
                    <a:pt x="25836" y="38329"/>
                    <a:pt x="25867" y="37995"/>
                  </a:cubicBezTo>
                  <a:cubicBezTo>
                    <a:pt x="25928" y="37569"/>
                    <a:pt x="25988" y="37113"/>
                    <a:pt x="25928" y="36688"/>
                  </a:cubicBezTo>
                  <a:cubicBezTo>
                    <a:pt x="25867" y="35289"/>
                    <a:pt x="25259" y="33952"/>
                    <a:pt x="24529" y="32675"/>
                  </a:cubicBezTo>
                  <a:cubicBezTo>
                    <a:pt x="24256" y="32189"/>
                    <a:pt x="24013" y="31672"/>
                    <a:pt x="23709" y="31216"/>
                  </a:cubicBezTo>
                  <a:cubicBezTo>
                    <a:pt x="23496" y="30882"/>
                    <a:pt x="23283" y="30578"/>
                    <a:pt x="23010" y="30274"/>
                  </a:cubicBezTo>
                  <a:cubicBezTo>
                    <a:pt x="22736" y="29940"/>
                    <a:pt x="22402" y="29605"/>
                    <a:pt x="22037" y="29332"/>
                  </a:cubicBezTo>
                  <a:cubicBezTo>
                    <a:pt x="21824" y="29180"/>
                    <a:pt x="21642" y="29058"/>
                    <a:pt x="21459" y="28998"/>
                  </a:cubicBezTo>
                  <a:cubicBezTo>
                    <a:pt x="21338" y="28906"/>
                    <a:pt x="21216" y="28876"/>
                    <a:pt x="21125" y="28785"/>
                  </a:cubicBezTo>
                  <a:cubicBezTo>
                    <a:pt x="20973" y="28724"/>
                    <a:pt x="20851" y="28694"/>
                    <a:pt x="20699" y="28602"/>
                  </a:cubicBezTo>
                  <a:cubicBezTo>
                    <a:pt x="20548" y="28542"/>
                    <a:pt x="20396" y="28481"/>
                    <a:pt x="20213" y="28420"/>
                  </a:cubicBezTo>
                  <a:cubicBezTo>
                    <a:pt x="20122" y="28390"/>
                    <a:pt x="20000" y="28329"/>
                    <a:pt x="19940" y="28329"/>
                  </a:cubicBezTo>
                  <a:cubicBezTo>
                    <a:pt x="19818" y="28298"/>
                    <a:pt x="19666" y="28268"/>
                    <a:pt x="19544" y="28238"/>
                  </a:cubicBezTo>
                  <a:cubicBezTo>
                    <a:pt x="19089" y="28116"/>
                    <a:pt x="18693" y="27995"/>
                    <a:pt x="18237" y="27873"/>
                  </a:cubicBezTo>
                  <a:cubicBezTo>
                    <a:pt x="18146" y="27843"/>
                    <a:pt x="18085" y="27843"/>
                    <a:pt x="17994" y="27843"/>
                  </a:cubicBezTo>
                  <a:cubicBezTo>
                    <a:pt x="18754" y="27660"/>
                    <a:pt x="19453" y="27265"/>
                    <a:pt x="20061" y="26870"/>
                  </a:cubicBezTo>
                  <a:cubicBezTo>
                    <a:pt x="20304" y="26657"/>
                    <a:pt x="20548" y="26475"/>
                    <a:pt x="20760" y="26262"/>
                  </a:cubicBezTo>
                  <a:lnTo>
                    <a:pt x="20973" y="26049"/>
                  </a:lnTo>
                  <a:cubicBezTo>
                    <a:pt x="21064" y="25958"/>
                    <a:pt x="21186" y="25836"/>
                    <a:pt x="21277" y="25715"/>
                  </a:cubicBezTo>
                  <a:cubicBezTo>
                    <a:pt x="21429" y="25563"/>
                    <a:pt x="21581" y="25380"/>
                    <a:pt x="21672" y="25198"/>
                  </a:cubicBezTo>
                  <a:cubicBezTo>
                    <a:pt x="22128" y="24529"/>
                    <a:pt x="22493" y="23830"/>
                    <a:pt x="22675" y="23101"/>
                  </a:cubicBezTo>
                  <a:cubicBezTo>
                    <a:pt x="22888" y="22341"/>
                    <a:pt x="22736" y="21581"/>
                    <a:pt x="22706" y="20821"/>
                  </a:cubicBezTo>
                  <a:lnTo>
                    <a:pt x="22706" y="19879"/>
                  </a:lnTo>
                  <a:lnTo>
                    <a:pt x="22706" y="19423"/>
                  </a:lnTo>
                  <a:cubicBezTo>
                    <a:pt x="22706" y="18511"/>
                    <a:pt x="22736" y="17599"/>
                    <a:pt x="22827" y="16687"/>
                  </a:cubicBezTo>
                  <a:lnTo>
                    <a:pt x="22949" y="15654"/>
                  </a:lnTo>
                  <a:cubicBezTo>
                    <a:pt x="22979" y="15472"/>
                    <a:pt x="22979" y="15259"/>
                    <a:pt x="23010" y="15076"/>
                  </a:cubicBezTo>
                  <a:cubicBezTo>
                    <a:pt x="23040" y="14803"/>
                    <a:pt x="23101" y="14590"/>
                    <a:pt x="23131" y="14316"/>
                  </a:cubicBezTo>
                  <a:cubicBezTo>
                    <a:pt x="23162" y="14104"/>
                    <a:pt x="23192" y="13861"/>
                    <a:pt x="23253" y="13587"/>
                  </a:cubicBezTo>
                  <a:cubicBezTo>
                    <a:pt x="23283" y="13344"/>
                    <a:pt x="23344" y="13040"/>
                    <a:pt x="23405" y="12766"/>
                  </a:cubicBezTo>
                  <a:cubicBezTo>
                    <a:pt x="23435" y="12523"/>
                    <a:pt x="23465" y="12310"/>
                    <a:pt x="23557" y="12067"/>
                  </a:cubicBezTo>
                  <a:lnTo>
                    <a:pt x="23557" y="12037"/>
                  </a:lnTo>
                  <a:lnTo>
                    <a:pt x="23648" y="11459"/>
                  </a:lnTo>
                  <a:cubicBezTo>
                    <a:pt x="23709" y="11399"/>
                    <a:pt x="23709" y="11277"/>
                    <a:pt x="23739" y="11216"/>
                  </a:cubicBezTo>
                  <a:cubicBezTo>
                    <a:pt x="23739" y="11125"/>
                    <a:pt x="23769" y="11095"/>
                    <a:pt x="23769" y="11003"/>
                  </a:cubicBezTo>
                  <a:cubicBezTo>
                    <a:pt x="23891" y="10517"/>
                    <a:pt x="24043" y="10061"/>
                    <a:pt x="24165" y="9575"/>
                  </a:cubicBezTo>
                  <a:cubicBezTo>
                    <a:pt x="24225" y="9392"/>
                    <a:pt x="24256" y="9149"/>
                    <a:pt x="24347" y="8967"/>
                  </a:cubicBezTo>
                  <a:cubicBezTo>
                    <a:pt x="24469" y="8541"/>
                    <a:pt x="24621" y="8116"/>
                    <a:pt x="24773" y="7721"/>
                  </a:cubicBezTo>
                  <a:cubicBezTo>
                    <a:pt x="24833" y="7508"/>
                    <a:pt x="24924" y="7295"/>
                    <a:pt x="24985" y="7113"/>
                  </a:cubicBezTo>
                  <a:cubicBezTo>
                    <a:pt x="25076" y="6900"/>
                    <a:pt x="25137" y="6687"/>
                    <a:pt x="25228" y="6505"/>
                  </a:cubicBezTo>
                  <a:cubicBezTo>
                    <a:pt x="25441" y="5958"/>
                    <a:pt x="25684" y="5380"/>
                    <a:pt x="25897" y="4833"/>
                  </a:cubicBezTo>
                  <a:lnTo>
                    <a:pt x="25897" y="4772"/>
                  </a:lnTo>
                  <a:cubicBezTo>
                    <a:pt x="25988" y="4560"/>
                    <a:pt x="26049" y="4286"/>
                    <a:pt x="26140" y="4073"/>
                  </a:cubicBezTo>
                  <a:cubicBezTo>
                    <a:pt x="26171" y="3860"/>
                    <a:pt x="26232" y="3678"/>
                    <a:pt x="26292" y="3496"/>
                  </a:cubicBezTo>
                  <a:cubicBezTo>
                    <a:pt x="26383" y="2949"/>
                    <a:pt x="26475" y="2462"/>
                    <a:pt x="26444" y="1945"/>
                  </a:cubicBezTo>
                  <a:lnTo>
                    <a:pt x="26444" y="1885"/>
                  </a:lnTo>
                  <a:cubicBezTo>
                    <a:pt x="26444" y="1854"/>
                    <a:pt x="26383" y="1824"/>
                    <a:pt x="26383" y="1794"/>
                  </a:cubicBezTo>
                  <a:cubicBezTo>
                    <a:pt x="26505" y="1550"/>
                    <a:pt x="26505" y="1520"/>
                    <a:pt x="26475" y="1459"/>
                  </a:cubicBezTo>
                  <a:cubicBezTo>
                    <a:pt x="26262" y="1034"/>
                    <a:pt x="25928" y="699"/>
                    <a:pt x="25563" y="456"/>
                  </a:cubicBezTo>
                  <a:cubicBezTo>
                    <a:pt x="25472" y="426"/>
                    <a:pt x="25441" y="395"/>
                    <a:pt x="25350" y="335"/>
                  </a:cubicBezTo>
                  <a:lnTo>
                    <a:pt x="25137" y="243"/>
                  </a:lnTo>
                  <a:cubicBezTo>
                    <a:pt x="25046" y="183"/>
                    <a:pt x="25016" y="152"/>
                    <a:pt x="24955" y="152"/>
                  </a:cubicBezTo>
                  <a:cubicBezTo>
                    <a:pt x="24651" y="31"/>
                    <a:pt x="24347" y="0"/>
                    <a:pt x="239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42" name="Google Shape;2642;p38"/>
            <p:cNvGrpSpPr/>
            <p:nvPr/>
          </p:nvGrpSpPr>
          <p:grpSpPr>
            <a:xfrm rot="1180888">
              <a:off x="1453297" y="593510"/>
              <a:ext cx="1068521" cy="3936271"/>
              <a:chOff x="8242822" y="2922333"/>
              <a:chExt cx="371995" cy="1370374"/>
            </a:xfrm>
          </p:grpSpPr>
          <p:sp>
            <p:nvSpPr>
              <p:cNvPr id="2643" name="Google Shape;2643;p38"/>
              <p:cNvSpPr/>
              <p:nvPr/>
            </p:nvSpPr>
            <p:spPr>
              <a:xfrm>
                <a:off x="8315551" y="4250582"/>
                <a:ext cx="68061" cy="37954"/>
              </a:xfrm>
              <a:custGeom>
                <a:avLst/>
                <a:gdLst/>
                <a:ahLst/>
                <a:cxnLst/>
                <a:rect l="l" t="t" r="r" b="b"/>
                <a:pathLst>
                  <a:path w="2186" h="1219" extrusionOk="0">
                    <a:moveTo>
                      <a:pt x="975" y="0"/>
                    </a:moveTo>
                    <a:cubicBezTo>
                      <a:pt x="526" y="0"/>
                      <a:pt x="40" y="202"/>
                      <a:pt x="1" y="591"/>
                    </a:cubicBezTo>
                    <a:cubicBezTo>
                      <a:pt x="13" y="1027"/>
                      <a:pt x="450" y="1218"/>
                      <a:pt x="894" y="1218"/>
                    </a:cubicBezTo>
                    <a:cubicBezTo>
                      <a:pt x="1532" y="1218"/>
                      <a:pt x="2185" y="823"/>
                      <a:pt x="1612" y="196"/>
                    </a:cubicBezTo>
                    <a:cubicBezTo>
                      <a:pt x="1469" y="64"/>
                      <a:pt x="1228" y="0"/>
                      <a:pt x="9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38"/>
              <p:cNvSpPr/>
              <p:nvPr/>
            </p:nvSpPr>
            <p:spPr>
              <a:xfrm>
                <a:off x="8410479" y="4194571"/>
                <a:ext cx="43215" cy="23476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754" extrusionOk="0">
                    <a:moveTo>
                      <a:pt x="821" y="0"/>
                    </a:moveTo>
                    <a:cubicBezTo>
                      <a:pt x="445" y="0"/>
                      <a:pt x="1" y="470"/>
                      <a:pt x="447" y="718"/>
                    </a:cubicBezTo>
                    <a:cubicBezTo>
                      <a:pt x="505" y="742"/>
                      <a:pt x="569" y="753"/>
                      <a:pt x="636" y="753"/>
                    </a:cubicBezTo>
                    <a:cubicBezTo>
                      <a:pt x="988" y="753"/>
                      <a:pt x="1388" y="438"/>
                      <a:pt x="1055" y="80"/>
                    </a:cubicBezTo>
                    <a:cubicBezTo>
                      <a:pt x="988" y="24"/>
                      <a:pt x="906" y="0"/>
                      <a:pt x="82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5" name="Google Shape;2645;p38"/>
              <p:cNvSpPr/>
              <p:nvPr/>
            </p:nvSpPr>
            <p:spPr>
              <a:xfrm>
                <a:off x="8429408" y="4161445"/>
                <a:ext cx="42717" cy="23133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743" extrusionOk="0">
                    <a:moveTo>
                      <a:pt x="821" y="0"/>
                    </a:moveTo>
                    <a:cubicBezTo>
                      <a:pt x="444" y="0"/>
                      <a:pt x="1" y="471"/>
                      <a:pt x="447" y="719"/>
                    </a:cubicBezTo>
                    <a:cubicBezTo>
                      <a:pt x="496" y="735"/>
                      <a:pt x="549" y="742"/>
                      <a:pt x="603" y="742"/>
                    </a:cubicBezTo>
                    <a:cubicBezTo>
                      <a:pt x="957" y="742"/>
                      <a:pt x="1371" y="423"/>
                      <a:pt x="1055" y="80"/>
                    </a:cubicBezTo>
                    <a:cubicBezTo>
                      <a:pt x="988" y="24"/>
                      <a:pt x="906" y="0"/>
                      <a:pt x="82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6" name="Google Shape;2646;p38"/>
              <p:cNvSpPr/>
              <p:nvPr/>
            </p:nvSpPr>
            <p:spPr>
              <a:xfrm>
                <a:off x="8337439" y="4184141"/>
                <a:ext cx="42842" cy="23102"/>
              </a:xfrm>
              <a:custGeom>
                <a:avLst/>
                <a:gdLst/>
                <a:ahLst/>
                <a:cxnLst/>
                <a:rect l="l" t="t" r="r" b="b"/>
                <a:pathLst>
                  <a:path w="1376" h="742" extrusionOk="0">
                    <a:moveTo>
                      <a:pt x="810" y="1"/>
                    </a:moveTo>
                    <a:cubicBezTo>
                      <a:pt x="449" y="1"/>
                      <a:pt x="1" y="471"/>
                      <a:pt x="422" y="719"/>
                    </a:cubicBezTo>
                    <a:cubicBezTo>
                      <a:pt x="465" y="734"/>
                      <a:pt x="512" y="741"/>
                      <a:pt x="562" y="741"/>
                    </a:cubicBezTo>
                    <a:cubicBezTo>
                      <a:pt x="908" y="741"/>
                      <a:pt x="1376" y="399"/>
                      <a:pt x="1030" y="81"/>
                    </a:cubicBezTo>
                    <a:cubicBezTo>
                      <a:pt x="969" y="25"/>
                      <a:pt x="892" y="1"/>
                      <a:pt x="8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38"/>
              <p:cNvSpPr/>
              <p:nvPr/>
            </p:nvSpPr>
            <p:spPr>
              <a:xfrm>
                <a:off x="8473899" y="4174677"/>
                <a:ext cx="43994" cy="23507"/>
              </a:xfrm>
              <a:custGeom>
                <a:avLst/>
                <a:gdLst/>
                <a:ahLst/>
                <a:cxnLst/>
                <a:rect l="l" t="t" r="r" b="b"/>
                <a:pathLst>
                  <a:path w="1413" h="755" extrusionOk="0">
                    <a:moveTo>
                      <a:pt x="832" y="1"/>
                    </a:moveTo>
                    <a:cubicBezTo>
                      <a:pt x="464" y="1"/>
                      <a:pt x="0" y="471"/>
                      <a:pt x="447" y="719"/>
                    </a:cubicBezTo>
                    <a:cubicBezTo>
                      <a:pt x="509" y="743"/>
                      <a:pt x="578" y="754"/>
                      <a:pt x="647" y="754"/>
                    </a:cubicBezTo>
                    <a:cubicBezTo>
                      <a:pt x="1017" y="754"/>
                      <a:pt x="1413" y="439"/>
                      <a:pt x="1055" y="81"/>
                    </a:cubicBezTo>
                    <a:cubicBezTo>
                      <a:pt x="993" y="25"/>
                      <a:pt x="915" y="1"/>
                      <a:pt x="83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38"/>
              <p:cNvSpPr/>
              <p:nvPr/>
            </p:nvSpPr>
            <p:spPr>
              <a:xfrm>
                <a:off x="8242822" y="4269325"/>
                <a:ext cx="43433" cy="23382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751" extrusionOk="0">
                    <a:moveTo>
                      <a:pt x="809" y="0"/>
                    </a:moveTo>
                    <a:cubicBezTo>
                      <a:pt x="448" y="0"/>
                      <a:pt x="0" y="471"/>
                      <a:pt x="422" y="719"/>
                    </a:cubicBezTo>
                    <a:cubicBezTo>
                      <a:pt x="478" y="740"/>
                      <a:pt x="540" y="750"/>
                      <a:pt x="602" y="750"/>
                    </a:cubicBezTo>
                    <a:cubicBezTo>
                      <a:pt x="978" y="750"/>
                      <a:pt x="1394" y="393"/>
                      <a:pt x="1030" y="80"/>
                    </a:cubicBezTo>
                    <a:cubicBezTo>
                      <a:pt x="968" y="24"/>
                      <a:pt x="891" y="0"/>
                      <a:pt x="80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38"/>
              <p:cNvSpPr/>
              <p:nvPr/>
            </p:nvSpPr>
            <p:spPr>
              <a:xfrm>
                <a:off x="8459172" y="4082488"/>
                <a:ext cx="113238" cy="58534"/>
              </a:xfrm>
              <a:custGeom>
                <a:avLst/>
                <a:gdLst/>
                <a:ahLst/>
                <a:cxnLst/>
                <a:rect l="l" t="t" r="r" b="b"/>
                <a:pathLst>
                  <a:path w="3637" h="1880" extrusionOk="0">
                    <a:moveTo>
                      <a:pt x="1757" y="1"/>
                    </a:moveTo>
                    <a:cubicBezTo>
                      <a:pt x="889" y="1"/>
                      <a:pt x="0" y="374"/>
                      <a:pt x="616" y="1188"/>
                    </a:cubicBezTo>
                    <a:cubicBezTo>
                      <a:pt x="1023" y="1644"/>
                      <a:pt x="1679" y="1880"/>
                      <a:pt x="2233" y="1880"/>
                    </a:cubicBezTo>
                    <a:cubicBezTo>
                      <a:pt x="3045" y="1880"/>
                      <a:pt x="3636" y="1372"/>
                      <a:pt x="2895" y="306"/>
                    </a:cubicBezTo>
                    <a:cubicBezTo>
                      <a:pt x="2674" y="106"/>
                      <a:pt x="2219" y="1"/>
                      <a:pt x="175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38"/>
              <p:cNvSpPr/>
              <p:nvPr/>
            </p:nvSpPr>
            <p:spPr>
              <a:xfrm>
                <a:off x="8527574" y="3987653"/>
                <a:ext cx="64854" cy="38514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237" extrusionOk="0">
                    <a:moveTo>
                      <a:pt x="1055" y="0"/>
                    </a:moveTo>
                    <a:cubicBezTo>
                      <a:pt x="594" y="0"/>
                      <a:pt x="0" y="423"/>
                      <a:pt x="182" y="890"/>
                    </a:cubicBezTo>
                    <a:cubicBezTo>
                      <a:pt x="286" y="1138"/>
                      <a:pt x="487" y="1237"/>
                      <a:pt x="706" y="1237"/>
                    </a:cubicBezTo>
                    <a:cubicBezTo>
                      <a:pt x="1321" y="1237"/>
                      <a:pt x="2082" y="465"/>
                      <a:pt x="1276" y="39"/>
                    </a:cubicBezTo>
                    <a:cubicBezTo>
                      <a:pt x="1209" y="12"/>
                      <a:pt x="1134" y="0"/>
                      <a:pt x="10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38"/>
              <p:cNvSpPr/>
              <p:nvPr/>
            </p:nvSpPr>
            <p:spPr>
              <a:xfrm>
                <a:off x="8506122" y="3904151"/>
                <a:ext cx="40320" cy="2683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862" extrusionOk="0">
                    <a:moveTo>
                      <a:pt x="738" y="1"/>
                    </a:moveTo>
                    <a:cubicBezTo>
                      <a:pt x="392" y="1"/>
                      <a:pt x="0" y="400"/>
                      <a:pt x="293" y="715"/>
                    </a:cubicBezTo>
                    <a:cubicBezTo>
                      <a:pt x="395" y="817"/>
                      <a:pt x="525" y="862"/>
                      <a:pt x="653" y="862"/>
                    </a:cubicBezTo>
                    <a:cubicBezTo>
                      <a:pt x="982" y="862"/>
                      <a:pt x="1294" y="562"/>
                      <a:pt x="1053" y="168"/>
                    </a:cubicBezTo>
                    <a:cubicBezTo>
                      <a:pt x="974" y="50"/>
                      <a:pt x="859" y="1"/>
                      <a:pt x="73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38"/>
              <p:cNvSpPr/>
              <p:nvPr/>
            </p:nvSpPr>
            <p:spPr>
              <a:xfrm>
                <a:off x="8450299" y="3974203"/>
                <a:ext cx="40476" cy="26527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852" extrusionOk="0">
                    <a:moveTo>
                      <a:pt x="738" y="0"/>
                    </a:moveTo>
                    <a:cubicBezTo>
                      <a:pt x="391" y="0"/>
                      <a:pt x="0" y="399"/>
                      <a:pt x="293" y="714"/>
                    </a:cubicBezTo>
                    <a:cubicBezTo>
                      <a:pt x="381" y="810"/>
                      <a:pt x="498" y="851"/>
                      <a:pt x="617" y="851"/>
                    </a:cubicBezTo>
                    <a:cubicBezTo>
                      <a:pt x="951" y="851"/>
                      <a:pt x="1299" y="526"/>
                      <a:pt x="1053" y="167"/>
                    </a:cubicBezTo>
                    <a:cubicBezTo>
                      <a:pt x="974" y="49"/>
                      <a:pt x="859" y="0"/>
                      <a:pt x="7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38"/>
              <p:cNvSpPr/>
              <p:nvPr/>
            </p:nvSpPr>
            <p:spPr>
              <a:xfrm>
                <a:off x="8550364" y="3937278"/>
                <a:ext cx="39697" cy="26683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857" extrusionOk="0">
                    <a:moveTo>
                      <a:pt x="720" y="1"/>
                    </a:moveTo>
                    <a:cubicBezTo>
                      <a:pt x="381" y="1"/>
                      <a:pt x="0" y="399"/>
                      <a:pt x="270" y="715"/>
                    </a:cubicBezTo>
                    <a:cubicBezTo>
                      <a:pt x="377" y="814"/>
                      <a:pt x="507" y="857"/>
                      <a:pt x="632" y="857"/>
                    </a:cubicBezTo>
                    <a:cubicBezTo>
                      <a:pt x="968" y="857"/>
                      <a:pt x="1274" y="544"/>
                      <a:pt x="1030" y="168"/>
                    </a:cubicBezTo>
                    <a:cubicBezTo>
                      <a:pt x="952" y="50"/>
                      <a:pt x="838" y="1"/>
                      <a:pt x="72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38"/>
              <p:cNvSpPr/>
              <p:nvPr/>
            </p:nvSpPr>
            <p:spPr>
              <a:xfrm>
                <a:off x="8559922" y="4047836"/>
                <a:ext cx="39448" cy="26496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851" extrusionOk="0">
                    <a:moveTo>
                      <a:pt x="705" y="1"/>
                    </a:moveTo>
                    <a:cubicBezTo>
                      <a:pt x="369" y="1"/>
                      <a:pt x="0" y="378"/>
                      <a:pt x="267" y="690"/>
                    </a:cubicBezTo>
                    <a:cubicBezTo>
                      <a:pt x="380" y="802"/>
                      <a:pt x="517" y="850"/>
                      <a:pt x="647" y="850"/>
                    </a:cubicBezTo>
                    <a:cubicBezTo>
                      <a:pt x="976" y="850"/>
                      <a:pt x="1267" y="543"/>
                      <a:pt x="1027" y="173"/>
                    </a:cubicBezTo>
                    <a:cubicBezTo>
                      <a:pt x="946" y="51"/>
                      <a:pt x="828" y="1"/>
                      <a:pt x="70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38"/>
              <p:cNvSpPr/>
              <p:nvPr/>
            </p:nvSpPr>
            <p:spPr>
              <a:xfrm>
                <a:off x="8458799" y="3860626"/>
                <a:ext cx="40320" cy="2683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862" extrusionOk="0">
                    <a:moveTo>
                      <a:pt x="738" y="1"/>
                    </a:moveTo>
                    <a:cubicBezTo>
                      <a:pt x="392" y="1"/>
                      <a:pt x="1" y="399"/>
                      <a:pt x="293" y="715"/>
                    </a:cubicBezTo>
                    <a:cubicBezTo>
                      <a:pt x="387" y="817"/>
                      <a:pt x="513" y="862"/>
                      <a:pt x="640" y="862"/>
                    </a:cubicBezTo>
                    <a:cubicBezTo>
                      <a:pt x="967" y="862"/>
                      <a:pt x="1294" y="562"/>
                      <a:pt x="1053" y="168"/>
                    </a:cubicBezTo>
                    <a:cubicBezTo>
                      <a:pt x="975" y="49"/>
                      <a:pt x="859" y="1"/>
                      <a:pt x="73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38"/>
              <p:cNvSpPr/>
              <p:nvPr/>
            </p:nvSpPr>
            <p:spPr>
              <a:xfrm>
                <a:off x="8398835" y="3795960"/>
                <a:ext cx="89575" cy="44928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1443" extrusionOk="0">
                    <a:moveTo>
                      <a:pt x="838" y="1"/>
                    </a:moveTo>
                    <a:cubicBezTo>
                      <a:pt x="458" y="1"/>
                      <a:pt x="136" y="117"/>
                      <a:pt x="1" y="421"/>
                    </a:cubicBezTo>
                    <a:cubicBezTo>
                      <a:pt x="97" y="808"/>
                      <a:pt x="1404" y="1443"/>
                      <a:pt x="2174" y="1443"/>
                    </a:cubicBezTo>
                    <a:cubicBezTo>
                      <a:pt x="2612" y="1443"/>
                      <a:pt x="2877" y="1237"/>
                      <a:pt x="2645" y="664"/>
                    </a:cubicBezTo>
                    <a:cubicBezTo>
                      <a:pt x="2300" y="338"/>
                      <a:pt x="1485" y="1"/>
                      <a:pt x="83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38"/>
              <p:cNvSpPr/>
              <p:nvPr/>
            </p:nvSpPr>
            <p:spPr>
              <a:xfrm>
                <a:off x="8349643" y="3675751"/>
                <a:ext cx="43558" cy="39168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258" extrusionOk="0">
                    <a:moveTo>
                      <a:pt x="271" y="0"/>
                    </a:moveTo>
                    <a:cubicBezTo>
                      <a:pt x="230" y="0"/>
                      <a:pt x="190" y="8"/>
                      <a:pt x="152" y="26"/>
                    </a:cubicBezTo>
                    <a:cubicBezTo>
                      <a:pt x="30" y="118"/>
                      <a:pt x="0" y="270"/>
                      <a:pt x="30" y="422"/>
                    </a:cubicBezTo>
                    <a:cubicBezTo>
                      <a:pt x="152" y="786"/>
                      <a:pt x="608" y="1182"/>
                      <a:pt x="973" y="1242"/>
                    </a:cubicBezTo>
                    <a:cubicBezTo>
                      <a:pt x="1034" y="1251"/>
                      <a:pt x="1093" y="1257"/>
                      <a:pt x="1146" y="1257"/>
                    </a:cubicBezTo>
                    <a:cubicBezTo>
                      <a:pt x="1276" y="1257"/>
                      <a:pt x="1368" y="1220"/>
                      <a:pt x="1368" y="1090"/>
                    </a:cubicBezTo>
                    <a:cubicBezTo>
                      <a:pt x="1398" y="938"/>
                      <a:pt x="1398" y="726"/>
                      <a:pt x="1277" y="574"/>
                    </a:cubicBezTo>
                    <a:lnTo>
                      <a:pt x="1216" y="482"/>
                    </a:lnTo>
                    <a:cubicBezTo>
                      <a:pt x="1033" y="330"/>
                      <a:pt x="760" y="178"/>
                      <a:pt x="517" y="57"/>
                    </a:cubicBezTo>
                    <a:cubicBezTo>
                      <a:pt x="454" y="36"/>
                      <a:pt x="362" y="0"/>
                      <a:pt x="2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8" name="Google Shape;2658;p38"/>
              <p:cNvSpPr/>
              <p:nvPr/>
            </p:nvSpPr>
            <p:spPr>
              <a:xfrm>
                <a:off x="8400142" y="3650127"/>
                <a:ext cx="60900" cy="28208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906" extrusionOk="0">
                    <a:moveTo>
                      <a:pt x="868" y="1"/>
                    </a:moveTo>
                    <a:cubicBezTo>
                      <a:pt x="463" y="1"/>
                      <a:pt x="0" y="130"/>
                      <a:pt x="171" y="515"/>
                    </a:cubicBezTo>
                    <a:cubicBezTo>
                      <a:pt x="303" y="790"/>
                      <a:pt x="622" y="906"/>
                      <a:pt x="926" y="906"/>
                    </a:cubicBezTo>
                    <a:cubicBezTo>
                      <a:pt x="1463" y="906"/>
                      <a:pt x="1956" y="544"/>
                      <a:pt x="1296" y="59"/>
                    </a:cubicBezTo>
                    <a:cubicBezTo>
                      <a:pt x="1197" y="23"/>
                      <a:pt x="1038" y="1"/>
                      <a:pt x="86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9" name="Google Shape;2659;p38"/>
              <p:cNvSpPr/>
              <p:nvPr/>
            </p:nvSpPr>
            <p:spPr>
              <a:xfrm>
                <a:off x="8279467" y="3723573"/>
                <a:ext cx="60807" cy="27648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888" extrusionOk="0">
                    <a:moveTo>
                      <a:pt x="917" y="1"/>
                    </a:moveTo>
                    <a:cubicBezTo>
                      <a:pt x="497" y="1"/>
                      <a:pt x="1" y="118"/>
                      <a:pt x="157" y="497"/>
                    </a:cubicBezTo>
                    <a:cubicBezTo>
                      <a:pt x="300" y="771"/>
                      <a:pt x="621" y="887"/>
                      <a:pt x="926" y="887"/>
                    </a:cubicBezTo>
                    <a:cubicBezTo>
                      <a:pt x="1465" y="887"/>
                      <a:pt x="1952" y="526"/>
                      <a:pt x="1312" y="41"/>
                    </a:cubicBezTo>
                    <a:cubicBezTo>
                      <a:pt x="1214" y="16"/>
                      <a:pt x="1071" y="1"/>
                      <a:pt x="9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0" name="Google Shape;2660;p38"/>
              <p:cNvSpPr/>
              <p:nvPr/>
            </p:nvSpPr>
            <p:spPr>
              <a:xfrm>
                <a:off x="8441146" y="3572509"/>
                <a:ext cx="63702" cy="38701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1243" extrusionOk="0">
                    <a:moveTo>
                      <a:pt x="1010" y="1"/>
                    </a:moveTo>
                    <a:cubicBezTo>
                      <a:pt x="489" y="1"/>
                      <a:pt x="0" y="446"/>
                      <a:pt x="496" y="941"/>
                    </a:cubicBezTo>
                    <a:cubicBezTo>
                      <a:pt x="682" y="1154"/>
                      <a:pt x="909" y="1243"/>
                      <a:pt x="1120" y="1243"/>
                    </a:cubicBezTo>
                    <a:cubicBezTo>
                      <a:pt x="1632" y="1243"/>
                      <a:pt x="2046" y="720"/>
                      <a:pt x="1529" y="181"/>
                    </a:cubicBezTo>
                    <a:cubicBezTo>
                      <a:pt x="1379" y="55"/>
                      <a:pt x="1193" y="1"/>
                      <a:pt x="10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38"/>
              <p:cNvSpPr/>
              <p:nvPr/>
            </p:nvSpPr>
            <p:spPr>
              <a:xfrm>
                <a:off x="8442298" y="3511704"/>
                <a:ext cx="69026" cy="34311"/>
              </a:xfrm>
              <a:custGeom>
                <a:avLst/>
                <a:gdLst/>
                <a:ahLst/>
                <a:cxnLst/>
                <a:rect l="l" t="t" r="r" b="b"/>
                <a:pathLst>
                  <a:path w="2217" h="1102" extrusionOk="0">
                    <a:moveTo>
                      <a:pt x="1207" y="1"/>
                    </a:moveTo>
                    <a:cubicBezTo>
                      <a:pt x="630" y="1"/>
                      <a:pt x="0" y="290"/>
                      <a:pt x="398" y="827"/>
                    </a:cubicBezTo>
                    <a:cubicBezTo>
                      <a:pt x="585" y="1003"/>
                      <a:pt x="925" y="1102"/>
                      <a:pt x="1245" y="1102"/>
                    </a:cubicBezTo>
                    <a:cubicBezTo>
                      <a:pt x="1757" y="1102"/>
                      <a:pt x="2217" y="848"/>
                      <a:pt x="1918" y="250"/>
                    </a:cubicBezTo>
                    <a:cubicBezTo>
                      <a:pt x="1802" y="82"/>
                      <a:pt x="1512" y="1"/>
                      <a:pt x="12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38"/>
              <p:cNvSpPr/>
              <p:nvPr/>
            </p:nvSpPr>
            <p:spPr>
              <a:xfrm>
                <a:off x="8399022" y="3461236"/>
                <a:ext cx="65041" cy="24410"/>
              </a:xfrm>
              <a:custGeom>
                <a:avLst/>
                <a:gdLst/>
                <a:ahLst/>
                <a:cxnLst/>
                <a:rect l="l" t="t" r="r" b="b"/>
                <a:pathLst>
                  <a:path w="2089" h="784" extrusionOk="0">
                    <a:moveTo>
                      <a:pt x="1334" y="1"/>
                    </a:moveTo>
                    <a:cubicBezTo>
                      <a:pt x="764" y="1"/>
                      <a:pt x="1" y="342"/>
                      <a:pt x="572" y="716"/>
                    </a:cubicBezTo>
                    <a:cubicBezTo>
                      <a:pt x="707" y="754"/>
                      <a:pt x="920" y="784"/>
                      <a:pt x="1137" y="784"/>
                    </a:cubicBezTo>
                    <a:cubicBezTo>
                      <a:pt x="1606" y="784"/>
                      <a:pt x="2088" y="647"/>
                      <a:pt x="1818" y="169"/>
                    </a:cubicBezTo>
                    <a:cubicBezTo>
                      <a:pt x="1743" y="51"/>
                      <a:pt x="1552" y="1"/>
                      <a:pt x="13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38"/>
              <p:cNvSpPr/>
              <p:nvPr/>
            </p:nvSpPr>
            <p:spPr>
              <a:xfrm>
                <a:off x="8437534" y="3389814"/>
                <a:ext cx="73728" cy="46049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479" extrusionOk="0">
                    <a:moveTo>
                      <a:pt x="1274" y="0"/>
                    </a:moveTo>
                    <a:cubicBezTo>
                      <a:pt x="695" y="0"/>
                      <a:pt x="1" y="442"/>
                      <a:pt x="65" y="973"/>
                    </a:cubicBezTo>
                    <a:cubicBezTo>
                      <a:pt x="188" y="1322"/>
                      <a:pt x="573" y="1479"/>
                      <a:pt x="972" y="1479"/>
                    </a:cubicBezTo>
                    <a:cubicBezTo>
                      <a:pt x="1651" y="1479"/>
                      <a:pt x="2367" y="1021"/>
                      <a:pt x="1888" y="274"/>
                    </a:cubicBezTo>
                    <a:cubicBezTo>
                      <a:pt x="1751" y="82"/>
                      <a:pt x="1523" y="0"/>
                      <a:pt x="127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38"/>
              <p:cNvSpPr/>
              <p:nvPr/>
            </p:nvSpPr>
            <p:spPr>
              <a:xfrm>
                <a:off x="8432491" y="3289001"/>
                <a:ext cx="96861" cy="62426"/>
              </a:xfrm>
              <a:custGeom>
                <a:avLst/>
                <a:gdLst/>
                <a:ahLst/>
                <a:cxnLst/>
                <a:rect l="l" t="t" r="r" b="b"/>
                <a:pathLst>
                  <a:path w="3111" h="2005" extrusionOk="0">
                    <a:moveTo>
                      <a:pt x="1652" y="1"/>
                    </a:moveTo>
                    <a:cubicBezTo>
                      <a:pt x="900" y="1"/>
                      <a:pt x="1" y="730"/>
                      <a:pt x="227" y="1476"/>
                    </a:cubicBezTo>
                    <a:cubicBezTo>
                      <a:pt x="400" y="1850"/>
                      <a:pt x="760" y="2005"/>
                      <a:pt x="1148" y="2005"/>
                    </a:cubicBezTo>
                    <a:cubicBezTo>
                      <a:pt x="2052" y="2005"/>
                      <a:pt x="3111" y="1162"/>
                      <a:pt x="2324" y="290"/>
                    </a:cubicBezTo>
                    <a:cubicBezTo>
                      <a:pt x="2152" y="88"/>
                      <a:pt x="1911" y="1"/>
                      <a:pt x="16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38"/>
              <p:cNvSpPr/>
              <p:nvPr/>
            </p:nvSpPr>
            <p:spPr>
              <a:xfrm>
                <a:off x="8434483" y="3242611"/>
                <a:ext cx="58285" cy="34404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1105" extrusionOk="0">
                    <a:moveTo>
                      <a:pt x="1030" y="1"/>
                    </a:moveTo>
                    <a:cubicBezTo>
                      <a:pt x="569" y="1"/>
                      <a:pt x="1" y="488"/>
                      <a:pt x="315" y="899"/>
                    </a:cubicBezTo>
                    <a:cubicBezTo>
                      <a:pt x="429" y="1044"/>
                      <a:pt x="595" y="1104"/>
                      <a:pt x="769" y="1104"/>
                    </a:cubicBezTo>
                    <a:cubicBezTo>
                      <a:pt x="1287" y="1104"/>
                      <a:pt x="1872" y="564"/>
                      <a:pt x="1348" y="108"/>
                    </a:cubicBezTo>
                    <a:cubicBezTo>
                      <a:pt x="1261" y="34"/>
                      <a:pt x="1149" y="1"/>
                      <a:pt x="103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38"/>
              <p:cNvSpPr/>
              <p:nvPr/>
            </p:nvSpPr>
            <p:spPr>
              <a:xfrm>
                <a:off x="8515992" y="3172217"/>
                <a:ext cx="36148" cy="25686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825" extrusionOk="0">
                    <a:moveTo>
                      <a:pt x="556" y="1"/>
                    </a:moveTo>
                    <a:cubicBezTo>
                      <a:pt x="323" y="1"/>
                      <a:pt x="77" y="187"/>
                      <a:pt x="37" y="424"/>
                    </a:cubicBezTo>
                    <a:cubicBezTo>
                      <a:pt x="0" y="706"/>
                      <a:pt x="205" y="824"/>
                      <a:pt x="433" y="824"/>
                    </a:cubicBezTo>
                    <a:cubicBezTo>
                      <a:pt x="771" y="824"/>
                      <a:pt x="1161" y="562"/>
                      <a:pt x="888" y="181"/>
                    </a:cubicBezTo>
                    <a:cubicBezTo>
                      <a:pt x="803" y="54"/>
                      <a:pt x="682" y="1"/>
                      <a:pt x="55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38"/>
              <p:cNvSpPr/>
              <p:nvPr/>
            </p:nvSpPr>
            <p:spPr>
              <a:xfrm>
                <a:off x="8425330" y="2922333"/>
                <a:ext cx="189488" cy="79457"/>
              </a:xfrm>
              <a:custGeom>
                <a:avLst/>
                <a:gdLst/>
                <a:ahLst/>
                <a:cxnLst/>
                <a:rect l="l" t="t" r="r" b="b"/>
                <a:pathLst>
                  <a:path w="6086" h="2552" extrusionOk="0">
                    <a:moveTo>
                      <a:pt x="4408" y="0"/>
                    </a:moveTo>
                    <a:cubicBezTo>
                      <a:pt x="2858" y="31"/>
                      <a:pt x="821" y="973"/>
                      <a:pt x="1" y="2310"/>
                    </a:cubicBezTo>
                    <a:cubicBezTo>
                      <a:pt x="134" y="2486"/>
                      <a:pt x="322" y="2551"/>
                      <a:pt x="543" y="2551"/>
                    </a:cubicBezTo>
                    <a:cubicBezTo>
                      <a:pt x="1173" y="2551"/>
                      <a:pt x="2076" y="2020"/>
                      <a:pt x="2777" y="2020"/>
                    </a:cubicBezTo>
                    <a:cubicBezTo>
                      <a:pt x="2891" y="2020"/>
                      <a:pt x="3000" y="2034"/>
                      <a:pt x="3101" y="2067"/>
                    </a:cubicBezTo>
                    <a:cubicBezTo>
                      <a:pt x="3344" y="2182"/>
                      <a:pt x="3589" y="2232"/>
                      <a:pt x="3823" y="2232"/>
                    </a:cubicBezTo>
                    <a:cubicBezTo>
                      <a:pt x="5134" y="2232"/>
                      <a:pt x="6085" y="645"/>
                      <a:pt x="440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38"/>
              <p:cNvSpPr/>
              <p:nvPr/>
            </p:nvSpPr>
            <p:spPr>
              <a:xfrm>
                <a:off x="8541273" y="3004746"/>
                <a:ext cx="63515" cy="4371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404" extrusionOk="0">
                    <a:moveTo>
                      <a:pt x="1085" y="1"/>
                    </a:moveTo>
                    <a:cubicBezTo>
                      <a:pt x="555" y="1"/>
                      <a:pt x="1" y="531"/>
                      <a:pt x="410" y="1092"/>
                    </a:cubicBezTo>
                    <a:cubicBezTo>
                      <a:pt x="556" y="1311"/>
                      <a:pt x="776" y="1404"/>
                      <a:pt x="998" y="1404"/>
                    </a:cubicBezTo>
                    <a:cubicBezTo>
                      <a:pt x="1514" y="1404"/>
                      <a:pt x="2040" y="897"/>
                      <a:pt x="1657" y="302"/>
                    </a:cubicBezTo>
                    <a:cubicBezTo>
                      <a:pt x="1515" y="90"/>
                      <a:pt x="1302" y="1"/>
                      <a:pt x="1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38"/>
              <p:cNvSpPr/>
              <p:nvPr/>
            </p:nvSpPr>
            <p:spPr>
              <a:xfrm>
                <a:off x="8488283" y="3216739"/>
                <a:ext cx="63671" cy="43371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393" extrusionOk="0">
                    <a:moveTo>
                      <a:pt x="1085" y="1"/>
                    </a:moveTo>
                    <a:cubicBezTo>
                      <a:pt x="555" y="1"/>
                      <a:pt x="1" y="531"/>
                      <a:pt x="410" y="1091"/>
                    </a:cubicBezTo>
                    <a:cubicBezTo>
                      <a:pt x="552" y="1303"/>
                      <a:pt x="762" y="1392"/>
                      <a:pt x="976" y="1392"/>
                    </a:cubicBezTo>
                    <a:cubicBezTo>
                      <a:pt x="1499" y="1392"/>
                      <a:pt x="2045" y="862"/>
                      <a:pt x="1657" y="301"/>
                    </a:cubicBezTo>
                    <a:cubicBezTo>
                      <a:pt x="1515" y="89"/>
                      <a:pt x="1302" y="1"/>
                      <a:pt x="1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38"/>
              <p:cNvSpPr/>
              <p:nvPr/>
            </p:nvSpPr>
            <p:spPr>
              <a:xfrm>
                <a:off x="8534205" y="3092264"/>
                <a:ext cx="42344" cy="29049"/>
              </a:xfrm>
              <a:custGeom>
                <a:avLst/>
                <a:gdLst/>
                <a:ahLst/>
                <a:cxnLst/>
                <a:rect l="l" t="t" r="r" b="b"/>
                <a:pathLst>
                  <a:path w="1360" h="933" extrusionOk="0">
                    <a:moveTo>
                      <a:pt x="778" y="1"/>
                    </a:moveTo>
                    <a:cubicBezTo>
                      <a:pt x="400" y="1"/>
                      <a:pt x="1" y="494"/>
                      <a:pt x="364" y="834"/>
                    </a:cubicBezTo>
                    <a:cubicBezTo>
                      <a:pt x="452" y="902"/>
                      <a:pt x="555" y="932"/>
                      <a:pt x="657" y="932"/>
                    </a:cubicBezTo>
                    <a:cubicBezTo>
                      <a:pt x="1010" y="932"/>
                      <a:pt x="1360" y="573"/>
                      <a:pt x="1124" y="196"/>
                    </a:cubicBezTo>
                    <a:cubicBezTo>
                      <a:pt x="1031" y="57"/>
                      <a:pt x="906" y="1"/>
                      <a:pt x="7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71" name="Google Shape;2671;p38"/>
            <p:cNvSpPr/>
            <p:nvPr/>
          </p:nvSpPr>
          <p:spPr>
            <a:xfrm rot="1180891">
              <a:off x="-3735188" y="1121267"/>
              <a:ext cx="3582833" cy="2995710"/>
            </a:xfrm>
            <a:custGeom>
              <a:avLst/>
              <a:gdLst/>
              <a:ahLst/>
              <a:cxnLst/>
              <a:rect l="l" t="t" r="r" b="b"/>
              <a:pathLst>
                <a:path w="40062" h="33497" extrusionOk="0">
                  <a:moveTo>
                    <a:pt x="10700" y="0"/>
                  </a:moveTo>
                  <a:cubicBezTo>
                    <a:pt x="10365" y="0"/>
                    <a:pt x="10031" y="0"/>
                    <a:pt x="9727" y="31"/>
                  </a:cubicBezTo>
                  <a:cubicBezTo>
                    <a:pt x="9393" y="31"/>
                    <a:pt x="9028" y="61"/>
                    <a:pt x="8724" y="91"/>
                  </a:cubicBezTo>
                  <a:cubicBezTo>
                    <a:pt x="7751" y="183"/>
                    <a:pt x="6748" y="304"/>
                    <a:pt x="5775" y="395"/>
                  </a:cubicBezTo>
                  <a:cubicBezTo>
                    <a:pt x="5593" y="456"/>
                    <a:pt x="5350" y="487"/>
                    <a:pt x="5168" y="487"/>
                  </a:cubicBezTo>
                  <a:cubicBezTo>
                    <a:pt x="4864" y="517"/>
                    <a:pt x="4560" y="608"/>
                    <a:pt x="4256" y="639"/>
                  </a:cubicBezTo>
                  <a:cubicBezTo>
                    <a:pt x="3101" y="821"/>
                    <a:pt x="1976" y="1125"/>
                    <a:pt x="1064" y="1854"/>
                  </a:cubicBezTo>
                  <a:cubicBezTo>
                    <a:pt x="821" y="2037"/>
                    <a:pt x="608" y="2310"/>
                    <a:pt x="456" y="2584"/>
                  </a:cubicBezTo>
                  <a:cubicBezTo>
                    <a:pt x="426" y="2614"/>
                    <a:pt x="365" y="2675"/>
                    <a:pt x="335" y="2766"/>
                  </a:cubicBezTo>
                  <a:lnTo>
                    <a:pt x="213" y="2979"/>
                  </a:lnTo>
                  <a:cubicBezTo>
                    <a:pt x="183" y="3070"/>
                    <a:pt x="152" y="3131"/>
                    <a:pt x="152" y="3222"/>
                  </a:cubicBezTo>
                  <a:cubicBezTo>
                    <a:pt x="0" y="3678"/>
                    <a:pt x="0" y="4134"/>
                    <a:pt x="122" y="4590"/>
                  </a:cubicBezTo>
                  <a:cubicBezTo>
                    <a:pt x="274" y="4772"/>
                    <a:pt x="304" y="4863"/>
                    <a:pt x="335" y="4924"/>
                  </a:cubicBezTo>
                  <a:cubicBezTo>
                    <a:pt x="335" y="4955"/>
                    <a:pt x="365" y="5015"/>
                    <a:pt x="365" y="5046"/>
                  </a:cubicBezTo>
                  <a:cubicBezTo>
                    <a:pt x="365" y="5046"/>
                    <a:pt x="365" y="5076"/>
                    <a:pt x="426" y="5076"/>
                  </a:cubicBezTo>
                  <a:cubicBezTo>
                    <a:pt x="760" y="5502"/>
                    <a:pt x="1125" y="5836"/>
                    <a:pt x="1550" y="6171"/>
                  </a:cubicBezTo>
                  <a:cubicBezTo>
                    <a:pt x="1702" y="6262"/>
                    <a:pt x="1854" y="6383"/>
                    <a:pt x="2006" y="6444"/>
                  </a:cubicBezTo>
                  <a:cubicBezTo>
                    <a:pt x="2006" y="6474"/>
                    <a:pt x="2037" y="6474"/>
                    <a:pt x="2037" y="6535"/>
                  </a:cubicBezTo>
                  <a:cubicBezTo>
                    <a:pt x="2280" y="6687"/>
                    <a:pt x="2462" y="6778"/>
                    <a:pt x="2706" y="6900"/>
                  </a:cubicBezTo>
                  <a:cubicBezTo>
                    <a:pt x="2706" y="6900"/>
                    <a:pt x="2736" y="6900"/>
                    <a:pt x="2736" y="6930"/>
                  </a:cubicBezTo>
                  <a:cubicBezTo>
                    <a:pt x="2766" y="6930"/>
                    <a:pt x="2766" y="6930"/>
                    <a:pt x="2797" y="6961"/>
                  </a:cubicBezTo>
                  <a:cubicBezTo>
                    <a:pt x="3526" y="7326"/>
                    <a:pt x="4256" y="7660"/>
                    <a:pt x="4894" y="8025"/>
                  </a:cubicBezTo>
                  <a:cubicBezTo>
                    <a:pt x="5076" y="8146"/>
                    <a:pt x="5289" y="8237"/>
                    <a:pt x="5472" y="8329"/>
                  </a:cubicBezTo>
                  <a:lnTo>
                    <a:pt x="6596" y="9028"/>
                  </a:lnTo>
                  <a:cubicBezTo>
                    <a:pt x="6809" y="9149"/>
                    <a:pt x="6991" y="9240"/>
                    <a:pt x="7143" y="9362"/>
                  </a:cubicBezTo>
                  <a:cubicBezTo>
                    <a:pt x="7569" y="9636"/>
                    <a:pt x="7964" y="9940"/>
                    <a:pt x="8390" y="10213"/>
                  </a:cubicBezTo>
                  <a:cubicBezTo>
                    <a:pt x="8481" y="10244"/>
                    <a:pt x="8511" y="10274"/>
                    <a:pt x="8541" y="10304"/>
                  </a:cubicBezTo>
                  <a:cubicBezTo>
                    <a:pt x="8633" y="10365"/>
                    <a:pt x="8693" y="10426"/>
                    <a:pt x="8785" y="10456"/>
                  </a:cubicBezTo>
                  <a:lnTo>
                    <a:pt x="9241" y="10821"/>
                  </a:lnTo>
                  <a:cubicBezTo>
                    <a:pt x="9241" y="10821"/>
                    <a:pt x="9271" y="10821"/>
                    <a:pt x="9271" y="10851"/>
                  </a:cubicBezTo>
                  <a:cubicBezTo>
                    <a:pt x="9453" y="11003"/>
                    <a:pt x="9636" y="11125"/>
                    <a:pt x="9788" y="11277"/>
                  </a:cubicBezTo>
                  <a:cubicBezTo>
                    <a:pt x="10031" y="11459"/>
                    <a:pt x="10244" y="11611"/>
                    <a:pt x="10456" y="11794"/>
                  </a:cubicBezTo>
                  <a:cubicBezTo>
                    <a:pt x="10639" y="11946"/>
                    <a:pt x="10821" y="12098"/>
                    <a:pt x="10973" y="12250"/>
                  </a:cubicBezTo>
                  <a:cubicBezTo>
                    <a:pt x="11156" y="12402"/>
                    <a:pt x="11368" y="12614"/>
                    <a:pt x="11551" y="12736"/>
                  </a:cubicBezTo>
                  <a:cubicBezTo>
                    <a:pt x="11703" y="12858"/>
                    <a:pt x="11824" y="13010"/>
                    <a:pt x="11976" y="13131"/>
                  </a:cubicBezTo>
                  <a:cubicBezTo>
                    <a:pt x="12219" y="13344"/>
                    <a:pt x="12463" y="13587"/>
                    <a:pt x="12675" y="13861"/>
                  </a:cubicBezTo>
                  <a:cubicBezTo>
                    <a:pt x="13344" y="14499"/>
                    <a:pt x="13982" y="15137"/>
                    <a:pt x="14560" y="15836"/>
                  </a:cubicBezTo>
                  <a:cubicBezTo>
                    <a:pt x="14651" y="15958"/>
                    <a:pt x="14742" y="16049"/>
                    <a:pt x="14864" y="16171"/>
                  </a:cubicBezTo>
                  <a:cubicBezTo>
                    <a:pt x="15046" y="16414"/>
                    <a:pt x="15259" y="16657"/>
                    <a:pt x="15472" y="16900"/>
                  </a:cubicBezTo>
                  <a:cubicBezTo>
                    <a:pt x="15958" y="17508"/>
                    <a:pt x="16323" y="18146"/>
                    <a:pt x="16991" y="18602"/>
                  </a:cubicBezTo>
                  <a:cubicBezTo>
                    <a:pt x="17630" y="19028"/>
                    <a:pt x="18359" y="19362"/>
                    <a:pt x="19119" y="19545"/>
                  </a:cubicBezTo>
                  <a:cubicBezTo>
                    <a:pt x="19332" y="19636"/>
                    <a:pt x="19575" y="19666"/>
                    <a:pt x="19758" y="19666"/>
                  </a:cubicBezTo>
                  <a:cubicBezTo>
                    <a:pt x="19909" y="19697"/>
                    <a:pt x="20061" y="19697"/>
                    <a:pt x="20213" y="19757"/>
                  </a:cubicBezTo>
                  <a:cubicBezTo>
                    <a:pt x="20254" y="19757"/>
                    <a:pt x="20322" y="19771"/>
                    <a:pt x="20389" y="19771"/>
                  </a:cubicBezTo>
                  <a:cubicBezTo>
                    <a:pt x="20423" y="19771"/>
                    <a:pt x="20457" y="19767"/>
                    <a:pt x="20487" y="19757"/>
                  </a:cubicBezTo>
                  <a:cubicBezTo>
                    <a:pt x="20588" y="19767"/>
                    <a:pt x="20693" y="19771"/>
                    <a:pt x="20799" y="19771"/>
                  </a:cubicBezTo>
                  <a:cubicBezTo>
                    <a:pt x="21010" y="19771"/>
                    <a:pt x="21227" y="19757"/>
                    <a:pt x="21429" y="19757"/>
                  </a:cubicBezTo>
                  <a:cubicBezTo>
                    <a:pt x="22189" y="19666"/>
                    <a:pt x="22949" y="19484"/>
                    <a:pt x="23618" y="19180"/>
                  </a:cubicBezTo>
                  <a:lnTo>
                    <a:pt x="23618" y="19180"/>
                  </a:lnTo>
                  <a:cubicBezTo>
                    <a:pt x="23587" y="19241"/>
                    <a:pt x="23527" y="19301"/>
                    <a:pt x="23466" y="19362"/>
                  </a:cubicBezTo>
                  <a:cubicBezTo>
                    <a:pt x="23223" y="19697"/>
                    <a:pt x="22949" y="20092"/>
                    <a:pt x="22675" y="20456"/>
                  </a:cubicBezTo>
                  <a:lnTo>
                    <a:pt x="22463" y="20821"/>
                  </a:lnTo>
                  <a:cubicBezTo>
                    <a:pt x="22402" y="20882"/>
                    <a:pt x="22372" y="20973"/>
                    <a:pt x="22311" y="21034"/>
                  </a:cubicBezTo>
                  <a:lnTo>
                    <a:pt x="22068" y="21490"/>
                  </a:lnTo>
                  <a:cubicBezTo>
                    <a:pt x="22007" y="21611"/>
                    <a:pt x="21916" y="21763"/>
                    <a:pt x="21885" y="21915"/>
                  </a:cubicBezTo>
                  <a:cubicBezTo>
                    <a:pt x="21794" y="22037"/>
                    <a:pt x="21764" y="22128"/>
                    <a:pt x="21733" y="22250"/>
                  </a:cubicBezTo>
                  <a:cubicBezTo>
                    <a:pt x="21642" y="22493"/>
                    <a:pt x="21581" y="22675"/>
                    <a:pt x="21490" y="22888"/>
                  </a:cubicBezTo>
                  <a:cubicBezTo>
                    <a:pt x="21399" y="23344"/>
                    <a:pt x="21338" y="23800"/>
                    <a:pt x="21338" y="24256"/>
                  </a:cubicBezTo>
                  <a:cubicBezTo>
                    <a:pt x="21338" y="24651"/>
                    <a:pt x="21399" y="25016"/>
                    <a:pt x="21460" y="25441"/>
                  </a:cubicBezTo>
                  <a:cubicBezTo>
                    <a:pt x="21551" y="25988"/>
                    <a:pt x="21703" y="26536"/>
                    <a:pt x="21764" y="27083"/>
                  </a:cubicBezTo>
                  <a:cubicBezTo>
                    <a:pt x="22037" y="28511"/>
                    <a:pt x="22463" y="29940"/>
                    <a:pt x="23314" y="31034"/>
                  </a:cubicBezTo>
                  <a:cubicBezTo>
                    <a:pt x="23587" y="31368"/>
                    <a:pt x="23861" y="31672"/>
                    <a:pt x="24195" y="31976"/>
                  </a:cubicBezTo>
                  <a:cubicBezTo>
                    <a:pt x="24469" y="32220"/>
                    <a:pt x="24742" y="32402"/>
                    <a:pt x="25077" y="32584"/>
                  </a:cubicBezTo>
                  <a:cubicBezTo>
                    <a:pt x="25107" y="32584"/>
                    <a:pt x="25138" y="32615"/>
                    <a:pt x="25168" y="32615"/>
                  </a:cubicBezTo>
                  <a:cubicBezTo>
                    <a:pt x="25685" y="32888"/>
                    <a:pt x="26171" y="33040"/>
                    <a:pt x="26688" y="33162"/>
                  </a:cubicBezTo>
                  <a:cubicBezTo>
                    <a:pt x="27660" y="33375"/>
                    <a:pt x="28663" y="33435"/>
                    <a:pt x="29667" y="33466"/>
                  </a:cubicBezTo>
                  <a:cubicBezTo>
                    <a:pt x="30229" y="33481"/>
                    <a:pt x="30829" y="33496"/>
                    <a:pt x="31441" y="33496"/>
                  </a:cubicBezTo>
                  <a:cubicBezTo>
                    <a:pt x="32053" y="33496"/>
                    <a:pt x="32676" y="33481"/>
                    <a:pt x="33284" y="33435"/>
                  </a:cubicBezTo>
                  <a:cubicBezTo>
                    <a:pt x="33648" y="33375"/>
                    <a:pt x="34043" y="33314"/>
                    <a:pt x="34408" y="33223"/>
                  </a:cubicBezTo>
                  <a:cubicBezTo>
                    <a:pt x="35047" y="33071"/>
                    <a:pt x="35624" y="32888"/>
                    <a:pt x="36171" y="32584"/>
                  </a:cubicBezTo>
                  <a:cubicBezTo>
                    <a:pt x="37539" y="31824"/>
                    <a:pt x="38512" y="30457"/>
                    <a:pt x="38907" y="28906"/>
                  </a:cubicBezTo>
                  <a:cubicBezTo>
                    <a:pt x="38937" y="28785"/>
                    <a:pt x="38937" y="28663"/>
                    <a:pt x="38968" y="28572"/>
                  </a:cubicBezTo>
                  <a:cubicBezTo>
                    <a:pt x="38998" y="28450"/>
                    <a:pt x="38998" y="28329"/>
                    <a:pt x="38998" y="28207"/>
                  </a:cubicBezTo>
                  <a:cubicBezTo>
                    <a:pt x="39089" y="27599"/>
                    <a:pt x="39059" y="26991"/>
                    <a:pt x="38937" y="26384"/>
                  </a:cubicBezTo>
                  <a:cubicBezTo>
                    <a:pt x="38937" y="26353"/>
                    <a:pt x="38937" y="26292"/>
                    <a:pt x="38907" y="26232"/>
                  </a:cubicBezTo>
                  <a:cubicBezTo>
                    <a:pt x="38816" y="25624"/>
                    <a:pt x="38694" y="25016"/>
                    <a:pt x="38603" y="24438"/>
                  </a:cubicBezTo>
                  <a:cubicBezTo>
                    <a:pt x="38481" y="23618"/>
                    <a:pt x="38481" y="22858"/>
                    <a:pt x="38512" y="22067"/>
                  </a:cubicBezTo>
                  <a:cubicBezTo>
                    <a:pt x="38542" y="21763"/>
                    <a:pt x="38542" y="21459"/>
                    <a:pt x="38603" y="21156"/>
                  </a:cubicBezTo>
                  <a:cubicBezTo>
                    <a:pt x="38816" y="19393"/>
                    <a:pt x="39393" y="17690"/>
                    <a:pt x="39819" y="15897"/>
                  </a:cubicBezTo>
                  <a:cubicBezTo>
                    <a:pt x="40062" y="14833"/>
                    <a:pt x="40062" y="13617"/>
                    <a:pt x="39819" y="12462"/>
                  </a:cubicBezTo>
                  <a:lnTo>
                    <a:pt x="39819" y="12402"/>
                  </a:lnTo>
                  <a:lnTo>
                    <a:pt x="39697" y="11946"/>
                  </a:lnTo>
                  <a:cubicBezTo>
                    <a:pt x="39667" y="11794"/>
                    <a:pt x="39606" y="11702"/>
                    <a:pt x="39576" y="11551"/>
                  </a:cubicBezTo>
                  <a:cubicBezTo>
                    <a:pt x="39484" y="11155"/>
                    <a:pt x="39363" y="10791"/>
                    <a:pt x="39211" y="10426"/>
                  </a:cubicBezTo>
                  <a:cubicBezTo>
                    <a:pt x="38937" y="9818"/>
                    <a:pt x="38633" y="9271"/>
                    <a:pt x="38238" y="8724"/>
                  </a:cubicBezTo>
                  <a:cubicBezTo>
                    <a:pt x="38177" y="8602"/>
                    <a:pt x="38086" y="8511"/>
                    <a:pt x="38025" y="8420"/>
                  </a:cubicBezTo>
                  <a:cubicBezTo>
                    <a:pt x="37752" y="8085"/>
                    <a:pt x="37478" y="7781"/>
                    <a:pt x="37144" y="7508"/>
                  </a:cubicBezTo>
                  <a:cubicBezTo>
                    <a:pt x="37113" y="7478"/>
                    <a:pt x="37083" y="7478"/>
                    <a:pt x="37083" y="7417"/>
                  </a:cubicBezTo>
                  <a:cubicBezTo>
                    <a:pt x="36232" y="6718"/>
                    <a:pt x="35259" y="6171"/>
                    <a:pt x="34317" y="5684"/>
                  </a:cubicBezTo>
                  <a:cubicBezTo>
                    <a:pt x="29636" y="3283"/>
                    <a:pt x="24651" y="1550"/>
                    <a:pt x="19484" y="669"/>
                  </a:cubicBezTo>
                  <a:cubicBezTo>
                    <a:pt x="19302" y="639"/>
                    <a:pt x="19058" y="578"/>
                    <a:pt x="18876" y="547"/>
                  </a:cubicBezTo>
                  <a:lnTo>
                    <a:pt x="18846" y="547"/>
                  </a:lnTo>
                  <a:cubicBezTo>
                    <a:pt x="18359" y="487"/>
                    <a:pt x="17903" y="395"/>
                    <a:pt x="17387" y="365"/>
                  </a:cubicBezTo>
                  <a:cubicBezTo>
                    <a:pt x="17356" y="365"/>
                    <a:pt x="17295" y="365"/>
                    <a:pt x="17235" y="335"/>
                  </a:cubicBezTo>
                  <a:lnTo>
                    <a:pt x="16323" y="213"/>
                  </a:lnTo>
                  <a:cubicBezTo>
                    <a:pt x="16232" y="213"/>
                    <a:pt x="16110" y="183"/>
                    <a:pt x="15988" y="183"/>
                  </a:cubicBezTo>
                  <a:cubicBezTo>
                    <a:pt x="15836" y="152"/>
                    <a:pt x="15654" y="152"/>
                    <a:pt x="15502" y="152"/>
                  </a:cubicBezTo>
                  <a:cubicBezTo>
                    <a:pt x="14773" y="91"/>
                    <a:pt x="14104" y="31"/>
                    <a:pt x="13374" y="31"/>
                  </a:cubicBezTo>
                  <a:cubicBezTo>
                    <a:pt x="13070" y="31"/>
                    <a:pt x="12766" y="0"/>
                    <a:pt x="124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38"/>
            <p:cNvSpPr/>
            <p:nvPr/>
          </p:nvSpPr>
          <p:spPr>
            <a:xfrm rot="1180891">
              <a:off x="-3727942" y="1110941"/>
              <a:ext cx="3542052" cy="3001166"/>
            </a:xfrm>
            <a:custGeom>
              <a:avLst/>
              <a:gdLst/>
              <a:ahLst/>
              <a:cxnLst/>
              <a:rect l="l" t="t" r="r" b="b"/>
              <a:pathLst>
                <a:path w="39606" h="33558" extrusionOk="0">
                  <a:moveTo>
                    <a:pt x="12579" y="1168"/>
                  </a:moveTo>
                  <a:cubicBezTo>
                    <a:pt x="13366" y="1168"/>
                    <a:pt x="14161" y="1198"/>
                    <a:pt x="14955" y="1216"/>
                  </a:cubicBezTo>
                  <a:cubicBezTo>
                    <a:pt x="16049" y="1277"/>
                    <a:pt x="17082" y="1581"/>
                    <a:pt x="17903" y="2371"/>
                  </a:cubicBezTo>
                  <a:cubicBezTo>
                    <a:pt x="18329" y="2736"/>
                    <a:pt x="18754" y="3253"/>
                    <a:pt x="19089" y="3709"/>
                  </a:cubicBezTo>
                  <a:cubicBezTo>
                    <a:pt x="19149" y="3861"/>
                    <a:pt x="19241" y="3952"/>
                    <a:pt x="19301" y="4104"/>
                  </a:cubicBezTo>
                  <a:cubicBezTo>
                    <a:pt x="19393" y="4225"/>
                    <a:pt x="19453" y="4347"/>
                    <a:pt x="19423" y="4469"/>
                  </a:cubicBezTo>
                  <a:cubicBezTo>
                    <a:pt x="19423" y="4651"/>
                    <a:pt x="19241" y="4803"/>
                    <a:pt x="19089" y="4833"/>
                  </a:cubicBezTo>
                  <a:cubicBezTo>
                    <a:pt x="18990" y="4873"/>
                    <a:pt x="18886" y="4890"/>
                    <a:pt x="18781" y="4890"/>
                  </a:cubicBezTo>
                  <a:cubicBezTo>
                    <a:pt x="18562" y="4890"/>
                    <a:pt x="18341" y="4815"/>
                    <a:pt x="18177" y="4712"/>
                  </a:cubicBezTo>
                  <a:cubicBezTo>
                    <a:pt x="17447" y="4377"/>
                    <a:pt x="16839" y="4013"/>
                    <a:pt x="16079" y="3739"/>
                  </a:cubicBezTo>
                  <a:cubicBezTo>
                    <a:pt x="14681" y="3192"/>
                    <a:pt x="13070" y="3010"/>
                    <a:pt x="11611" y="2797"/>
                  </a:cubicBezTo>
                  <a:cubicBezTo>
                    <a:pt x="11155" y="2706"/>
                    <a:pt x="10699" y="2675"/>
                    <a:pt x="10243" y="2584"/>
                  </a:cubicBezTo>
                  <a:cubicBezTo>
                    <a:pt x="9848" y="2554"/>
                    <a:pt x="9392" y="2523"/>
                    <a:pt x="9088" y="2250"/>
                  </a:cubicBezTo>
                  <a:cubicBezTo>
                    <a:pt x="8754" y="1946"/>
                    <a:pt x="9058" y="1520"/>
                    <a:pt x="9392" y="1429"/>
                  </a:cubicBezTo>
                  <a:cubicBezTo>
                    <a:pt x="9879" y="1277"/>
                    <a:pt x="10547" y="1277"/>
                    <a:pt x="11064" y="1216"/>
                  </a:cubicBezTo>
                  <a:cubicBezTo>
                    <a:pt x="11565" y="1180"/>
                    <a:pt x="12071" y="1168"/>
                    <a:pt x="12579" y="1168"/>
                  </a:cubicBezTo>
                  <a:close/>
                  <a:moveTo>
                    <a:pt x="7762" y="3198"/>
                  </a:moveTo>
                  <a:cubicBezTo>
                    <a:pt x="8432" y="3198"/>
                    <a:pt x="9128" y="3323"/>
                    <a:pt x="9666" y="3405"/>
                  </a:cubicBezTo>
                  <a:cubicBezTo>
                    <a:pt x="10851" y="3587"/>
                    <a:pt x="12006" y="3891"/>
                    <a:pt x="13192" y="4165"/>
                  </a:cubicBezTo>
                  <a:cubicBezTo>
                    <a:pt x="13739" y="4256"/>
                    <a:pt x="14225" y="4408"/>
                    <a:pt x="14742" y="4560"/>
                  </a:cubicBezTo>
                  <a:cubicBezTo>
                    <a:pt x="15168" y="4681"/>
                    <a:pt x="15654" y="4773"/>
                    <a:pt x="15958" y="5016"/>
                  </a:cubicBezTo>
                  <a:cubicBezTo>
                    <a:pt x="16383" y="5380"/>
                    <a:pt x="16262" y="5988"/>
                    <a:pt x="15867" y="6232"/>
                  </a:cubicBezTo>
                  <a:cubicBezTo>
                    <a:pt x="14712" y="6900"/>
                    <a:pt x="13374" y="7387"/>
                    <a:pt x="12098" y="7660"/>
                  </a:cubicBezTo>
                  <a:cubicBezTo>
                    <a:pt x="11634" y="7756"/>
                    <a:pt x="11194" y="7814"/>
                    <a:pt x="10763" y="7814"/>
                  </a:cubicBezTo>
                  <a:cubicBezTo>
                    <a:pt x="10233" y="7814"/>
                    <a:pt x="9716" y="7726"/>
                    <a:pt x="9180" y="7508"/>
                  </a:cubicBezTo>
                  <a:cubicBezTo>
                    <a:pt x="8207" y="7113"/>
                    <a:pt x="7234" y="6627"/>
                    <a:pt x="6474" y="5897"/>
                  </a:cubicBezTo>
                  <a:cubicBezTo>
                    <a:pt x="5836" y="5380"/>
                    <a:pt x="5319" y="4225"/>
                    <a:pt x="6201" y="3587"/>
                  </a:cubicBezTo>
                  <a:cubicBezTo>
                    <a:pt x="6623" y="3291"/>
                    <a:pt x="7183" y="3198"/>
                    <a:pt x="7762" y="3198"/>
                  </a:cubicBezTo>
                  <a:close/>
                  <a:moveTo>
                    <a:pt x="19384" y="6661"/>
                  </a:moveTo>
                  <a:cubicBezTo>
                    <a:pt x="19611" y="6661"/>
                    <a:pt x="19836" y="6670"/>
                    <a:pt x="20061" y="6687"/>
                  </a:cubicBezTo>
                  <a:cubicBezTo>
                    <a:pt x="20700" y="6779"/>
                    <a:pt x="21429" y="6931"/>
                    <a:pt x="22007" y="7295"/>
                  </a:cubicBezTo>
                  <a:cubicBezTo>
                    <a:pt x="22280" y="7447"/>
                    <a:pt x="22493" y="7721"/>
                    <a:pt x="22523" y="8025"/>
                  </a:cubicBezTo>
                  <a:cubicBezTo>
                    <a:pt x="22614" y="8754"/>
                    <a:pt x="21672" y="9058"/>
                    <a:pt x="21186" y="9362"/>
                  </a:cubicBezTo>
                  <a:cubicBezTo>
                    <a:pt x="20578" y="9757"/>
                    <a:pt x="20000" y="10183"/>
                    <a:pt x="19453" y="10700"/>
                  </a:cubicBezTo>
                  <a:cubicBezTo>
                    <a:pt x="18906" y="11186"/>
                    <a:pt x="18420" y="11642"/>
                    <a:pt x="17721" y="11855"/>
                  </a:cubicBezTo>
                  <a:lnTo>
                    <a:pt x="17660" y="11855"/>
                  </a:lnTo>
                  <a:cubicBezTo>
                    <a:pt x="17472" y="11923"/>
                    <a:pt x="17284" y="11962"/>
                    <a:pt x="17097" y="11962"/>
                  </a:cubicBezTo>
                  <a:cubicBezTo>
                    <a:pt x="16950" y="11962"/>
                    <a:pt x="16804" y="11938"/>
                    <a:pt x="16657" y="11885"/>
                  </a:cubicBezTo>
                  <a:cubicBezTo>
                    <a:pt x="16049" y="11703"/>
                    <a:pt x="15927" y="11186"/>
                    <a:pt x="15593" y="10730"/>
                  </a:cubicBezTo>
                  <a:cubicBezTo>
                    <a:pt x="15198" y="10244"/>
                    <a:pt x="14590" y="9575"/>
                    <a:pt x="14013" y="9423"/>
                  </a:cubicBezTo>
                  <a:cubicBezTo>
                    <a:pt x="13769" y="9362"/>
                    <a:pt x="13526" y="9423"/>
                    <a:pt x="13374" y="9180"/>
                  </a:cubicBezTo>
                  <a:cubicBezTo>
                    <a:pt x="13283" y="8906"/>
                    <a:pt x="13344" y="8602"/>
                    <a:pt x="13526" y="8359"/>
                  </a:cubicBezTo>
                  <a:cubicBezTo>
                    <a:pt x="13830" y="7994"/>
                    <a:pt x="14499" y="7812"/>
                    <a:pt x="14955" y="7599"/>
                  </a:cubicBezTo>
                  <a:cubicBezTo>
                    <a:pt x="15472" y="7387"/>
                    <a:pt x="16049" y="7204"/>
                    <a:pt x="16627" y="7052"/>
                  </a:cubicBezTo>
                  <a:cubicBezTo>
                    <a:pt x="17508" y="6807"/>
                    <a:pt x="18448" y="6661"/>
                    <a:pt x="19384" y="6661"/>
                  </a:cubicBezTo>
                  <a:close/>
                  <a:moveTo>
                    <a:pt x="24690" y="8797"/>
                  </a:moveTo>
                  <a:cubicBezTo>
                    <a:pt x="25079" y="8797"/>
                    <a:pt x="25435" y="8903"/>
                    <a:pt x="25654" y="9180"/>
                  </a:cubicBezTo>
                  <a:cubicBezTo>
                    <a:pt x="26140" y="9818"/>
                    <a:pt x="25624" y="10426"/>
                    <a:pt x="25259" y="10943"/>
                  </a:cubicBezTo>
                  <a:cubicBezTo>
                    <a:pt x="24773" y="11672"/>
                    <a:pt x="24317" y="12432"/>
                    <a:pt x="23922" y="13192"/>
                  </a:cubicBezTo>
                  <a:cubicBezTo>
                    <a:pt x="23222" y="14347"/>
                    <a:pt x="22614" y="15563"/>
                    <a:pt x="21459" y="16232"/>
                  </a:cubicBezTo>
                  <a:cubicBezTo>
                    <a:pt x="21277" y="16353"/>
                    <a:pt x="21064" y="16414"/>
                    <a:pt x="20821" y="16536"/>
                  </a:cubicBezTo>
                  <a:cubicBezTo>
                    <a:pt x="20639" y="16627"/>
                    <a:pt x="20456" y="16657"/>
                    <a:pt x="20244" y="16657"/>
                  </a:cubicBezTo>
                  <a:cubicBezTo>
                    <a:pt x="19697" y="16627"/>
                    <a:pt x="18997" y="16201"/>
                    <a:pt x="18572" y="15806"/>
                  </a:cubicBezTo>
                  <a:lnTo>
                    <a:pt x="18541" y="15776"/>
                  </a:lnTo>
                  <a:cubicBezTo>
                    <a:pt x="17842" y="15107"/>
                    <a:pt x="17903" y="14378"/>
                    <a:pt x="18359" y="13618"/>
                  </a:cubicBezTo>
                  <a:cubicBezTo>
                    <a:pt x="19453" y="11794"/>
                    <a:pt x="21247" y="10578"/>
                    <a:pt x="22949" y="9362"/>
                  </a:cubicBezTo>
                  <a:cubicBezTo>
                    <a:pt x="23326" y="9079"/>
                    <a:pt x="24054" y="8797"/>
                    <a:pt x="24690" y="8797"/>
                  </a:cubicBezTo>
                  <a:close/>
                  <a:moveTo>
                    <a:pt x="38542" y="21217"/>
                  </a:moveTo>
                  <a:lnTo>
                    <a:pt x="38542" y="21217"/>
                  </a:lnTo>
                  <a:cubicBezTo>
                    <a:pt x="38542" y="21218"/>
                    <a:pt x="38541" y="21219"/>
                    <a:pt x="38541" y="21220"/>
                  </a:cubicBezTo>
                  <a:lnTo>
                    <a:pt x="38541" y="21220"/>
                  </a:lnTo>
                  <a:cubicBezTo>
                    <a:pt x="38542" y="21219"/>
                    <a:pt x="38542" y="21218"/>
                    <a:pt x="38542" y="21217"/>
                  </a:cubicBezTo>
                  <a:close/>
                  <a:moveTo>
                    <a:pt x="34419" y="15877"/>
                  </a:moveTo>
                  <a:cubicBezTo>
                    <a:pt x="34643" y="15877"/>
                    <a:pt x="34857" y="15957"/>
                    <a:pt x="34955" y="16171"/>
                  </a:cubicBezTo>
                  <a:cubicBezTo>
                    <a:pt x="35107" y="16536"/>
                    <a:pt x="34712" y="17113"/>
                    <a:pt x="34499" y="17387"/>
                  </a:cubicBezTo>
                  <a:cubicBezTo>
                    <a:pt x="34013" y="18025"/>
                    <a:pt x="33375" y="18511"/>
                    <a:pt x="32797" y="19089"/>
                  </a:cubicBezTo>
                  <a:cubicBezTo>
                    <a:pt x="32159" y="19697"/>
                    <a:pt x="31551" y="20305"/>
                    <a:pt x="30913" y="20913"/>
                  </a:cubicBezTo>
                  <a:cubicBezTo>
                    <a:pt x="29727" y="22128"/>
                    <a:pt x="28572" y="23375"/>
                    <a:pt x="27569" y="24742"/>
                  </a:cubicBezTo>
                  <a:cubicBezTo>
                    <a:pt x="27326" y="25077"/>
                    <a:pt x="27052" y="25533"/>
                    <a:pt x="26688" y="25715"/>
                  </a:cubicBezTo>
                  <a:cubicBezTo>
                    <a:pt x="26569" y="25780"/>
                    <a:pt x="26439" y="25810"/>
                    <a:pt x="26309" y="25810"/>
                  </a:cubicBezTo>
                  <a:cubicBezTo>
                    <a:pt x="26071" y="25810"/>
                    <a:pt x="25831" y="25709"/>
                    <a:pt x="25654" y="25533"/>
                  </a:cubicBezTo>
                  <a:cubicBezTo>
                    <a:pt x="25350" y="25259"/>
                    <a:pt x="25229" y="24864"/>
                    <a:pt x="25137" y="24438"/>
                  </a:cubicBezTo>
                  <a:cubicBezTo>
                    <a:pt x="25077" y="24286"/>
                    <a:pt x="25046" y="24134"/>
                    <a:pt x="25046" y="23983"/>
                  </a:cubicBezTo>
                  <a:cubicBezTo>
                    <a:pt x="24681" y="22189"/>
                    <a:pt x="26444" y="21247"/>
                    <a:pt x="27660" y="20305"/>
                  </a:cubicBezTo>
                  <a:cubicBezTo>
                    <a:pt x="28785" y="19454"/>
                    <a:pt x="29909" y="18633"/>
                    <a:pt x="31064" y="17873"/>
                  </a:cubicBezTo>
                  <a:cubicBezTo>
                    <a:pt x="31976" y="17235"/>
                    <a:pt x="32919" y="16566"/>
                    <a:pt x="33891" y="16019"/>
                  </a:cubicBezTo>
                  <a:cubicBezTo>
                    <a:pt x="34031" y="15935"/>
                    <a:pt x="34228" y="15877"/>
                    <a:pt x="34419" y="15877"/>
                  </a:cubicBezTo>
                  <a:close/>
                  <a:moveTo>
                    <a:pt x="33557" y="19697"/>
                  </a:moveTo>
                  <a:cubicBezTo>
                    <a:pt x="33709" y="19697"/>
                    <a:pt x="33770" y="19879"/>
                    <a:pt x="33770" y="20031"/>
                  </a:cubicBezTo>
                  <a:cubicBezTo>
                    <a:pt x="33770" y="20213"/>
                    <a:pt x="33770" y="20457"/>
                    <a:pt x="33739" y="20639"/>
                  </a:cubicBezTo>
                  <a:cubicBezTo>
                    <a:pt x="33679" y="21186"/>
                    <a:pt x="33587" y="21733"/>
                    <a:pt x="33466" y="22280"/>
                  </a:cubicBezTo>
                  <a:cubicBezTo>
                    <a:pt x="33223" y="23375"/>
                    <a:pt x="32797" y="24438"/>
                    <a:pt x="32159" y="25381"/>
                  </a:cubicBezTo>
                  <a:cubicBezTo>
                    <a:pt x="31460" y="26384"/>
                    <a:pt x="30517" y="27144"/>
                    <a:pt x="29514" y="27782"/>
                  </a:cubicBezTo>
                  <a:cubicBezTo>
                    <a:pt x="29180" y="28025"/>
                    <a:pt x="28724" y="28390"/>
                    <a:pt x="28268" y="28481"/>
                  </a:cubicBezTo>
                  <a:cubicBezTo>
                    <a:pt x="28212" y="28492"/>
                    <a:pt x="28157" y="28499"/>
                    <a:pt x="28103" y="28499"/>
                  </a:cubicBezTo>
                  <a:cubicBezTo>
                    <a:pt x="28009" y="28499"/>
                    <a:pt x="27920" y="28478"/>
                    <a:pt x="27843" y="28420"/>
                  </a:cubicBezTo>
                  <a:cubicBezTo>
                    <a:pt x="27417" y="28238"/>
                    <a:pt x="27265" y="27660"/>
                    <a:pt x="27356" y="27265"/>
                  </a:cubicBezTo>
                  <a:cubicBezTo>
                    <a:pt x="27478" y="26840"/>
                    <a:pt x="27751" y="26445"/>
                    <a:pt x="28025" y="26080"/>
                  </a:cubicBezTo>
                  <a:cubicBezTo>
                    <a:pt x="29423" y="24104"/>
                    <a:pt x="31004" y="22189"/>
                    <a:pt x="32615" y="20457"/>
                  </a:cubicBezTo>
                  <a:cubicBezTo>
                    <a:pt x="32858" y="20183"/>
                    <a:pt x="33071" y="19879"/>
                    <a:pt x="33405" y="19727"/>
                  </a:cubicBezTo>
                  <a:cubicBezTo>
                    <a:pt x="33435" y="19697"/>
                    <a:pt x="33527" y="19697"/>
                    <a:pt x="33557" y="19697"/>
                  </a:cubicBezTo>
                  <a:close/>
                  <a:moveTo>
                    <a:pt x="32772" y="26675"/>
                  </a:moveTo>
                  <a:cubicBezTo>
                    <a:pt x="32830" y="26675"/>
                    <a:pt x="32890" y="26696"/>
                    <a:pt x="32949" y="26749"/>
                  </a:cubicBezTo>
                  <a:cubicBezTo>
                    <a:pt x="33253" y="27052"/>
                    <a:pt x="32949" y="27812"/>
                    <a:pt x="32858" y="28177"/>
                  </a:cubicBezTo>
                  <a:cubicBezTo>
                    <a:pt x="32706" y="28663"/>
                    <a:pt x="32493" y="29119"/>
                    <a:pt x="32189" y="29484"/>
                  </a:cubicBezTo>
                  <a:cubicBezTo>
                    <a:pt x="32037" y="29697"/>
                    <a:pt x="31855" y="29849"/>
                    <a:pt x="31612" y="29940"/>
                  </a:cubicBezTo>
                  <a:cubicBezTo>
                    <a:pt x="31471" y="30030"/>
                    <a:pt x="31309" y="30065"/>
                    <a:pt x="31143" y="30065"/>
                  </a:cubicBezTo>
                  <a:cubicBezTo>
                    <a:pt x="30915" y="30065"/>
                    <a:pt x="30681" y="29998"/>
                    <a:pt x="30487" y="29910"/>
                  </a:cubicBezTo>
                  <a:cubicBezTo>
                    <a:pt x="30396" y="29879"/>
                    <a:pt x="30335" y="29849"/>
                    <a:pt x="30244" y="29758"/>
                  </a:cubicBezTo>
                  <a:cubicBezTo>
                    <a:pt x="30153" y="29606"/>
                    <a:pt x="30213" y="29393"/>
                    <a:pt x="30305" y="29180"/>
                  </a:cubicBezTo>
                  <a:cubicBezTo>
                    <a:pt x="30761" y="28329"/>
                    <a:pt x="31581" y="27630"/>
                    <a:pt x="32311" y="26992"/>
                  </a:cubicBezTo>
                  <a:cubicBezTo>
                    <a:pt x="32426" y="26877"/>
                    <a:pt x="32592" y="26675"/>
                    <a:pt x="32772" y="26675"/>
                  </a:cubicBezTo>
                  <a:close/>
                  <a:moveTo>
                    <a:pt x="10760" y="0"/>
                  </a:moveTo>
                  <a:cubicBezTo>
                    <a:pt x="10426" y="0"/>
                    <a:pt x="10091" y="0"/>
                    <a:pt x="9788" y="31"/>
                  </a:cubicBezTo>
                  <a:cubicBezTo>
                    <a:pt x="9423" y="31"/>
                    <a:pt x="9088" y="92"/>
                    <a:pt x="8784" y="122"/>
                  </a:cubicBezTo>
                  <a:cubicBezTo>
                    <a:pt x="7812" y="183"/>
                    <a:pt x="6809" y="304"/>
                    <a:pt x="5836" y="426"/>
                  </a:cubicBezTo>
                  <a:cubicBezTo>
                    <a:pt x="5623" y="456"/>
                    <a:pt x="5411" y="487"/>
                    <a:pt x="5228" y="487"/>
                  </a:cubicBezTo>
                  <a:cubicBezTo>
                    <a:pt x="4924" y="548"/>
                    <a:pt x="4620" y="608"/>
                    <a:pt x="4316" y="639"/>
                  </a:cubicBezTo>
                  <a:cubicBezTo>
                    <a:pt x="3161" y="851"/>
                    <a:pt x="2037" y="1155"/>
                    <a:pt x="1125" y="1885"/>
                  </a:cubicBezTo>
                  <a:cubicBezTo>
                    <a:pt x="882" y="2067"/>
                    <a:pt x="669" y="2341"/>
                    <a:pt x="517" y="2584"/>
                  </a:cubicBezTo>
                  <a:cubicBezTo>
                    <a:pt x="456" y="2645"/>
                    <a:pt x="426" y="2706"/>
                    <a:pt x="395" y="2797"/>
                  </a:cubicBezTo>
                  <a:lnTo>
                    <a:pt x="274" y="3010"/>
                  </a:lnTo>
                  <a:cubicBezTo>
                    <a:pt x="243" y="3101"/>
                    <a:pt x="213" y="3162"/>
                    <a:pt x="213" y="3222"/>
                  </a:cubicBezTo>
                  <a:cubicBezTo>
                    <a:pt x="61" y="3678"/>
                    <a:pt x="0" y="4165"/>
                    <a:pt x="152" y="4590"/>
                  </a:cubicBezTo>
                  <a:cubicBezTo>
                    <a:pt x="213" y="4833"/>
                    <a:pt x="243" y="4924"/>
                    <a:pt x="274" y="4985"/>
                  </a:cubicBezTo>
                  <a:cubicBezTo>
                    <a:pt x="274" y="5016"/>
                    <a:pt x="304" y="5076"/>
                    <a:pt x="304" y="5107"/>
                  </a:cubicBezTo>
                  <a:cubicBezTo>
                    <a:pt x="304" y="5107"/>
                    <a:pt x="304" y="5137"/>
                    <a:pt x="365" y="5137"/>
                  </a:cubicBezTo>
                  <a:cubicBezTo>
                    <a:pt x="699" y="5563"/>
                    <a:pt x="1064" y="5897"/>
                    <a:pt x="1489" y="6232"/>
                  </a:cubicBezTo>
                  <a:cubicBezTo>
                    <a:pt x="1641" y="6353"/>
                    <a:pt x="1793" y="6475"/>
                    <a:pt x="1976" y="6596"/>
                  </a:cubicBezTo>
                  <a:cubicBezTo>
                    <a:pt x="2219" y="6748"/>
                    <a:pt x="2401" y="6839"/>
                    <a:pt x="2645" y="6961"/>
                  </a:cubicBezTo>
                  <a:cubicBezTo>
                    <a:pt x="2645" y="6961"/>
                    <a:pt x="2675" y="6961"/>
                    <a:pt x="2675" y="6991"/>
                  </a:cubicBezTo>
                  <a:lnTo>
                    <a:pt x="4255" y="7782"/>
                  </a:lnTo>
                  <a:cubicBezTo>
                    <a:pt x="4468" y="7903"/>
                    <a:pt x="4651" y="7994"/>
                    <a:pt x="4833" y="8086"/>
                  </a:cubicBezTo>
                  <a:cubicBezTo>
                    <a:pt x="5015" y="8207"/>
                    <a:pt x="5228" y="8298"/>
                    <a:pt x="5411" y="8390"/>
                  </a:cubicBezTo>
                  <a:lnTo>
                    <a:pt x="6535" y="9089"/>
                  </a:lnTo>
                  <a:cubicBezTo>
                    <a:pt x="6748" y="9210"/>
                    <a:pt x="6930" y="9301"/>
                    <a:pt x="7082" y="9423"/>
                  </a:cubicBezTo>
                  <a:cubicBezTo>
                    <a:pt x="7508" y="9697"/>
                    <a:pt x="7903" y="10001"/>
                    <a:pt x="8329" y="10274"/>
                  </a:cubicBezTo>
                  <a:cubicBezTo>
                    <a:pt x="8420" y="10305"/>
                    <a:pt x="8450" y="10335"/>
                    <a:pt x="8480" y="10365"/>
                  </a:cubicBezTo>
                  <a:cubicBezTo>
                    <a:pt x="8572" y="10426"/>
                    <a:pt x="8632" y="10487"/>
                    <a:pt x="8724" y="10517"/>
                  </a:cubicBezTo>
                  <a:cubicBezTo>
                    <a:pt x="8876" y="10639"/>
                    <a:pt x="9058" y="10760"/>
                    <a:pt x="9180" y="10882"/>
                  </a:cubicBezTo>
                  <a:cubicBezTo>
                    <a:pt x="9180" y="10882"/>
                    <a:pt x="9210" y="10882"/>
                    <a:pt x="9210" y="10912"/>
                  </a:cubicBezTo>
                  <a:cubicBezTo>
                    <a:pt x="9392" y="11064"/>
                    <a:pt x="9575" y="11186"/>
                    <a:pt x="9727" y="11338"/>
                  </a:cubicBezTo>
                  <a:cubicBezTo>
                    <a:pt x="9970" y="11520"/>
                    <a:pt x="10183" y="11672"/>
                    <a:pt x="10395" y="11855"/>
                  </a:cubicBezTo>
                  <a:cubicBezTo>
                    <a:pt x="10578" y="12007"/>
                    <a:pt x="10760" y="12159"/>
                    <a:pt x="10912" y="12311"/>
                  </a:cubicBezTo>
                  <a:cubicBezTo>
                    <a:pt x="11095" y="12463"/>
                    <a:pt x="11307" y="12675"/>
                    <a:pt x="11490" y="12797"/>
                  </a:cubicBezTo>
                  <a:cubicBezTo>
                    <a:pt x="11642" y="12919"/>
                    <a:pt x="11763" y="13071"/>
                    <a:pt x="11915" y="13192"/>
                  </a:cubicBezTo>
                  <a:cubicBezTo>
                    <a:pt x="12158" y="13405"/>
                    <a:pt x="12402" y="13648"/>
                    <a:pt x="12614" y="13922"/>
                  </a:cubicBezTo>
                  <a:cubicBezTo>
                    <a:pt x="13283" y="14560"/>
                    <a:pt x="13921" y="15198"/>
                    <a:pt x="14499" y="15897"/>
                  </a:cubicBezTo>
                  <a:cubicBezTo>
                    <a:pt x="14590" y="16019"/>
                    <a:pt x="14681" y="16110"/>
                    <a:pt x="14803" y="16232"/>
                  </a:cubicBezTo>
                  <a:cubicBezTo>
                    <a:pt x="14985" y="16475"/>
                    <a:pt x="15198" y="16718"/>
                    <a:pt x="15411" y="16961"/>
                  </a:cubicBezTo>
                  <a:cubicBezTo>
                    <a:pt x="15897" y="17569"/>
                    <a:pt x="16262" y="18207"/>
                    <a:pt x="16930" y="18663"/>
                  </a:cubicBezTo>
                  <a:cubicBezTo>
                    <a:pt x="17569" y="19089"/>
                    <a:pt x="18298" y="19423"/>
                    <a:pt x="19058" y="19606"/>
                  </a:cubicBezTo>
                  <a:cubicBezTo>
                    <a:pt x="19271" y="19697"/>
                    <a:pt x="19514" y="19727"/>
                    <a:pt x="19697" y="19727"/>
                  </a:cubicBezTo>
                  <a:cubicBezTo>
                    <a:pt x="19848" y="19758"/>
                    <a:pt x="20000" y="19758"/>
                    <a:pt x="20152" y="19818"/>
                  </a:cubicBezTo>
                  <a:cubicBezTo>
                    <a:pt x="20193" y="19818"/>
                    <a:pt x="20261" y="19832"/>
                    <a:pt x="20328" y="19832"/>
                  </a:cubicBezTo>
                  <a:cubicBezTo>
                    <a:pt x="20362" y="19832"/>
                    <a:pt x="20396" y="19828"/>
                    <a:pt x="20426" y="19818"/>
                  </a:cubicBezTo>
                  <a:cubicBezTo>
                    <a:pt x="20527" y="19828"/>
                    <a:pt x="20632" y="19832"/>
                    <a:pt x="20738" y="19832"/>
                  </a:cubicBezTo>
                  <a:cubicBezTo>
                    <a:pt x="20949" y="19832"/>
                    <a:pt x="21166" y="19818"/>
                    <a:pt x="21368" y="19818"/>
                  </a:cubicBezTo>
                  <a:cubicBezTo>
                    <a:pt x="22128" y="19727"/>
                    <a:pt x="22888" y="19545"/>
                    <a:pt x="23557" y="19241"/>
                  </a:cubicBezTo>
                  <a:lnTo>
                    <a:pt x="23557" y="19241"/>
                  </a:lnTo>
                  <a:cubicBezTo>
                    <a:pt x="23526" y="19302"/>
                    <a:pt x="23466" y="19362"/>
                    <a:pt x="23405" y="19423"/>
                  </a:cubicBezTo>
                  <a:cubicBezTo>
                    <a:pt x="23162" y="19758"/>
                    <a:pt x="22888" y="20153"/>
                    <a:pt x="22614" y="20517"/>
                  </a:cubicBezTo>
                  <a:lnTo>
                    <a:pt x="22402" y="20882"/>
                  </a:lnTo>
                  <a:cubicBezTo>
                    <a:pt x="22341" y="20943"/>
                    <a:pt x="22311" y="21034"/>
                    <a:pt x="22250" y="21095"/>
                  </a:cubicBezTo>
                  <a:lnTo>
                    <a:pt x="22007" y="21551"/>
                  </a:lnTo>
                  <a:cubicBezTo>
                    <a:pt x="21946" y="21672"/>
                    <a:pt x="21855" y="21824"/>
                    <a:pt x="21824" y="21976"/>
                  </a:cubicBezTo>
                  <a:cubicBezTo>
                    <a:pt x="21733" y="22098"/>
                    <a:pt x="21703" y="22189"/>
                    <a:pt x="21672" y="22311"/>
                  </a:cubicBezTo>
                  <a:cubicBezTo>
                    <a:pt x="21581" y="22554"/>
                    <a:pt x="21520" y="22736"/>
                    <a:pt x="21429" y="22949"/>
                  </a:cubicBezTo>
                  <a:cubicBezTo>
                    <a:pt x="21338" y="23405"/>
                    <a:pt x="21277" y="23861"/>
                    <a:pt x="21277" y="24317"/>
                  </a:cubicBezTo>
                  <a:cubicBezTo>
                    <a:pt x="21277" y="24712"/>
                    <a:pt x="21338" y="25077"/>
                    <a:pt x="21399" y="25502"/>
                  </a:cubicBezTo>
                  <a:cubicBezTo>
                    <a:pt x="21490" y="26049"/>
                    <a:pt x="21642" y="26597"/>
                    <a:pt x="21703" y="27144"/>
                  </a:cubicBezTo>
                  <a:cubicBezTo>
                    <a:pt x="21976" y="28572"/>
                    <a:pt x="22402" y="30001"/>
                    <a:pt x="23253" y="31095"/>
                  </a:cubicBezTo>
                  <a:cubicBezTo>
                    <a:pt x="23526" y="31429"/>
                    <a:pt x="23800" y="31733"/>
                    <a:pt x="24134" y="32037"/>
                  </a:cubicBezTo>
                  <a:cubicBezTo>
                    <a:pt x="24408" y="32281"/>
                    <a:pt x="24681" y="32463"/>
                    <a:pt x="25016" y="32645"/>
                  </a:cubicBezTo>
                  <a:cubicBezTo>
                    <a:pt x="25046" y="32645"/>
                    <a:pt x="25077" y="32676"/>
                    <a:pt x="25107" y="32676"/>
                  </a:cubicBezTo>
                  <a:cubicBezTo>
                    <a:pt x="25624" y="32949"/>
                    <a:pt x="26110" y="33101"/>
                    <a:pt x="26627" y="33223"/>
                  </a:cubicBezTo>
                  <a:cubicBezTo>
                    <a:pt x="27599" y="33436"/>
                    <a:pt x="28602" y="33496"/>
                    <a:pt x="29606" y="33527"/>
                  </a:cubicBezTo>
                  <a:cubicBezTo>
                    <a:pt x="30168" y="33542"/>
                    <a:pt x="30768" y="33557"/>
                    <a:pt x="31380" y="33557"/>
                  </a:cubicBezTo>
                  <a:cubicBezTo>
                    <a:pt x="31992" y="33557"/>
                    <a:pt x="32615" y="33542"/>
                    <a:pt x="33223" y="33496"/>
                  </a:cubicBezTo>
                  <a:cubicBezTo>
                    <a:pt x="33587" y="33436"/>
                    <a:pt x="33982" y="33375"/>
                    <a:pt x="34347" y="33284"/>
                  </a:cubicBezTo>
                  <a:cubicBezTo>
                    <a:pt x="34986" y="33132"/>
                    <a:pt x="35563" y="32949"/>
                    <a:pt x="36110" y="32645"/>
                  </a:cubicBezTo>
                  <a:cubicBezTo>
                    <a:pt x="37478" y="31885"/>
                    <a:pt x="38451" y="30518"/>
                    <a:pt x="38846" y="28967"/>
                  </a:cubicBezTo>
                  <a:cubicBezTo>
                    <a:pt x="38876" y="28846"/>
                    <a:pt x="38876" y="28724"/>
                    <a:pt x="38907" y="28633"/>
                  </a:cubicBezTo>
                  <a:cubicBezTo>
                    <a:pt x="38937" y="28511"/>
                    <a:pt x="38937" y="28390"/>
                    <a:pt x="38937" y="28268"/>
                  </a:cubicBezTo>
                  <a:cubicBezTo>
                    <a:pt x="39028" y="27660"/>
                    <a:pt x="39028" y="27022"/>
                    <a:pt x="38876" y="26445"/>
                  </a:cubicBezTo>
                  <a:cubicBezTo>
                    <a:pt x="38876" y="26414"/>
                    <a:pt x="38876" y="26384"/>
                    <a:pt x="38846" y="26293"/>
                  </a:cubicBezTo>
                  <a:cubicBezTo>
                    <a:pt x="38329" y="26384"/>
                    <a:pt x="37964" y="27204"/>
                    <a:pt x="37660" y="27600"/>
                  </a:cubicBezTo>
                  <a:cubicBezTo>
                    <a:pt x="37265" y="27995"/>
                    <a:pt x="36870" y="28542"/>
                    <a:pt x="36353" y="28846"/>
                  </a:cubicBezTo>
                  <a:cubicBezTo>
                    <a:pt x="36022" y="29076"/>
                    <a:pt x="35604" y="29262"/>
                    <a:pt x="35173" y="29262"/>
                  </a:cubicBezTo>
                  <a:cubicBezTo>
                    <a:pt x="35090" y="29262"/>
                    <a:pt x="35008" y="29256"/>
                    <a:pt x="34925" y="29241"/>
                  </a:cubicBezTo>
                  <a:cubicBezTo>
                    <a:pt x="34621" y="29150"/>
                    <a:pt x="34347" y="28967"/>
                    <a:pt x="34195" y="28694"/>
                  </a:cubicBezTo>
                  <a:cubicBezTo>
                    <a:pt x="33861" y="28116"/>
                    <a:pt x="34226" y="27083"/>
                    <a:pt x="34469" y="26475"/>
                  </a:cubicBezTo>
                  <a:cubicBezTo>
                    <a:pt x="34682" y="25776"/>
                    <a:pt x="35077" y="25138"/>
                    <a:pt x="35533" y="24499"/>
                  </a:cubicBezTo>
                  <a:cubicBezTo>
                    <a:pt x="36293" y="23496"/>
                    <a:pt x="37417" y="22827"/>
                    <a:pt x="38451" y="22128"/>
                  </a:cubicBezTo>
                  <a:cubicBezTo>
                    <a:pt x="38481" y="21826"/>
                    <a:pt x="38481" y="21523"/>
                    <a:pt x="38541" y="21220"/>
                  </a:cubicBezTo>
                  <a:lnTo>
                    <a:pt x="38541" y="21220"/>
                  </a:lnTo>
                  <a:cubicBezTo>
                    <a:pt x="38516" y="21288"/>
                    <a:pt x="37810" y="21583"/>
                    <a:pt x="37691" y="21672"/>
                  </a:cubicBezTo>
                  <a:cubicBezTo>
                    <a:pt x="37387" y="21824"/>
                    <a:pt x="37083" y="22007"/>
                    <a:pt x="36809" y="22159"/>
                  </a:cubicBezTo>
                  <a:cubicBezTo>
                    <a:pt x="36490" y="22345"/>
                    <a:pt x="35985" y="22601"/>
                    <a:pt x="35558" y="22601"/>
                  </a:cubicBezTo>
                  <a:cubicBezTo>
                    <a:pt x="35497" y="22601"/>
                    <a:pt x="35438" y="22596"/>
                    <a:pt x="35381" y="22584"/>
                  </a:cubicBezTo>
                  <a:cubicBezTo>
                    <a:pt x="34347" y="22280"/>
                    <a:pt x="35077" y="20335"/>
                    <a:pt x="35259" y="19697"/>
                  </a:cubicBezTo>
                  <a:cubicBezTo>
                    <a:pt x="35563" y="18511"/>
                    <a:pt x="35989" y="17417"/>
                    <a:pt x="36475" y="16353"/>
                  </a:cubicBezTo>
                  <a:cubicBezTo>
                    <a:pt x="36627" y="15988"/>
                    <a:pt x="36779" y="15685"/>
                    <a:pt x="36961" y="15381"/>
                  </a:cubicBezTo>
                  <a:cubicBezTo>
                    <a:pt x="37356" y="14712"/>
                    <a:pt x="37782" y="14043"/>
                    <a:pt x="38238" y="13374"/>
                  </a:cubicBezTo>
                  <a:cubicBezTo>
                    <a:pt x="38451" y="13040"/>
                    <a:pt x="38724" y="12706"/>
                    <a:pt x="38998" y="12402"/>
                  </a:cubicBezTo>
                  <a:cubicBezTo>
                    <a:pt x="39059" y="12250"/>
                    <a:pt x="39180" y="12128"/>
                    <a:pt x="39302" y="12007"/>
                  </a:cubicBezTo>
                  <a:cubicBezTo>
                    <a:pt x="39393" y="11915"/>
                    <a:pt x="39484" y="11794"/>
                    <a:pt x="39606" y="11672"/>
                  </a:cubicBezTo>
                  <a:cubicBezTo>
                    <a:pt x="39484" y="11277"/>
                    <a:pt x="39363" y="10912"/>
                    <a:pt x="39211" y="10578"/>
                  </a:cubicBezTo>
                  <a:cubicBezTo>
                    <a:pt x="39028" y="10730"/>
                    <a:pt x="38846" y="10882"/>
                    <a:pt x="38633" y="11064"/>
                  </a:cubicBezTo>
                  <a:cubicBezTo>
                    <a:pt x="37812" y="11824"/>
                    <a:pt x="37083" y="12645"/>
                    <a:pt x="36445" y="13526"/>
                  </a:cubicBezTo>
                  <a:cubicBezTo>
                    <a:pt x="36353" y="13557"/>
                    <a:pt x="36262" y="13618"/>
                    <a:pt x="36171" y="13648"/>
                  </a:cubicBezTo>
                  <a:cubicBezTo>
                    <a:pt x="34499" y="14469"/>
                    <a:pt x="32858" y="15381"/>
                    <a:pt x="31277" y="16384"/>
                  </a:cubicBezTo>
                  <a:cubicBezTo>
                    <a:pt x="29666" y="17356"/>
                    <a:pt x="28207" y="18481"/>
                    <a:pt x="26688" y="19545"/>
                  </a:cubicBezTo>
                  <a:cubicBezTo>
                    <a:pt x="26475" y="19697"/>
                    <a:pt x="26262" y="19849"/>
                    <a:pt x="26019" y="19910"/>
                  </a:cubicBezTo>
                  <a:cubicBezTo>
                    <a:pt x="25920" y="19952"/>
                    <a:pt x="25802" y="19975"/>
                    <a:pt x="25685" y="19975"/>
                  </a:cubicBezTo>
                  <a:cubicBezTo>
                    <a:pt x="25550" y="19975"/>
                    <a:pt x="25417" y="19944"/>
                    <a:pt x="25320" y="19879"/>
                  </a:cubicBezTo>
                  <a:cubicBezTo>
                    <a:pt x="24590" y="19454"/>
                    <a:pt x="25381" y="18724"/>
                    <a:pt x="25624" y="18329"/>
                  </a:cubicBezTo>
                  <a:cubicBezTo>
                    <a:pt x="26384" y="16992"/>
                    <a:pt x="27599" y="16353"/>
                    <a:pt x="28846" y="15502"/>
                  </a:cubicBezTo>
                  <a:lnTo>
                    <a:pt x="32159" y="13344"/>
                  </a:lnTo>
                  <a:cubicBezTo>
                    <a:pt x="32220" y="13314"/>
                    <a:pt x="32159" y="13222"/>
                    <a:pt x="32098" y="13222"/>
                  </a:cubicBezTo>
                  <a:cubicBezTo>
                    <a:pt x="30700" y="13648"/>
                    <a:pt x="29302" y="14134"/>
                    <a:pt x="27995" y="14833"/>
                  </a:cubicBezTo>
                  <a:cubicBezTo>
                    <a:pt x="27235" y="15229"/>
                    <a:pt x="26444" y="15654"/>
                    <a:pt x="25624" y="15958"/>
                  </a:cubicBezTo>
                  <a:cubicBezTo>
                    <a:pt x="25302" y="16072"/>
                    <a:pt x="24827" y="16327"/>
                    <a:pt x="24433" y="16327"/>
                  </a:cubicBezTo>
                  <a:cubicBezTo>
                    <a:pt x="24195" y="16327"/>
                    <a:pt x="23987" y="16233"/>
                    <a:pt x="23861" y="15958"/>
                  </a:cubicBezTo>
                  <a:cubicBezTo>
                    <a:pt x="23739" y="15745"/>
                    <a:pt x="23800" y="15472"/>
                    <a:pt x="23830" y="15229"/>
                  </a:cubicBezTo>
                  <a:cubicBezTo>
                    <a:pt x="24104" y="14104"/>
                    <a:pt x="24894" y="13101"/>
                    <a:pt x="25502" y="12128"/>
                  </a:cubicBezTo>
                  <a:cubicBezTo>
                    <a:pt x="25958" y="11429"/>
                    <a:pt x="26292" y="10639"/>
                    <a:pt x="26991" y="10153"/>
                  </a:cubicBezTo>
                  <a:cubicBezTo>
                    <a:pt x="27599" y="9697"/>
                    <a:pt x="28329" y="9423"/>
                    <a:pt x="29089" y="9301"/>
                  </a:cubicBezTo>
                  <a:cubicBezTo>
                    <a:pt x="29145" y="9298"/>
                    <a:pt x="29201" y="9297"/>
                    <a:pt x="29256" y="9297"/>
                  </a:cubicBezTo>
                  <a:cubicBezTo>
                    <a:pt x="29700" y="9297"/>
                    <a:pt x="30084" y="9396"/>
                    <a:pt x="30517" y="9423"/>
                  </a:cubicBezTo>
                  <a:cubicBezTo>
                    <a:pt x="31125" y="9453"/>
                    <a:pt x="31703" y="9514"/>
                    <a:pt x="32311" y="9514"/>
                  </a:cubicBezTo>
                  <a:cubicBezTo>
                    <a:pt x="34256" y="9514"/>
                    <a:pt x="36171" y="9301"/>
                    <a:pt x="38086" y="8815"/>
                  </a:cubicBezTo>
                  <a:cubicBezTo>
                    <a:pt x="38147" y="8785"/>
                    <a:pt x="38238" y="8785"/>
                    <a:pt x="38299" y="8754"/>
                  </a:cubicBezTo>
                  <a:cubicBezTo>
                    <a:pt x="38238" y="8633"/>
                    <a:pt x="38147" y="8511"/>
                    <a:pt x="38086" y="8450"/>
                  </a:cubicBezTo>
                  <a:cubicBezTo>
                    <a:pt x="37812" y="8086"/>
                    <a:pt x="37539" y="7782"/>
                    <a:pt x="37204" y="7539"/>
                  </a:cubicBezTo>
                  <a:cubicBezTo>
                    <a:pt x="35411" y="7842"/>
                    <a:pt x="33587" y="8207"/>
                    <a:pt x="31764" y="8207"/>
                  </a:cubicBezTo>
                  <a:cubicBezTo>
                    <a:pt x="30609" y="8207"/>
                    <a:pt x="29454" y="8086"/>
                    <a:pt x="28359" y="7873"/>
                  </a:cubicBezTo>
                  <a:cubicBezTo>
                    <a:pt x="28025" y="7782"/>
                    <a:pt x="27630" y="7721"/>
                    <a:pt x="27295" y="7599"/>
                  </a:cubicBezTo>
                  <a:cubicBezTo>
                    <a:pt x="26870" y="7478"/>
                    <a:pt x="26414" y="7326"/>
                    <a:pt x="25988" y="7235"/>
                  </a:cubicBezTo>
                  <a:cubicBezTo>
                    <a:pt x="25836" y="7174"/>
                    <a:pt x="25745" y="7143"/>
                    <a:pt x="25593" y="7083"/>
                  </a:cubicBezTo>
                  <a:cubicBezTo>
                    <a:pt x="23982" y="6201"/>
                    <a:pt x="22402" y="5259"/>
                    <a:pt x="21034" y="4104"/>
                  </a:cubicBezTo>
                  <a:cubicBezTo>
                    <a:pt x="20608" y="3769"/>
                    <a:pt x="20183" y="3374"/>
                    <a:pt x="19757" y="3010"/>
                  </a:cubicBezTo>
                  <a:cubicBezTo>
                    <a:pt x="19453" y="2736"/>
                    <a:pt x="18967" y="2371"/>
                    <a:pt x="18845" y="1946"/>
                  </a:cubicBezTo>
                  <a:cubicBezTo>
                    <a:pt x="18785" y="1703"/>
                    <a:pt x="18845" y="1399"/>
                    <a:pt x="18967" y="1216"/>
                  </a:cubicBezTo>
                  <a:cubicBezTo>
                    <a:pt x="19119" y="1034"/>
                    <a:pt x="19362" y="882"/>
                    <a:pt x="19514" y="730"/>
                  </a:cubicBezTo>
                  <a:cubicBezTo>
                    <a:pt x="19514" y="730"/>
                    <a:pt x="19545" y="730"/>
                    <a:pt x="19545" y="700"/>
                  </a:cubicBezTo>
                  <a:cubicBezTo>
                    <a:pt x="19362" y="639"/>
                    <a:pt x="19119" y="608"/>
                    <a:pt x="18937" y="578"/>
                  </a:cubicBezTo>
                  <a:lnTo>
                    <a:pt x="18906" y="578"/>
                  </a:lnTo>
                  <a:cubicBezTo>
                    <a:pt x="18389" y="487"/>
                    <a:pt x="17934" y="426"/>
                    <a:pt x="17447" y="396"/>
                  </a:cubicBezTo>
                  <a:cubicBezTo>
                    <a:pt x="17417" y="396"/>
                    <a:pt x="17326" y="396"/>
                    <a:pt x="17295" y="335"/>
                  </a:cubicBezTo>
                  <a:lnTo>
                    <a:pt x="16383" y="244"/>
                  </a:lnTo>
                  <a:cubicBezTo>
                    <a:pt x="16262" y="244"/>
                    <a:pt x="16171" y="183"/>
                    <a:pt x="16049" y="183"/>
                  </a:cubicBezTo>
                  <a:cubicBezTo>
                    <a:pt x="15897" y="152"/>
                    <a:pt x="15715" y="152"/>
                    <a:pt x="15563" y="152"/>
                  </a:cubicBezTo>
                  <a:cubicBezTo>
                    <a:pt x="14833" y="122"/>
                    <a:pt x="14134" y="31"/>
                    <a:pt x="13435" y="31"/>
                  </a:cubicBezTo>
                  <a:cubicBezTo>
                    <a:pt x="13131" y="31"/>
                    <a:pt x="12827" y="0"/>
                    <a:pt x="12523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38"/>
            <p:cNvSpPr/>
            <p:nvPr/>
          </p:nvSpPr>
          <p:spPr>
            <a:xfrm rot="1180888">
              <a:off x="-1146540" y="4229537"/>
              <a:ext cx="178418" cy="138084"/>
            </a:xfrm>
            <a:custGeom>
              <a:avLst/>
              <a:gdLst/>
              <a:ahLst/>
              <a:cxnLst/>
              <a:rect l="l" t="t" r="r" b="b"/>
              <a:pathLst>
                <a:path w="1995" h="1544" extrusionOk="0">
                  <a:moveTo>
                    <a:pt x="1177" y="0"/>
                  </a:moveTo>
                  <a:cubicBezTo>
                    <a:pt x="705" y="0"/>
                    <a:pt x="115" y="494"/>
                    <a:pt x="20" y="895"/>
                  </a:cubicBezTo>
                  <a:cubicBezTo>
                    <a:pt x="1" y="1363"/>
                    <a:pt x="219" y="1544"/>
                    <a:pt x="502" y="1544"/>
                  </a:cubicBezTo>
                  <a:cubicBezTo>
                    <a:pt x="1102" y="1544"/>
                    <a:pt x="1994" y="734"/>
                    <a:pt x="1540" y="136"/>
                  </a:cubicBezTo>
                  <a:cubicBezTo>
                    <a:pt x="1438" y="41"/>
                    <a:pt x="1313" y="0"/>
                    <a:pt x="11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38"/>
            <p:cNvSpPr/>
            <p:nvPr/>
          </p:nvSpPr>
          <p:spPr>
            <a:xfrm rot="1180888">
              <a:off x="-1414681" y="4185185"/>
              <a:ext cx="88806" cy="66359"/>
            </a:xfrm>
            <a:custGeom>
              <a:avLst/>
              <a:gdLst/>
              <a:ahLst/>
              <a:cxnLst/>
              <a:rect l="l" t="t" r="r" b="b"/>
              <a:pathLst>
                <a:path w="993" h="742" extrusionOk="0">
                  <a:moveTo>
                    <a:pt x="534" y="1"/>
                  </a:moveTo>
                  <a:cubicBezTo>
                    <a:pt x="304" y="1"/>
                    <a:pt x="45" y="122"/>
                    <a:pt x="16" y="343"/>
                  </a:cubicBezTo>
                  <a:cubicBezTo>
                    <a:pt x="1" y="627"/>
                    <a:pt x="162" y="742"/>
                    <a:pt x="352" y="742"/>
                  </a:cubicBezTo>
                  <a:cubicBezTo>
                    <a:pt x="548" y="742"/>
                    <a:pt x="774" y="619"/>
                    <a:pt x="867" y="434"/>
                  </a:cubicBezTo>
                  <a:cubicBezTo>
                    <a:pt x="992" y="137"/>
                    <a:pt x="779" y="1"/>
                    <a:pt x="5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38"/>
            <p:cNvSpPr/>
            <p:nvPr/>
          </p:nvSpPr>
          <p:spPr>
            <a:xfrm rot="1180888">
              <a:off x="-1500766" y="4111307"/>
              <a:ext cx="90058" cy="66359"/>
            </a:xfrm>
            <a:custGeom>
              <a:avLst/>
              <a:gdLst/>
              <a:ahLst/>
              <a:cxnLst/>
              <a:rect l="l" t="t" r="r" b="b"/>
              <a:pathLst>
                <a:path w="1007" h="742" extrusionOk="0">
                  <a:moveTo>
                    <a:pt x="549" y="1"/>
                  </a:moveTo>
                  <a:cubicBezTo>
                    <a:pt x="319" y="1"/>
                    <a:pt x="60" y="122"/>
                    <a:pt x="15" y="343"/>
                  </a:cubicBezTo>
                  <a:cubicBezTo>
                    <a:pt x="0" y="627"/>
                    <a:pt x="177" y="742"/>
                    <a:pt x="378" y="742"/>
                  </a:cubicBezTo>
                  <a:cubicBezTo>
                    <a:pt x="586" y="742"/>
                    <a:pt x="820" y="619"/>
                    <a:pt x="897" y="434"/>
                  </a:cubicBezTo>
                  <a:cubicBezTo>
                    <a:pt x="1006" y="137"/>
                    <a:pt x="794" y="1"/>
                    <a:pt x="5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38"/>
            <p:cNvSpPr/>
            <p:nvPr/>
          </p:nvSpPr>
          <p:spPr>
            <a:xfrm rot="1180888">
              <a:off x="-1229190" y="4078502"/>
              <a:ext cx="89969" cy="66448"/>
            </a:xfrm>
            <a:custGeom>
              <a:avLst/>
              <a:gdLst/>
              <a:ahLst/>
              <a:cxnLst/>
              <a:rect l="l" t="t" r="r" b="b"/>
              <a:pathLst>
                <a:path w="1006" h="743" extrusionOk="0">
                  <a:moveTo>
                    <a:pt x="549" y="1"/>
                  </a:moveTo>
                  <a:cubicBezTo>
                    <a:pt x="318" y="1"/>
                    <a:pt x="59" y="122"/>
                    <a:pt x="15" y="343"/>
                  </a:cubicBezTo>
                  <a:cubicBezTo>
                    <a:pt x="0" y="627"/>
                    <a:pt x="169" y="742"/>
                    <a:pt x="366" y="742"/>
                  </a:cubicBezTo>
                  <a:cubicBezTo>
                    <a:pt x="570" y="742"/>
                    <a:pt x="804" y="620"/>
                    <a:pt x="896" y="434"/>
                  </a:cubicBezTo>
                  <a:cubicBezTo>
                    <a:pt x="1006" y="137"/>
                    <a:pt x="793" y="1"/>
                    <a:pt x="5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38"/>
            <p:cNvSpPr/>
            <p:nvPr/>
          </p:nvSpPr>
          <p:spPr>
            <a:xfrm rot="1180888">
              <a:off x="-1606558" y="4197287"/>
              <a:ext cx="89880" cy="66359"/>
            </a:xfrm>
            <a:custGeom>
              <a:avLst/>
              <a:gdLst/>
              <a:ahLst/>
              <a:cxnLst/>
              <a:rect l="l" t="t" r="r" b="b"/>
              <a:pathLst>
                <a:path w="1005" h="742" extrusionOk="0">
                  <a:moveTo>
                    <a:pt x="548" y="0"/>
                  </a:moveTo>
                  <a:cubicBezTo>
                    <a:pt x="311" y="0"/>
                    <a:pt x="45" y="121"/>
                    <a:pt x="15" y="346"/>
                  </a:cubicBezTo>
                  <a:cubicBezTo>
                    <a:pt x="0" y="626"/>
                    <a:pt x="157" y="741"/>
                    <a:pt x="346" y="741"/>
                  </a:cubicBezTo>
                  <a:cubicBezTo>
                    <a:pt x="548" y="741"/>
                    <a:pt x="787" y="610"/>
                    <a:pt x="897" y="407"/>
                  </a:cubicBezTo>
                  <a:cubicBezTo>
                    <a:pt x="1005" y="129"/>
                    <a:pt x="792" y="0"/>
                    <a:pt x="5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38"/>
            <p:cNvSpPr/>
            <p:nvPr/>
          </p:nvSpPr>
          <p:spPr>
            <a:xfrm rot="1180888">
              <a:off x="-888662" y="4212145"/>
              <a:ext cx="91400" cy="66359"/>
            </a:xfrm>
            <a:custGeom>
              <a:avLst/>
              <a:gdLst/>
              <a:ahLst/>
              <a:cxnLst/>
              <a:rect l="l" t="t" r="r" b="b"/>
              <a:pathLst>
                <a:path w="1022" h="742" extrusionOk="0">
                  <a:moveTo>
                    <a:pt x="564" y="0"/>
                  </a:moveTo>
                  <a:cubicBezTo>
                    <a:pt x="334" y="0"/>
                    <a:pt x="75" y="121"/>
                    <a:pt x="30" y="343"/>
                  </a:cubicBezTo>
                  <a:cubicBezTo>
                    <a:pt x="1" y="627"/>
                    <a:pt x="169" y="742"/>
                    <a:pt x="370" y="742"/>
                  </a:cubicBezTo>
                  <a:cubicBezTo>
                    <a:pt x="578" y="742"/>
                    <a:pt x="819" y="619"/>
                    <a:pt x="912" y="434"/>
                  </a:cubicBezTo>
                  <a:cubicBezTo>
                    <a:pt x="1021" y="137"/>
                    <a:pt x="809" y="0"/>
                    <a:pt x="5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38"/>
            <p:cNvSpPr/>
            <p:nvPr/>
          </p:nvSpPr>
          <p:spPr>
            <a:xfrm rot="1180888">
              <a:off x="-1804768" y="3933944"/>
              <a:ext cx="206678" cy="228231"/>
            </a:xfrm>
            <a:custGeom>
              <a:avLst/>
              <a:gdLst/>
              <a:ahLst/>
              <a:cxnLst/>
              <a:rect l="l" t="t" r="r" b="b"/>
              <a:pathLst>
                <a:path w="2311" h="2552" extrusionOk="0">
                  <a:moveTo>
                    <a:pt x="1759" y="0"/>
                  </a:moveTo>
                  <a:cubicBezTo>
                    <a:pt x="1102" y="0"/>
                    <a:pt x="84" y="895"/>
                    <a:pt x="0" y="1459"/>
                  </a:cubicBezTo>
                  <a:cubicBezTo>
                    <a:pt x="78" y="2245"/>
                    <a:pt x="401" y="2551"/>
                    <a:pt x="782" y="2551"/>
                  </a:cubicBezTo>
                  <a:cubicBezTo>
                    <a:pt x="1448" y="2551"/>
                    <a:pt x="2291" y="1616"/>
                    <a:pt x="2310" y="669"/>
                  </a:cubicBezTo>
                  <a:cubicBezTo>
                    <a:pt x="2282" y="185"/>
                    <a:pt x="2058" y="0"/>
                    <a:pt x="17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38"/>
            <p:cNvSpPr/>
            <p:nvPr/>
          </p:nvSpPr>
          <p:spPr>
            <a:xfrm rot="1180888">
              <a:off x="-1986138" y="3751245"/>
              <a:ext cx="155702" cy="107140"/>
            </a:xfrm>
            <a:custGeom>
              <a:avLst/>
              <a:gdLst/>
              <a:ahLst/>
              <a:cxnLst/>
              <a:rect l="l" t="t" r="r" b="b"/>
              <a:pathLst>
                <a:path w="1741" h="1198" extrusionOk="0">
                  <a:moveTo>
                    <a:pt x="1053" y="0"/>
                  </a:moveTo>
                  <a:cubicBezTo>
                    <a:pt x="730" y="0"/>
                    <a:pt x="364" y="164"/>
                    <a:pt x="226" y="406"/>
                  </a:cubicBezTo>
                  <a:cubicBezTo>
                    <a:pt x="1" y="955"/>
                    <a:pt x="335" y="1198"/>
                    <a:pt x="733" y="1198"/>
                  </a:cubicBezTo>
                  <a:cubicBezTo>
                    <a:pt x="1194" y="1198"/>
                    <a:pt x="1740" y="870"/>
                    <a:pt x="1593" y="315"/>
                  </a:cubicBezTo>
                  <a:cubicBezTo>
                    <a:pt x="1515" y="93"/>
                    <a:pt x="1296" y="0"/>
                    <a:pt x="10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38"/>
            <p:cNvSpPr/>
            <p:nvPr/>
          </p:nvSpPr>
          <p:spPr>
            <a:xfrm rot="1180888">
              <a:off x="-1969333" y="3502593"/>
              <a:ext cx="88985" cy="74587"/>
            </a:xfrm>
            <a:custGeom>
              <a:avLst/>
              <a:gdLst/>
              <a:ahLst/>
              <a:cxnLst/>
              <a:rect l="l" t="t" r="r" b="b"/>
              <a:pathLst>
                <a:path w="995" h="834" extrusionOk="0">
                  <a:moveTo>
                    <a:pt x="578" y="1"/>
                  </a:moveTo>
                  <a:cubicBezTo>
                    <a:pt x="302" y="1"/>
                    <a:pt x="1" y="183"/>
                    <a:pt x="52" y="489"/>
                  </a:cubicBezTo>
                  <a:cubicBezTo>
                    <a:pt x="79" y="728"/>
                    <a:pt x="256" y="834"/>
                    <a:pt x="450" y="834"/>
                  </a:cubicBezTo>
                  <a:cubicBezTo>
                    <a:pt x="700" y="834"/>
                    <a:pt x="977" y="659"/>
                    <a:pt x="994" y="368"/>
                  </a:cubicBezTo>
                  <a:cubicBezTo>
                    <a:pt x="994" y="114"/>
                    <a:pt x="794" y="1"/>
                    <a:pt x="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38"/>
            <p:cNvSpPr/>
            <p:nvPr/>
          </p:nvSpPr>
          <p:spPr>
            <a:xfrm rot="1180888">
              <a:off x="-1747595" y="3628373"/>
              <a:ext cx="90148" cy="77806"/>
            </a:xfrm>
            <a:custGeom>
              <a:avLst/>
              <a:gdLst/>
              <a:ahLst/>
              <a:cxnLst/>
              <a:rect l="l" t="t" r="r" b="b"/>
              <a:pathLst>
                <a:path w="1008" h="870" extrusionOk="0">
                  <a:moveTo>
                    <a:pt x="588" y="1"/>
                  </a:moveTo>
                  <a:cubicBezTo>
                    <a:pt x="309" y="1"/>
                    <a:pt x="0" y="183"/>
                    <a:pt x="34" y="490"/>
                  </a:cubicBezTo>
                  <a:cubicBezTo>
                    <a:pt x="74" y="755"/>
                    <a:pt x="252" y="869"/>
                    <a:pt x="446" y="869"/>
                  </a:cubicBezTo>
                  <a:cubicBezTo>
                    <a:pt x="697" y="869"/>
                    <a:pt x="973" y="677"/>
                    <a:pt x="1007" y="368"/>
                  </a:cubicBezTo>
                  <a:cubicBezTo>
                    <a:pt x="1007" y="114"/>
                    <a:pt x="807" y="1"/>
                    <a:pt x="5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8"/>
            <p:cNvSpPr/>
            <p:nvPr/>
          </p:nvSpPr>
          <p:spPr>
            <a:xfrm rot="1180888">
              <a:off x="-2052156" y="3631626"/>
              <a:ext cx="87465" cy="78611"/>
            </a:xfrm>
            <a:custGeom>
              <a:avLst/>
              <a:gdLst/>
              <a:ahLst/>
              <a:cxnLst/>
              <a:rect l="l" t="t" r="r" b="b"/>
              <a:pathLst>
                <a:path w="978" h="879" extrusionOk="0">
                  <a:moveTo>
                    <a:pt x="570" y="0"/>
                  </a:moveTo>
                  <a:cubicBezTo>
                    <a:pt x="300" y="0"/>
                    <a:pt x="1" y="183"/>
                    <a:pt x="35" y="489"/>
                  </a:cubicBezTo>
                  <a:cubicBezTo>
                    <a:pt x="75" y="759"/>
                    <a:pt x="259" y="879"/>
                    <a:pt x="454" y="879"/>
                  </a:cubicBezTo>
                  <a:cubicBezTo>
                    <a:pt x="698" y="879"/>
                    <a:pt x="960" y="689"/>
                    <a:pt x="977" y="368"/>
                  </a:cubicBezTo>
                  <a:cubicBezTo>
                    <a:pt x="977" y="113"/>
                    <a:pt x="783" y="0"/>
                    <a:pt x="5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38"/>
            <p:cNvSpPr/>
            <p:nvPr/>
          </p:nvSpPr>
          <p:spPr>
            <a:xfrm rot="1180888">
              <a:off x="-1964524" y="3940314"/>
              <a:ext cx="88896" cy="76644"/>
            </a:xfrm>
            <a:custGeom>
              <a:avLst/>
              <a:gdLst/>
              <a:ahLst/>
              <a:cxnLst/>
              <a:rect l="l" t="t" r="r" b="b"/>
              <a:pathLst>
                <a:path w="994" h="857" extrusionOk="0">
                  <a:moveTo>
                    <a:pt x="577" y="0"/>
                  </a:moveTo>
                  <a:cubicBezTo>
                    <a:pt x="301" y="0"/>
                    <a:pt x="0" y="183"/>
                    <a:pt x="51" y="489"/>
                  </a:cubicBezTo>
                  <a:cubicBezTo>
                    <a:pt x="91" y="743"/>
                    <a:pt x="273" y="856"/>
                    <a:pt x="466" y="856"/>
                  </a:cubicBezTo>
                  <a:cubicBezTo>
                    <a:pt x="712" y="856"/>
                    <a:pt x="976" y="674"/>
                    <a:pt x="993" y="367"/>
                  </a:cubicBezTo>
                  <a:cubicBezTo>
                    <a:pt x="993" y="113"/>
                    <a:pt x="793" y="0"/>
                    <a:pt x="5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38"/>
            <p:cNvSpPr/>
            <p:nvPr/>
          </p:nvSpPr>
          <p:spPr>
            <a:xfrm rot="1180888">
              <a:off x="-1883626" y="3334160"/>
              <a:ext cx="88896" cy="77717"/>
            </a:xfrm>
            <a:custGeom>
              <a:avLst/>
              <a:gdLst/>
              <a:ahLst/>
              <a:cxnLst/>
              <a:rect l="l" t="t" r="r" b="b"/>
              <a:pathLst>
                <a:path w="994" h="869" extrusionOk="0">
                  <a:moveTo>
                    <a:pt x="577" y="0"/>
                  </a:moveTo>
                  <a:cubicBezTo>
                    <a:pt x="302" y="0"/>
                    <a:pt x="1" y="183"/>
                    <a:pt x="52" y="489"/>
                  </a:cubicBezTo>
                  <a:cubicBezTo>
                    <a:pt x="78" y="754"/>
                    <a:pt x="255" y="869"/>
                    <a:pt x="448" y="869"/>
                  </a:cubicBezTo>
                  <a:cubicBezTo>
                    <a:pt x="698" y="869"/>
                    <a:pt x="977" y="676"/>
                    <a:pt x="994" y="367"/>
                  </a:cubicBezTo>
                  <a:cubicBezTo>
                    <a:pt x="994" y="113"/>
                    <a:pt x="794" y="0"/>
                    <a:pt x="5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38"/>
            <p:cNvSpPr/>
            <p:nvPr/>
          </p:nvSpPr>
          <p:spPr>
            <a:xfrm rot="1180888">
              <a:off x="-1887242" y="3077148"/>
              <a:ext cx="183605" cy="219467"/>
            </a:xfrm>
            <a:custGeom>
              <a:avLst/>
              <a:gdLst/>
              <a:ahLst/>
              <a:cxnLst/>
              <a:rect l="l" t="t" r="r" b="b"/>
              <a:pathLst>
                <a:path w="2053" h="2454" extrusionOk="0">
                  <a:moveTo>
                    <a:pt x="1606" y="0"/>
                  </a:moveTo>
                  <a:cubicBezTo>
                    <a:pt x="840" y="0"/>
                    <a:pt x="82" y="1324"/>
                    <a:pt x="1" y="1947"/>
                  </a:cubicBezTo>
                  <a:cubicBezTo>
                    <a:pt x="119" y="2308"/>
                    <a:pt x="284" y="2454"/>
                    <a:pt x="468" y="2454"/>
                  </a:cubicBezTo>
                  <a:cubicBezTo>
                    <a:pt x="1136" y="2454"/>
                    <a:pt x="2052" y="539"/>
                    <a:pt x="1885" y="63"/>
                  </a:cubicBezTo>
                  <a:cubicBezTo>
                    <a:pt x="1793" y="20"/>
                    <a:pt x="1700" y="0"/>
                    <a:pt x="16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38"/>
            <p:cNvSpPr/>
            <p:nvPr/>
          </p:nvSpPr>
          <p:spPr>
            <a:xfrm rot="1180888">
              <a:off x="-1780974" y="2712740"/>
              <a:ext cx="92473" cy="144970"/>
            </a:xfrm>
            <a:custGeom>
              <a:avLst/>
              <a:gdLst/>
              <a:ahLst/>
              <a:cxnLst/>
              <a:rect l="l" t="t" r="r" b="b"/>
              <a:pathLst>
                <a:path w="1034" h="1621" extrusionOk="0">
                  <a:moveTo>
                    <a:pt x="486" y="0"/>
                  </a:moveTo>
                  <a:cubicBezTo>
                    <a:pt x="365" y="0"/>
                    <a:pt x="304" y="152"/>
                    <a:pt x="213" y="274"/>
                  </a:cubicBezTo>
                  <a:cubicBezTo>
                    <a:pt x="122" y="486"/>
                    <a:pt x="31" y="760"/>
                    <a:pt x="0" y="1034"/>
                  </a:cubicBezTo>
                  <a:lnTo>
                    <a:pt x="0" y="1125"/>
                  </a:lnTo>
                  <a:cubicBezTo>
                    <a:pt x="31" y="1277"/>
                    <a:pt x="183" y="1429"/>
                    <a:pt x="274" y="1550"/>
                  </a:cubicBezTo>
                  <a:cubicBezTo>
                    <a:pt x="323" y="1600"/>
                    <a:pt x="372" y="1620"/>
                    <a:pt x="420" y="1620"/>
                  </a:cubicBezTo>
                  <a:cubicBezTo>
                    <a:pt x="518" y="1620"/>
                    <a:pt x="607" y="1531"/>
                    <a:pt x="669" y="1429"/>
                  </a:cubicBezTo>
                  <a:cubicBezTo>
                    <a:pt x="912" y="1094"/>
                    <a:pt x="1034" y="578"/>
                    <a:pt x="821" y="183"/>
                  </a:cubicBezTo>
                  <a:cubicBezTo>
                    <a:pt x="760" y="61"/>
                    <a:pt x="638" y="0"/>
                    <a:pt x="4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38"/>
            <p:cNvSpPr/>
            <p:nvPr/>
          </p:nvSpPr>
          <p:spPr>
            <a:xfrm rot="1180888">
              <a:off x="-1977610" y="2697268"/>
              <a:ext cx="125474" cy="112774"/>
            </a:xfrm>
            <a:custGeom>
              <a:avLst/>
              <a:gdLst/>
              <a:ahLst/>
              <a:cxnLst/>
              <a:rect l="l" t="t" r="r" b="b"/>
              <a:pathLst>
                <a:path w="1403" h="1261" extrusionOk="0">
                  <a:moveTo>
                    <a:pt x="992" y="1"/>
                  </a:moveTo>
                  <a:cubicBezTo>
                    <a:pt x="669" y="1"/>
                    <a:pt x="210" y="384"/>
                    <a:pt x="103" y="599"/>
                  </a:cubicBezTo>
                  <a:cubicBezTo>
                    <a:pt x="0" y="1077"/>
                    <a:pt x="166" y="1261"/>
                    <a:pt x="405" y="1261"/>
                  </a:cubicBezTo>
                  <a:cubicBezTo>
                    <a:pt x="803" y="1261"/>
                    <a:pt x="1402" y="747"/>
                    <a:pt x="1288" y="234"/>
                  </a:cubicBezTo>
                  <a:cubicBezTo>
                    <a:pt x="1235" y="66"/>
                    <a:pt x="1125" y="1"/>
                    <a:pt x="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38"/>
            <p:cNvSpPr/>
            <p:nvPr/>
          </p:nvSpPr>
          <p:spPr>
            <a:xfrm rot="1180888">
              <a:off x="-1577050" y="2771402"/>
              <a:ext cx="122701" cy="113579"/>
            </a:xfrm>
            <a:custGeom>
              <a:avLst/>
              <a:gdLst/>
              <a:ahLst/>
              <a:cxnLst/>
              <a:rect l="l" t="t" r="r" b="b"/>
              <a:pathLst>
                <a:path w="1372" h="1270" extrusionOk="0">
                  <a:moveTo>
                    <a:pt x="978" y="0"/>
                  </a:moveTo>
                  <a:cubicBezTo>
                    <a:pt x="663" y="0"/>
                    <a:pt x="211" y="405"/>
                    <a:pt x="102" y="623"/>
                  </a:cubicBezTo>
                  <a:cubicBezTo>
                    <a:pt x="0" y="1088"/>
                    <a:pt x="161" y="1270"/>
                    <a:pt x="393" y="1270"/>
                  </a:cubicBezTo>
                  <a:cubicBezTo>
                    <a:pt x="782" y="1270"/>
                    <a:pt x="1372" y="761"/>
                    <a:pt x="1257" y="228"/>
                  </a:cubicBezTo>
                  <a:cubicBezTo>
                    <a:pt x="1206" y="64"/>
                    <a:pt x="1103" y="0"/>
                    <a:pt x="9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38"/>
            <p:cNvSpPr/>
            <p:nvPr/>
          </p:nvSpPr>
          <p:spPr>
            <a:xfrm rot="1180888">
              <a:off x="-2176272" y="2549612"/>
              <a:ext cx="120644" cy="120823"/>
            </a:xfrm>
            <a:custGeom>
              <a:avLst/>
              <a:gdLst/>
              <a:ahLst/>
              <a:cxnLst/>
              <a:rect l="l" t="t" r="r" b="b"/>
              <a:pathLst>
                <a:path w="1349" h="1351" extrusionOk="0">
                  <a:moveTo>
                    <a:pt x="862" y="1"/>
                  </a:moveTo>
                  <a:cubicBezTo>
                    <a:pt x="517" y="1"/>
                    <a:pt x="97" y="287"/>
                    <a:pt x="29" y="700"/>
                  </a:cubicBezTo>
                  <a:cubicBezTo>
                    <a:pt x="1" y="1147"/>
                    <a:pt x="275" y="1350"/>
                    <a:pt x="579" y="1350"/>
                  </a:cubicBezTo>
                  <a:cubicBezTo>
                    <a:pt x="937" y="1350"/>
                    <a:pt x="1336" y="1070"/>
                    <a:pt x="1336" y="578"/>
                  </a:cubicBezTo>
                  <a:cubicBezTo>
                    <a:pt x="1349" y="169"/>
                    <a:pt x="1127" y="1"/>
                    <a:pt x="8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38"/>
            <p:cNvSpPr/>
            <p:nvPr/>
          </p:nvSpPr>
          <p:spPr>
            <a:xfrm rot="1180888">
              <a:off x="-2263107" y="2377048"/>
              <a:ext cx="137905" cy="135043"/>
            </a:xfrm>
            <a:custGeom>
              <a:avLst/>
              <a:gdLst/>
              <a:ahLst/>
              <a:cxnLst/>
              <a:rect l="l" t="t" r="r" b="b"/>
              <a:pathLst>
                <a:path w="1542" h="1510" extrusionOk="0">
                  <a:moveTo>
                    <a:pt x="1158" y="0"/>
                  </a:moveTo>
                  <a:cubicBezTo>
                    <a:pt x="701" y="0"/>
                    <a:pt x="1" y="592"/>
                    <a:pt x="21" y="1011"/>
                  </a:cubicBezTo>
                  <a:cubicBezTo>
                    <a:pt x="111" y="1370"/>
                    <a:pt x="299" y="1510"/>
                    <a:pt x="513" y="1510"/>
                  </a:cubicBezTo>
                  <a:cubicBezTo>
                    <a:pt x="952" y="1510"/>
                    <a:pt x="1500" y="923"/>
                    <a:pt x="1541" y="433"/>
                  </a:cubicBezTo>
                  <a:cubicBezTo>
                    <a:pt x="1522" y="121"/>
                    <a:pt x="1365" y="0"/>
                    <a:pt x="1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38"/>
            <p:cNvSpPr/>
            <p:nvPr/>
          </p:nvSpPr>
          <p:spPr>
            <a:xfrm rot="1180888">
              <a:off x="-2197127" y="2202944"/>
              <a:ext cx="131466" cy="103116"/>
            </a:xfrm>
            <a:custGeom>
              <a:avLst/>
              <a:gdLst/>
              <a:ahLst/>
              <a:cxnLst/>
              <a:rect l="l" t="t" r="r" b="b"/>
              <a:pathLst>
                <a:path w="1470" h="1153" extrusionOk="0">
                  <a:moveTo>
                    <a:pt x="1133" y="1"/>
                  </a:moveTo>
                  <a:cubicBezTo>
                    <a:pt x="722" y="1"/>
                    <a:pt x="0" y="458"/>
                    <a:pt x="40" y="821"/>
                  </a:cubicBezTo>
                  <a:cubicBezTo>
                    <a:pt x="96" y="1062"/>
                    <a:pt x="219" y="1153"/>
                    <a:pt x="371" y="1153"/>
                  </a:cubicBezTo>
                  <a:cubicBezTo>
                    <a:pt x="717" y="1153"/>
                    <a:pt x="1209" y="679"/>
                    <a:pt x="1378" y="425"/>
                  </a:cubicBezTo>
                  <a:cubicBezTo>
                    <a:pt x="1470" y="119"/>
                    <a:pt x="1342" y="1"/>
                    <a:pt x="11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38"/>
            <p:cNvSpPr/>
            <p:nvPr/>
          </p:nvSpPr>
          <p:spPr>
            <a:xfrm rot="1180888">
              <a:off x="-2379635" y="2059679"/>
              <a:ext cx="188613" cy="143897"/>
            </a:xfrm>
            <a:custGeom>
              <a:avLst/>
              <a:gdLst/>
              <a:ahLst/>
              <a:cxnLst/>
              <a:rect l="l" t="t" r="r" b="b"/>
              <a:pathLst>
                <a:path w="2109" h="1609" extrusionOk="0">
                  <a:moveTo>
                    <a:pt x="1258" y="1"/>
                  </a:moveTo>
                  <a:cubicBezTo>
                    <a:pt x="693" y="1"/>
                    <a:pt x="0" y="407"/>
                    <a:pt x="42" y="972"/>
                  </a:cubicBezTo>
                  <a:cubicBezTo>
                    <a:pt x="113" y="1430"/>
                    <a:pt x="382" y="1608"/>
                    <a:pt x="694" y="1608"/>
                  </a:cubicBezTo>
                  <a:cubicBezTo>
                    <a:pt x="1315" y="1608"/>
                    <a:pt x="2109" y="900"/>
                    <a:pt x="1866" y="273"/>
                  </a:cubicBezTo>
                  <a:cubicBezTo>
                    <a:pt x="1743" y="84"/>
                    <a:pt x="1514" y="1"/>
                    <a:pt x="1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38"/>
            <p:cNvSpPr/>
            <p:nvPr/>
          </p:nvSpPr>
          <p:spPr>
            <a:xfrm rot="1180888">
              <a:off x="-2506656" y="1802652"/>
              <a:ext cx="232793" cy="174572"/>
            </a:xfrm>
            <a:custGeom>
              <a:avLst/>
              <a:gdLst/>
              <a:ahLst/>
              <a:cxnLst/>
              <a:rect l="l" t="t" r="r" b="b"/>
              <a:pathLst>
                <a:path w="2603" h="1952" extrusionOk="0">
                  <a:moveTo>
                    <a:pt x="1378" y="0"/>
                  </a:moveTo>
                  <a:cubicBezTo>
                    <a:pt x="730" y="0"/>
                    <a:pt x="25" y="391"/>
                    <a:pt x="25" y="1014"/>
                  </a:cubicBezTo>
                  <a:cubicBezTo>
                    <a:pt x="0" y="1682"/>
                    <a:pt x="432" y="1952"/>
                    <a:pt x="935" y="1952"/>
                  </a:cubicBezTo>
                  <a:cubicBezTo>
                    <a:pt x="1689" y="1952"/>
                    <a:pt x="2602" y="1342"/>
                    <a:pt x="2365" y="558"/>
                  </a:cubicBezTo>
                  <a:cubicBezTo>
                    <a:pt x="2208" y="171"/>
                    <a:pt x="1805" y="0"/>
                    <a:pt x="13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38"/>
            <p:cNvSpPr/>
            <p:nvPr/>
          </p:nvSpPr>
          <p:spPr>
            <a:xfrm rot="1180888">
              <a:off x="-2485525" y="1660815"/>
              <a:ext cx="121896" cy="94619"/>
            </a:xfrm>
            <a:custGeom>
              <a:avLst/>
              <a:gdLst/>
              <a:ahLst/>
              <a:cxnLst/>
              <a:rect l="l" t="t" r="r" b="b"/>
              <a:pathLst>
                <a:path w="1363" h="1058" extrusionOk="0">
                  <a:moveTo>
                    <a:pt x="782" y="1"/>
                  </a:moveTo>
                  <a:cubicBezTo>
                    <a:pt x="448" y="1"/>
                    <a:pt x="88" y="172"/>
                    <a:pt x="55" y="467"/>
                  </a:cubicBezTo>
                  <a:cubicBezTo>
                    <a:pt x="0" y="882"/>
                    <a:pt x="265" y="1057"/>
                    <a:pt x="571" y="1057"/>
                  </a:cubicBezTo>
                  <a:cubicBezTo>
                    <a:pt x="937" y="1057"/>
                    <a:pt x="1362" y="804"/>
                    <a:pt x="1362" y="406"/>
                  </a:cubicBezTo>
                  <a:cubicBezTo>
                    <a:pt x="1334" y="126"/>
                    <a:pt x="1067" y="1"/>
                    <a:pt x="7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38"/>
            <p:cNvSpPr/>
            <p:nvPr/>
          </p:nvSpPr>
          <p:spPr>
            <a:xfrm rot="1180888">
              <a:off x="-2731134" y="1541475"/>
              <a:ext cx="105799" cy="75570"/>
            </a:xfrm>
            <a:custGeom>
              <a:avLst/>
              <a:gdLst/>
              <a:ahLst/>
              <a:cxnLst/>
              <a:rect l="l" t="t" r="r" b="b"/>
              <a:pathLst>
                <a:path w="1183" h="845" extrusionOk="0">
                  <a:moveTo>
                    <a:pt x="525" y="1"/>
                  </a:moveTo>
                  <a:cubicBezTo>
                    <a:pt x="267" y="1"/>
                    <a:pt x="0" y="186"/>
                    <a:pt x="21" y="458"/>
                  </a:cubicBezTo>
                  <a:cubicBezTo>
                    <a:pt x="52" y="738"/>
                    <a:pt x="217" y="844"/>
                    <a:pt x="401" y="844"/>
                  </a:cubicBezTo>
                  <a:cubicBezTo>
                    <a:pt x="757" y="844"/>
                    <a:pt x="1182" y="444"/>
                    <a:pt x="842" y="124"/>
                  </a:cubicBezTo>
                  <a:cubicBezTo>
                    <a:pt x="756" y="39"/>
                    <a:pt x="642" y="1"/>
                    <a:pt x="5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38"/>
            <p:cNvSpPr/>
            <p:nvPr/>
          </p:nvSpPr>
          <p:spPr>
            <a:xfrm rot="1180888">
              <a:off x="-3114363" y="853446"/>
              <a:ext cx="497691" cy="266240"/>
            </a:xfrm>
            <a:custGeom>
              <a:avLst/>
              <a:gdLst/>
              <a:ahLst/>
              <a:cxnLst/>
              <a:rect l="l" t="t" r="r" b="b"/>
              <a:pathLst>
                <a:path w="5565" h="2977" extrusionOk="0">
                  <a:moveTo>
                    <a:pt x="4305" y="1"/>
                  </a:moveTo>
                  <a:cubicBezTo>
                    <a:pt x="2992" y="1"/>
                    <a:pt x="1537" y="513"/>
                    <a:pt x="610" y="1254"/>
                  </a:cubicBezTo>
                  <a:cubicBezTo>
                    <a:pt x="0" y="2348"/>
                    <a:pt x="682" y="2976"/>
                    <a:pt x="1494" y="2976"/>
                  </a:cubicBezTo>
                  <a:cubicBezTo>
                    <a:pt x="2057" y="2976"/>
                    <a:pt x="2682" y="2674"/>
                    <a:pt x="2981" y="2013"/>
                  </a:cubicBezTo>
                  <a:cubicBezTo>
                    <a:pt x="3468" y="1132"/>
                    <a:pt x="5565" y="1102"/>
                    <a:pt x="5474" y="159"/>
                  </a:cubicBezTo>
                  <a:cubicBezTo>
                    <a:pt x="5112" y="51"/>
                    <a:pt x="4716" y="1"/>
                    <a:pt x="43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38"/>
            <p:cNvSpPr/>
            <p:nvPr/>
          </p:nvSpPr>
          <p:spPr>
            <a:xfrm rot="1180888">
              <a:off x="-3030072" y="1130886"/>
              <a:ext cx="137905" cy="128783"/>
            </a:xfrm>
            <a:custGeom>
              <a:avLst/>
              <a:gdLst/>
              <a:ahLst/>
              <a:cxnLst/>
              <a:rect l="l" t="t" r="r" b="b"/>
              <a:pathLst>
                <a:path w="1542" h="1440" extrusionOk="0">
                  <a:moveTo>
                    <a:pt x="861" y="0"/>
                  </a:moveTo>
                  <a:cubicBezTo>
                    <a:pt x="447" y="0"/>
                    <a:pt x="1" y="315"/>
                    <a:pt x="35" y="815"/>
                  </a:cubicBezTo>
                  <a:cubicBezTo>
                    <a:pt x="88" y="1251"/>
                    <a:pt x="381" y="1440"/>
                    <a:pt x="694" y="1440"/>
                  </a:cubicBezTo>
                  <a:cubicBezTo>
                    <a:pt x="1102" y="1440"/>
                    <a:pt x="1542" y="1118"/>
                    <a:pt x="1525" y="602"/>
                  </a:cubicBezTo>
                  <a:cubicBezTo>
                    <a:pt x="1472" y="182"/>
                    <a:pt x="1176" y="0"/>
                    <a:pt x="8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38"/>
            <p:cNvSpPr/>
            <p:nvPr/>
          </p:nvSpPr>
          <p:spPr>
            <a:xfrm rot="1180888">
              <a:off x="-2672622" y="1645319"/>
              <a:ext cx="139872" cy="127083"/>
            </a:xfrm>
            <a:custGeom>
              <a:avLst/>
              <a:gdLst/>
              <a:ahLst/>
              <a:cxnLst/>
              <a:rect l="l" t="t" r="r" b="b"/>
              <a:pathLst>
                <a:path w="1564" h="1421" extrusionOk="0">
                  <a:moveTo>
                    <a:pt x="874" y="1"/>
                  </a:moveTo>
                  <a:cubicBezTo>
                    <a:pt x="457" y="1"/>
                    <a:pt x="0" y="316"/>
                    <a:pt x="53" y="821"/>
                  </a:cubicBezTo>
                  <a:cubicBezTo>
                    <a:pt x="92" y="1239"/>
                    <a:pt x="383" y="1421"/>
                    <a:pt x="695" y="1421"/>
                  </a:cubicBezTo>
                  <a:cubicBezTo>
                    <a:pt x="1111" y="1421"/>
                    <a:pt x="1564" y="1099"/>
                    <a:pt x="1512" y="578"/>
                  </a:cubicBezTo>
                  <a:cubicBezTo>
                    <a:pt x="1473" y="176"/>
                    <a:pt x="1184" y="1"/>
                    <a:pt x="8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38"/>
            <p:cNvSpPr/>
            <p:nvPr/>
          </p:nvSpPr>
          <p:spPr>
            <a:xfrm rot="1180888">
              <a:off x="-2882410" y="1353143"/>
              <a:ext cx="97928" cy="80579"/>
            </a:xfrm>
            <a:custGeom>
              <a:avLst/>
              <a:gdLst/>
              <a:ahLst/>
              <a:cxnLst/>
              <a:rect l="l" t="t" r="r" b="b"/>
              <a:pathLst>
                <a:path w="1095" h="901" extrusionOk="0">
                  <a:moveTo>
                    <a:pt x="565" y="0"/>
                  </a:moveTo>
                  <a:cubicBezTo>
                    <a:pt x="289" y="0"/>
                    <a:pt x="1" y="167"/>
                    <a:pt x="31" y="490"/>
                  </a:cubicBezTo>
                  <a:cubicBezTo>
                    <a:pt x="76" y="771"/>
                    <a:pt x="292" y="901"/>
                    <a:pt x="514" y="901"/>
                  </a:cubicBezTo>
                  <a:cubicBezTo>
                    <a:pt x="748" y="901"/>
                    <a:pt x="988" y="756"/>
                    <a:pt x="1034" y="490"/>
                  </a:cubicBezTo>
                  <a:cubicBezTo>
                    <a:pt x="1094" y="160"/>
                    <a:pt x="835" y="0"/>
                    <a:pt x="5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38"/>
            <p:cNvSpPr/>
            <p:nvPr/>
          </p:nvSpPr>
          <p:spPr>
            <a:xfrm rot="1180891">
              <a:off x="-567551" y="1977003"/>
              <a:ext cx="1155375" cy="2231602"/>
            </a:xfrm>
            <a:custGeom>
              <a:avLst/>
              <a:gdLst/>
              <a:ahLst/>
              <a:cxnLst/>
              <a:rect l="l" t="t" r="r" b="b"/>
              <a:pathLst>
                <a:path w="12919" h="24953" extrusionOk="0">
                  <a:moveTo>
                    <a:pt x="2624" y="1"/>
                  </a:moveTo>
                  <a:cubicBezTo>
                    <a:pt x="2577" y="1"/>
                    <a:pt x="2543" y="14"/>
                    <a:pt x="2523" y="14"/>
                  </a:cubicBezTo>
                  <a:cubicBezTo>
                    <a:pt x="2310" y="75"/>
                    <a:pt x="2097" y="105"/>
                    <a:pt x="1915" y="166"/>
                  </a:cubicBezTo>
                  <a:lnTo>
                    <a:pt x="1885" y="166"/>
                  </a:lnTo>
                  <a:cubicBezTo>
                    <a:pt x="1641" y="257"/>
                    <a:pt x="1459" y="379"/>
                    <a:pt x="1277" y="470"/>
                  </a:cubicBezTo>
                  <a:cubicBezTo>
                    <a:pt x="1216" y="500"/>
                    <a:pt x="1155" y="561"/>
                    <a:pt x="1125" y="592"/>
                  </a:cubicBezTo>
                  <a:cubicBezTo>
                    <a:pt x="1033" y="683"/>
                    <a:pt x="973" y="713"/>
                    <a:pt x="881" y="774"/>
                  </a:cubicBezTo>
                  <a:cubicBezTo>
                    <a:pt x="304" y="1352"/>
                    <a:pt x="0" y="2324"/>
                    <a:pt x="365" y="3084"/>
                  </a:cubicBezTo>
                  <a:cubicBezTo>
                    <a:pt x="629" y="3756"/>
                    <a:pt x="1347" y="4181"/>
                    <a:pt x="2072" y="4181"/>
                  </a:cubicBezTo>
                  <a:cubicBezTo>
                    <a:pt x="2265" y="4181"/>
                    <a:pt x="2459" y="4151"/>
                    <a:pt x="2644" y="4087"/>
                  </a:cubicBezTo>
                  <a:lnTo>
                    <a:pt x="2644" y="4087"/>
                  </a:lnTo>
                  <a:cubicBezTo>
                    <a:pt x="1976" y="5485"/>
                    <a:pt x="1763" y="7187"/>
                    <a:pt x="2371" y="8646"/>
                  </a:cubicBezTo>
                  <a:cubicBezTo>
                    <a:pt x="2979" y="10075"/>
                    <a:pt x="4195" y="11260"/>
                    <a:pt x="5684" y="11838"/>
                  </a:cubicBezTo>
                  <a:cubicBezTo>
                    <a:pt x="4711" y="14239"/>
                    <a:pt x="4468" y="16762"/>
                    <a:pt x="5137" y="19255"/>
                  </a:cubicBezTo>
                  <a:cubicBezTo>
                    <a:pt x="5319" y="19893"/>
                    <a:pt x="5593" y="20501"/>
                    <a:pt x="5897" y="21109"/>
                  </a:cubicBezTo>
                  <a:cubicBezTo>
                    <a:pt x="6809" y="22811"/>
                    <a:pt x="8268" y="24179"/>
                    <a:pt x="10031" y="24878"/>
                  </a:cubicBezTo>
                  <a:cubicBezTo>
                    <a:pt x="10195" y="24928"/>
                    <a:pt x="10363" y="24953"/>
                    <a:pt x="10527" y="24953"/>
                  </a:cubicBezTo>
                  <a:cubicBezTo>
                    <a:pt x="11062" y="24953"/>
                    <a:pt x="11561" y="24690"/>
                    <a:pt x="11794" y="24179"/>
                  </a:cubicBezTo>
                  <a:cubicBezTo>
                    <a:pt x="12827" y="22294"/>
                    <a:pt x="12918" y="19984"/>
                    <a:pt x="12280" y="17917"/>
                  </a:cubicBezTo>
                  <a:cubicBezTo>
                    <a:pt x="12158" y="17552"/>
                    <a:pt x="12006" y="17157"/>
                    <a:pt x="11824" y="16792"/>
                  </a:cubicBezTo>
                  <a:cubicBezTo>
                    <a:pt x="10730" y="14452"/>
                    <a:pt x="8876" y="12719"/>
                    <a:pt x="6596" y="11504"/>
                  </a:cubicBezTo>
                  <a:cubicBezTo>
                    <a:pt x="7295" y="10136"/>
                    <a:pt x="7477" y="8464"/>
                    <a:pt x="6991" y="6944"/>
                  </a:cubicBezTo>
                  <a:cubicBezTo>
                    <a:pt x="6505" y="5455"/>
                    <a:pt x="5198" y="4300"/>
                    <a:pt x="3799" y="3631"/>
                  </a:cubicBezTo>
                  <a:cubicBezTo>
                    <a:pt x="4681" y="3327"/>
                    <a:pt x="5167" y="2294"/>
                    <a:pt x="4894" y="1443"/>
                  </a:cubicBezTo>
                  <a:cubicBezTo>
                    <a:pt x="4651" y="622"/>
                    <a:pt x="3799" y="45"/>
                    <a:pt x="2979" y="14"/>
                  </a:cubicBezTo>
                  <a:lnTo>
                    <a:pt x="2705" y="14"/>
                  </a:lnTo>
                  <a:cubicBezTo>
                    <a:pt x="2675" y="4"/>
                    <a:pt x="2648" y="1"/>
                    <a:pt x="2624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38"/>
            <p:cNvSpPr/>
            <p:nvPr/>
          </p:nvSpPr>
          <p:spPr>
            <a:xfrm rot="1180891">
              <a:off x="141896" y="938153"/>
              <a:ext cx="323566" cy="1150366"/>
            </a:xfrm>
            <a:custGeom>
              <a:avLst/>
              <a:gdLst/>
              <a:ahLst/>
              <a:cxnLst/>
              <a:rect l="l" t="t" r="r" b="b"/>
              <a:pathLst>
                <a:path w="3618" h="12863" extrusionOk="0">
                  <a:moveTo>
                    <a:pt x="3142" y="1"/>
                  </a:moveTo>
                  <a:cubicBezTo>
                    <a:pt x="3009" y="1"/>
                    <a:pt x="2877" y="75"/>
                    <a:pt x="2797" y="215"/>
                  </a:cubicBezTo>
                  <a:cubicBezTo>
                    <a:pt x="760" y="3892"/>
                    <a:pt x="0" y="8361"/>
                    <a:pt x="760" y="12555"/>
                  </a:cubicBezTo>
                  <a:cubicBezTo>
                    <a:pt x="788" y="12722"/>
                    <a:pt x="968" y="12863"/>
                    <a:pt x="1161" y="12863"/>
                  </a:cubicBezTo>
                  <a:cubicBezTo>
                    <a:pt x="1179" y="12863"/>
                    <a:pt x="1198" y="12862"/>
                    <a:pt x="1216" y="12859"/>
                  </a:cubicBezTo>
                  <a:lnTo>
                    <a:pt x="1277" y="12859"/>
                  </a:lnTo>
                  <a:cubicBezTo>
                    <a:pt x="1459" y="12768"/>
                    <a:pt x="1551" y="12616"/>
                    <a:pt x="1520" y="12403"/>
                  </a:cubicBezTo>
                  <a:cubicBezTo>
                    <a:pt x="791" y="8452"/>
                    <a:pt x="1520" y="4105"/>
                    <a:pt x="3496" y="579"/>
                  </a:cubicBezTo>
                  <a:cubicBezTo>
                    <a:pt x="3617" y="397"/>
                    <a:pt x="3526" y="154"/>
                    <a:pt x="3344" y="63"/>
                  </a:cubicBezTo>
                  <a:cubicBezTo>
                    <a:pt x="3281" y="21"/>
                    <a:pt x="3212" y="1"/>
                    <a:pt x="3142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38"/>
            <p:cNvSpPr/>
            <p:nvPr/>
          </p:nvSpPr>
          <p:spPr>
            <a:xfrm rot="1180891">
              <a:off x="-804970" y="1144703"/>
              <a:ext cx="918916" cy="775377"/>
            </a:xfrm>
            <a:custGeom>
              <a:avLst/>
              <a:gdLst/>
              <a:ahLst/>
              <a:cxnLst/>
              <a:rect l="l" t="t" r="r" b="b"/>
              <a:pathLst>
                <a:path w="10275" h="8670" extrusionOk="0">
                  <a:moveTo>
                    <a:pt x="417" y="1"/>
                  </a:moveTo>
                  <a:cubicBezTo>
                    <a:pt x="273" y="1"/>
                    <a:pt x="132" y="105"/>
                    <a:pt x="62" y="245"/>
                  </a:cubicBezTo>
                  <a:cubicBezTo>
                    <a:pt x="1" y="427"/>
                    <a:pt x="92" y="670"/>
                    <a:pt x="305" y="731"/>
                  </a:cubicBezTo>
                  <a:cubicBezTo>
                    <a:pt x="4104" y="2160"/>
                    <a:pt x="7448" y="4956"/>
                    <a:pt x="9484" y="8452"/>
                  </a:cubicBezTo>
                  <a:cubicBezTo>
                    <a:pt x="9573" y="8585"/>
                    <a:pt x="9695" y="8670"/>
                    <a:pt x="9825" y="8670"/>
                  </a:cubicBezTo>
                  <a:cubicBezTo>
                    <a:pt x="9873" y="8670"/>
                    <a:pt x="9922" y="8658"/>
                    <a:pt x="9971" y="8634"/>
                  </a:cubicBezTo>
                  <a:cubicBezTo>
                    <a:pt x="9971" y="8603"/>
                    <a:pt x="10032" y="8603"/>
                    <a:pt x="10032" y="8603"/>
                  </a:cubicBezTo>
                  <a:cubicBezTo>
                    <a:pt x="10214" y="8482"/>
                    <a:pt x="10275" y="8269"/>
                    <a:pt x="10184" y="8087"/>
                  </a:cubicBezTo>
                  <a:cubicBezTo>
                    <a:pt x="8056" y="4439"/>
                    <a:pt x="4560" y="1461"/>
                    <a:pt x="548" y="32"/>
                  </a:cubicBezTo>
                  <a:cubicBezTo>
                    <a:pt x="505" y="11"/>
                    <a:pt x="461" y="1"/>
                    <a:pt x="417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40F6BC1B-0DA3-4199-A4D6-A5A38C216CF1}"/>
              </a:ext>
            </a:extLst>
          </p:cNvPr>
          <p:cNvSpPr txBox="1"/>
          <p:nvPr/>
        </p:nvSpPr>
        <p:spPr>
          <a:xfrm>
            <a:off x="3045132" y="1438314"/>
            <a:ext cx="49337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"اللهمّ انفعنا بما علّمتنا، وعلّمنا ما ينفعنا، وزدنا علمًا وبارك لنا فيه"</a:t>
            </a:r>
            <a:endParaRPr lang="en-US" sz="4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4" name="Google Shape;3484;p53"/>
          <p:cNvGrpSpPr/>
          <p:nvPr/>
        </p:nvGrpSpPr>
        <p:grpSpPr>
          <a:xfrm>
            <a:off x="4823986" y="750798"/>
            <a:ext cx="3331997" cy="4458935"/>
            <a:chOff x="16091750" y="-727200"/>
            <a:chExt cx="3051000" cy="4082900"/>
          </a:xfrm>
        </p:grpSpPr>
        <p:sp>
          <p:nvSpPr>
            <p:cNvPr id="3485" name="Google Shape;3485;p53"/>
            <p:cNvSpPr/>
            <p:nvPr/>
          </p:nvSpPr>
          <p:spPr>
            <a:xfrm>
              <a:off x="17773400" y="985875"/>
              <a:ext cx="131475" cy="433150"/>
            </a:xfrm>
            <a:custGeom>
              <a:avLst/>
              <a:gdLst/>
              <a:ahLst/>
              <a:cxnLst/>
              <a:rect l="l" t="t" r="r" b="b"/>
              <a:pathLst>
                <a:path w="5259" h="17326" extrusionOk="0">
                  <a:moveTo>
                    <a:pt x="3739" y="0"/>
                  </a:moveTo>
                  <a:cubicBezTo>
                    <a:pt x="1155" y="1885"/>
                    <a:pt x="426" y="5411"/>
                    <a:pt x="213" y="8602"/>
                  </a:cubicBezTo>
                  <a:cubicBezTo>
                    <a:pt x="0" y="11490"/>
                    <a:pt x="91" y="14438"/>
                    <a:pt x="395" y="17326"/>
                  </a:cubicBezTo>
                  <a:lnTo>
                    <a:pt x="456" y="16900"/>
                  </a:lnTo>
                  <a:cubicBezTo>
                    <a:pt x="1216" y="15137"/>
                    <a:pt x="2402" y="13587"/>
                    <a:pt x="3253" y="11885"/>
                  </a:cubicBezTo>
                  <a:cubicBezTo>
                    <a:pt x="4894" y="8511"/>
                    <a:pt x="5259" y="4468"/>
                    <a:pt x="4225" y="821"/>
                  </a:cubicBezTo>
                  <a:cubicBezTo>
                    <a:pt x="4134" y="487"/>
                    <a:pt x="4012" y="152"/>
                    <a:pt x="3739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53"/>
            <p:cNvSpPr/>
            <p:nvPr/>
          </p:nvSpPr>
          <p:spPr>
            <a:xfrm>
              <a:off x="17601650" y="1488450"/>
              <a:ext cx="458250" cy="116750"/>
            </a:xfrm>
            <a:custGeom>
              <a:avLst/>
              <a:gdLst/>
              <a:ahLst/>
              <a:cxnLst/>
              <a:rect l="l" t="t" r="r" b="b"/>
              <a:pathLst>
                <a:path w="18330" h="4670" extrusionOk="0">
                  <a:moveTo>
                    <a:pt x="14550" y="0"/>
                  </a:moveTo>
                  <a:cubicBezTo>
                    <a:pt x="9410" y="0"/>
                    <a:pt x="4252" y="1563"/>
                    <a:pt x="1" y="4518"/>
                  </a:cubicBezTo>
                  <a:lnTo>
                    <a:pt x="92" y="4670"/>
                  </a:lnTo>
                  <a:cubicBezTo>
                    <a:pt x="1548" y="4437"/>
                    <a:pt x="3011" y="4392"/>
                    <a:pt x="4474" y="4392"/>
                  </a:cubicBezTo>
                  <a:cubicBezTo>
                    <a:pt x="5384" y="4392"/>
                    <a:pt x="6294" y="4409"/>
                    <a:pt x="7202" y="4409"/>
                  </a:cubicBezTo>
                  <a:cubicBezTo>
                    <a:pt x="7883" y="4409"/>
                    <a:pt x="8563" y="4400"/>
                    <a:pt x="9241" y="4366"/>
                  </a:cubicBezTo>
                  <a:cubicBezTo>
                    <a:pt x="12281" y="4244"/>
                    <a:pt x="15472" y="3606"/>
                    <a:pt x="17782" y="1630"/>
                  </a:cubicBezTo>
                  <a:cubicBezTo>
                    <a:pt x="18056" y="1387"/>
                    <a:pt x="18329" y="1083"/>
                    <a:pt x="18238" y="749"/>
                  </a:cubicBezTo>
                  <a:cubicBezTo>
                    <a:pt x="18177" y="323"/>
                    <a:pt x="17630" y="171"/>
                    <a:pt x="17205" y="141"/>
                  </a:cubicBezTo>
                  <a:cubicBezTo>
                    <a:pt x="16323" y="47"/>
                    <a:pt x="15437" y="0"/>
                    <a:pt x="14550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53"/>
            <p:cNvSpPr/>
            <p:nvPr/>
          </p:nvSpPr>
          <p:spPr>
            <a:xfrm>
              <a:off x="17525675" y="1206950"/>
              <a:ext cx="114000" cy="432450"/>
            </a:xfrm>
            <a:custGeom>
              <a:avLst/>
              <a:gdLst/>
              <a:ahLst/>
              <a:cxnLst/>
              <a:rect l="l" t="t" r="r" b="b"/>
              <a:pathLst>
                <a:path w="4560" h="17298" extrusionOk="0">
                  <a:moveTo>
                    <a:pt x="2710" y="1"/>
                  </a:moveTo>
                  <a:cubicBezTo>
                    <a:pt x="2130" y="1"/>
                    <a:pt x="1213" y="1954"/>
                    <a:pt x="1034" y="2343"/>
                  </a:cubicBezTo>
                  <a:cubicBezTo>
                    <a:pt x="183" y="4167"/>
                    <a:pt x="0" y="6233"/>
                    <a:pt x="31" y="8209"/>
                  </a:cubicBezTo>
                  <a:cubicBezTo>
                    <a:pt x="61" y="11218"/>
                    <a:pt x="943" y="14106"/>
                    <a:pt x="1946" y="16933"/>
                  </a:cubicBezTo>
                  <a:lnTo>
                    <a:pt x="2250" y="17297"/>
                  </a:lnTo>
                  <a:cubicBezTo>
                    <a:pt x="4104" y="12738"/>
                    <a:pt x="4560" y="7632"/>
                    <a:pt x="3617" y="2799"/>
                  </a:cubicBezTo>
                  <a:cubicBezTo>
                    <a:pt x="3526" y="2312"/>
                    <a:pt x="3283" y="33"/>
                    <a:pt x="2736" y="2"/>
                  </a:cubicBezTo>
                  <a:cubicBezTo>
                    <a:pt x="2727" y="1"/>
                    <a:pt x="2719" y="1"/>
                    <a:pt x="2710" y="1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53"/>
            <p:cNvSpPr/>
            <p:nvPr/>
          </p:nvSpPr>
          <p:spPr>
            <a:xfrm>
              <a:off x="17730075" y="-727200"/>
              <a:ext cx="619350" cy="506875"/>
            </a:xfrm>
            <a:custGeom>
              <a:avLst/>
              <a:gdLst/>
              <a:ahLst/>
              <a:cxnLst/>
              <a:rect l="l" t="t" r="r" b="b"/>
              <a:pathLst>
                <a:path w="24774" h="20275" extrusionOk="0">
                  <a:moveTo>
                    <a:pt x="9625" y="1"/>
                  </a:moveTo>
                  <a:cubicBezTo>
                    <a:pt x="8036" y="1"/>
                    <a:pt x="6428" y="1054"/>
                    <a:pt x="6080" y="2595"/>
                  </a:cubicBezTo>
                  <a:cubicBezTo>
                    <a:pt x="5479" y="2160"/>
                    <a:pt x="4905" y="1972"/>
                    <a:pt x="4366" y="1972"/>
                  </a:cubicBezTo>
                  <a:cubicBezTo>
                    <a:pt x="1935" y="1972"/>
                    <a:pt x="225" y="5789"/>
                    <a:pt x="1" y="7854"/>
                  </a:cubicBezTo>
                  <a:lnTo>
                    <a:pt x="19120" y="20133"/>
                  </a:lnTo>
                  <a:cubicBezTo>
                    <a:pt x="19364" y="20231"/>
                    <a:pt x="19615" y="20275"/>
                    <a:pt x="19867" y="20275"/>
                  </a:cubicBezTo>
                  <a:cubicBezTo>
                    <a:pt x="20868" y="20275"/>
                    <a:pt x="21893" y="19585"/>
                    <a:pt x="22646" y="18857"/>
                  </a:cubicBezTo>
                  <a:cubicBezTo>
                    <a:pt x="23375" y="18158"/>
                    <a:pt x="24044" y="17398"/>
                    <a:pt x="24378" y="16486"/>
                  </a:cubicBezTo>
                  <a:cubicBezTo>
                    <a:pt x="24743" y="15574"/>
                    <a:pt x="24773" y="14480"/>
                    <a:pt x="24196" y="13629"/>
                  </a:cubicBezTo>
                  <a:cubicBezTo>
                    <a:pt x="23793" y="13077"/>
                    <a:pt x="23108" y="12703"/>
                    <a:pt x="22432" y="12703"/>
                  </a:cubicBezTo>
                  <a:cubicBezTo>
                    <a:pt x="22139" y="12703"/>
                    <a:pt x="21848" y="12774"/>
                    <a:pt x="21582" y="12930"/>
                  </a:cubicBezTo>
                  <a:cubicBezTo>
                    <a:pt x="22646" y="12170"/>
                    <a:pt x="22949" y="10559"/>
                    <a:pt x="22220" y="9465"/>
                  </a:cubicBezTo>
                  <a:cubicBezTo>
                    <a:pt x="21744" y="8751"/>
                    <a:pt x="20880" y="8347"/>
                    <a:pt x="20033" y="8347"/>
                  </a:cubicBezTo>
                  <a:cubicBezTo>
                    <a:pt x="19582" y="8347"/>
                    <a:pt x="19135" y="8462"/>
                    <a:pt x="18755" y="8705"/>
                  </a:cubicBezTo>
                  <a:cubicBezTo>
                    <a:pt x="19211" y="7003"/>
                    <a:pt x="19302" y="5088"/>
                    <a:pt x="17630" y="4115"/>
                  </a:cubicBezTo>
                  <a:cubicBezTo>
                    <a:pt x="17104" y="3780"/>
                    <a:pt x="16494" y="3615"/>
                    <a:pt x="15886" y="3615"/>
                  </a:cubicBezTo>
                  <a:cubicBezTo>
                    <a:pt x="14947" y="3615"/>
                    <a:pt x="14014" y="4009"/>
                    <a:pt x="13405" y="4784"/>
                  </a:cubicBezTo>
                  <a:cubicBezTo>
                    <a:pt x="13709" y="2899"/>
                    <a:pt x="12524" y="771"/>
                    <a:pt x="10670" y="164"/>
                  </a:cubicBezTo>
                  <a:cubicBezTo>
                    <a:pt x="10332" y="53"/>
                    <a:pt x="9979" y="1"/>
                    <a:pt x="9625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53"/>
            <p:cNvSpPr/>
            <p:nvPr/>
          </p:nvSpPr>
          <p:spPr>
            <a:xfrm>
              <a:off x="16936000" y="-10900"/>
              <a:ext cx="152750" cy="186075"/>
            </a:xfrm>
            <a:custGeom>
              <a:avLst/>
              <a:gdLst/>
              <a:ahLst/>
              <a:cxnLst/>
              <a:rect l="l" t="t" r="r" b="b"/>
              <a:pathLst>
                <a:path w="6110" h="7443" extrusionOk="0">
                  <a:moveTo>
                    <a:pt x="2335" y="1"/>
                  </a:moveTo>
                  <a:cubicBezTo>
                    <a:pt x="1966" y="1"/>
                    <a:pt x="1590" y="85"/>
                    <a:pt x="1246" y="266"/>
                  </a:cubicBezTo>
                  <a:cubicBezTo>
                    <a:pt x="639" y="600"/>
                    <a:pt x="213" y="1178"/>
                    <a:pt x="91" y="1786"/>
                  </a:cubicBezTo>
                  <a:cubicBezTo>
                    <a:pt x="0" y="2393"/>
                    <a:pt x="61" y="2971"/>
                    <a:pt x="274" y="3488"/>
                  </a:cubicBezTo>
                  <a:cubicBezTo>
                    <a:pt x="730" y="4947"/>
                    <a:pt x="1794" y="6193"/>
                    <a:pt x="3192" y="6953"/>
                  </a:cubicBezTo>
                  <a:cubicBezTo>
                    <a:pt x="3732" y="7237"/>
                    <a:pt x="4300" y="7442"/>
                    <a:pt x="4944" y="7442"/>
                  </a:cubicBezTo>
                  <a:cubicBezTo>
                    <a:pt x="4987" y="7442"/>
                    <a:pt x="5032" y="7441"/>
                    <a:pt x="5076" y="7439"/>
                  </a:cubicBezTo>
                  <a:lnTo>
                    <a:pt x="5380" y="7409"/>
                  </a:lnTo>
                  <a:cubicBezTo>
                    <a:pt x="6110" y="5129"/>
                    <a:pt x="5958" y="2667"/>
                    <a:pt x="4438" y="1026"/>
                  </a:cubicBezTo>
                  <a:cubicBezTo>
                    <a:pt x="4043" y="631"/>
                    <a:pt x="3648" y="266"/>
                    <a:pt x="3070" y="114"/>
                  </a:cubicBezTo>
                  <a:cubicBezTo>
                    <a:pt x="2836" y="40"/>
                    <a:pt x="2587" y="1"/>
                    <a:pt x="233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53"/>
            <p:cNvSpPr/>
            <p:nvPr/>
          </p:nvSpPr>
          <p:spPr>
            <a:xfrm>
              <a:off x="17194650" y="162150"/>
              <a:ext cx="33175" cy="236675"/>
            </a:xfrm>
            <a:custGeom>
              <a:avLst/>
              <a:gdLst/>
              <a:ahLst/>
              <a:cxnLst/>
              <a:rect l="l" t="t" r="r" b="b"/>
              <a:pathLst>
                <a:path w="1327" h="9467" extrusionOk="0">
                  <a:moveTo>
                    <a:pt x="855" y="0"/>
                  </a:moveTo>
                  <a:cubicBezTo>
                    <a:pt x="756" y="0"/>
                    <a:pt x="657" y="61"/>
                    <a:pt x="657" y="183"/>
                  </a:cubicBezTo>
                  <a:cubicBezTo>
                    <a:pt x="901" y="3222"/>
                    <a:pt x="718" y="6262"/>
                    <a:pt x="19" y="9241"/>
                  </a:cubicBezTo>
                  <a:cubicBezTo>
                    <a:pt x="1" y="9370"/>
                    <a:pt x="118" y="9466"/>
                    <a:pt x="232" y="9466"/>
                  </a:cubicBezTo>
                  <a:cubicBezTo>
                    <a:pt x="306" y="9466"/>
                    <a:pt x="379" y="9427"/>
                    <a:pt x="414" y="9332"/>
                  </a:cubicBezTo>
                  <a:cubicBezTo>
                    <a:pt x="1083" y="6323"/>
                    <a:pt x="1326" y="3253"/>
                    <a:pt x="1053" y="183"/>
                  </a:cubicBezTo>
                  <a:cubicBezTo>
                    <a:pt x="1053" y="61"/>
                    <a:pt x="954" y="0"/>
                    <a:pt x="855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53"/>
            <p:cNvSpPr/>
            <p:nvPr/>
          </p:nvSpPr>
          <p:spPr>
            <a:xfrm>
              <a:off x="17313775" y="253175"/>
              <a:ext cx="39425" cy="274025"/>
            </a:xfrm>
            <a:custGeom>
              <a:avLst/>
              <a:gdLst/>
              <a:ahLst/>
              <a:cxnLst/>
              <a:rect l="l" t="t" r="r" b="b"/>
              <a:pathLst>
                <a:path w="1577" h="10961" extrusionOk="0">
                  <a:moveTo>
                    <a:pt x="864" y="1"/>
                  </a:moveTo>
                  <a:cubicBezTo>
                    <a:pt x="751" y="1"/>
                    <a:pt x="629" y="94"/>
                    <a:pt x="665" y="220"/>
                  </a:cubicBezTo>
                  <a:cubicBezTo>
                    <a:pt x="1181" y="3715"/>
                    <a:pt x="999" y="7302"/>
                    <a:pt x="57" y="10706"/>
                  </a:cubicBezTo>
                  <a:cubicBezTo>
                    <a:pt x="0" y="10856"/>
                    <a:pt x="130" y="10960"/>
                    <a:pt x="251" y="10960"/>
                  </a:cubicBezTo>
                  <a:cubicBezTo>
                    <a:pt x="326" y="10960"/>
                    <a:pt x="398" y="10921"/>
                    <a:pt x="421" y="10828"/>
                  </a:cubicBezTo>
                  <a:cubicBezTo>
                    <a:pt x="1364" y="7332"/>
                    <a:pt x="1576" y="3715"/>
                    <a:pt x="1029" y="159"/>
                  </a:cubicBezTo>
                  <a:cubicBezTo>
                    <a:pt x="1017" y="46"/>
                    <a:pt x="943" y="1"/>
                    <a:pt x="864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53"/>
            <p:cNvSpPr/>
            <p:nvPr/>
          </p:nvSpPr>
          <p:spPr>
            <a:xfrm>
              <a:off x="17163950" y="89875"/>
              <a:ext cx="110975" cy="162725"/>
            </a:xfrm>
            <a:custGeom>
              <a:avLst/>
              <a:gdLst/>
              <a:ahLst/>
              <a:cxnLst/>
              <a:rect l="l" t="t" r="r" b="b"/>
              <a:pathLst>
                <a:path w="4439" h="6509" extrusionOk="0">
                  <a:moveTo>
                    <a:pt x="2070" y="1"/>
                  </a:moveTo>
                  <a:cubicBezTo>
                    <a:pt x="2039" y="1"/>
                    <a:pt x="2008" y="2"/>
                    <a:pt x="1977" y="4"/>
                  </a:cubicBezTo>
                  <a:cubicBezTo>
                    <a:pt x="1430" y="34"/>
                    <a:pt x="943" y="308"/>
                    <a:pt x="639" y="673"/>
                  </a:cubicBezTo>
                  <a:cubicBezTo>
                    <a:pt x="335" y="1068"/>
                    <a:pt x="214" y="1463"/>
                    <a:pt x="153" y="1919"/>
                  </a:cubicBezTo>
                  <a:cubicBezTo>
                    <a:pt x="1" y="3104"/>
                    <a:pt x="335" y="4350"/>
                    <a:pt x="1065" y="5384"/>
                  </a:cubicBezTo>
                  <a:cubicBezTo>
                    <a:pt x="1369" y="5809"/>
                    <a:pt x="1703" y="6174"/>
                    <a:pt x="2250" y="6417"/>
                  </a:cubicBezTo>
                  <a:lnTo>
                    <a:pt x="2433" y="6508"/>
                  </a:lnTo>
                  <a:cubicBezTo>
                    <a:pt x="3709" y="5110"/>
                    <a:pt x="4439" y="3287"/>
                    <a:pt x="3952" y="1645"/>
                  </a:cubicBezTo>
                  <a:cubicBezTo>
                    <a:pt x="3831" y="1220"/>
                    <a:pt x="3648" y="794"/>
                    <a:pt x="3314" y="490"/>
                  </a:cubicBezTo>
                  <a:cubicBezTo>
                    <a:pt x="2973" y="206"/>
                    <a:pt x="2524" y="1"/>
                    <a:pt x="2070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53"/>
            <p:cNvSpPr/>
            <p:nvPr/>
          </p:nvSpPr>
          <p:spPr>
            <a:xfrm>
              <a:off x="17287075" y="199900"/>
              <a:ext cx="111725" cy="162875"/>
            </a:xfrm>
            <a:custGeom>
              <a:avLst/>
              <a:gdLst/>
              <a:ahLst/>
              <a:cxnLst/>
              <a:rect l="l" t="t" r="r" b="b"/>
              <a:pathLst>
                <a:path w="4469" h="6515" extrusionOk="0">
                  <a:moveTo>
                    <a:pt x="2136" y="1"/>
                  </a:moveTo>
                  <a:cubicBezTo>
                    <a:pt x="2083" y="1"/>
                    <a:pt x="2030" y="4"/>
                    <a:pt x="1976" y="10"/>
                  </a:cubicBezTo>
                  <a:cubicBezTo>
                    <a:pt x="1459" y="41"/>
                    <a:pt x="973" y="314"/>
                    <a:pt x="669" y="679"/>
                  </a:cubicBezTo>
                  <a:cubicBezTo>
                    <a:pt x="365" y="1074"/>
                    <a:pt x="243" y="1469"/>
                    <a:pt x="152" y="1925"/>
                  </a:cubicBezTo>
                  <a:cubicBezTo>
                    <a:pt x="0" y="3111"/>
                    <a:pt x="365" y="4357"/>
                    <a:pt x="1064" y="5390"/>
                  </a:cubicBezTo>
                  <a:cubicBezTo>
                    <a:pt x="1368" y="5816"/>
                    <a:pt x="1733" y="6180"/>
                    <a:pt x="2249" y="6424"/>
                  </a:cubicBezTo>
                  <a:lnTo>
                    <a:pt x="2432" y="6515"/>
                  </a:lnTo>
                  <a:cubicBezTo>
                    <a:pt x="3739" y="5117"/>
                    <a:pt x="4468" y="3323"/>
                    <a:pt x="3951" y="1621"/>
                  </a:cubicBezTo>
                  <a:cubicBezTo>
                    <a:pt x="3860" y="1226"/>
                    <a:pt x="3647" y="800"/>
                    <a:pt x="3313" y="497"/>
                  </a:cubicBezTo>
                  <a:cubicBezTo>
                    <a:pt x="3014" y="224"/>
                    <a:pt x="2592" y="1"/>
                    <a:pt x="213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53"/>
            <p:cNvSpPr/>
            <p:nvPr/>
          </p:nvSpPr>
          <p:spPr>
            <a:xfrm>
              <a:off x="17034775" y="127125"/>
              <a:ext cx="392900" cy="506950"/>
            </a:xfrm>
            <a:custGeom>
              <a:avLst/>
              <a:gdLst/>
              <a:ahLst/>
              <a:cxnLst/>
              <a:rect l="l" t="t" r="r" b="b"/>
              <a:pathLst>
                <a:path w="15716" h="20278" extrusionOk="0">
                  <a:moveTo>
                    <a:pt x="41" y="0"/>
                  </a:moveTo>
                  <a:cubicBezTo>
                    <a:pt x="37" y="0"/>
                    <a:pt x="34" y="1"/>
                    <a:pt x="31" y="3"/>
                  </a:cubicBezTo>
                  <a:cubicBezTo>
                    <a:pt x="1" y="34"/>
                    <a:pt x="183" y="520"/>
                    <a:pt x="609" y="1401"/>
                  </a:cubicBezTo>
                  <a:cubicBezTo>
                    <a:pt x="730" y="1614"/>
                    <a:pt x="821" y="1888"/>
                    <a:pt x="943" y="2131"/>
                  </a:cubicBezTo>
                  <a:cubicBezTo>
                    <a:pt x="1095" y="2374"/>
                    <a:pt x="1247" y="2678"/>
                    <a:pt x="1399" y="2952"/>
                  </a:cubicBezTo>
                  <a:cubicBezTo>
                    <a:pt x="1703" y="3559"/>
                    <a:pt x="2098" y="4259"/>
                    <a:pt x="2554" y="5018"/>
                  </a:cubicBezTo>
                  <a:cubicBezTo>
                    <a:pt x="2767" y="5383"/>
                    <a:pt x="3010" y="5778"/>
                    <a:pt x="3223" y="6174"/>
                  </a:cubicBezTo>
                  <a:lnTo>
                    <a:pt x="4013" y="7450"/>
                  </a:lnTo>
                  <a:cubicBezTo>
                    <a:pt x="4560" y="8301"/>
                    <a:pt x="5229" y="9183"/>
                    <a:pt x="5897" y="10125"/>
                  </a:cubicBezTo>
                  <a:cubicBezTo>
                    <a:pt x="7265" y="11949"/>
                    <a:pt x="8876" y="13924"/>
                    <a:pt x="10700" y="15870"/>
                  </a:cubicBezTo>
                  <a:cubicBezTo>
                    <a:pt x="12281" y="17511"/>
                    <a:pt x="13831" y="18940"/>
                    <a:pt x="15381" y="20277"/>
                  </a:cubicBezTo>
                  <a:cubicBezTo>
                    <a:pt x="15411" y="20064"/>
                    <a:pt x="15563" y="19912"/>
                    <a:pt x="15715" y="19760"/>
                  </a:cubicBezTo>
                  <a:cubicBezTo>
                    <a:pt x="14256" y="18423"/>
                    <a:pt x="12676" y="16964"/>
                    <a:pt x="11156" y="15383"/>
                  </a:cubicBezTo>
                  <a:cubicBezTo>
                    <a:pt x="9393" y="13468"/>
                    <a:pt x="7752" y="11554"/>
                    <a:pt x="6384" y="9760"/>
                  </a:cubicBezTo>
                  <a:cubicBezTo>
                    <a:pt x="5685" y="8848"/>
                    <a:pt x="5046" y="7967"/>
                    <a:pt x="4469" y="7146"/>
                  </a:cubicBezTo>
                  <a:cubicBezTo>
                    <a:pt x="4226" y="6721"/>
                    <a:pt x="3922" y="6325"/>
                    <a:pt x="3648" y="5900"/>
                  </a:cubicBezTo>
                  <a:cubicBezTo>
                    <a:pt x="3375" y="5535"/>
                    <a:pt x="3162" y="5140"/>
                    <a:pt x="2919" y="4775"/>
                  </a:cubicBezTo>
                  <a:cubicBezTo>
                    <a:pt x="1136" y="1923"/>
                    <a:pt x="196" y="0"/>
                    <a:pt x="4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53"/>
            <p:cNvSpPr/>
            <p:nvPr/>
          </p:nvSpPr>
          <p:spPr>
            <a:xfrm>
              <a:off x="16959200" y="414250"/>
              <a:ext cx="288150" cy="36975"/>
            </a:xfrm>
            <a:custGeom>
              <a:avLst/>
              <a:gdLst/>
              <a:ahLst/>
              <a:cxnLst/>
              <a:rect l="l" t="t" r="r" b="b"/>
              <a:pathLst>
                <a:path w="11526" h="1479" extrusionOk="0">
                  <a:moveTo>
                    <a:pt x="248" y="1"/>
                  </a:moveTo>
                  <a:cubicBezTo>
                    <a:pt x="89" y="1"/>
                    <a:pt x="0" y="319"/>
                    <a:pt x="197" y="403"/>
                  </a:cubicBezTo>
                  <a:cubicBezTo>
                    <a:pt x="2419" y="1113"/>
                    <a:pt x="4711" y="1478"/>
                    <a:pt x="7001" y="1478"/>
                  </a:cubicBezTo>
                  <a:cubicBezTo>
                    <a:pt x="8437" y="1478"/>
                    <a:pt x="9873" y="1334"/>
                    <a:pt x="11291" y="1041"/>
                  </a:cubicBezTo>
                  <a:cubicBezTo>
                    <a:pt x="11525" y="1012"/>
                    <a:pt x="11450" y="644"/>
                    <a:pt x="11226" y="644"/>
                  </a:cubicBezTo>
                  <a:cubicBezTo>
                    <a:pt x="11218" y="644"/>
                    <a:pt x="11209" y="645"/>
                    <a:pt x="11200" y="646"/>
                  </a:cubicBezTo>
                  <a:cubicBezTo>
                    <a:pt x="9775" y="943"/>
                    <a:pt x="8337" y="1091"/>
                    <a:pt x="6902" y="1091"/>
                  </a:cubicBezTo>
                  <a:cubicBezTo>
                    <a:pt x="4664" y="1091"/>
                    <a:pt x="2437" y="730"/>
                    <a:pt x="288" y="8"/>
                  </a:cubicBezTo>
                  <a:cubicBezTo>
                    <a:pt x="274" y="3"/>
                    <a:pt x="261" y="1"/>
                    <a:pt x="248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53"/>
            <p:cNvSpPr/>
            <p:nvPr/>
          </p:nvSpPr>
          <p:spPr>
            <a:xfrm>
              <a:off x="16921550" y="295525"/>
              <a:ext cx="221150" cy="28025"/>
            </a:xfrm>
            <a:custGeom>
              <a:avLst/>
              <a:gdLst/>
              <a:ahLst/>
              <a:cxnLst/>
              <a:rect l="l" t="t" r="r" b="b"/>
              <a:pathLst>
                <a:path w="8846" h="1121" extrusionOk="0">
                  <a:moveTo>
                    <a:pt x="238" y="0"/>
                  </a:moveTo>
                  <a:lnTo>
                    <a:pt x="238" y="0"/>
                  </a:lnTo>
                  <a:cubicBezTo>
                    <a:pt x="70" y="0"/>
                    <a:pt x="0" y="295"/>
                    <a:pt x="244" y="349"/>
                  </a:cubicBezTo>
                  <a:cubicBezTo>
                    <a:pt x="2506" y="847"/>
                    <a:pt x="4789" y="1120"/>
                    <a:pt x="7092" y="1120"/>
                  </a:cubicBezTo>
                  <a:cubicBezTo>
                    <a:pt x="7604" y="1120"/>
                    <a:pt x="8118" y="1107"/>
                    <a:pt x="8633" y="1079"/>
                  </a:cubicBezTo>
                  <a:cubicBezTo>
                    <a:pt x="8846" y="1079"/>
                    <a:pt x="8846" y="684"/>
                    <a:pt x="8633" y="684"/>
                  </a:cubicBezTo>
                  <a:cubicBezTo>
                    <a:pt x="8049" y="715"/>
                    <a:pt x="7468" y="731"/>
                    <a:pt x="6889" y="731"/>
                  </a:cubicBezTo>
                  <a:cubicBezTo>
                    <a:pt x="4665" y="731"/>
                    <a:pt x="2475" y="497"/>
                    <a:pt x="305" y="15"/>
                  </a:cubicBezTo>
                  <a:cubicBezTo>
                    <a:pt x="281" y="5"/>
                    <a:pt x="259" y="0"/>
                    <a:pt x="238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53"/>
            <p:cNvSpPr/>
            <p:nvPr/>
          </p:nvSpPr>
          <p:spPr>
            <a:xfrm>
              <a:off x="16829600" y="216150"/>
              <a:ext cx="158850" cy="107175"/>
            </a:xfrm>
            <a:custGeom>
              <a:avLst/>
              <a:gdLst/>
              <a:ahLst/>
              <a:cxnLst/>
              <a:rect l="l" t="t" r="r" b="b"/>
              <a:pathLst>
                <a:path w="6354" h="4287" extrusionOk="0">
                  <a:moveTo>
                    <a:pt x="2070" y="0"/>
                  </a:moveTo>
                  <a:cubicBezTo>
                    <a:pt x="1767" y="0"/>
                    <a:pt x="1462" y="54"/>
                    <a:pt x="1186" y="181"/>
                  </a:cubicBezTo>
                  <a:cubicBezTo>
                    <a:pt x="761" y="394"/>
                    <a:pt x="366" y="728"/>
                    <a:pt x="183" y="1214"/>
                  </a:cubicBezTo>
                  <a:cubicBezTo>
                    <a:pt x="1" y="1701"/>
                    <a:pt x="62" y="2278"/>
                    <a:pt x="305" y="2704"/>
                  </a:cubicBezTo>
                  <a:cubicBezTo>
                    <a:pt x="518" y="3129"/>
                    <a:pt x="913" y="3403"/>
                    <a:pt x="1277" y="3646"/>
                  </a:cubicBezTo>
                  <a:cubicBezTo>
                    <a:pt x="1998" y="4070"/>
                    <a:pt x="2821" y="4287"/>
                    <a:pt x="3686" y="4287"/>
                  </a:cubicBezTo>
                  <a:cubicBezTo>
                    <a:pt x="4063" y="4287"/>
                    <a:pt x="4447" y="4246"/>
                    <a:pt x="4834" y="4163"/>
                  </a:cubicBezTo>
                  <a:cubicBezTo>
                    <a:pt x="5320" y="4071"/>
                    <a:pt x="5837" y="3859"/>
                    <a:pt x="6232" y="3494"/>
                  </a:cubicBezTo>
                  <a:lnTo>
                    <a:pt x="6354" y="3342"/>
                  </a:lnTo>
                  <a:cubicBezTo>
                    <a:pt x="5594" y="1640"/>
                    <a:pt x="4226" y="242"/>
                    <a:pt x="2463" y="29"/>
                  </a:cubicBezTo>
                  <a:cubicBezTo>
                    <a:pt x="2334" y="10"/>
                    <a:pt x="2202" y="0"/>
                    <a:pt x="207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53"/>
            <p:cNvSpPr/>
            <p:nvPr/>
          </p:nvSpPr>
          <p:spPr>
            <a:xfrm>
              <a:off x="16887350" y="349850"/>
              <a:ext cx="161900" cy="105575"/>
            </a:xfrm>
            <a:custGeom>
              <a:avLst/>
              <a:gdLst/>
              <a:ahLst/>
              <a:cxnLst/>
              <a:rect l="l" t="t" r="r" b="b"/>
              <a:pathLst>
                <a:path w="6476" h="4223" extrusionOk="0">
                  <a:moveTo>
                    <a:pt x="2372" y="0"/>
                  </a:moveTo>
                  <a:cubicBezTo>
                    <a:pt x="1916" y="0"/>
                    <a:pt x="1490" y="30"/>
                    <a:pt x="1065" y="274"/>
                  </a:cubicBezTo>
                  <a:cubicBezTo>
                    <a:pt x="639" y="517"/>
                    <a:pt x="305" y="882"/>
                    <a:pt x="153" y="1368"/>
                  </a:cubicBezTo>
                  <a:cubicBezTo>
                    <a:pt x="1" y="1915"/>
                    <a:pt x="122" y="2493"/>
                    <a:pt x="396" y="2857"/>
                  </a:cubicBezTo>
                  <a:cubicBezTo>
                    <a:pt x="609" y="3283"/>
                    <a:pt x="1004" y="3556"/>
                    <a:pt x="1399" y="3739"/>
                  </a:cubicBezTo>
                  <a:cubicBezTo>
                    <a:pt x="2086" y="4054"/>
                    <a:pt x="2818" y="4223"/>
                    <a:pt x="3561" y="4223"/>
                  </a:cubicBezTo>
                  <a:cubicBezTo>
                    <a:pt x="4035" y="4223"/>
                    <a:pt x="4513" y="4154"/>
                    <a:pt x="4986" y="4012"/>
                  </a:cubicBezTo>
                  <a:cubicBezTo>
                    <a:pt x="5442" y="3860"/>
                    <a:pt x="5928" y="3617"/>
                    <a:pt x="6323" y="3192"/>
                  </a:cubicBezTo>
                  <a:lnTo>
                    <a:pt x="6475" y="3009"/>
                  </a:lnTo>
                  <a:cubicBezTo>
                    <a:pt x="5594" y="1338"/>
                    <a:pt x="4104" y="91"/>
                    <a:pt x="2372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53"/>
            <p:cNvSpPr/>
            <p:nvPr/>
          </p:nvSpPr>
          <p:spPr>
            <a:xfrm>
              <a:off x="16983875" y="36000"/>
              <a:ext cx="65375" cy="117050"/>
            </a:xfrm>
            <a:custGeom>
              <a:avLst/>
              <a:gdLst/>
              <a:ahLst/>
              <a:cxnLst/>
              <a:rect l="l" t="t" r="r" b="b"/>
              <a:pathLst>
                <a:path w="2615" h="4682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22" y="305"/>
                    <a:pt x="304" y="700"/>
                  </a:cubicBezTo>
                  <a:cubicBezTo>
                    <a:pt x="517" y="1156"/>
                    <a:pt x="821" y="1733"/>
                    <a:pt x="1186" y="2372"/>
                  </a:cubicBezTo>
                  <a:cubicBezTo>
                    <a:pt x="1520" y="3040"/>
                    <a:pt x="1885" y="3587"/>
                    <a:pt x="2128" y="4013"/>
                  </a:cubicBezTo>
                  <a:cubicBezTo>
                    <a:pt x="2401" y="4438"/>
                    <a:pt x="2614" y="4682"/>
                    <a:pt x="2614" y="4682"/>
                  </a:cubicBezTo>
                  <a:cubicBezTo>
                    <a:pt x="2614" y="4682"/>
                    <a:pt x="2493" y="4438"/>
                    <a:pt x="2219" y="4013"/>
                  </a:cubicBezTo>
                  <a:cubicBezTo>
                    <a:pt x="1763" y="3162"/>
                    <a:pt x="1490" y="2676"/>
                    <a:pt x="1307" y="2341"/>
                  </a:cubicBezTo>
                  <a:cubicBezTo>
                    <a:pt x="1125" y="2007"/>
                    <a:pt x="851" y="1490"/>
                    <a:pt x="395" y="669"/>
                  </a:cubicBezTo>
                  <a:cubicBezTo>
                    <a:pt x="183" y="24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53"/>
            <p:cNvSpPr/>
            <p:nvPr/>
          </p:nvSpPr>
          <p:spPr>
            <a:xfrm>
              <a:off x="16959550" y="78550"/>
              <a:ext cx="79050" cy="73175"/>
            </a:xfrm>
            <a:custGeom>
              <a:avLst/>
              <a:gdLst/>
              <a:ahLst/>
              <a:cxnLst/>
              <a:rect l="l" t="t" r="r" b="b"/>
              <a:pathLst>
                <a:path w="3162" h="2927" extrusionOk="0">
                  <a:moveTo>
                    <a:pt x="0" y="1"/>
                  </a:moveTo>
                  <a:cubicBezTo>
                    <a:pt x="0" y="1"/>
                    <a:pt x="92" y="214"/>
                    <a:pt x="274" y="609"/>
                  </a:cubicBezTo>
                  <a:cubicBezTo>
                    <a:pt x="456" y="943"/>
                    <a:pt x="760" y="1399"/>
                    <a:pt x="1216" y="1855"/>
                  </a:cubicBezTo>
                  <a:cubicBezTo>
                    <a:pt x="1672" y="2281"/>
                    <a:pt x="2128" y="2585"/>
                    <a:pt x="2523" y="2736"/>
                  </a:cubicBezTo>
                  <a:cubicBezTo>
                    <a:pt x="2827" y="2863"/>
                    <a:pt x="3047" y="2926"/>
                    <a:pt x="3112" y="2926"/>
                  </a:cubicBezTo>
                  <a:cubicBezTo>
                    <a:pt x="3124" y="2926"/>
                    <a:pt x="3131" y="2924"/>
                    <a:pt x="3131" y="2919"/>
                  </a:cubicBezTo>
                  <a:cubicBezTo>
                    <a:pt x="3162" y="2888"/>
                    <a:pt x="2159" y="2585"/>
                    <a:pt x="1307" y="1733"/>
                  </a:cubicBezTo>
                  <a:cubicBezTo>
                    <a:pt x="426" y="913"/>
                    <a:pt x="31" y="1"/>
                    <a:pt x="0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53"/>
            <p:cNvSpPr/>
            <p:nvPr/>
          </p:nvSpPr>
          <p:spPr>
            <a:xfrm>
              <a:off x="17032500" y="30675"/>
              <a:ext cx="25850" cy="114025"/>
            </a:xfrm>
            <a:custGeom>
              <a:avLst/>
              <a:gdLst/>
              <a:ahLst/>
              <a:cxnLst/>
              <a:rect l="l" t="t" r="r" b="b"/>
              <a:pathLst>
                <a:path w="1034" h="4561" extrusionOk="0">
                  <a:moveTo>
                    <a:pt x="0" y="1"/>
                  </a:moveTo>
                  <a:cubicBezTo>
                    <a:pt x="1" y="1"/>
                    <a:pt x="122" y="275"/>
                    <a:pt x="274" y="670"/>
                  </a:cubicBezTo>
                  <a:cubicBezTo>
                    <a:pt x="426" y="1034"/>
                    <a:pt x="608" y="1612"/>
                    <a:pt x="760" y="2250"/>
                  </a:cubicBezTo>
                  <a:cubicBezTo>
                    <a:pt x="882" y="2889"/>
                    <a:pt x="943" y="3466"/>
                    <a:pt x="943" y="3922"/>
                  </a:cubicBezTo>
                  <a:lnTo>
                    <a:pt x="973" y="4560"/>
                  </a:lnTo>
                  <a:cubicBezTo>
                    <a:pt x="973" y="4560"/>
                    <a:pt x="1034" y="4287"/>
                    <a:pt x="1034" y="3892"/>
                  </a:cubicBezTo>
                  <a:cubicBezTo>
                    <a:pt x="1034" y="3466"/>
                    <a:pt x="1004" y="2858"/>
                    <a:pt x="882" y="2220"/>
                  </a:cubicBezTo>
                  <a:cubicBezTo>
                    <a:pt x="730" y="1551"/>
                    <a:pt x="548" y="1004"/>
                    <a:pt x="335" y="609"/>
                  </a:cubicBezTo>
                  <a:cubicBezTo>
                    <a:pt x="153" y="244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53"/>
            <p:cNvSpPr/>
            <p:nvPr/>
          </p:nvSpPr>
          <p:spPr>
            <a:xfrm>
              <a:off x="17183725" y="150750"/>
              <a:ext cx="28900" cy="87500"/>
            </a:xfrm>
            <a:custGeom>
              <a:avLst/>
              <a:gdLst/>
              <a:ahLst/>
              <a:cxnLst/>
              <a:rect l="l" t="t" r="r" b="b"/>
              <a:pathLst>
                <a:path w="1156" h="3500" extrusionOk="0">
                  <a:moveTo>
                    <a:pt x="0" y="0"/>
                  </a:moveTo>
                  <a:lnTo>
                    <a:pt x="0" y="578"/>
                  </a:lnTo>
                  <a:cubicBezTo>
                    <a:pt x="31" y="912"/>
                    <a:pt x="91" y="1399"/>
                    <a:pt x="183" y="1885"/>
                  </a:cubicBezTo>
                  <a:cubicBezTo>
                    <a:pt x="304" y="2432"/>
                    <a:pt x="547" y="2858"/>
                    <a:pt x="730" y="3162"/>
                  </a:cubicBezTo>
                  <a:cubicBezTo>
                    <a:pt x="924" y="3356"/>
                    <a:pt x="1119" y="3500"/>
                    <a:pt x="1151" y="3500"/>
                  </a:cubicBezTo>
                  <a:cubicBezTo>
                    <a:pt x="1154" y="3500"/>
                    <a:pt x="1155" y="3499"/>
                    <a:pt x="1155" y="3496"/>
                  </a:cubicBezTo>
                  <a:cubicBezTo>
                    <a:pt x="1155" y="3496"/>
                    <a:pt x="1034" y="3283"/>
                    <a:pt x="851" y="3040"/>
                  </a:cubicBezTo>
                  <a:cubicBezTo>
                    <a:pt x="639" y="2736"/>
                    <a:pt x="456" y="2311"/>
                    <a:pt x="335" y="1824"/>
                  </a:cubicBezTo>
                  <a:cubicBezTo>
                    <a:pt x="243" y="1307"/>
                    <a:pt x="152" y="821"/>
                    <a:pt x="122" y="517"/>
                  </a:cubicBezTo>
                  <a:cubicBezTo>
                    <a:pt x="91" y="183"/>
                    <a:pt x="31" y="0"/>
                    <a:pt x="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53"/>
            <p:cNvSpPr/>
            <p:nvPr/>
          </p:nvSpPr>
          <p:spPr>
            <a:xfrm>
              <a:off x="17210325" y="118825"/>
              <a:ext cx="9900" cy="114025"/>
            </a:xfrm>
            <a:custGeom>
              <a:avLst/>
              <a:gdLst/>
              <a:ahLst/>
              <a:cxnLst/>
              <a:rect l="l" t="t" r="r" b="b"/>
              <a:pathLst>
                <a:path w="396" h="4561" extrusionOk="0">
                  <a:moveTo>
                    <a:pt x="30" y="1"/>
                  </a:moveTo>
                  <a:cubicBezTo>
                    <a:pt x="0" y="1"/>
                    <a:pt x="91" y="274"/>
                    <a:pt x="152" y="700"/>
                  </a:cubicBezTo>
                  <a:cubicBezTo>
                    <a:pt x="243" y="1125"/>
                    <a:pt x="274" y="1673"/>
                    <a:pt x="243" y="2281"/>
                  </a:cubicBezTo>
                  <a:cubicBezTo>
                    <a:pt x="152" y="3557"/>
                    <a:pt x="0" y="4560"/>
                    <a:pt x="30" y="4560"/>
                  </a:cubicBezTo>
                  <a:cubicBezTo>
                    <a:pt x="30" y="4560"/>
                    <a:pt x="122" y="4317"/>
                    <a:pt x="182" y="3922"/>
                  </a:cubicBezTo>
                  <a:cubicBezTo>
                    <a:pt x="274" y="3496"/>
                    <a:pt x="334" y="2949"/>
                    <a:pt x="334" y="2281"/>
                  </a:cubicBezTo>
                  <a:cubicBezTo>
                    <a:pt x="395" y="1642"/>
                    <a:pt x="304" y="1065"/>
                    <a:pt x="243" y="670"/>
                  </a:cubicBezTo>
                  <a:cubicBezTo>
                    <a:pt x="152" y="244"/>
                    <a:pt x="30" y="1"/>
                    <a:pt x="30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53"/>
            <p:cNvSpPr/>
            <p:nvPr/>
          </p:nvSpPr>
          <p:spPr>
            <a:xfrm>
              <a:off x="17230075" y="125675"/>
              <a:ext cx="17500" cy="105650"/>
            </a:xfrm>
            <a:custGeom>
              <a:avLst/>
              <a:gdLst/>
              <a:ahLst/>
              <a:cxnLst/>
              <a:rect l="l" t="t" r="r" b="b"/>
              <a:pathLst>
                <a:path w="700" h="4226" extrusionOk="0">
                  <a:moveTo>
                    <a:pt x="669" y="0"/>
                  </a:moveTo>
                  <a:cubicBezTo>
                    <a:pt x="608" y="0"/>
                    <a:pt x="608" y="244"/>
                    <a:pt x="608" y="608"/>
                  </a:cubicBezTo>
                  <a:cubicBezTo>
                    <a:pt x="608" y="1003"/>
                    <a:pt x="578" y="1520"/>
                    <a:pt x="456" y="2098"/>
                  </a:cubicBezTo>
                  <a:cubicBezTo>
                    <a:pt x="395" y="2675"/>
                    <a:pt x="274" y="3192"/>
                    <a:pt x="152" y="3587"/>
                  </a:cubicBezTo>
                  <a:cubicBezTo>
                    <a:pt x="61" y="3952"/>
                    <a:pt x="0" y="4195"/>
                    <a:pt x="0" y="4225"/>
                  </a:cubicBezTo>
                  <a:cubicBezTo>
                    <a:pt x="0" y="4225"/>
                    <a:pt x="122" y="3982"/>
                    <a:pt x="244" y="3648"/>
                  </a:cubicBezTo>
                  <a:cubicBezTo>
                    <a:pt x="365" y="3283"/>
                    <a:pt x="456" y="2736"/>
                    <a:pt x="578" y="2158"/>
                  </a:cubicBezTo>
                  <a:cubicBezTo>
                    <a:pt x="669" y="1611"/>
                    <a:pt x="699" y="1034"/>
                    <a:pt x="699" y="669"/>
                  </a:cubicBezTo>
                  <a:cubicBezTo>
                    <a:pt x="699" y="274"/>
                    <a:pt x="669" y="0"/>
                    <a:pt x="669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53"/>
            <p:cNvSpPr/>
            <p:nvPr/>
          </p:nvSpPr>
          <p:spPr>
            <a:xfrm>
              <a:off x="17308350" y="250300"/>
              <a:ext cx="38775" cy="98150"/>
            </a:xfrm>
            <a:custGeom>
              <a:avLst/>
              <a:gdLst/>
              <a:ahLst/>
              <a:cxnLst/>
              <a:rect l="l" t="t" r="r" b="b"/>
              <a:pathLst>
                <a:path w="1551" h="3926" extrusionOk="0">
                  <a:moveTo>
                    <a:pt x="30" y="0"/>
                  </a:moveTo>
                  <a:cubicBezTo>
                    <a:pt x="30" y="0"/>
                    <a:pt x="0" y="213"/>
                    <a:pt x="0" y="639"/>
                  </a:cubicBezTo>
                  <a:cubicBezTo>
                    <a:pt x="0" y="1034"/>
                    <a:pt x="61" y="1581"/>
                    <a:pt x="304" y="2158"/>
                  </a:cubicBezTo>
                  <a:cubicBezTo>
                    <a:pt x="517" y="2736"/>
                    <a:pt x="821" y="3192"/>
                    <a:pt x="1064" y="3496"/>
                  </a:cubicBezTo>
                  <a:cubicBezTo>
                    <a:pt x="1259" y="3774"/>
                    <a:pt x="1454" y="3925"/>
                    <a:pt x="1508" y="3925"/>
                  </a:cubicBezTo>
                  <a:cubicBezTo>
                    <a:pt x="1513" y="3925"/>
                    <a:pt x="1517" y="3924"/>
                    <a:pt x="1520" y="3921"/>
                  </a:cubicBezTo>
                  <a:cubicBezTo>
                    <a:pt x="1550" y="3861"/>
                    <a:pt x="821" y="3192"/>
                    <a:pt x="395" y="2098"/>
                  </a:cubicBezTo>
                  <a:cubicBezTo>
                    <a:pt x="0" y="973"/>
                    <a:pt x="61" y="0"/>
                    <a:pt x="3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53"/>
            <p:cNvSpPr/>
            <p:nvPr/>
          </p:nvSpPr>
          <p:spPr>
            <a:xfrm>
              <a:off x="17337975" y="227500"/>
              <a:ext cx="6100" cy="110200"/>
            </a:xfrm>
            <a:custGeom>
              <a:avLst/>
              <a:gdLst/>
              <a:ahLst/>
              <a:cxnLst/>
              <a:rect l="l" t="t" r="r" b="b"/>
              <a:pathLst>
                <a:path w="244" h="4408" extrusionOk="0">
                  <a:moveTo>
                    <a:pt x="1" y="0"/>
                  </a:moveTo>
                  <a:lnTo>
                    <a:pt x="1" y="639"/>
                  </a:lnTo>
                  <a:cubicBezTo>
                    <a:pt x="31" y="1034"/>
                    <a:pt x="31" y="1581"/>
                    <a:pt x="61" y="2219"/>
                  </a:cubicBezTo>
                  <a:cubicBezTo>
                    <a:pt x="92" y="2827"/>
                    <a:pt x="92" y="3374"/>
                    <a:pt x="92" y="3769"/>
                  </a:cubicBezTo>
                  <a:cubicBezTo>
                    <a:pt x="92" y="4134"/>
                    <a:pt x="92" y="4408"/>
                    <a:pt x="153" y="4408"/>
                  </a:cubicBezTo>
                  <a:cubicBezTo>
                    <a:pt x="153" y="4408"/>
                    <a:pt x="183" y="4165"/>
                    <a:pt x="213" y="3769"/>
                  </a:cubicBezTo>
                  <a:cubicBezTo>
                    <a:pt x="244" y="3344"/>
                    <a:pt x="244" y="2797"/>
                    <a:pt x="213" y="2219"/>
                  </a:cubicBezTo>
                  <a:cubicBezTo>
                    <a:pt x="183" y="1581"/>
                    <a:pt x="153" y="1034"/>
                    <a:pt x="92" y="639"/>
                  </a:cubicBezTo>
                  <a:cubicBezTo>
                    <a:pt x="61" y="274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53"/>
            <p:cNvSpPr/>
            <p:nvPr/>
          </p:nvSpPr>
          <p:spPr>
            <a:xfrm>
              <a:off x="17353925" y="239650"/>
              <a:ext cx="19025" cy="95025"/>
            </a:xfrm>
            <a:custGeom>
              <a:avLst/>
              <a:gdLst/>
              <a:ahLst/>
              <a:cxnLst/>
              <a:rect l="l" t="t" r="r" b="b"/>
              <a:pathLst>
                <a:path w="761" h="3801" extrusionOk="0">
                  <a:moveTo>
                    <a:pt x="578" y="1"/>
                  </a:moveTo>
                  <a:cubicBezTo>
                    <a:pt x="518" y="1"/>
                    <a:pt x="609" y="244"/>
                    <a:pt x="609" y="578"/>
                  </a:cubicBezTo>
                  <a:cubicBezTo>
                    <a:pt x="639" y="913"/>
                    <a:pt x="609" y="1399"/>
                    <a:pt x="487" y="1916"/>
                  </a:cubicBezTo>
                  <a:cubicBezTo>
                    <a:pt x="366" y="2432"/>
                    <a:pt x="214" y="2888"/>
                    <a:pt x="92" y="3192"/>
                  </a:cubicBezTo>
                  <a:cubicBezTo>
                    <a:pt x="31" y="3587"/>
                    <a:pt x="1" y="3800"/>
                    <a:pt x="1" y="3800"/>
                  </a:cubicBezTo>
                  <a:cubicBezTo>
                    <a:pt x="1" y="3800"/>
                    <a:pt x="122" y="3618"/>
                    <a:pt x="214" y="3283"/>
                  </a:cubicBezTo>
                  <a:cubicBezTo>
                    <a:pt x="335" y="2919"/>
                    <a:pt x="518" y="2463"/>
                    <a:pt x="639" y="1946"/>
                  </a:cubicBezTo>
                  <a:cubicBezTo>
                    <a:pt x="761" y="1399"/>
                    <a:pt x="761" y="913"/>
                    <a:pt x="730" y="578"/>
                  </a:cubicBezTo>
                  <a:cubicBezTo>
                    <a:pt x="670" y="244"/>
                    <a:pt x="609" y="1"/>
                    <a:pt x="578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53"/>
            <p:cNvSpPr/>
            <p:nvPr/>
          </p:nvSpPr>
          <p:spPr>
            <a:xfrm>
              <a:off x="16874450" y="298725"/>
              <a:ext cx="77525" cy="15425"/>
            </a:xfrm>
            <a:custGeom>
              <a:avLst/>
              <a:gdLst/>
              <a:ahLst/>
              <a:cxnLst/>
              <a:rect l="l" t="t" r="r" b="b"/>
              <a:pathLst>
                <a:path w="3101" h="617" extrusionOk="0">
                  <a:moveTo>
                    <a:pt x="46" y="1"/>
                  </a:moveTo>
                  <a:cubicBezTo>
                    <a:pt x="36" y="1"/>
                    <a:pt x="31" y="3"/>
                    <a:pt x="31" y="9"/>
                  </a:cubicBezTo>
                  <a:cubicBezTo>
                    <a:pt x="0" y="39"/>
                    <a:pt x="638" y="404"/>
                    <a:pt x="1550" y="525"/>
                  </a:cubicBezTo>
                  <a:cubicBezTo>
                    <a:pt x="2006" y="617"/>
                    <a:pt x="2371" y="617"/>
                    <a:pt x="2675" y="617"/>
                  </a:cubicBezTo>
                  <a:cubicBezTo>
                    <a:pt x="2918" y="617"/>
                    <a:pt x="3101" y="617"/>
                    <a:pt x="3101" y="556"/>
                  </a:cubicBezTo>
                  <a:cubicBezTo>
                    <a:pt x="3101" y="525"/>
                    <a:pt x="2371" y="495"/>
                    <a:pt x="1550" y="373"/>
                  </a:cubicBezTo>
                  <a:cubicBezTo>
                    <a:pt x="748" y="263"/>
                    <a:pt x="147" y="1"/>
                    <a:pt x="4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53"/>
            <p:cNvSpPr/>
            <p:nvPr/>
          </p:nvSpPr>
          <p:spPr>
            <a:xfrm>
              <a:off x="16869125" y="254050"/>
              <a:ext cx="90450" cy="45700"/>
            </a:xfrm>
            <a:custGeom>
              <a:avLst/>
              <a:gdLst/>
              <a:ahLst/>
              <a:cxnLst/>
              <a:rect l="l" t="t" r="r" b="b"/>
              <a:pathLst>
                <a:path w="3618" h="1828" extrusionOk="0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33"/>
                    <a:pt x="821" y="458"/>
                    <a:pt x="1794" y="975"/>
                  </a:cubicBezTo>
                  <a:cubicBezTo>
                    <a:pt x="2758" y="1472"/>
                    <a:pt x="3553" y="1828"/>
                    <a:pt x="3614" y="1828"/>
                  </a:cubicBezTo>
                  <a:cubicBezTo>
                    <a:pt x="3616" y="1828"/>
                    <a:pt x="3617" y="1827"/>
                    <a:pt x="3617" y="1826"/>
                  </a:cubicBezTo>
                  <a:cubicBezTo>
                    <a:pt x="3617" y="1796"/>
                    <a:pt x="2827" y="1370"/>
                    <a:pt x="1824" y="823"/>
                  </a:cubicBezTo>
                  <a:cubicBezTo>
                    <a:pt x="889" y="356"/>
                    <a:pt x="67" y="0"/>
                    <a:pt x="4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53"/>
            <p:cNvSpPr/>
            <p:nvPr/>
          </p:nvSpPr>
          <p:spPr>
            <a:xfrm>
              <a:off x="16884325" y="227500"/>
              <a:ext cx="78275" cy="65400"/>
            </a:xfrm>
            <a:custGeom>
              <a:avLst/>
              <a:gdLst/>
              <a:ahLst/>
              <a:cxnLst/>
              <a:rect l="l" t="t" r="r" b="b"/>
              <a:pathLst>
                <a:path w="3131" h="2616" extrusionOk="0">
                  <a:moveTo>
                    <a:pt x="61" y="0"/>
                  </a:moveTo>
                  <a:lnTo>
                    <a:pt x="61" y="0"/>
                  </a:lnTo>
                  <a:cubicBezTo>
                    <a:pt x="0" y="31"/>
                    <a:pt x="851" y="456"/>
                    <a:pt x="1672" y="1186"/>
                  </a:cubicBezTo>
                  <a:cubicBezTo>
                    <a:pt x="2536" y="1871"/>
                    <a:pt x="3079" y="2615"/>
                    <a:pt x="3129" y="2615"/>
                  </a:cubicBezTo>
                  <a:cubicBezTo>
                    <a:pt x="3130" y="2615"/>
                    <a:pt x="3130" y="2615"/>
                    <a:pt x="3131" y="2614"/>
                  </a:cubicBezTo>
                  <a:cubicBezTo>
                    <a:pt x="3131" y="2614"/>
                    <a:pt x="3009" y="2432"/>
                    <a:pt x="2797" y="2128"/>
                  </a:cubicBezTo>
                  <a:cubicBezTo>
                    <a:pt x="2554" y="1824"/>
                    <a:pt x="2219" y="1429"/>
                    <a:pt x="1763" y="1095"/>
                  </a:cubicBezTo>
                  <a:cubicBezTo>
                    <a:pt x="1338" y="730"/>
                    <a:pt x="882" y="456"/>
                    <a:pt x="578" y="274"/>
                  </a:cubicBezTo>
                  <a:cubicBezTo>
                    <a:pt x="274" y="61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53"/>
            <p:cNvSpPr/>
            <p:nvPr/>
          </p:nvSpPr>
          <p:spPr>
            <a:xfrm>
              <a:off x="16913200" y="388600"/>
              <a:ext cx="98800" cy="33525"/>
            </a:xfrm>
            <a:custGeom>
              <a:avLst/>
              <a:gdLst/>
              <a:ahLst/>
              <a:cxnLst/>
              <a:rect l="l" t="t" r="r" b="b"/>
              <a:pathLst>
                <a:path w="3952" h="1341" extrusionOk="0">
                  <a:moveTo>
                    <a:pt x="31" y="0"/>
                  </a:moveTo>
                  <a:cubicBezTo>
                    <a:pt x="0" y="0"/>
                    <a:pt x="882" y="365"/>
                    <a:pt x="1976" y="730"/>
                  </a:cubicBezTo>
                  <a:cubicBezTo>
                    <a:pt x="2980" y="1103"/>
                    <a:pt x="3849" y="1340"/>
                    <a:pt x="3943" y="1340"/>
                  </a:cubicBezTo>
                  <a:cubicBezTo>
                    <a:pt x="3949" y="1340"/>
                    <a:pt x="3952" y="1339"/>
                    <a:pt x="3952" y="1338"/>
                  </a:cubicBezTo>
                  <a:cubicBezTo>
                    <a:pt x="3952" y="1307"/>
                    <a:pt x="3101" y="1003"/>
                    <a:pt x="2006" y="608"/>
                  </a:cubicBezTo>
                  <a:cubicBezTo>
                    <a:pt x="943" y="274"/>
                    <a:pt x="61" y="0"/>
                    <a:pt x="3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53"/>
            <p:cNvSpPr/>
            <p:nvPr/>
          </p:nvSpPr>
          <p:spPr>
            <a:xfrm>
              <a:off x="16926125" y="424150"/>
              <a:ext cx="92725" cy="12625"/>
            </a:xfrm>
            <a:custGeom>
              <a:avLst/>
              <a:gdLst/>
              <a:ahLst/>
              <a:cxnLst/>
              <a:rect l="l" t="t" r="r" b="b"/>
              <a:pathLst>
                <a:path w="3709" h="505" extrusionOk="0">
                  <a:moveTo>
                    <a:pt x="14" y="0"/>
                  </a:moveTo>
                  <a:cubicBezTo>
                    <a:pt x="5" y="0"/>
                    <a:pt x="0" y="2"/>
                    <a:pt x="0" y="7"/>
                  </a:cubicBezTo>
                  <a:cubicBezTo>
                    <a:pt x="0" y="7"/>
                    <a:pt x="213" y="128"/>
                    <a:pt x="486" y="220"/>
                  </a:cubicBezTo>
                  <a:cubicBezTo>
                    <a:pt x="790" y="341"/>
                    <a:pt x="1307" y="463"/>
                    <a:pt x="1793" y="493"/>
                  </a:cubicBezTo>
                  <a:cubicBezTo>
                    <a:pt x="1930" y="501"/>
                    <a:pt x="2059" y="505"/>
                    <a:pt x="2182" y="505"/>
                  </a:cubicBezTo>
                  <a:cubicBezTo>
                    <a:pt x="2549" y="505"/>
                    <a:pt x="2857" y="470"/>
                    <a:pt x="3131" y="402"/>
                  </a:cubicBezTo>
                  <a:cubicBezTo>
                    <a:pt x="3465" y="372"/>
                    <a:pt x="3708" y="311"/>
                    <a:pt x="3708" y="311"/>
                  </a:cubicBezTo>
                  <a:cubicBezTo>
                    <a:pt x="3708" y="309"/>
                    <a:pt x="3704" y="308"/>
                    <a:pt x="3697" y="308"/>
                  </a:cubicBezTo>
                  <a:cubicBezTo>
                    <a:pt x="3617" y="308"/>
                    <a:pt x="3136" y="409"/>
                    <a:pt x="2488" y="409"/>
                  </a:cubicBezTo>
                  <a:cubicBezTo>
                    <a:pt x="2281" y="409"/>
                    <a:pt x="2057" y="399"/>
                    <a:pt x="1824" y="372"/>
                  </a:cubicBezTo>
                  <a:cubicBezTo>
                    <a:pt x="869" y="315"/>
                    <a:pt x="122" y="0"/>
                    <a:pt x="14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53"/>
            <p:cNvSpPr/>
            <p:nvPr/>
          </p:nvSpPr>
          <p:spPr>
            <a:xfrm>
              <a:off x="16936000" y="364775"/>
              <a:ext cx="79800" cy="52750"/>
            </a:xfrm>
            <a:custGeom>
              <a:avLst/>
              <a:gdLst/>
              <a:ahLst/>
              <a:cxnLst/>
              <a:rect l="l" t="t" r="r" b="b"/>
              <a:pathLst>
                <a:path w="3192" h="2110" extrusionOk="0">
                  <a:moveTo>
                    <a:pt x="35" y="0"/>
                  </a:moveTo>
                  <a:cubicBezTo>
                    <a:pt x="12" y="0"/>
                    <a:pt x="0" y="4"/>
                    <a:pt x="0" y="11"/>
                  </a:cubicBezTo>
                  <a:cubicBezTo>
                    <a:pt x="0" y="41"/>
                    <a:pt x="821" y="254"/>
                    <a:pt x="1733" y="862"/>
                  </a:cubicBezTo>
                  <a:cubicBezTo>
                    <a:pt x="2596" y="1398"/>
                    <a:pt x="3139" y="2109"/>
                    <a:pt x="3189" y="2109"/>
                  </a:cubicBezTo>
                  <a:cubicBezTo>
                    <a:pt x="3190" y="2109"/>
                    <a:pt x="3191" y="2109"/>
                    <a:pt x="3192" y="2108"/>
                  </a:cubicBezTo>
                  <a:cubicBezTo>
                    <a:pt x="3192" y="2108"/>
                    <a:pt x="3070" y="1926"/>
                    <a:pt x="2857" y="1652"/>
                  </a:cubicBezTo>
                  <a:cubicBezTo>
                    <a:pt x="2614" y="1379"/>
                    <a:pt x="2280" y="1044"/>
                    <a:pt x="1824" y="741"/>
                  </a:cubicBezTo>
                  <a:cubicBezTo>
                    <a:pt x="1368" y="437"/>
                    <a:pt x="912" y="254"/>
                    <a:pt x="578" y="133"/>
                  </a:cubicBezTo>
                  <a:cubicBezTo>
                    <a:pt x="299" y="40"/>
                    <a:pt x="109" y="0"/>
                    <a:pt x="35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53"/>
            <p:cNvSpPr/>
            <p:nvPr/>
          </p:nvSpPr>
          <p:spPr>
            <a:xfrm>
              <a:off x="16907125" y="227475"/>
              <a:ext cx="98050" cy="117850"/>
            </a:xfrm>
            <a:custGeom>
              <a:avLst/>
              <a:gdLst/>
              <a:ahLst/>
              <a:cxnLst/>
              <a:rect l="l" t="t" r="r" b="b"/>
              <a:pathLst>
                <a:path w="3922" h="4714" extrusionOk="0">
                  <a:moveTo>
                    <a:pt x="1874" y="0"/>
                  </a:moveTo>
                  <a:cubicBezTo>
                    <a:pt x="1805" y="0"/>
                    <a:pt x="1737" y="10"/>
                    <a:pt x="1672" y="32"/>
                  </a:cubicBezTo>
                  <a:cubicBezTo>
                    <a:pt x="1490" y="123"/>
                    <a:pt x="1307" y="305"/>
                    <a:pt x="1186" y="731"/>
                  </a:cubicBezTo>
                  <a:cubicBezTo>
                    <a:pt x="1034" y="1369"/>
                    <a:pt x="1216" y="2038"/>
                    <a:pt x="1672" y="2555"/>
                  </a:cubicBezTo>
                  <a:cubicBezTo>
                    <a:pt x="1186" y="2615"/>
                    <a:pt x="426" y="2889"/>
                    <a:pt x="213" y="3406"/>
                  </a:cubicBezTo>
                  <a:cubicBezTo>
                    <a:pt x="0" y="3922"/>
                    <a:pt x="243" y="4530"/>
                    <a:pt x="760" y="4682"/>
                  </a:cubicBezTo>
                  <a:cubicBezTo>
                    <a:pt x="857" y="4704"/>
                    <a:pt x="958" y="4714"/>
                    <a:pt x="1060" y="4714"/>
                  </a:cubicBezTo>
                  <a:cubicBezTo>
                    <a:pt x="1245" y="4714"/>
                    <a:pt x="1434" y="4680"/>
                    <a:pt x="1611" y="4622"/>
                  </a:cubicBezTo>
                  <a:cubicBezTo>
                    <a:pt x="2523" y="4378"/>
                    <a:pt x="3101" y="3679"/>
                    <a:pt x="3921" y="3375"/>
                  </a:cubicBezTo>
                  <a:lnTo>
                    <a:pt x="3921" y="3375"/>
                  </a:lnTo>
                  <a:cubicBezTo>
                    <a:pt x="3916" y="3377"/>
                    <a:pt x="3910" y="3378"/>
                    <a:pt x="3904" y="3378"/>
                  </a:cubicBezTo>
                  <a:cubicBezTo>
                    <a:pt x="3632" y="3378"/>
                    <a:pt x="3251" y="1274"/>
                    <a:pt x="3161" y="1065"/>
                  </a:cubicBezTo>
                  <a:cubicBezTo>
                    <a:pt x="3001" y="556"/>
                    <a:pt x="2391" y="0"/>
                    <a:pt x="1874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53"/>
            <p:cNvSpPr/>
            <p:nvPr/>
          </p:nvSpPr>
          <p:spPr>
            <a:xfrm>
              <a:off x="16969425" y="357075"/>
              <a:ext cx="95775" cy="118675"/>
            </a:xfrm>
            <a:custGeom>
              <a:avLst/>
              <a:gdLst/>
              <a:ahLst/>
              <a:cxnLst/>
              <a:rect l="l" t="t" r="r" b="b"/>
              <a:pathLst>
                <a:path w="3831" h="4747" extrusionOk="0">
                  <a:moveTo>
                    <a:pt x="3830" y="3207"/>
                  </a:moveTo>
                  <a:cubicBezTo>
                    <a:pt x="3830" y="3207"/>
                    <a:pt x="3829" y="3207"/>
                    <a:pt x="3828" y="3208"/>
                  </a:cubicBezTo>
                  <a:lnTo>
                    <a:pt x="3828" y="3208"/>
                  </a:lnTo>
                  <a:cubicBezTo>
                    <a:pt x="3829" y="3207"/>
                    <a:pt x="3830" y="3207"/>
                    <a:pt x="3830" y="3207"/>
                  </a:cubicBezTo>
                  <a:close/>
                  <a:moveTo>
                    <a:pt x="1598" y="0"/>
                  </a:moveTo>
                  <a:cubicBezTo>
                    <a:pt x="1517" y="0"/>
                    <a:pt x="1439" y="14"/>
                    <a:pt x="1368" y="45"/>
                  </a:cubicBezTo>
                  <a:cubicBezTo>
                    <a:pt x="1156" y="137"/>
                    <a:pt x="973" y="349"/>
                    <a:pt x="943" y="745"/>
                  </a:cubicBezTo>
                  <a:cubicBezTo>
                    <a:pt x="852" y="1383"/>
                    <a:pt x="1095" y="2082"/>
                    <a:pt x="1581" y="2538"/>
                  </a:cubicBezTo>
                  <a:cubicBezTo>
                    <a:pt x="1064" y="2629"/>
                    <a:pt x="335" y="2994"/>
                    <a:pt x="153" y="3511"/>
                  </a:cubicBezTo>
                  <a:cubicBezTo>
                    <a:pt x="1" y="4058"/>
                    <a:pt x="213" y="4635"/>
                    <a:pt x="791" y="4726"/>
                  </a:cubicBezTo>
                  <a:cubicBezTo>
                    <a:pt x="862" y="4741"/>
                    <a:pt x="931" y="4746"/>
                    <a:pt x="998" y="4746"/>
                  </a:cubicBezTo>
                  <a:cubicBezTo>
                    <a:pt x="1220" y="4746"/>
                    <a:pt x="1425" y="4682"/>
                    <a:pt x="1612" y="4635"/>
                  </a:cubicBezTo>
                  <a:cubicBezTo>
                    <a:pt x="2492" y="4301"/>
                    <a:pt x="2978" y="3603"/>
                    <a:pt x="3828" y="3208"/>
                  </a:cubicBezTo>
                  <a:lnTo>
                    <a:pt x="3828" y="3208"/>
                  </a:lnTo>
                  <a:cubicBezTo>
                    <a:pt x="3822" y="3210"/>
                    <a:pt x="3816" y="3212"/>
                    <a:pt x="3810" y="3212"/>
                  </a:cubicBezTo>
                  <a:cubicBezTo>
                    <a:pt x="3554" y="3212"/>
                    <a:pt x="2978" y="1164"/>
                    <a:pt x="2919" y="957"/>
                  </a:cubicBezTo>
                  <a:cubicBezTo>
                    <a:pt x="2685" y="490"/>
                    <a:pt x="2074" y="0"/>
                    <a:pt x="1598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53"/>
            <p:cNvSpPr/>
            <p:nvPr/>
          </p:nvSpPr>
          <p:spPr>
            <a:xfrm>
              <a:off x="16963350" y="73125"/>
              <a:ext cx="148950" cy="127800"/>
            </a:xfrm>
            <a:custGeom>
              <a:avLst/>
              <a:gdLst/>
              <a:ahLst/>
              <a:cxnLst/>
              <a:rect l="l" t="t" r="r" b="b"/>
              <a:pathLst>
                <a:path w="5958" h="5112" extrusionOk="0">
                  <a:moveTo>
                    <a:pt x="4838" y="1"/>
                  </a:moveTo>
                  <a:cubicBezTo>
                    <a:pt x="4635" y="1"/>
                    <a:pt x="4415" y="89"/>
                    <a:pt x="4195" y="309"/>
                  </a:cubicBezTo>
                  <a:cubicBezTo>
                    <a:pt x="3496" y="826"/>
                    <a:pt x="3070" y="1646"/>
                    <a:pt x="3131" y="2498"/>
                  </a:cubicBezTo>
                  <a:cubicBezTo>
                    <a:pt x="2713" y="2211"/>
                    <a:pt x="2103" y="1941"/>
                    <a:pt x="1544" y="1941"/>
                  </a:cubicBezTo>
                  <a:cubicBezTo>
                    <a:pt x="1332" y="1941"/>
                    <a:pt x="1127" y="1980"/>
                    <a:pt x="943" y="2072"/>
                  </a:cubicBezTo>
                  <a:cubicBezTo>
                    <a:pt x="335" y="2376"/>
                    <a:pt x="0" y="3136"/>
                    <a:pt x="426" y="3744"/>
                  </a:cubicBezTo>
                  <a:cubicBezTo>
                    <a:pt x="608" y="4048"/>
                    <a:pt x="943" y="4230"/>
                    <a:pt x="1247" y="4382"/>
                  </a:cubicBezTo>
                  <a:cubicBezTo>
                    <a:pt x="2280" y="4868"/>
                    <a:pt x="3435" y="4686"/>
                    <a:pt x="4499" y="5112"/>
                  </a:cubicBezTo>
                  <a:cubicBezTo>
                    <a:pt x="4195" y="4990"/>
                    <a:pt x="5593" y="2528"/>
                    <a:pt x="5715" y="2254"/>
                  </a:cubicBezTo>
                  <a:cubicBezTo>
                    <a:pt x="5958" y="1525"/>
                    <a:pt x="5776" y="309"/>
                    <a:pt x="5137" y="66"/>
                  </a:cubicBezTo>
                  <a:cubicBezTo>
                    <a:pt x="5044" y="24"/>
                    <a:pt x="4943" y="1"/>
                    <a:pt x="4838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53"/>
            <p:cNvSpPr/>
            <p:nvPr/>
          </p:nvSpPr>
          <p:spPr>
            <a:xfrm>
              <a:off x="16705750" y="491950"/>
              <a:ext cx="177075" cy="301700"/>
            </a:xfrm>
            <a:custGeom>
              <a:avLst/>
              <a:gdLst/>
              <a:ahLst/>
              <a:cxnLst/>
              <a:rect l="l" t="t" r="r" b="b"/>
              <a:pathLst>
                <a:path w="7083" h="12068" extrusionOk="0">
                  <a:moveTo>
                    <a:pt x="1338" y="0"/>
                  </a:moveTo>
                  <a:cubicBezTo>
                    <a:pt x="1186" y="0"/>
                    <a:pt x="1034" y="0"/>
                    <a:pt x="912" y="30"/>
                  </a:cubicBezTo>
                  <a:cubicBezTo>
                    <a:pt x="608" y="152"/>
                    <a:pt x="517" y="456"/>
                    <a:pt x="426" y="760"/>
                  </a:cubicBezTo>
                  <a:cubicBezTo>
                    <a:pt x="0" y="2432"/>
                    <a:pt x="91" y="4195"/>
                    <a:pt x="547" y="5866"/>
                  </a:cubicBezTo>
                  <a:cubicBezTo>
                    <a:pt x="1003" y="7538"/>
                    <a:pt x="1763" y="9119"/>
                    <a:pt x="2675" y="10578"/>
                  </a:cubicBezTo>
                  <a:cubicBezTo>
                    <a:pt x="3040" y="11155"/>
                    <a:pt x="3465" y="11763"/>
                    <a:pt x="4073" y="12067"/>
                  </a:cubicBezTo>
                  <a:lnTo>
                    <a:pt x="7083" y="3404"/>
                  </a:lnTo>
                  <a:cubicBezTo>
                    <a:pt x="5897" y="1429"/>
                    <a:pt x="3648" y="91"/>
                    <a:pt x="1338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53"/>
            <p:cNvSpPr/>
            <p:nvPr/>
          </p:nvSpPr>
          <p:spPr>
            <a:xfrm>
              <a:off x="16932950" y="414175"/>
              <a:ext cx="193800" cy="307275"/>
            </a:xfrm>
            <a:custGeom>
              <a:avLst/>
              <a:gdLst/>
              <a:ahLst/>
              <a:cxnLst/>
              <a:rect l="l" t="t" r="r" b="b"/>
              <a:pathLst>
                <a:path w="7752" h="12291" extrusionOk="0">
                  <a:moveTo>
                    <a:pt x="5587" y="0"/>
                  </a:moveTo>
                  <a:cubicBezTo>
                    <a:pt x="5379" y="0"/>
                    <a:pt x="5149" y="51"/>
                    <a:pt x="4894" y="163"/>
                  </a:cubicBezTo>
                  <a:cubicBezTo>
                    <a:pt x="2827" y="1105"/>
                    <a:pt x="1247" y="3506"/>
                    <a:pt x="639" y="5634"/>
                  </a:cubicBezTo>
                  <a:cubicBezTo>
                    <a:pt x="1" y="7792"/>
                    <a:pt x="153" y="10163"/>
                    <a:pt x="852" y="12291"/>
                  </a:cubicBezTo>
                  <a:lnTo>
                    <a:pt x="7296" y="9525"/>
                  </a:lnTo>
                  <a:cubicBezTo>
                    <a:pt x="7752" y="8096"/>
                    <a:pt x="7721" y="6576"/>
                    <a:pt x="7630" y="5117"/>
                  </a:cubicBezTo>
                  <a:cubicBezTo>
                    <a:pt x="7575" y="3944"/>
                    <a:pt x="7423" y="0"/>
                    <a:pt x="5587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53"/>
            <p:cNvSpPr/>
            <p:nvPr/>
          </p:nvSpPr>
          <p:spPr>
            <a:xfrm>
              <a:off x="16967150" y="499125"/>
              <a:ext cx="246225" cy="435850"/>
            </a:xfrm>
            <a:custGeom>
              <a:avLst/>
              <a:gdLst/>
              <a:ahLst/>
              <a:cxnLst/>
              <a:rect l="l" t="t" r="r" b="b"/>
              <a:pathLst>
                <a:path w="9849" h="17434" extrusionOk="0">
                  <a:moveTo>
                    <a:pt x="8168" y="1"/>
                  </a:moveTo>
                  <a:cubicBezTo>
                    <a:pt x="7984" y="1"/>
                    <a:pt x="7792" y="39"/>
                    <a:pt x="7599" y="78"/>
                  </a:cubicBezTo>
                  <a:cubicBezTo>
                    <a:pt x="4499" y="929"/>
                    <a:pt x="2554" y="2844"/>
                    <a:pt x="943" y="5640"/>
                  </a:cubicBezTo>
                  <a:cubicBezTo>
                    <a:pt x="608" y="6187"/>
                    <a:pt x="304" y="6765"/>
                    <a:pt x="152" y="7403"/>
                  </a:cubicBezTo>
                  <a:cubicBezTo>
                    <a:pt x="0" y="8072"/>
                    <a:pt x="0" y="8741"/>
                    <a:pt x="304" y="9318"/>
                  </a:cubicBezTo>
                  <a:lnTo>
                    <a:pt x="1824" y="17434"/>
                  </a:lnTo>
                  <a:cubicBezTo>
                    <a:pt x="3952" y="15914"/>
                    <a:pt x="5897" y="14060"/>
                    <a:pt x="7326" y="11871"/>
                  </a:cubicBezTo>
                  <a:cubicBezTo>
                    <a:pt x="8785" y="9652"/>
                    <a:pt x="9697" y="7099"/>
                    <a:pt x="9818" y="4485"/>
                  </a:cubicBezTo>
                  <a:cubicBezTo>
                    <a:pt x="9849" y="3421"/>
                    <a:pt x="9575" y="2297"/>
                    <a:pt x="9302" y="1233"/>
                  </a:cubicBezTo>
                  <a:cubicBezTo>
                    <a:pt x="9210" y="716"/>
                    <a:pt x="8967" y="199"/>
                    <a:pt x="8481" y="47"/>
                  </a:cubicBezTo>
                  <a:cubicBezTo>
                    <a:pt x="8380" y="14"/>
                    <a:pt x="8276" y="1"/>
                    <a:pt x="8168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53"/>
            <p:cNvSpPr/>
            <p:nvPr/>
          </p:nvSpPr>
          <p:spPr>
            <a:xfrm>
              <a:off x="16643425" y="627375"/>
              <a:ext cx="367825" cy="313675"/>
            </a:xfrm>
            <a:custGeom>
              <a:avLst/>
              <a:gdLst/>
              <a:ahLst/>
              <a:cxnLst/>
              <a:rect l="l" t="t" r="r" b="b"/>
              <a:pathLst>
                <a:path w="14713" h="12547" extrusionOk="0">
                  <a:moveTo>
                    <a:pt x="3681" y="0"/>
                  </a:moveTo>
                  <a:cubicBezTo>
                    <a:pt x="2850" y="0"/>
                    <a:pt x="1992" y="114"/>
                    <a:pt x="1095" y="358"/>
                  </a:cubicBezTo>
                  <a:cubicBezTo>
                    <a:pt x="822" y="419"/>
                    <a:pt x="518" y="510"/>
                    <a:pt x="335" y="723"/>
                  </a:cubicBezTo>
                  <a:cubicBezTo>
                    <a:pt x="1" y="1057"/>
                    <a:pt x="31" y="1635"/>
                    <a:pt x="183" y="2121"/>
                  </a:cubicBezTo>
                  <a:cubicBezTo>
                    <a:pt x="457" y="3155"/>
                    <a:pt x="791" y="4310"/>
                    <a:pt x="1369" y="5222"/>
                  </a:cubicBezTo>
                  <a:cubicBezTo>
                    <a:pt x="2736" y="7440"/>
                    <a:pt x="4773" y="9203"/>
                    <a:pt x="7144" y="10419"/>
                  </a:cubicBezTo>
                  <a:cubicBezTo>
                    <a:pt x="9484" y="11635"/>
                    <a:pt x="12068" y="12273"/>
                    <a:pt x="14712" y="12547"/>
                  </a:cubicBezTo>
                  <a:lnTo>
                    <a:pt x="12007" y="4705"/>
                  </a:lnTo>
                  <a:cubicBezTo>
                    <a:pt x="11977" y="4066"/>
                    <a:pt x="11673" y="3459"/>
                    <a:pt x="11217" y="3003"/>
                  </a:cubicBezTo>
                  <a:cubicBezTo>
                    <a:pt x="10761" y="2547"/>
                    <a:pt x="10214" y="2212"/>
                    <a:pt x="9636" y="1878"/>
                  </a:cubicBezTo>
                  <a:cubicBezTo>
                    <a:pt x="7663" y="707"/>
                    <a:pt x="5752" y="0"/>
                    <a:pt x="368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53"/>
            <p:cNvSpPr/>
            <p:nvPr/>
          </p:nvSpPr>
          <p:spPr>
            <a:xfrm>
              <a:off x="16970200" y="500300"/>
              <a:ext cx="208225" cy="329050"/>
            </a:xfrm>
            <a:custGeom>
              <a:avLst/>
              <a:gdLst/>
              <a:ahLst/>
              <a:cxnLst/>
              <a:rect l="l" t="t" r="r" b="b"/>
              <a:pathLst>
                <a:path w="8329" h="13162" extrusionOk="0">
                  <a:moveTo>
                    <a:pt x="8207" y="0"/>
                  </a:moveTo>
                  <a:cubicBezTo>
                    <a:pt x="8024" y="152"/>
                    <a:pt x="7842" y="335"/>
                    <a:pt x="7660" y="517"/>
                  </a:cubicBezTo>
                  <a:cubicBezTo>
                    <a:pt x="6140" y="2037"/>
                    <a:pt x="4103" y="4286"/>
                    <a:pt x="2432" y="7143"/>
                  </a:cubicBezTo>
                  <a:cubicBezTo>
                    <a:pt x="1216" y="9241"/>
                    <a:pt x="426" y="11368"/>
                    <a:pt x="0" y="13162"/>
                  </a:cubicBezTo>
                  <a:lnTo>
                    <a:pt x="91" y="13162"/>
                  </a:lnTo>
                  <a:cubicBezTo>
                    <a:pt x="547" y="11368"/>
                    <a:pt x="1307" y="9271"/>
                    <a:pt x="2523" y="7174"/>
                  </a:cubicBezTo>
                  <a:cubicBezTo>
                    <a:pt x="4225" y="4317"/>
                    <a:pt x="6231" y="2067"/>
                    <a:pt x="7751" y="548"/>
                  </a:cubicBezTo>
                  <a:lnTo>
                    <a:pt x="8328" y="0"/>
                  </a:ln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53"/>
            <p:cNvSpPr/>
            <p:nvPr/>
          </p:nvSpPr>
          <p:spPr>
            <a:xfrm>
              <a:off x="17023375" y="515500"/>
              <a:ext cx="171775" cy="357175"/>
            </a:xfrm>
            <a:custGeom>
              <a:avLst/>
              <a:gdLst/>
              <a:ahLst/>
              <a:cxnLst/>
              <a:rect l="l" t="t" r="r" b="b"/>
              <a:pathLst>
                <a:path w="6871" h="14287" extrusionOk="0">
                  <a:moveTo>
                    <a:pt x="6840" y="0"/>
                  </a:moveTo>
                  <a:cubicBezTo>
                    <a:pt x="6840" y="31"/>
                    <a:pt x="6840" y="61"/>
                    <a:pt x="6809" y="122"/>
                  </a:cubicBezTo>
                  <a:cubicBezTo>
                    <a:pt x="6688" y="639"/>
                    <a:pt x="6566" y="1186"/>
                    <a:pt x="6384" y="1794"/>
                  </a:cubicBezTo>
                  <a:cubicBezTo>
                    <a:pt x="6232" y="2402"/>
                    <a:pt x="6049" y="3010"/>
                    <a:pt x="5806" y="3678"/>
                  </a:cubicBezTo>
                  <a:cubicBezTo>
                    <a:pt x="5350" y="5016"/>
                    <a:pt x="4773" y="6414"/>
                    <a:pt x="4104" y="7873"/>
                  </a:cubicBezTo>
                  <a:cubicBezTo>
                    <a:pt x="3375" y="9301"/>
                    <a:pt x="2584" y="10608"/>
                    <a:pt x="1824" y="11763"/>
                  </a:cubicBezTo>
                  <a:cubicBezTo>
                    <a:pt x="1399" y="12341"/>
                    <a:pt x="1065" y="12888"/>
                    <a:pt x="639" y="13374"/>
                  </a:cubicBezTo>
                  <a:cubicBezTo>
                    <a:pt x="426" y="13678"/>
                    <a:pt x="213" y="13952"/>
                    <a:pt x="1" y="14165"/>
                  </a:cubicBezTo>
                  <a:cubicBezTo>
                    <a:pt x="1" y="14195"/>
                    <a:pt x="31" y="14256"/>
                    <a:pt x="31" y="14286"/>
                  </a:cubicBezTo>
                  <a:cubicBezTo>
                    <a:pt x="274" y="14013"/>
                    <a:pt x="487" y="13739"/>
                    <a:pt x="730" y="13435"/>
                  </a:cubicBezTo>
                  <a:cubicBezTo>
                    <a:pt x="1095" y="12949"/>
                    <a:pt x="1490" y="12432"/>
                    <a:pt x="1885" y="11855"/>
                  </a:cubicBezTo>
                  <a:cubicBezTo>
                    <a:pt x="2676" y="10700"/>
                    <a:pt x="3496" y="9393"/>
                    <a:pt x="4195" y="7934"/>
                  </a:cubicBezTo>
                  <a:cubicBezTo>
                    <a:pt x="4925" y="6475"/>
                    <a:pt x="5502" y="5046"/>
                    <a:pt x="5928" y="3709"/>
                  </a:cubicBezTo>
                  <a:cubicBezTo>
                    <a:pt x="6110" y="3040"/>
                    <a:pt x="6323" y="2432"/>
                    <a:pt x="6475" y="1824"/>
                  </a:cubicBezTo>
                  <a:cubicBezTo>
                    <a:pt x="6657" y="1216"/>
                    <a:pt x="6749" y="639"/>
                    <a:pt x="6870" y="152"/>
                  </a:cubicBezTo>
                  <a:cubicBezTo>
                    <a:pt x="6870" y="122"/>
                    <a:pt x="6870" y="31"/>
                    <a:pt x="6840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53"/>
            <p:cNvSpPr/>
            <p:nvPr/>
          </p:nvSpPr>
          <p:spPr>
            <a:xfrm>
              <a:off x="16651800" y="642400"/>
              <a:ext cx="344250" cy="187725"/>
            </a:xfrm>
            <a:custGeom>
              <a:avLst/>
              <a:gdLst/>
              <a:ahLst/>
              <a:cxnLst/>
              <a:rect l="l" t="t" r="r" b="b"/>
              <a:pathLst>
                <a:path w="13770" h="7509" extrusionOk="0">
                  <a:moveTo>
                    <a:pt x="91" y="0"/>
                  </a:moveTo>
                  <a:cubicBezTo>
                    <a:pt x="91" y="40"/>
                    <a:pt x="66" y="66"/>
                    <a:pt x="40" y="72"/>
                  </a:cubicBezTo>
                  <a:lnTo>
                    <a:pt x="40" y="72"/>
                  </a:lnTo>
                  <a:lnTo>
                    <a:pt x="0" y="61"/>
                  </a:lnTo>
                  <a:lnTo>
                    <a:pt x="0" y="61"/>
                  </a:lnTo>
                  <a:cubicBezTo>
                    <a:pt x="8" y="69"/>
                    <a:pt x="19" y="73"/>
                    <a:pt x="29" y="73"/>
                  </a:cubicBezTo>
                  <a:cubicBezTo>
                    <a:pt x="33" y="73"/>
                    <a:pt x="37" y="73"/>
                    <a:pt x="40" y="72"/>
                  </a:cubicBezTo>
                  <a:lnTo>
                    <a:pt x="40" y="72"/>
                  </a:lnTo>
                  <a:lnTo>
                    <a:pt x="790" y="274"/>
                  </a:lnTo>
                  <a:cubicBezTo>
                    <a:pt x="2888" y="882"/>
                    <a:pt x="5745" y="1824"/>
                    <a:pt x="8602" y="3465"/>
                  </a:cubicBezTo>
                  <a:cubicBezTo>
                    <a:pt x="10669" y="4681"/>
                    <a:pt x="12402" y="6140"/>
                    <a:pt x="13678" y="7508"/>
                  </a:cubicBezTo>
                  <a:cubicBezTo>
                    <a:pt x="13678" y="7447"/>
                    <a:pt x="13709" y="7447"/>
                    <a:pt x="13769" y="7417"/>
                  </a:cubicBezTo>
                  <a:cubicBezTo>
                    <a:pt x="12462" y="6019"/>
                    <a:pt x="10730" y="4560"/>
                    <a:pt x="8633" y="3344"/>
                  </a:cubicBezTo>
                  <a:cubicBezTo>
                    <a:pt x="5745" y="1672"/>
                    <a:pt x="2888" y="760"/>
                    <a:pt x="790" y="213"/>
                  </a:cubicBezTo>
                  <a:cubicBezTo>
                    <a:pt x="578" y="122"/>
                    <a:pt x="304" y="92"/>
                    <a:pt x="91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53"/>
            <p:cNvSpPr/>
            <p:nvPr/>
          </p:nvSpPr>
          <p:spPr>
            <a:xfrm>
              <a:off x="16644950" y="666725"/>
              <a:ext cx="324500" cy="226450"/>
            </a:xfrm>
            <a:custGeom>
              <a:avLst/>
              <a:gdLst/>
              <a:ahLst/>
              <a:cxnLst/>
              <a:rect l="l" t="t" r="r" b="b"/>
              <a:pathLst>
                <a:path w="12980" h="9058" extrusionOk="0">
                  <a:moveTo>
                    <a:pt x="1" y="0"/>
                  </a:moveTo>
                  <a:lnTo>
                    <a:pt x="1" y="182"/>
                  </a:lnTo>
                  <a:cubicBezTo>
                    <a:pt x="335" y="547"/>
                    <a:pt x="730" y="973"/>
                    <a:pt x="1186" y="1429"/>
                  </a:cubicBezTo>
                  <a:cubicBezTo>
                    <a:pt x="1612" y="1885"/>
                    <a:pt x="2098" y="2310"/>
                    <a:pt x="2584" y="2796"/>
                  </a:cubicBezTo>
                  <a:cubicBezTo>
                    <a:pt x="3618" y="3739"/>
                    <a:pt x="4834" y="4711"/>
                    <a:pt x="6171" y="5623"/>
                  </a:cubicBezTo>
                  <a:cubicBezTo>
                    <a:pt x="7539" y="6505"/>
                    <a:pt x="8876" y="7265"/>
                    <a:pt x="10122" y="7903"/>
                  </a:cubicBezTo>
                  <a:cubicBezTo>
                    <a:pt x="10761" y="8207"/>
                    <a:pt x="11369" y="8450"/>
                    <a:pt x="11946" y="8693"/>
                  </a:cubicBezTo>
                  <a:cubicBezTo>
                    <a:pt x="12281" y="8815"/>
                    <a:pt x="12615" y="8967"/>
                    <a:pt x="12980" y="9058"/>
                  </a:cubicBezTo>
                  <a:lnTo>
                    <a:pt x="12980" y="8967"/>
                  </a:lnTo>
                  <a:cubicBezTo>
                    <a:pt x="12676" y="8845"/>
                    <a:pt x="12372" y="8724"/>
                    <a:pt x="12007" y="8572"/>
                  </a:cubicBezTo>
                  <a:cubicBezTo>
                    <a:pt x="11399" y="8359"/>
                    <a:pt x="10852" y="8085"/>
                    <a:pt x="10183" y="7781"/>
                  </a:cubicBezTo>
                  <a:cubicBezTo>
                    <a:pt x="8937" y="7143"/>
                    <a:pt x="7600" y="6414"/>
                    <a:pt x="6293" y="5502"/>
                  </a:cubicBezTo>
                  <a:cubicBezTo>
                    <a:pt x="4955" y="4590"/>
                    <a:pt x="3739" y="3587"/>
                    <a:pt x="2706" y="2675"/>
                  </a:cubicBezTo>
                  <a:cubicBezTo>
                    <a:pt x="2189" y="2219"/>
                    <a:pt x="1672" y="1763"/>
                    <a:pt x="1277" y="1307"/>
                  </a:cubicBezTo>
                  <a:cubicBezTo>
                    <a:pt x="821" y="912"/>
                    <a:pt x="426" y="456"/>
                    <a:pt x="92" y="61"/>
                  </a:cubicBezTo>
                  <a:cubicBezTo>
                    <a:pt x="61" y="61"/>
                    <a:pt x="61" y="30"/>
                    <a:pt x="1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53"/>
            <p:cNvSpPr/>
            <p:nvPr/>
          </p:nvSpPr>
          <p:spPr>
            <a:xfrm>
              <a:off x="16799975" y="1346750"/>
              <a:ext cx="414925" cy="120150"/>
            </a:xfrm>
            <a:custGeom>
              <a:avLst/>
              <a:gdLst/>
              <a:ahLst/>
              <a:cxnLst/>
              <a:rect l="l" t="t" r="r" b="b"/>
              <a:pathLst>
                <a:path w="16597" h="4806" extrusionOk="0">
                  <a:moveTo>
                    <a:pt x="4495" y="1"/>
                  </a:moveTo>
                  <a:cubicBezTo>
                    <a:pt x="3560" y="1"/>
                    <a:pt x="2625" y="104"/>
                    <a:pt x="1703" y="337"/>
                  </a:cubicBezTo>
                  <a:cubicBezTo>
                    <a:pt x="1034" y="520"/>
                    <a:pt x="304" y="854"/>
                    <a:pt x="152" y="1553"/>
                  </a:cubicBezTo>
                  <a:cubicBezTo>
                    <a:pt x="0" y="2344"/>
                    <a:pt x="851" y="2982"/>
                    <a:pt x="1551" y="3377"/>
                  </a:cubicBezTo>
                  <a:cubicBezTo>
                    <a:pt x="3891" y="4471"/>
                    <a:pt x="6475" y="4806"/>
                    <a:pt x="8997" y="4806"/>
                  </a:cubicBezTo>
                  <a:cubicBezTo>
                    <a:pt x="11551" y="4775"/>
                    <a:pt x="14074" y="4350"/>
                    <a:pt x="16596" y="3955"/>
                  </a:cubicBezTo>
                  <a:lnTo>
                    <a:pt x="16444" y="3651"/>
                  </a:lnTo>
                  <a:cubicBezTo>
                    <a:pt x="14074" y="2648"/>
                    <a:pt x="11733" y="1523"/>
                    <a:pt x="9301" y="793"/>
                  </a:cubicBezTo>
                  <a:cubicBezTo>
                    <a:pt x="7740" y="311"/>
                    <a:pt x="6117" y="1"/>
                    <a:pt x="4495" y="1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53"/>
            <p:cNvSpPr/>
            <p:nvPr/>
          </p:nvSpPr>
          <p:spPr>
            <a:xfrm>
              <a:off x="17157125" y="797350"/>
              <a:ext cx="131475" cy="422600"/>
            </a:xfrm>
            <a:custGeom>
              <a:avLst/>
              <a:gdLst/>
              <a:ahLst/>
              <a:cxnLst/>
              <a:rect l="l" t="t" r="r" b="b"/>
              <a:pathLst>
                <a:path w="5259" h="16904" extrusionOk="0">
                  <a:moveTo>
                    <a:pt x="2836" y="1"/>
                  </a:moveTo>
                  <a:cubicBezTo>
                    <a:pt x="2813" y="1"/>
                    <a:pt x="2790" y="2"/>
                    <a:pt x="2766" y="3"/>
                  </a:cubicBezTo>
                  <a:cubicBezTo>
                    <a:pt x="2128" y="94"/>
                    <a:pt x="1763" y="702"/>
                    <a:pt x="1490" y="1249"/>
                  </a:cubicBezTo>
                  <a:cubicBezTo>
                    <a:pt x="395" y="3681"/>
                    <a:pt x="0" y="6417"/>
                    <a:pt x="122" y="9091"/>
                  </a:cubicBezTo>
                  <a:cubicBezTo>
                    <a:pt x="244" y="11736"/>
                    <a:pt x="851" y="14380"/>
                    <a:pt x="1642" y="16903"/>
                  </a:cubicBezTo>
                  <a:lnTo>
                    <a:pt x="2006" y="16873"/>
                  </a:lnTo>
                  <a:cubicBezTo>
                    <a:pt x="2310" y="15961"/>
                    <a:pt x="2888" y="15140"/>
                    <a:pt x="3344" y="14289"/>
                  </a:cubicBezTo>
                  <a:cubicBezTo>
                    <a:pt x="5107" y="10976"/>
                    <a:pt x="5259" y="7085"/>
                    <a:pt x="4864" y="3347"/>
                  </a:cubicBezTo>
                  <a:cubicBezTo>
                    <a:pt x="4742" y="2374"/>
                    <a:pt x="4590" y="1310"/>
                    <a:pt x="3921" y="550"/>
                  </a:cubicBezTo>
                  <a:cubicBezTo>
                    <a:pt x="3662" y="262"/>
                    <a:pt x="3265" y="1"/>
                    <a:pt x="2836" y="1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53"/>
            <p:cNvSpPr/>
            <p:nvPr/>
          </p:nvSpPr>
          <p:spPr>
            <a:xfrm>
              <a:off x="16654075" y="1040525"/>
              <a:ext cx="387575" cy="160575"/>
            </a:xfrm>
            <a:custGeom>
              <a:avLst/>
              <a:gdLst/>
              <a:ahLst/>
              <a:cxnLst/>
              <a:rect l="l" t="t" r="r" b="b"/>
              <a:pathLst>
                <a:path w="15503" h="6423" extrusionOk="0">
                  <a:moveTo>
                    <a:pt x="2799" y="1"/>
                  </a:moveTo>
                  <a:cubicBezTo>
                    <a:pt x="1905" y="1"/>
                    <a:pt x="991" y="167"/>
                    <a:pt x="396" y="763"/>
                  </a:cubicBezTo>
                  <a:cubicBezTo>
                    <a:pt x="213" y="945"/>
                    <a:pt x="31" y="1219"/>
                    <a:pt x="31" y="1522"/>
                  </a:cubicBezTo>
                  <a:cubicBezTo>
                    <a:pt x="0" y="1735"/>
                    <a:pt x="61" y="2009"/>
                    <a:pt x="152" y="2222"/>
                  </a:cubicBezTo>
                  <a:cubicBezTo>
                    <a:pt x="730" y="3681"/>
                    <a:pt x="2250" y="4562"/>
                    <a:pt x="3769" y="5140"/>
                  </a:cubicBezTo>
                  <a:cubicBezTo>
                    <a:pt x="6019" y="5988"/>
                    <a:pt x="8426" y="6422"/>
                    <a:pt x="10826" y="6422"/>
                  </a:cubicBezTo>
                  <a:cubicBezTo>
                    <a:pt x="12382" y="6422"/>
                    <a:pt x="13935" y="6240"/>
                    <a:pt x="15441" y="5869"/>
                  </a:cubicBezTo>
                  <a:lnTo>
                    <a:pt x="15502" y="5474"/>
                  </a:lnTo>
                  <a:cubicBezTo>
                    <a:pt x="12250" y="2404"/>
                    <a:pt x="7964" y="428"/>
                    <a:pt x="3526" y="33"/>
                  </a:cubicBezTo>
                  <a:cubicBezTo>
                    <a:pt x="3290" y="13"/>
                    <a:pt x="3045" y="1"/>
                    <a:pt x="2799" y="1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53"/>
            <p:cNvSpPr/>
            <p:nvPr/>
          </p:nvSpPr>
          <p:spPr>
            <a:xfrm>
              <a:off x="16711825" y="1720675"/>
              <a:ext cx="167200" cy="109700"/>
            </a:xfrm>
            <a:custGeom>
              <a:avLst/>
              <a:gdLst/>
              <a:ahLst/>
              <a:cxnLst/>
              <a:rect l="l" t="t" r="r" b="b"/>
              <a:pathLst>
                <a:path w="6688" h="4388" extrusionOk="0">
                  <a:moveTo>
                    <a:pt x="6110" y="1"/>
                  </a:moveTo>
                  <a:cubicBezTo>
                    <a:pt x="3709" y="1"/>
                    <a:pt x="1399" y="1338"/>
                    <a:pt x="213" y="3435"/>
                  </a:cubicBezTo>
                  <a:cubicBezTo>
                    <a:pt x="122" y="3618"/>
                    <a:pt x="0" y="3861"/>
                    <a:pt x="122" y="4104"/>
                  </a:cubicBezTo>
                  <a:cubicBezTo>
                    <a:pt x="245" y="4325"/>
                    <a:pt x="486" y="4387"/>
                    <a:pt x="734" y="4387"/>
                  </a:cubicBezTo>
                  <a:cubicBezTo>
                    <a:pt x="793" y="4387"/>
                    <a:pt x="853" y="4384"/>
                    <a:pt x="912" y="4378"/>
                  </a:cubicBezTo>
                  <a:cubicBezTo>
                    <a:pt x="3374" y="4074"/>
                    <a:pt x="5624" y="2402"/>
                    <a:pt x="6688" y="153"/>
                  </a:cubicBezTo>
                  <a:lnTo>
                    <a:pt x="6110" y="1"/>
                  </a:ln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53"/>
            <p:cNvSpPr/>
            <p:nvPr/>
          </p:nvSpPr>
          <p:spPr>
            <a:xfrm>
              <a:off x="16883550" y="1492175"/>
              <a:ext cx="140900" cy="130500"/>
            </a:xfrm>
            <a:custGeom>
              <a:avLst/>
              <a:gdLst/>
              <a:ahLst/>
              <a:cxnLst/>
              <a:rect l="l" t="t" r="r" b="b"/>
              <a:pathLst>
                <a:path w="5636" h="5220" extrusionOk="0">
                  <a:moveTo>
                    <a:pt x="4844" y="1"/>
                  </a:moveTo>
                  <a:cubicBezTo>
                    <a:pt x="4787" y="1"/>
                    <a:pt x="4723" y="8"/>
                    <a:pt x="4651" y="22"/>
                  </a:cubicBezTo>
                  <a:cubicBezTo>
                    <a:pt x="3770" y="204"/>
                    <a:pt x="2767" y="904"/>
                    <a:pt x="2129" y="1511"/>
                  </a:cubicBezTo>
                  <a:cubicBezTo>
                    <a:pt x="1186" y="2393"/>
                    <a:pt x="487" y="3548"/>
                    <a:pt x="274" y="4855"/>
                  </a:cubicBezTo>
                  <a:lnTo>
                    <a:pt x="1" y="5220"/>
                  </a:lnTo>
                  <a:cubicBezTo>
                    <a:pt x="882" y="4977"/>
                    <a:pt x="1703" y="4642"/>
                    <a:pt x="2554" y="4247"/>
                  </a:cubicBezTo>
                  <a:cubicBezTo>
                    <a:pt x="3223" y="3882"/>
                    <a:pt x="3800" y="3548"/>
                    <a:pt x="4196" y="2910"/>
                  </a:cubicBezTo>
                  <a:cubicBezTo>
                    <a:pt x="4408" y="2514"/>
                    <a:pt x="4682" y="2150"/>
                    <a:pt x="4864" y="1724"/>
                  </a:cubicBezTo>
                  <a:cubicBezTo>
                    <a:pt x="5091" y="1299"/>
                    <a:pt x="5635" y="1"/>
                    <a:pt x="4844" y="1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53"/>
            <p:cNvSpPr/>
            <p:nvPr/>
          </p:nvSpPr>
          <p:spPr>
            <a:xfrm>
              <a:off x="16864875" y="1396425"/>
              <a:ext cx="36175" cy="254325"/>
            </a:xfrm>
            <a:custGeom>
              <a:avLst/>
              <a:gdLst/>
              <a:ahLst/>
              <a:cxnLst/>
              <a:rect l="l" t="t" r="r" b="b"/>
              <a:pathLst>
                <a:path w="1447" h="10173" extrusionOk="0">
                  <a:moveTo>
                    <a:pt x="221" y="1"/>
                  </a:moveTo>
                  <a:cubicBezTo>
                    <a:pt x="110" y="1"/>
                    <a:pt x="0" y="91"/>
                    <a:pt x="18" y="235"/>
                  </a:cubicBezTo>
                  <a:cubicBezTo>
                    <a:pt x="930" y="3427"/>
                    <a:pt x="1052" y="6709"/>
                    <a:pt x="383" y="9931"/>
                  </a:cubicBezTo>
                  <a:cubicBezTo>
                    <a:pt x="346" y="10080"/>
                    <a:pt x="480" y="10172"/>
                    <a:pt x="596" y="10172"/>
                  </a:cubicBezTo>
                  <a:cubicBezTo>
                    <a:pt x="670" y="10172"/>
                    <a:pt x="736" y="10135"/>
                    <a:pt x="748" y="10053"/>
                  </a:cubicBezTo>
                  <a:cubicBezTo>
                    <a:pt x="1447" y="6740"/>
                    <a:pt x="1325" y="3396"/>
                    <a:pt x="414" y="144"/>
                  </a:cubicBezTo>
                  <a:cubicBezTo>
                    <a:pt x="376" y="44"/>
                    <a:pt x="298" y="1"/>
                    <a:pt x="221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53"/>
            <p:cNvSpPr/>
            <p:nvPr/>
          </p:nvSpPr>
          <p:spPr>
            <a:xfrm>
              <a:off x="16793900" y="1283525"/>
              <a:ext cx="170225" cy="185975"/>
            </a:xfrm>
            <a:custGeom>
              <a:avLst/>
              <a:gdLst/>
              <a:ahLst/>
              <a:cxnLst/>
              <a:rect l="l" t="t" r="r" b="b"/>
              <a:pathLst>
                <a:path w="6809" h="7439" extrusionOk="0">
                  <a:moveTo>
                    <a:pt x="2763" y="1"/>
                  </a:moveTo>
                  <a:cubicBezTo>
                    <a:pt x="2305" y="1"/>
                    <a:pt x="1845" y="143"/>
                    <a:pt x="1490" y="465"/>
                  </a:cubicBezTo>
                  <a:cubicBezTo>
                    <a:pt x="1216" y="708"/>
                    <a:pt x="1034" y="1043"/>
                    <a:pt x="882" y="1377"/>
                  </a:cubicBezTo>
                  <a:cubicBezTo>
                    <a:pt x="426" y="2411"/>
                    <a:pt x="0" y="4113"/>
                    <a:pt x="274" y="5268"/>
                  </a:cubicBezTo>
                  <a:cubicBezTo>
                    <a:pt x="578" y="6514"/>
                    <a:pt x="1946" y="7000"/>
                    <a:pt x="3101" y="7395"/>
                  </a:cubicBezTo>
                  <a:cubicBezTo>
                    <a:pt x="3187" y="7417"/>
                    <a:pt x="3257" y="7438"/>
                    <a:pt x="3334" y="7438"/>
                  </a:cubicBezTo>
                  <a:cubicBezTo>
                    <a:pt x="3366" y="7438"/>
                    <a:pt x="3399" y="7435"/>
                    <a:pt x="3435" y="7426"/>
                  </a:cubicBezTo>
                  <a:cubicBezTo>
                    <a:pt x="3557" y="7395"/>
                    <a:pt x="3678" y="7304"/>
                    <a:pt x="3739" y="7243"/>
                  </a:cubicBezTo>
                  <a:cubicBezTo>
                    <a:pt x="5715" y="5359"/>
                    <a:pt x="6809" y="3262"/>
                    <a:pt x="4681" y="952"/>
                  </a:cubicBezTo>
                  <a:cubicBezTo>
                    <a:pt x="4377" y="648"/>
                    <a:pt x="4225" y="404"/>
                    <a:pt x="3800" y="252"/>
                  </a:cubicBezTo>
                  <a:cubicBezTo>
                    <a:pt x="3490" y="91"/>
                    <a:pt x="3127" y="1"/>
                    <a:pt x="2763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53"/>
            <p:cNvSpPr/>
            <p:nvPr/>
          </p:nvSpPr>
          <p:spPr>
            <a:xfrm>
              <a:off x="16783250" y="1370550"/>
              <a:ext cx="100325" cy="119150"/>
            </a:xfrm>
            <a:custGeom>
              <a:avLst/>
              <a:gdLst/>
              <a:ahLst/>
              <a:cxnLst/>
              <a:rect l="l" t="t" r="r" b="b"/>
              <a:pathLst>
                <a:path w="4013" h="4766" extrusionOk="0">
                  <a:moveTo>
                    <a:pt x="380" y="1"/>
                  </a:moveTo>
                  <a:cubicBezTo>
                    <a:pt x="278" y="1"/>
                    <a:pt x="209" y="32"/>
                    <a:pt x="153" y="145"/>
                  </a:cubicBezTo>
                  <a:cubicBezTo>
                    <a:pt x="31" y="328"/>
                    <a:pt x="1" y="571"/>
                    <a:pt x="1" y="753"/>
                  </a:cubicBezTo>
                  <a:cubicBezTo>
                    <a:pt x="1" y="1118"/>
                    <a:pt x="61" y="1544"/>
                    <a:pt x="213" y="1878"/>
                  </a:cubicBezTo>
                  <a:cubicBezTo>
                    <a:pt x="365" y="2243"/>
                    <a:pt x="609" y="2547"/>
                    <a:pt x="852" y="2851"/>
                  </a:cubicBezTo>
                  <a:cubicBezTo>
                    <a:pt x="1703" y="3762"/>
                    <a:pt x="2767" y="4431"/>
                    <a:pt x="3952" y="4765"/>
                  </a:cubicBezTo>
                  <a:lnTo>
                    <a:pt x="4013" y="4765"/>
                  </a:lnTo>
                  <a:lnTo>
                    <a:pt x="4013" y="4218"/>
                  </a:lnTo>
                  <a:cubicBezTo>
                    <a:pt x="3983" y="3246"/>
                    <a:pt x="3496" y="2273"/>
                    <a:pt x="2888" y="1513"/>
                  </a:cubicBezTo>
                  <a:cubicBezTo>
                    <a:pt x="2311" y="784"/>
                    <a:pt x="1520" y="267"/>
                    <a:pt x="609" y="24"/>
                  </a:cubicBezTo>
                  <a:cubicBezTo>
                    <a:pt x="517" y="12"/>
                    <a:pt x="442" y="1"/>
                    <a:pt x="380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53"/>
            <p:cNvSpPr/>
            <p:nvPr/>
          </p:nvSpPr>
          <p:spPr>
            <a:xfrm>
              <a:off x="16879000" y="1351375"/>
              <a:ext cx="77525" cy="137575"/>
            </a:xfrm>
            <a:custGeom>
              <a:avLst/>
              <a:gdLst/>
              <a:ahLst/>
              <a:cxnLst/>
              <a:rect l="l" t="t" r="r" b="b"/>
              <a:pathLst>
                <a:path w="3101" h="5503" extrusionOk="0">
                  <a:moveTo>
                    <a:pt x="2554" y="0"/>
                  </a:moveTo>
                  <a:cubicBezTo>
                    <a:pt x="2463" y="0"/>
                    <a:pt x="2432" y="0"/>
                    <a:pt x="2341" y="31"/>
                  </a:cubicBezTo>
                  <a:cubicBezTo>
                    <a:pt x="1338" y="487"/>
                    <a:pt x="578" y="1429"/>
                    <a:pt x="213" y="2493"/>
                  </a:cubicBezTo>
                  <a:cubicBezTo>
                    <a:pt x="61" y="2949"/>
                    <a:pt x="31" y="3374"/>
                    <a:pt x="31" y="3830"/>
                  </a:cubicBezTo>
                  <a:cubicBezTo>
                    <a:pt x="31" y="4408"/>
                    <a:pt x="1" y="4894"/>
                    <a:pt x="153" y="5472"/>
                  </a:cubicBezTo>
                  <a:lnTo>
                    <a:pt x="183" y="5502"/>
                  </a:lnTo>
                  <a:lnTo>
                    <a:pt x="213" y="5502"/>
                  </a:lnTo>
                  <a:cubicBezTo>
                    <a:pt x="669" y="5229"/>
                    <a:pt x="1064" y="4894"/>
                    <a:pt x="1520" y="4621"/>
                  </a:cubicBezTo>
                  <a:cubicBezTo>
                    <a:pt x="1976" y="4317"/>
                    <a:pt x="2341" y="3770"/>
                    <a:pt x="2584" y="3314"/>
                  </a:cubicBezTo>
                  <a:cubicBezTo>
                    <a:pt x="3040" y="2341"/>
                    <a:pt x="3101" y="1216"/>
                    <a:pt x="2706" y="183"/>
                  </a:cubicBezTo>
                  <a:cubicBezTo>
                    <a:pt x="2645" y="122"/>
                    <a:pt x="2615" y="31"/>
                    <a:pt x="2554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53"/>
            <p:cNvSpPr/>
            <p:nvPr/>
          </p:nvSpPr>
          <p:spPr>
            <a:xfrm>
              <a:off x="16537050" y="1605400"/>
              <a:ext cx="186950" cy="143525"/>
            </a:xfrm>
            <a:custGeom>
              <a:avLst/>
              <a:gdLst/>
              <a:ahLst/>
              <a:cxnLst/>
              <a:rect l="l" t="t" r="r" b="b"/>
              <a:pathLst>
                <a:path w="7478" h="5741" extrusionOk="0">
                  <a:moveTo>
                    <a:pt x="3823" y="1"/>
                  </a:moveTo>
                  <a:cubicBezTo>
                    <a:pt x="3147" y="1"/>
                    <a:pt x="2483" y="95"/>
                    <a:pt x="2037" y="235"/>
                  </a:cubicBezTo>
                  <a:cubicBezTo>
                    <a:pt x="1642" y="356"/>
                    <a:pt x="1338" y="387"/>
                    <a:pt x="1064" y="660"/>
                  </a:cubicBezTo>
                  <a:cubicBezTo>
                    <a:pt x="426" y="1207"/>
                    <a:pt x="0" y="2058"/>
                    <a:pt x="274" y="2879"/>
                  </a:cubicBezTo>
                  <a:cubicBezTo>
                    <a:pt x="365" y="3214"/>
                    <a:pt x="608" y="3548"/>
                    <a:pt x="821" y="3821"/>
                  </a:cubicBezTo>
                  <a:cubicBezTo>
                    <a:pt x="1872" y="5063"/>
                    <a:pt x="3211" y="5741"/>
                    <a:pt x="4626" y="5741"/>
                  </a:cubicBezTo>
                  <a:cubicBezTo>
                    <a:pt x="5463" y="5741"/>
                    <a:pt x="6327" y="5504"/>
                    <a:pt x="7174" y="5007"/>
                  </a:cubicBezTo>
                  <a:cubicBezTo>
                    <a:pt x="7295" y="4916"/>
                    <a:pt x="7447" y="4824"/>
                    <a:pt x="7478" y="4673"/>
                  </a:cubicBezTo>
                  <a:lnTo>
                    <a:pt x="7478" y="4460"/>
                  </a:lnTo>
                  <a:cubicBezTo>
                    <a:pt x="7356" y="3274"/>
                    <a:pt x="6961" y="1238"/>
                    <a:pt x="5928" y="478"/>
                  </a:cubicBezTo>
                  <a:cubicBezTo>
                    <a:pt x="5434" y="132"/>
                    <a:pt x="4620" y="1"/>
                    <a:pt x="3823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53"/>
            <p:cNvSpPr/>
            <p:nvPr/>
          </p:nvSpPr>
          <p:spPr>
            <a:xfrm>
              <a:off x="16696875" y="1701650"/>
              <a:ext cx="261700" cy="23150"/>
            </a:xfrm>
            <a:custGeom>
              <a:avLst/>
              <a:gdLst/>
              <a:ahLst/>
              <a:cxnLst/>
              <a:rect l="l" t="t" r="r" b="b"/>
              <a:pathLst>
                <a:path w="10468" h="926" extrusionOk="0">
                  <a:moveTo>
                    <a:pt x="10171" y="0"/>
                  </a:moveTo>
                  <a:cubicBezTo>
                    <a:pt x="10162" y="0"/>
                    <a:pt x="10152" y="1"/>
                    <a:pt x="10143" y="2"/>
                  </a:cubicBezTo>
                  <a:cubicBezTo>
                    <a:pt x="8499" y="370"/>
                    <a:pt x="6848" y="553"/>
                    <a:pt x="5197" y="553"/>
                  </a:cubicBezTo>
                  <a:cubicBezTo>
                    <a:pt x="3580" y="553"/>
                    <a:pt x="1964" y="378"/>
                    <a:pt x="355" y="32"/>
                  </a:cubicBezTo>
                  <a:cubicBezTo>
                    <a:pt x="346" y="31"/>
                    <a:pt x="337" y="31"/>
                    <a:pt x="329" y="31"/>
                  </a:cubicBezTo>
                  <a:cubicBezTo>
                    <a:pt x="104" y="31"/>
                    <a:pt x="1" y="398"/>
                    <a:pt x="264" y="427"/>
                  </a:cubicBezTo>
                  <a:cubicBezTo>
                    <a:pt x="1887" y="758"/>
                    <a:pt x="3540" y="925"/>
                    <a:pt x="5193" y="925"/>
                  </a:cubicBezTo>
                  <a:cubicBezTo>
                    <a:pt x="6884" y="925"/>
                    <a:pt x="8574" y="750"/>
                    <a:pt x="10234" y="397"/>
                  </a:cubicBezTo>
                  <a:cubicBezTo>
                    <a:pt x="10467" y="339"/>
                    <a:pt x="10393" y="0"/>
                    <a:pt x="1017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53"/>
            <p:cNvSpPr/>
            <p:nvPr/>
          </p:nvSpPr>
          <p:spPr>
            <a:xfrm>
              <a:off x="16594050" y="1699400"/>
              <a:ext cx="148200" cy="69175"/>
            </a:xfrm>
            <a:custGeom>
              <a:avLst/>
              <a:gdLst/>
              <a:ahLst/>
              <a:cxnLst/>
              <a:rect l="l" t="t" r="r" b="b"/>
              <a:pathLst>
                <a:path w="5928" h="2767" extrusionOk="0">
                  <a:moveTo>
                    <a:pt x="3879" y="0"/>
                  </a:moveTo>
                  <a:cubicBezTo>
                    <a:pt x="3398" y="0"/>
                    <a:pt x="2910" y="68"/>
                    <a:pt x="2462" y="183"/>
                  </a:cubicBezTo>
                  <a:cubicBezTo>
                    <a:pt x="1550" y="396"/>
                    <a:pt x="760" y="882"/>
                    <a:pt x="183" y="1612"/>
                  </a:cubicBezTo>
                  <a:cubicBezTo>
                    <a:pt x="61" y="1794"/>
                    <a:pt x="0" y="1885"/>
                    <a:pt x="122" y="2068"/>
                  </a:cubicBezTo>
                  <a:cubicBezTo>
                    <a:pt x="213" y="2250"/>
                    <a:pt x="365" y="2372"/>
                    <a:pt x="578" y="2493"/>
                  </a:cubicBezTo>
                  <a:cubicBezTo>
                    <a:pt x="912" y="2675"/>
                    <a:pt x="1338" y="2767"/>
                    <a:pt x="1702" y="2767"/>
                  </a:cubicBezTo>
                  <a:cubicBezTo>
                    <a:pt x="2097" y="2767"/>
                    <a:pt x="2462" y="2675"/>
                    <a:pt x="2857" y="2554"/>
                  </a:cubicBezTo>
                  <a:cubicBezTo>
                    <a:pt x="4012" y="2189"/>
                    <a:pt x="5076" y="1490"/>
                    <a:pt x="5897" y="578"/>
                  </a:cubicBezTo>
                  <a:lnTo>
                    <a:pt x="5927" y="517"/>
                  </a:lnTo>
                  <a:cubicBezTo>
                    <a:pt x="5745" y="426"/>
                    <a:pt x="5593" y="365"/>
                    <a:pt x="5380" y="274"/>
                  </a:cubicBezTo>
                  <a:cubicBezTo>
                    <a:pt x="4933" y="83"/>
                    <a:pt x="4411" y="0"/>
                    <a:pt x="3879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53"/>
            <p:cNvSpPr/>
            <p:nvPr/>
          </p:nvSpPr>
          <p:spPr>
            <a:xfrm>
              <a:off x="16637350" y="1600175"/>
              <a:ext cx="101850" cy="112925"/>
            </a:xfrm>
            <a:custGeom>
              <a:avLst/>
              <a:gdLst/>
              <a:ahLst/>
              <a:cxnLst/>
              <a:rect l="l" t="t" r="r" b="b"/>
              <a:pathLst>
                <a:path w="4074" h="4517" extrusionOk="0">
                  <a:moveTo>
                    <a:pt x="229" y="0"/>
                  </a:moveTo>
                  <a:cubicBezTo>
                    <a:pt x="181" y="0"/>
                    <a:pt x="130" y="21"/>
                    <a:pt x="92" y="79"/>
                  </a:cubicBezTo>
                  <a:cubicBezTo>
                    <a:pt x="61" y="109"/>
                    <a:pt x="61" y="170"/>
                    <a:pt x="61" y="261"/>
                  </a:cubicBezTo>
                  <a:cubicBezTo>
                    <a:pt x="1" y="1356"/>
                    <a:pt x="548" y="2450"/>
                    <a:pt x="1368" y="3210"/>
                  </a:cubicBezTo>
                  <a:cubicBezTo>
                    <a:pt x="1733" y="3514"/>
                    <a:pt x="2098" y="3757"/>
                    <a:pt x="2524" y="3939"/>
                  </a:cubicBezTo>
                  <a:cubicBezTo>
                    <a:pt x="3010" y="4182"/>
                    <a:pt x="3466" y="4395"/>
                    <a:pt x="4043" y="4517"/>
                  </a:cubicBezTo>
                  <a:lnTo>
                    <a:pt x="4074" y="4517"/>
                  </a:lnTo>
                  <a:lnTo>
                    <a:pt x="4074" y="4486"/>
                  </a:lnTo>
                  <a:cubicBezTo>
                    <a:pt x="4013" y="3939"/>
                    <a:pt x="3861" y="3453"/>
                    <a:pt x="3800" y="2936"/>
                  </a:cubicBezTo>
                  <a:cubicBezTo>
                    <a:pt x="3739" y="2389"/>
                    <a:pt x="3405" y="1812"/>
                    <a:pt x="3040" y="1416"/>
                  </a:cubicBezTo>
                  <a:cubicBezTo>
                    <a:pt x="2402" y="565"/>
                    <a:pt x="1368" y="49"/>
                    <a:pt x="305" y="18"/>
                  </a:cubicBezTo>
                  <a:cubicBezTo>
                    <a:pt x="282" y="7"/>
                    <a:pt x="256" y="0"/>
                    <a:pt x="229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53"/>
            <p:cNvSpPr/>
            <p:nvPr/>
          </p:nvSpPr>
          <p:spPr>
            <a:xfrm>
              <a:off x="16537050" y="1456475"/>
              <a:ext cx="212800" cy="81975"/>
            </a:xfrm>
            <a:custGeom>
              <a:avLst/>
              <a:gdLst/>
              <a:ahLst/>
              <a:cxnLst/>
              <a:rect l="l" t="t" r="r" b="b"/>
              <a:pathLst>
                <a:path w="8512" h="3279" extrusionOk="0">
                  <a:moveTo>
                    <a:pt x="1228" y="0"/>
                  </a:moveTo>
                  <a:cubicBezTo>
                    <a:pt x="1043" y="0"/>
                    <a:pt x="856" y="7"/>
                    <a:pt x="669" y="21"/>
                  </a:cubicBezTo>
                  <a:cubicBezTo>
                    <a:pt x="365" y="21"/>
                    <a:pt x="0" y="173"/>
                    <a:pt x="0" y="477"/>
                  </a:cubicBezTo>
                  <a:cubicBezTo>
                    <a:pt x="0" y="569"/>
                    <a:pt x="61" y="690"/>
                    <a:pt x="122" y="812"/>
                  </a:cubicBezTo>
                  <a:cubicBezTo>
                    <a:pt x="973" y="2088"/>
                    <a:pt x="2554" y="2696"/>
                    <a:pt x="4104" y="3000"/>
                  </a:cubicBezTo>
                  <a:cubicBezTo>
                    <a:pt x="4905" y="3161"/>
                    <a:pt x="5664" y="3279"/>
                    <a:pt x="6426" y="3279"/>
                  </a:cubicBezTo>
                  <a:cubicBezTo>
                    <a:pt x="7108" y="3279"/>
                    <a:pt x="7793" y="3184"/>
                    <a:pt x="8511" y="2939"/>
                  </a:cubicBezTo>
                  <a:lnTo>
                    <a:pt x="8359" y="2757"/>
                  </a:lnTo>
                  <a:cubicBezTo>
                    <a:pt x="6204" y="1339"/>
                    <a:pt x="3810" y="0"/>
                    <a:pt x="1228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53"/>
            <p:cNvSpPr/>
            <p:nvPr/>
          </p:nvSpPr>
          <p:spPr>
            <a:xfrm>
              <a:off x="17357725" y="1729050"/>
              <a:ext cx="125425" cy="296375"/>
            </a:xfrm>
            <a:custGeom>
              <a:avLst/>
              <a:gdLst/>
              <a:ahLst/>
              <a:cxnLst/>
              <a:rect l="l" t="t" r="r" b="b"/>
              <a:pathLst>
                <a:path w="5017" h="11855" extrusionOk="0">
                  <a:moveTo>
                    <a:pt x="791" y="0"/>
                  </a:moveTo>
                  <a:cubicBezTo>
                    <a:pt x="1" y="1337"/>
                    <a:pt x="305" y="3040"/>
                    <a:pt x="700" y="4529"/>
                  </a:cubicBezTo>
                  <a:cubicBezTo>
                    <a:pt x="1460" y="7143"/>
                    <a:pt x="2615" y="9605"/>
                    <a:pt x="4104" y="11854"/>
                  </a:cubicBezTo>
                  <a:lnTo>
                    <a:pt x="4347" y="11794"/>
                  </a:lnTo>
                  <a:cubicBezTo>
                    <a:pt x="4287" y="11794"/>
                    <a:pt x="4226" y="11824"/>
                    <a:pt x="4135" y="11824"/>
                  </a:cubicBezTo>
                  <a:cubicBezTo>
                    <a:pt x="5016" y="7903"/>
                    <a:pt x="3983" y="3617"/>
                    <a:pt x="1429" y="486"/>
                  </a:cubicBezTo>
                  <a:cubicBezTo>
                    <a:pt x="1277" y="274"/>
                    <a:pt x="1065" y="30"/>
                    <a:pt x="791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53"/>
            <p:cNvSpPr/>
            <p:nvPr/>
          </p:nvSpPr>
          <p:spPr>
            <a:xfrm>
              <a:off x="17164725" y="2013925"/>
              <a:ext cx="300175" cy="98275"/>
            </a:xfrm>
            <a:custGeom>
              <a:avLst/>
              <a:gdLst/>
              <a:ahLst/>
              <a:cxnLst/>
              <a:rect l="l" t="t" r="r" b="b"/>
              <a:pathLst>
                <a:path w="12007" h="3931" extrusionOk="0">
                  <a:moveTo>
                    <a:pt x="8491" y="0"/>
                  </a:moveTo>
                  <a:cubicBezTo>
                    <a:pt x="6603" y="0"/>
                    <a:pt x="4687" y="438"/>
                    <a:pt x="2888" y="1006"/>
                  </a:cubicBezTo>
                  <a:cubicBezTo>
                    <a:pt x="1854" y="1341"/>
                    <a:pt x="791" y="1736"/>
                    <a:pt x="152" y="2587"/>
                  </a:cubicBezTo>
                  <a:cubicBezTo>
                    <a:pt x="91" y="2709"/>
                    <a:pt x="0" y="2830"/>
                    <a:pt x="0" y="2952"/>
                  </a:cubicBezTo>
                  <a:cubicBezTo>
                    <a:pt x="0" y="3104"/>
                    <a:pt x="122" y="3195"/>
                    <a:pt x="243" y="3317"/>
                  </a:cubicBezTo>
                  <a:cubicBezTo>
                    <a:pt x="853" y="3820"/>
                    <a:pt x="1693" y="3931"/>
                    <a:pt x="2503" y="3931"/>
                  </a:cubicBezTo>
                  <a:cubicBezTo>
                    <a:pt x="2622" y="3931"/>
                    <a:pt x="2741" y="3928"/>
                    <a:pt x="2858" y="3924"/>
                  </a:cubicBezTo>
                  <a:cubicBezTo>
                    <a:pt x="6171" y="3803"/>
                    <a:pt x="9453" y="2557"/>
                    <a:pt x="12007" y="429"/>
                  </a:cubicBezTo>
                  <a:lnTo>
                    <a:pt x="12007" y="429"/>
                  </a:lnTo>
                  <a:lnTo>
                    <a:pt x="11855" y="551"/>
                  </a:lnTo>
                  <a:cubicBezTo>
                    <a:pt x="10766" y="161"/>
                    <a:pt x="9634" y="0"/>
                    <a:pt x="8491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53"/>
            <p:cNvSpPr/>
            <p:nvPr/>
          </p:nvSpPr>
          <p:spPr>
            <a:xfrm>
              <a:off x="17176125" y="1599100"/>
              <a:ext cx="88175" cy="288775"/>
            </a:xfrm>
            <a:custGeom>
              <a:avLst/>
              <a:gdLst/>
              <a:ahLst/>
              <a:cxnLst/>
              <a:rect l="l" t="t" r="r" b="b"/>
              <a:pathLst>
                <a:path w="3527" h="11551" extrusionOk="0">
                  <a:moveTo>
                    <a:pt x="882" y="0"/>
                  </a:moveTo>
                  <a:cubicBezTo>
                    <a:pt x="0" y="1855"/>
                    <a:pt x="0" y="4043"/>
                    <a:pt x="547" y="6019"/>
                  </a:cubicBezTo>
                  <a:cubicBezTo>
                    <a:pt x="1034" y="7964"/>
                    <a:pt x="2006" y="9818"/>
                    <a:pt x="3131" y="11551"/>
                  </a:cubicBezTo>
                  <a:lnTo>
                    <a:pt x="3283" y="11429"/>
                  </a:lnTo>
                  <a:cubicBezTo>
                    <a:pt x="3465" y="10031"/>
                    <a:pt x="3526" y="8602"/>
                    <a:pt x="3496" y="7143"/>
                  </a:cubicBezTo>
                  <a:cubicBezTo>
                    <a:pt x="3465" y="5836"/>
                    <a:pt x="3344" y="4529"/>
                    <a:pt x="2979" y="3283"/>
                  </a:cubicBezTo>
                  <a:cubicBezTo>
                    <a:pt x="2553" y="2007"/>
                    <a:pt x="1854" y="852"/>
                    <a:pt x="882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53"/>
            <p:cNvSpPr/>
            <p:nvPr/>
          </p:nvSpPr>
          <p:spPr>
            <a:xfrm>
              <a:off x="16960300" y="1859300"/>
              <a:ext cx="297900" cy="91825"/>
            </a:xfrm>
            <a:custGeom>
              <a:avLst/>
              <a:gdLst/>
              <a:ahLst/>
              <a:cxnLst/>
              <a:rect l="l" t="t" r="r" b="b"/>
              <a:pathLst>
                <a:path w="11916" h="3673" extrusionOk="0">
                  <a:moveTo>
                    <a:pt x="5840" y="1"/>
                  </a:moveTo>
                  <a:cubicBezTo>
                    <a:pt x="4111" y="1"/>
                    <a:pt x="2388" y="344"/>
                    <a:pt x="822" y="1021"/>
                  </a:cubicBezTo>
                  <a:cubicBezTo>
                    <a:pt x="426" y="1173"/>
                    <a:pt x="1" y="1538"/>
                    <a:pt x="92" y="1903"/>
                  </a:cubicBezTo>
                  <a:cubicBezTo>
                    <a:pt x="122" y="2055"/>
                    <a:pt x="274" y="2207"/>
                    <a:pt x="396" y="2328"/>
                  </a:cubicBezTo>
                  <a:cubicBezTo>
                    <a:pt x="1577" y="3313"/>
                    <a:pt x="3201" y="3672"/>
                    <a:pt x="4762" y="3672"/>
                  </a:cubicBezTo>
                  <a:cubicBezTo>
                    <a:pt x="4888" y="3672"/>
                    <a:pt x="5013" y="3670"/>
                    <a:pt x="5138" y="3666"/>
                  </a:cubicBezTo>
                  <a:cubicBezTo>
                    <a:pt x="6809" y="3574"/>
                    <a:pt x="8451" y="2997"/>
                    <a:pt x="10031" y="2480"/>
                  </a:cubicBezTo>
                  <a:cubicBezTo>
                    <a:pt x="10731" y="2237"/>
                    <a:pt x="11460" y="1994"/>
                    <a:pt x="11916" y="1447"/>
                  </a:cubicBezTo>
                  <a:lnTo>
                    <a:pt x="11612" y="1386"/>
                  </a:lnTo>
                  <a:cubicBezTo>
                    <a:pt x="9837" y="458"/>
                    <a:pt x="7835" y="1"/>
                    <a:pt x="5840" y="1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53"/>
            <p:cNvSpPr/>
            <p:nvPr/>
          </p:nvSpPr>
          <p:spPr>
            <a:xfrm>
              <a:off x="17015025" y="1541925"/>
              <a:ext cx="80575" cy="240325"/>
            </a:xfrm>
            <a:custGeom>
              <a:avLst/>
              <a:gdLst/>
              <a:ahLst/>
              <a:cxnLst/>
              <a:rect l="l" t="t" r="r" b="b"/>
              <a:pathLst>
                <a:path w="3223" h="9613" extrusionOk="0">
                  <a:moveTo>
                    <a:pt x="1596" y="0"/>
                  </a:moveTo>
                  <a:cubicBezTo>
                    <a:pt x="1478" y="0"/>
                    <a:pt x="1378" y="59"/>
                    <a:pt x="1277" y="160"/>
                  </a:cubicBezTo>
                  <a:cubicBezTo>
                    <a:pt x="487" y="889"/>
                    <a:pt x="213" y="2014"/>
                    <a:pt x="152" y="3078"/>
                  </a:cubicBezTo>
                  <a:cubicBezTo>
                    <a:pt x="0" y="5357"/>
                    <a:pt x="699" y="7637"/>
                    <a:pt x="2067" y="9430"/>
                  </a:cubicBezTo>
                  <a:lnTo>
                    <a:pt x="2067" y="9613"/>
                  </a:lnTo>
                  <a:cubicBezTo>
                    <a:pt x="2189" y="8701"/>
                    <a:pt x="2523" y="7789"/>
                    <a:pt x="2736" y="6877"/>
                  </a:cubicBezTo>
                  <a:cubicBezTo>
                    <a:pt x="3222" y="4689"/>
                    <a:pt x="2949" y="2318"/>
                    <a:pt x="1976" y="312"/>
                  </a:cubicBezTo>
                  <a:cubicBezTo>
                    <a:pt x="1885" y="190"/>
                    <a:pt x="1824" y="38"/>
                    <a:pt x="1672" y="8"/>
                  </a:cubicBezTo>
                  <a:cubicBezTo>
                    <a:pt x="1646" y="3"/>
                    <a:pt x="1621" y="0"/>
                    <a:pt x="1596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53"/>
            <p:cNvSpPr/>
            <p:nvPr/>
          </p:nvSpPr>
          <p:spPr>
            <a:xfrm>
              <a:off x="17571275" y="-108700"/>
              <a:ext cx="101075" cy="403850"/>
            </a:xfrm>
            <a:custGeom>
              <a:avLst/>
              <a:gdLst/>
              <a:ahLst/>
              <a:cxnLst/>
              <a:rect l="l" t="t" r="r" b="b"/>
              <a:pathLst>
                <a:path w="4043" h="16154" extrusionOk="0">
                  <a:moveTo>
                    <a:pt x="2120" y="0"/>
                  </a:moveTo>
                  <a:cubicBezTo>
                    <a:pt x="1397" y="0"/>
                    <a:pt x="1036" y="2298"/>
                    <a:pt x="851" y="3084"/>
                  </a:cubicBezTo>
                  <a:cubicBezTo>
                    <a:pt x="486" y="4482"/>
                    <a:pt x="274" y="5910"/>
                    <a:pt x="182" y="7369"/>
                  </a:cubicBezTo>
                  <a:cubicBezTo>
                    <a:pt x="0" y="10348"/>
                    <a:pt x="334" y="13296"/>
                    <a:pt x="1216" y="16154"/>
                  </a:cubicBezTo>
                  <a:lnTo>
                    <a:pt x="1945" y="14664"/>
                  </a:lnTo>
                  <a:cubicBezTo>
                    <a:pt x="2766" y="12141"/>
                    <a:pt x="3647" y="9619"/>
                    <a:pt x="3891" y="6944"/>
                  </a:cubicBezTo>
                  <a:cubicBezTo>
                    <a:pt x="4043" y="4938"/>
                    <a:pt x="3921" y="2628"/>
                    <a:pt x="2918" y="804"/>
                  </a:cubicBezTo>
                  <a:cubicBezTo>
                    <a:pt x="2612" y="229"/>
                    <a:pt x="2348" y="0"/>
                    <a:pt x="2120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53"/>
            <p:cNvSpPr/>
            <p:nvPr/>
          </p:nvSpPr>
          <p:spPr>
            <a:xfrm>
              <a:off x="17564425" y="189200"/>
              <a:ext cx="398200" cy="149275"/>
            </a:xfrm>
            <a:custGeom>
              <a:avLst/>
              <a:gdLst/>
              <a:ahLst/>
              <a:cxnLst/>
              <a:rect l="l" t="t" r="r" b="b"/>
              <a:pathLst>
                <a:path w="15928" h="5971" extrusionOk="0">
                  <a:moveTo>
                    <a:pt x="14904" y="1"/>
                  </a:moveTo>
                  <a:cubicBezTo>
                    <a:pt x="14796" y="1"/>
                    <a:pt x="14689" y="6"/>
                    <a:pt x="14590" y="13"/>
                  </a:cubicBezTo>
                  <a:cubicBezTo>
                    <a:pt x="9332" y="529"/>
                    <a:pt x="4529" y="3174"/>
                    <a:pt x="0" y="5970"/>
                  </a:cubicBezTo>
                  <a:cubicBezTo>
                    <a:pt x="2584" y="5514"/>
                    <a:pt x="5259" y="5514"/>
                    <a:pt x="7873" y="5089"/>
                  </a:cubicBezTo>
                  <a:cubicBezTo>
                    <a:pt x="11064" y="4572"/>
                    <a:pt x="14408" y="3204"/>
                    <a:pt x="15928" y="377"/>
                  </a:cubicBezTo>
                  <a:cubicBezTo>
                    <a:pt x="15714" y="68"/>
                    <a:pt x="15295" y="1"/>
                    <a:pt x="14904" y="1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53"/>
            <p:cNvSpPr/>
            <p:nvPr/>
          </p:nvSpPr>
          <p:spPr>
            <a:xfrm>
              <a:off x="18186025" y="-87000"/>
              <a:ext cx="119325" cy="118475"/>
            </a:xfrm>
            <a:custGeom>
              <a:avLst/>
              <a:gdLst/>
              <a:ahLst/>
              <a:cxnLst/>
              <a:rect l="l" t="t" r="r" b="b"/>
              <a:pathLst>
                <a:path w="4773" h="4739" extrusionOk="0">
                  <a:moveTo>
                    <a:pt x="2989" y="1"/>
                  </a:moveTo>
                  <a:cubicBezTo>
                    <a:pt x="2904" y="1"/>
                    <a:pt x="2819" y="9"/>
                    <a:pt x="2736" y="27"/>
                  </a:cubicBezTo>
                  <a:cubicBezTo>
                    <a:pt x="2341" y="149"/>
                    <a:pt x="2037" y="453"/>
                    <a:pt x="1824" y="757"/>
                  </a:cubicBezTo>
                  <a:cubicBezTo>
                    <a:pt x="912" y="1851"/>
                    <a:pt x="274" y="3219"/>
                    <a:pt x="0" y="4647"/>
                  </a:cubicBezTo>
                  <a:lnTo>
                    <a:pt x="4256" y="4738"/>
                  </a:lnTo>
                  <a:cubicBezTo>
                    <a:pt x="4529" y="3675"/>
                    <a:pt x="4772" y="2611"/>
                    <a:pt x="4559" y="1547"/>
                  </a:cubicBezTo>
                  <a:cubicBezTo>
                    <a:pt x="4438" y="1091"/>
                    <a:pt x="4256" y="696"/>
                    <a:pt x="3952" y="392"/>
                  </a:cubicBezTo>
                  <a:cubicBezTo>
                    <a:pt x="3707" y="147"/>
                    <a:pt x="3344" y="1"/>
                    <a:pt x="2989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53"/>
            <p:cNvSpPr/>
            <p:nvPr/>
          </p:nvSpPr>
          <p:spPr>
            <a:xfrm>
              <a:off x="18326600" y="-20675"/>
              <a:ext cx="107925" cy="111425"/>
            </a:xfrm>
            <a:custGeom>
              <a:avLst/>
              <a:gdLst/>
              <a:ahLst/>
              <a:cxnLst/>
              <a:rect l="l" t="t" r="r" b="b"/>
              <a:pathLst>
                <a:path w="4317" h="4457" extrusionOk="0">
                  <a:moveTo>
                    <a:pt x="2509" y="0"/>
                  </a:moveTo>
                  <a:cubicBezTo>
                    <a:pt x="2124" y="0"/>
                    <a:pt x="1735" y="110"/>
                    <a:pt x="1399" y="322"/>
                  </a:cubicBezTo>
                  <a:cubicBezTo>
                    <a:pt x="821" y="626"/>
                    <a:pt x="365" y="1143"/>
                    <a:pt x="0" y="1690"/>
                  </a:cubicBezTo>
                  <a:lnTo>
                    <a:pt x="1551" y="4456"/>
                  </a:lnTo>
                  <a:cubicBezTo>
                    <a:pt x="2462" y="3970"/>
                    <a:pt x="3253" y="3240"/>
                    <a:pt x="3830" y="2359"/>
                  </a:cubicBezTo>
                  <a:cubicBezTo>
                    <a:pt x="3982" y="2177"/>
                    <a:pt x="4104" y="1994"/>
                    <a:pt x="4134" y="1781"/>
                  </a:cubicBezTo>
                  <a:cubicBezTo>
                    <a:pt x="4317" y="1143"/>
                    <a:pt x="3921" y="444"/>
                    <a:pt x="3313" y="170"/>
                  </a:cubicBezTo>
                  <a:cubicBezTo>
                    <a:pt x="3060" y="56"/>
                    <a:pt x="2785" y="0"/>
                    <a:pt x="2509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53"/>
            <p:cNvSpPr/>
            <p:nvPr/>
          </p:nvSpPr>
          <p:spPr>
            <a:xfrm>
              <a:off x="17870650" y="45400"/>
              <a:ext cx="88175" cy="112975"/>
            </a:xfrm>
            <a:custGeom>
              <a:avLst/>
              <a:gdLst/>
              <a:ahLst/>
              <a:cxnLst/>
              <a:rect l="l" t="t" r="r" b="b"/>
              <a:pathLst>
                <a:path w="3527" h="4519" extrusionOk="0">
                  <a:moveTo>
                    <a:pt x="1641" y="1"/>
                  </a:moveTo>
                  <a:cubicBezTo>
                    <a:pt x="1446" y="1"/>
                    <a:pt x="1254" y="46"/>
                    <a:pt x="1095" y="141"/>
                  </a:cubicBezTo>
                  <a:cubicBezTo>
                    <a:pt x="822" y="324"/>
                    <a:pt x="670" y="628"/>
                    <a:pt x="578" y="932"/>
                  </a:cubicBezTo>
                  <a:cubicBezTo>
                    <a:pt x="153" y="2087"/>
                    <a:pt x="1" y="3303"/>
                    <a:pt x="153" y="4518"/>
                  </a:cubicBezTo>
                  <a:lnTo>
                    <a:pt x="3527" y="3485"/>
                  </a:lnTo>
                  <a:cubicBezTo>
                    <a:pt x="3496" y="2573"/>
                    <a:pt x="3405" y="1631"/>
                    <a:pt x="2949" y="871"/>
                  </a:cubicBezTo>
                  <a:cubicBezTo>
                    <a:pt x="2767" y="567"/>
                    <a:pt x="2493" y="263"/>
                    <a:pt x="2159" y="111"/>
                  </a:cubicBezTo>
                  <a:cubicBezTo>
                    <a:pt x="1999" y="39"/>
                    <a:pt x="1819" y="1"/>
                    <a:pt x="1641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53"/>
            <p:cNvSpPr/>
            <p:nvPr/>
          </p:nvSpPr>
          <p:spPr>
            <a:xfrm>
              <a:off x="17967175" y="65425"/>
              <a:ext cx="83600" cy="97500"/>
            </a:xfrm>
            <a:custGeom>
              <a:avLst/>
              <a:gdLst/>
              <a:ahLst/>
              <a:cxnLst/>
              <a:rect l="l" t="t" r="r" b="b"/>
              <a:pathLst>
                <a:path w="3344" h="3900" extrusionOk="0">
                  <a:moveTo>
                    <a:pt x="2089" y="1"/>
                  </a:moveTo>
                  <a:cubicBezTo>
                    <a:pt x="1576" y="1"/>
                    <a:pt x="1118" y="259"/>
                    <a:pt x="760" y="617"/>
                  </a:cubicBezTo>
                  <a:cubicBezTo>
                    <a:pt x="395" y="1043"/>
                    <a:pt x="152" y="1590"/>
                    <a:pt x="0" y="2106"/>
                  </a:cubicBezTo>
                  <a:lnTo>
                    <a:pt x="2037" y="3900"/>
                  </a:lnTo>
                  <a:cubicBezTo>
                    <a:pt x="2584" y="3261"/>
                    <a:pt x="3040" y="2441"/>
                    <a:pt x="3283" y="1620"/>
                  </a:cubicBezTo>
                  <a:cubicBezTo>
                    <a:pt x="3313" y="1438"/>
                    <a:pt x="3344" y="1286"/>
                    <a:pt x="3344" y="1073"/>
                  </a:cubicBezTo>
                  <a:cubicBezTo>
                    <a:pt x="3313" y="526"/>
                    <a:pt x="2827" y="100"/>
                    <a:pt x="2249" y="9"/>
                  </a:cubicBezTo>
                  <a:cubicBezTo>
                    <a:pt x="2195" y="3"/>
                    <a:pt x="2142" y="1"/>
                    <a:pt x="2089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53"/>
            <p:cNvSpPr/>
            <p:nvPr/>
          </p:nvSpPr>
          <p:spPr>
            <a:xfrm>
              <a:off x="18423100" y="351200"/>
              <a:ext cx="91225" cy="72375"/>
            </a:xfrm>
            <a:custGeom>
              <a:avLst/>
              <a:gdLst/>
              <a:ahLst/>
              <a:cxnLst/>
              <a:rect l="l" t="t" r="r" b="b"/>
              <a:pathLst>
                <a:path w="3649" h="2895" extrusionOk="0">
                  <a:moveTo>
                    <a:pt x="1616" y="1"/>
                  </a:moveTo>
                  <a:cubicBezTo>
                    <a:pt x="1219" y="1"/>
                    <a:pt x="823" y="79"/>
                    <a:pt x="426" y="189"/>
                  </a:cubicBezTo>
                  <a:lnTo>
                    <a:pt x="1" y="2803"/>
                  </a:lnTo>
                  <a:cubicBezTo>
                    <a:pt x="345" y="2863"/>
                    <a:pt x="690" y="2894"/>
                    <a:pt x="1031" y="2894"/>
                  </a:cubicBezTo>
                  <a:cubicBezTo>
                    <a:pt x="1562" y="2894"/>
                    <a:pt x="2085" y="2818"/>
                    <a:pt x="2584" y="2651"/>
                  </a:cubicBezTo>
                  <a:cubicBezTo>
                    <a:pt x="2797" y="2591"/>
                    <a:pt x="2919" y="2530"/>
                    <a:pt x="3101" y="2439"/>
                  </a:cubicBezTo>
                  <a:cubicBezTo>
                    <a:pt x="3557" y="2104"/>
                    <a:pt x="3648" y="1435"/>
                    <a:pt x="3405" y="949"/>
                  </a:cubicBezTo>
                  <a:cubicBezTo>
                    <a:pt x="3131" y="432"/>
                    <a:pt x="2584" y="128"/>
                    <a:pt x="2067" y="37"/>
                  </a:cubicBezTo>
                  <a:cubicBezTo>
                    <a:pt x="1917" y="12"/>
                    <a:pt x="1766" y="1"/>
                    <a:pt x="1616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53"/>
            <p:cNvSpPr/>
            <p:nvPr/>
          </p:nvSpPr>
          <p:spPr>
            <a:xfrm>
              <a:off x="18352425" y="248400"/>
              <a:ext cx="120100" cy="98425"/>
            </a:xfrm>
            <a:custGeom>
              <a:avLst/>
              <a:gdLst/>
              <a:ahLst/>
              <a:cxnLst/>
              <a:rect l="l" t="t" r="r" b="b"/>
              <a:pathLst>
                <a:path w="4804" h="3937" extrusionOk="0">
                  <a:moveTo>
                    <a:pt x="3694" y="0"/>
                  </a:moveTo>
                  <a:cubicBezTo>
                    <a:pt x="3534" y="0"/>
                    <a:pt x="3375" y="31"/>
                    <a:pt x="3223" y="76"/>
                  </a:cubicBezTo>
                  <a:cubicBezTo>
                    <a:pt x="2037" y="350"/>
                    <a:pt x="943" y="867"/>
                    <a:pt x="1" y="1626"/>
                  </a:cubicBezTo>
                  <a:lnTo>
                    <a:pt x="2645" y="3937"/>
                  </a:lnTo>
                  <a:cubicBezTo>
                    <a:pt x="3375" y="3420"/>
                    <a:pt x="4135" y="2842"/>
                    <a:pt x="4560" y="2052"/>
                  </a:cubicBezTo>
                  <a:cubicBezTo>
                    <a:pt x="4712" y="1748"/>
                    <a:pt x="4803" y="1353"/>
                    <a:pt x="4773" y="988"/>
                  </a:cubicBezTo>
                  <a:cubicBezTo>
                    <a:pt x="4743" y="593"/>
                    <a:pt x="4499" y="259"/>
                    <a:pt x="4165" y="107"/>
                  </a:cubicBezTo>
                  <a:cubicBezTo>
                    <a:pt x="4013" y="31"/>
                    <a:pt x="3853" y="0"/>
                    <a:pt x="3694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53"/>
            <p:cNvSpPr/>
            <p:nvPr/>
          </p:nvSpPr>
          <p:spPr>
            <a:xfrm>
              <a:off x="17446650" y="604425"/>
              <a:ext cx="130725" cy="463525"/>
            </a:xfrm>
            <a:custGeom>
              <a:avLst/>
              <a:gdLst/>
              <a:ahLst/>
              <a:cxnLst/>
              <a:rect l="l" t="t" r="r" b="b"/>
              <a:pathLst>
                <a:path w="5229" h="18541" extrusionOk="0">
                  <a:moveTo>
                    <a:pt x="3477" y="0"/>
                  </a:moveTo>
                  <a:cubicBezTo>
                    <a:pt x="3294" y="0"/>
                    <a:pt x="3081" y="164"/>
                    <a:pt x="2827" y="577"/>
                  </a:cubicBezTo>
                  <a:cubicBezTo>
                    <a:pt x="2401" y="1276"/>
                    <a:pt x="2219" y="2127"/>
                    <a:pt x="1976" y="2887"/>
                  </a:cubicBezTo>
                  <a:cubicBezTo>
                    <a:pt x="456" y="7872"/>
                    <a:pt x="0" y="13647"/>
                    <a:pt x="1824" y="18541"/>
                  </a:cubicBezTo>
                  <a:cubicBezTo>
                    <a:pt x="1976" y="17112"/>
                    <a:pt x="2523" y="15775"/>
                    <a:pt x="3040" y="14438"/>
                  </a:cubicBezTo>
                  <a:cubicBezTo>
                    <a:pt x="3739" y="12735"/>
                    <a:pt x="4377" y="10912"/>
                    <a:pt x="4711" y="9088"/>
                  </a:cubicBezTo>
                  <a:cubicBezTo>
                    <a:pt x="5167" y="6535"/>
                    <a:pt x="5228" y="3921"/>
                    <a:pt x="4377" y="1489"/>
                  </a:cubicBezTo>
                  <a:cubicBezTo>
                    <a:pt x="4146" y="817"/>
                    <a:pt x="3886" y="0"/>
                    <a:pt x="3477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53"/>
            <p:cNvSpPr/>
            <p:nvPr/>
          </p:nvSpPr>
          <p:spPr>
            <a:xfrm>
              <a:off x="17434475" y="983600"/>
              <a:ext cx="377700" cy="204425"/>
            </a:xfrm>
            <a:custGeom>
              <a:avLst/>
              <a:gdLst/>
              <a:ahLst/>
              <a:cxnLst/>
              <a:rect l="l" t="t" r="r" b="b"/>
              <a:pathLst>
                <a:path w="15108" h="8177" extrusionOk="0">
                  <a:moveTo>
                    <a:pt x="12961" y="1"/>
                  </a:moveTo>
                  <a:cubicBezTo>
                    <a:pt x="11387" y="1"/>
                    <a:pt x="9778" y="535"/>
                    <a:pt x="8238" y="1155"/>
                  </a:cubicBezTo>
                  <a:cubicBezTo>
                    <a:pt x="6505" y="1824"/>
                    <a:pt x="4743" y="2553"/>
                    <a:pt x="3284" y="3678"/>
                  </a:cubicBezTo>
                  <a:cubicBezTo>
                    <a:pt x="1874" y="4749"/>
                    <a:pt x="674" y="6134"/>
                    <a:pt x="143" y="7784"/>
                  </a:cubicBezTo>
                  <a:lnTo>
                    <a:pt x="143" y="7784"/>
                  </a:lnTo>
                  <a:cubicBezTo>
                    <a:pt x="96" y="7784"/>
                    <a:pt x="48" y="7783"/>
                    <a:pt x="1" y="7781"/>
                  </a:cubicBezTo>
                  <a:lnTo>
                    <a:pt x="1" y="7781"/>
                  </a:lnTo>
                  <a:lnTo>
                    <a:pt x="31" y="8176"/>
                  </a:lnTo>
                  <a:cubicBezTo>
                    <a:pt x="64" y="8044"/>
                    <a:pt x="102" y="7913"/>
                    <a:pt x="143" y="7784"/>
                  </a:cubicBezTo>
                  <a:lnTo>
                    <a:pt x="143" y="7784"/>
                  </a:lnTo>
                  <a:cubicBezTo>
                    <a:pt x="263" y="7787"/>
                    <a:pt x="384" y="7788"/>
                    <a:pt x="504" y="7788"/>
                  </a:cubicBezTo>
                  <a:cubicBezTo>
                    <a:pt x="5018" y="7788"/>
                    <a:pt x="9525" y="6217"/>
                    <a:pt x="13071" y="3374"/>
                  </a:cubicBezTo>
                  <a:cubicBezTo>
                    <a:pt x="13861" y="2736"/>
                    <a:pt x="14621" y="2006"/>
                    <a:pt x="15016" y="1064"/>
                  </a:cubicBezTo>
                  <a:cubicBezTo>
                    <a:pt x="15077" y="912"/>
                    <a:pt x="15107" y="760"/>
                    <a:pt x="15077" y="608"/>
                  </a:cubicBezTo>
                  <a:cubicBezTo>
                    <a:pt x="15016" y="334"/>
                    <a:pt x="14712" y="274"/>
                    <a:pt x="14469" y="182"/>
                  </a:cubicBezTo>
                  <a:cubicBezTo>
                    <a:pt x="13972" y="56"/>
                    <a:pt x="13469" y="1"/>
                    <a:pt x="12961" y="1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53"/>
            <p:cNvSpPr/>
            <p:nvPr/>
          </p:nvSpPr>
          <p:spPr>
            <a:xfrm>
              <a:off x="17664725" y="336575"/>
              <a:ext cx="167975" cy="442625"/>
            </a:xfrm>
            <a:custGeom>
              <a:avLst/>
              <a:gdLst/>
              <a:ahLst/>
              <a:cxnLst/>
              <a:rect l="l" t="t" r="r" b="b"/>
              <a:pathLst>
                <a:path w="6719" h="17705" extrusionOk="0">
                  <a:moveTo>
                    <a:pt x="4732" y="1"/>
                  </a:moveTo>
                  <a:cubicBezTo>
                    <a:pt x="4605" y="1"/>
                    <a:pt x="4485" y="125"/>
                    <a:pt x="4408" y="227"/>
                  </a:cubicBezTo>
                  <a:cubicBezTo>
                    <a:pt x="2341" y="2568"/>
                    <a:pt x="1065" y="5486"/>
                    <a:pt x="517" y="8525"/>
                  </a:cubicBezTo>
                  <a:cubicBezTo>
                    <a:pt x="1" y="11565"/>
                    <a:pt x="153" y="14665"/>
                    <a:pt x="761" y="17705"/>
                  </a:cubicBezTo>
                  <a:lnTo>
                    <a:pt x="913" y="17461"/>
                  </a:lnTo>
                  <a:cubicBezTo>
                    <a:pt x="2068" y="15547"/>
                    <a:pt x="3101" y="13540"/>
                    <a:pt x="4013" y="11474"/>
                  </a:cubicBezTo>
                  <a:cubicBezTo>
                    <a:pt x="5563" y="7948"/>
                    <a:pt x="6718" y="3875"/>
                    <a:pt x="5198" y="379"/>
                  </a:cubicBezTo>
                  <a:cubicBezTo>
                    <a:pt x="5107" y="227"/>
                    <a:pt x="5016" y="45"/>
                    <a:pt x="4803" y="14"/>
                  </a:cubicBezTo>
                  <a:cubicBezTo>
                    <a:pt x="4779" y="5"/>
                    <a:pt x="4755" y="1"/>
                    <a:pt x="4732" y="1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53"/>
            <p:cNvSpPr/>
            <p:nvPr/>
          </p:nvSpPr>
          <p:spPr>
            <a:xfrm>
              <a:off x="17575825" y="797450"/>
              <a:ext cx="401250" cy="108775"/>
            </a:xfrm>
            <a:custGeom>
              <a:avLst/>
              <a:gdLst/>
              <a:ahLst/>
              <a:cxnLst/>
              <a:rect l="l" t="t" r="r" b="b"/>
              <a:pathLst>
                <a:path w="16050" h="4351" extrusionOk="0">
                  <a:moveTo>
                    <a:pt x="12568" y="0"/>
                  </a:moveTo>
                  <a:cubicBezTo>
                    <a:pt x="8231" y="0"/>
                    <a:pt x="3888" y="1363"/>
                    <a:pt x="396" y="3951"/>
                  </a:cubicBezTo>
                  <a:lnTo>
                    <a:pt x="0" y="4133"/>
                  </a:lnTo>
                  <a:cubicBezTo>
                    <a:pt x="2250" y="4224"/>
                    <a:pt x="4499" y="4254"/>
                    <a:pt x="6748" y="4315"/>
                  </a:cubicBezTo>
                  <a:cubicBezTo>
                    <a:pt x="7281" y="4334"/>
                    <a:pt x="7815" y="4350"/>
                    <a:pt x="8346" y="4350"/>
                  </a:cubicBezTo>
                  <a:cubicBezTo>
                    <a:pt x="9511" y="4350"/>
                    <a:pt x="10667" y="4273"/>
                    <a:pt x="11794" y="3981"/>
                  </a:cubicBezTo>
                  <a:cubicBezTo>
                    <a:pt x="13435" y="3555"/>
                    <a:pt x="15016" y="2644"/>
                    <a:pt x="15806" y="1185"/>
                  </a:cubicBezTo>
                  <a:cubicBezTo>
                    <a:pt x="15928" y="941"/>
                    <a:pt x="16049" y="729"/>
                    <a:pt x="15928" y="485"/>
                  </a:cubicBezTo>
                  <a:cubicBezTo>
                    <a:pt x="15806" y="303"/>
                    <a:pt x="15502" y="242"/>
                    <a:pt x="15289" y="181"/>
                  </a:cubicBezTo>
                  <a:cubicBezTo>
                    <a:pt x="14388" y="60"/>
                    <a:pt x="13478" y="0"/>
                    <a:pt x="12568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53"/>
            <p:cNvSpPr/>
            <p:nvPr/>
          </p:nvSpPr>
          <p:spPr>
            <a:xfrm>
              <a:off x="17741475" y="572325"/>
              <a:ext cx="442275" cy="142275"/>
            </a:xfrm>
            <a:custGeom>
              <a:avLst/>
              <a:gdLst/>
              <a:ahLst/>
              <a:cxnLst/>
              <a:rect l="l" t="t" r="r" b="b"/>
              <a:pathLst>
                <a:path w="17691" h="5691" extrusionOk="0">
                  <a:moveTo>
                    <a:pt x="14480" y="1"/>
                  </a:moveTo>
                  <a:cubicBezTo>
                    <a:pt x="9557" y="1"/>
                    <a:pt x="4634" y="2026"/>
                    <a:pt x="639" y="5022"/>
                  </a:cubicBezTo>
                  <a:lnTo>
                    <a:pt x="1" y="5691"/>
                  </a:lnTo>
                  <a:cubicBezTo>
                    <a:pt x="821" y="5357"/>
                    <a:pt x="1794" y="5296"/>
                    <a:pt x="2706" y="5235"/>
                  </a:cubicBezTo>
                  <a:cubicBezTo>
                    <a:pt x="6262" y="5053"/>
                    <a:pt x="9879" y="4749"/>
                    <a:pt x="13284" y="3624"/>
                  </a:cubicBezTo>
                  <a:cubicBezTo>
                    <a:pt x="14895" y="3077"/>
                    <a:pt x="16536" y="2287"/>
                    <a:pt x="17478" y="919"/>
                  </a:cubicBezTo>
                  <a:cubicBezTo>
                    <a:pt x="17600" y="767"/>
                    <a:pt x="17691" y="524"/>
                    <a:pt x="17600" y="372"/>
                  </a:cubicBezTo>
                  <a:cubicBezTo>
                    <a:pt x="17509" y="250"/>
                    <a:pt x="17357" y="250"/>
                    <a:pt x="17235" y="220"/>
                  </a:cubicBezTo>
                  <a:cubicBezTo>
                    <a:pt x="16321" y="71"/>
                    <a:pt x="15401" y="1"/>
                    <a:pt x="14480" y="1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53"/>
            <p:cNvSpPr/>
            <p:nvPr/>
          </p:nvSpPr>
          <p:spPr>
            <a:xfrm>
              <a:off x="18609275" y="376300"/>
              <a:ext cx="525875" cy="493325"/>
            </a:xfrm>
            <a:custGeom>
              <a:avLst/>
              <a:gdLst/>
              <a:ahLst/>
              <a:cxnLst/>
              <a:rect l="l" t="t" r="r" b="b"/>
              <a:pathLst>
                <a:path w="21035" h="19733" extrusionOk="0">
                  <a:moveTo>
                    <a:pt x="12031" y="0"/>
                  </a:moveTo>
                  <a:cubicBezTo>
                    <a:pt x="11526" y="0"/>
                    <a:pt x="11016" y="97"/>
                    <a:pt x="10548" y="280"/>
                  </a:cubicBezTo>
                  <a:cubicBezTo>
                    <a:pt x="9271" y="766"/>
                    <a:pt x="8299" y="1769"/>
                    <a:pt x="7417" y="2802"/>
                  </a:cubicBezTo>
                  <a:cubicBezTo>
                    <a:pt x="6889" y="2052"/>
                    <a:pt x="6007" y="1723"/>
                    <a:pt x="5087" y="1723"/>
                  </a:cubicBezTo>
                  <a:cubicBezTo>
                    <a:pt x="4367" y="1723"/>
                    <a:pt x="3624" y="1925"/>
                    <a:pt x="3010" y="2286"/>
                  </a:cubicBezTo>
                  <a:cubicBezTo>
                    <a:pt x="1612" y="3137"/>
                    <a:pt x="760" y="4656"/>
                    <a:pt x="1" y="6055"/>
                  </a:cubicBezTo>
                  <a:lnTo>
                    <a:pt x="15259" y="19733"/>
                  </a:lnTo>
                  <a:cubicBezTo>
                    <a:pt x="16627" y="19216"/>
                    <a:pt x="17995" y="18669"/>
                    <a:pt x="19119" y="17727"/>
                  </a:cubicBezTo>
                  <a:cubicBezTo>
                    <a:pt x="20214" y="16784"/>
                    <a:pt x="21034" y="15325"/>
                    <a:pt x="20822" y="13897"/>
                  </a:cubicBezTo>
                  <a:cubicBezTo>
                    <a:pt x="20664" y="12635"/>
                    <a:pt x="19506" y="11533"/>
                    <a:pt x="18292" y="11533"/>
                  </a:cubicBezTo>
                  <a:cubicBezTo>
                    <a:pt x="18102" y="11533"/>
                    <a:pt x="17910" y="11560"/>
                    <a:pt x="17721" y="11617"/>
                  </a:cubicBezTo>
                  <a:cubicBezTo>
                    <a:pt x="18694" y="10280"/>
                    <a:pt x="19423" y="8608"/>
                    <a:pt x="18937" y="6997"/>
                  </a:cubicBezTo>
                  <a:cubicBezTo>
                    <a:pt x="18589" y="5887"/>
                    <a:pt x="17399" y="5042"/>
                    <a:pt x="16283" y="5042"/>
                  </a:cubicBezTo>
                  <a:cubicBezTo>
                    <a:pt x="15840" y="5042"/>
                    <a:pt x="15409" y="5175"/>
                    <a:pt x="15046" y="5477"/>
                  </a:cubicBezTo>
                  <a:cubicBezTo>
                    <a:pt x="15290" y="3897"/>
                    <a:pt x="15442" y="2042"/>
                    <a:pt x="14287" y="857"/>
                  </a:cubicBezTo>
                  <a:cubicBezTo>
                    <a:pt x="13698" y="268"/>
                    <a:pt x="12872" y="0"/>
                    <a:pt x="12031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53"/>
            <p:cNvSpPr/>
            <p:nvPr/>
          </p:nvSpPr>
          <p:spPr>
            <a:xfrm>
              <a:off x="18410950" y="393425"/>
              <a:ext cx="356400" cy="672250"/>
            </a:xfrm>
            <a:custGeom>
              <a:avLst/>
              <a:gdLst/>
              <a:ahLst/>
              <a:cxnLst/>
              <a:rect l="l" t="t" r="r" b="b"/>
              <a:pathLst>
                <a:path w="14256" h="26890" extrusionOk="0">
                  <a:moveTo>
                    <a:pt x="8746" y="1"/>
                  </a:moveTo>
                  <a:cubicBezTo>
                    <a:pt x="8400" y="1"/>
                    <a:pt x="8030" y="150"/>
                    <a:pt x="7721" y="324"/>
                  </a:cubicBezTo>
                  <a:cubicBezTo>
                    <a:pt x="4894" y="1844"/>
                    <a:pt x="3344" y="4914"/>
                    <a:pt x="2371" y="7953"/>
                  </a:cubicBezTo>
                  <a:cubicBezTo>
                    <a:pt x="395" y="14032"/>
                    <a:pt x="0" y="20659"/>
                    <a:pt x="1338" y="26890"/>
                  </a:cubicBezTo>
                  <a:lnTo>
                    <a:pt x="10608" y="14762"/>
                  </a:lnTo>
                  <a:cubicBezTo>
                    <a:pt x="11946" y="13090"/>
                    <a:pt x="13314" y="11327"/>
                    <a:pt x="13861" y="9291"/>
                  </a:cubicBezTo>
                  <a:cubicBezTo>
                    <a:pt x="14225" y="8075"/>
                    <a:pt x="14256" y="6677"/>
                    <a:pt x="13618" y="5522"/>
                  </a:cubicBezTo>
                  <a:cubicBezTo>
                    <a:pt x="13096" y="4645"/>
                    <a:pt x="12095" y="4027"/>
                    <a:pt x="11118" y="4027"/>
                  </a:cubicBezTo>
                  <a:cubicBezTo>
                    <a:pt x="10841" y="4027"/>
                    <a:pt x="10566" y="4077"/>
                    <a:pt x="10304" y="4184"/>
                  </a:cubicBezTo>
                  <a:cubicBezTo>
                    <a:pt x="10304" y="3120"/>
                    <a:pt x="10152" y="2026"/>
                    <a:pt x="9818" y="993"/>
                  </a:cubicBezTo>
                  <a:cubicBezTo>
                    <a:pt x="9696" y="689"/>
                    <a:pt x="9575" y="354"/>
                    <a:pt x="9301" y="172"/>
                  </a:cubicBezTo>
                  <a:cubicBezTo>
                    <a:pt x="9135" y="50"/>
                    <a:pt x="8945" y="1"/>
                    <a:pt x="874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53"/>
            <p:cNvSpPr/>
            <p:nvPr/>
          </p:nvSpPr>
          <p:spPr>
            <a:xfrm>
              <a:off x="18436025" y="679550"/>
              <a:ext cx="706725" cy="395875"/>
            </a:xfrm>
            <a:custGeom>
              <a:avLst/>
              <a:gdLst/>
              <a:ahLst/>
              <a:cxnLst/>
              <a:rect l="l" t="t" r="r" b="b"/>
              <a:pathLst>
                <a:path w="28269" h="15835" extrusionOk="0">
                  <a:moveTo>
                    <a:pt x="20455" y="0"/>
                  </a:moveTo>
                  <a:cubicBezTo>
                    <a:pt x="19013" y="0"/>
                    <a:pt x="17643" y="971"/>
                    <a:pt x="16323" y="1493"/>
                  </a:cubicBezTo>
                  <a:lnTo>
                    <a:pt x="0" y="15475"/>
                  </a:lnTo>
                  <a:cubicBezTo>
                    <a:pt x="1984" y="15713"/>
                    <a:pt x="3987" y="15834"/>
                    <a:pt x="5993" y="15834"/>
                  </a:cubicBezTo>
                  <a:cubicBezTo>
                    <a:pt x="9121" y="15834"/>
                    <a:pt x="12258" y="15539"/>
                    <a:pt x="15350" y="14928"/>
                  </a:cubicBezTo>
                  <a:cubicBezTo>
                    <a:pt x="17964" y="14442"/>
                    <a:pt x="20609" y="13682"/>
                    <a:pt x="22888" y="12253"/>
                  </a:cubicBezTo>
                  <a:cubicBezTo>
                    <a:pt x="24803" y="11037"/>
                    <a:pt x="26323" y="9153"/>
                    <a:pt x="27417" y="7238"/>
                  </a:cubicBezTo>
                  <a:cubicBezTo>
                    <a:pt x="27904" y="6356"/>
                    <a:pt x="28268" y="5141"/>
                    <a:pt x="27569" y="4411"/>
                  </a:cubicBezTo>
                  <a:cubicBezTo>
                    <a:pt x="27296" y="4107"/>
                    <a:pt x="26901" y="3955"/>
                    <a:pt x="26475" y="3834"/>
                  </a:cubicBezTo>
                  <a:cubicBezTo>
                    <a:pt x="25912" y="3697"/>
                    <a:pt x="25329" y="3618"/>
                    <a:pt x="24755" y="3618"/>
                  </a:cubicBezTo>
                  <a:cubicBezTo>
                    <a:pt x="24316" y="3618"/>
                    <a:pt x="23883" y="3664"/>
                    <a:pt x="23465" y="3765"/>
                  </a:cubicBezTo>
                  <a:lnTo>
                    <a:pt x="23465" y="3765"/>
                  </a:lnTo>
                  <a:cubicBezTo>
                    <a:pt x="24150" y="3569"/>
                    <a:pt x="23615" y="1762"/>
                    <a:pt x="23405" y="1463"/>
                  </a:cubicBezTo>
                  <a:cubicBezTo>
                    <a:pt x="22888" y="733"/>
                    <a:pt x="21764" y="186"/>
                    <a:pt x="20913" y="34"/>
                  </a:cubicBezTo>
                  <a:cubicBezTo>
                    <a:pt x="20759" y="11"/>
                    <a:pt x="20607" y="0"/>
                    <a:pt x="20455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53"/>
            <p:cNvSpPr/>
            <p:nvPr/>
          </p:nvSpPr>
          <p:spPr>
            <a:xfrm>
              <a:off x="17983875" y="700150"/>
              <a:ext cx="263725" cy="565375"/>
            </a:xfrm>
            <a:custGeom>
              <a:avLst/>
              <a:gdLst/>
              <a:ahLst/>
              <a:cxnLst/>
              <a:rect l="l" t="t" r="r" b="b"/>
              <a:pathLst>
                <a:path w="10549" h="22615" extrusionOk="0">
                  <a:moveTo>
                    <a:pt x="9028" y="0"/>
                  </a:moveTo>
                  <a:cubicBezTo>
                    <a:pt x="5928" y="2098"/>
                    <a:pt x="4135" y="5715"/>
                    <a:pt x="3132" y="9332"/>
                  </a:cubicBezTo>
                  <a:cubicBezTo>
                    <a:pt x="2159" y="12949"/>
                    <a:pt x="1825" y="16688"/>
                    <a:pt x="700" y="20305"/>
                  </a:cubicBezTo>
                  <a:cubicBezTo>
                    <a:pt x="487" y="21095"/>
                    <a:pt x="305" y="21855"/>
                    <a:pt x="1" y="22615"/>
                  </a:cubicBezTo>
                  <a:cubicBezTo>
                    <a:pt x="1855" y="20396"/>
                    <a:pt x="4135" y="18511"/>
                    <a:pt x="5958" y="16201"/>
                  </a:cubicBezTo>
                  <a:cubicBezTo>
                    <a:pt x="7782" y="13952"/>
                    <a:pt x="9211" y="11368"/>
                    <a:pt x="9879" y="8481"/>
                  </a:cubicBezTo>
                  <a:cubicBezTo>
                    <a:pt x="10548" y="5684"/>
                    <a:pt x="10366" y="2584"/>
                    <a:pt x="9028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53"/>
            <p:cNvSpPr/>
            <p:nvPr/>
          </p:nvSpPr>
          <p:spPr>
            <a:xfrm>
              <a:off x="18201225" y="1293075"/>
              <a:ext cx="696825" cy="139400"/>
            </a:xfrm>
            <a:custGeom>
              <a:avLst/>
              <a:gdLst/>
              <a:ahLst/>
              <a:cxnLst/>
              <a:rect l="l" t="t" r="r" b="b"/>
              <a:pathLst>
                <a:path w="27873" h="5576" extrusionOk="0">
                  <a:moveTo>
                    <a:pt x="0" y="539"/>
                  </a:moveTo>
                  <a:cubicBezTo>
                    <a:pt x="13" y="541"/>
                    <a:pt x="26" y="542"/>
                    <a:pt x="39" y="543"/>
                  </a:cubicBezTo>
                  <a:lnTo>
                    <a:pt x="39" y="543"/>
                  </a:lnTo>
                  <a:cubicBezTo>
                    <a:pt x="26" y="542"/>
                    <a:pt x="13" y="540"/>
                    <a:pt x="0" y="539"/>
                  </a:cubicBezTo>
                  <a:close/>
                  <a:moveTo>
                    <a:pt x="21055" y="0"/>
                  </a:moveTo>
                  <a:cubicBezTo>
                    <a:pt x="18428" y="0"/>
                    <a:pt x="15791" y="214"/>
                    <a:pt x="13192" y="418"/>
                  </a:cubicBezTo>
                  <a:cubicBezTo>
                    <a:pt x="11003" y="570"/>
                    <a:pt x="8815" y="630"/>
                    <a:pt x="6596" y="630"/>
                  </a:cubicBezTo>
                  <a:cubicBezTo>
                    <a:pt x="5380" y="630"/>
                    <a:pt x="4145" y="677"/>
                    <a:pt x="2918" y="677"/>
                  </a:cubicBezTo>
                  <a:cubicBezTo>
                    <a:pt x="1950" y="677"/>
                    <a:pt x="985" y="648"/>
                    <a:pt x="39" y="543"/>
                  </a:cubicBezTo>
                  <a:lnTo>
                    <a:pt x="39" y="543"/>
                  </a:lnTo>
                  <a:cubicBezTo>
                    <a:pt x="441" y="605"/>
                    <a:pt x="680" y="1153"/>
                    <a:pt x="1033" y="1329"/>
                  </a:cubicBezTo>
                  <a:cubicBezTo>
                    <a:pt x="1398" y="1603"/>
                    <a:pt x="1854" y="1755"/>
                    <a:pt x="2280" y="1937"/>
                  </a:cubicBezTo>
                  <a:cubicBezTo>
                    <a:pt x="3404" y="2515"/>
                    <a:pt x="4559" y="3001"/>
                    <a:pt x="5745" y="3427"/>
                  </a:cubicBezTo>
                  <a:cubicBezTo>
                    <a:pt x="8237" y="4308"/>
                    <a:pt x="10942" y="4825"/>
                    <a:pt x="13526" y="5281"/>
                  </a:cubicBezTo>
                  <a:cubicBezTo>
                    <a:pt x="13557" y="5281"/>
                    <a:pt x="13587" y="5342"/>
                    <a:pt x="13709" y="5342"/>
                  </a:cubicBezTo>
                  <a:cubicBezTo>
                    <a:pt x="14594" y="5497"/>
                    <a:pt x="15516" y="5575"/>
                    <a:pt x="16448" y="5575"/>
                  </a:cubicBezTo>
                  <a:cubicBezTo>
                    <a:pt x="18428" y="5575"/>
                    <a:pt x="20451" y="5224"/>
                    <a:pt x="22250" y="4521"/>
                  </a:cubicBezTo>
                  <a:cubicBezTo>
                    <a:pt x="23283" y="4156"/>
                    <a:pt x="24225" y="3609"/>
                    <a:pt x="25228" y="3092"/>
                  </a:cubicBezTo>
                  <a:cubicBezTo>
                    <a:pt x="26110" y="2606"/>
                    <a:pt x="27022" y="2089"/>
                    <a:pt x="27691" y="1390"/>
                  </a:cubicBezTo>
                  <a:cubicBezTo>
                    <a:pt x="27782" y="1269"/>
                    <a:pt x="27873" y="1147"/>
                    <a:pt x="27873" y="995"/>
                  </a:cubicBezTo>
                  <a:cubicBezTo>
                    <a:pt x="27873" y="691"/>
                    <a:pt x="27508" y="539"/>
                    <a:pt x="27235" y="509"/>
                  </a:cubicBezTo>
                  <a:cubicBezTo>
                    <a:pt x="25196" y="133"/>
                    <a:pt x="23129" y="0"/>
                    <a:pt x="21055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53"/>
            <p:cNvSpPr/>
            <p:nvPr/>
          </p:nvSpPr>
          <p:spPr>
            <a:xfrm>
              <a:off x="17957300" y="818700"/>
              <a:ext cx="202150" cy="483300"/>
            </a:xfrm>
            <a:custGeom>
              <a:avLst/>
              <a:gdLst/>
              <a:ahLst/>
              <a:cxnLst/>
              <a:rect l="l" t="t" r="r" b="b"/>
              <a:pathLst>
                <a:path w="8086" h="19332" extrusionOk="0">
                  <a:moveTo>
                    <a:pt x="8055" y="0"/>
                  </a:moveTo>
                  <a:cubicBezTo>
                    <a:pt x="7964" y="0"/>
                    <a:pt x="7751" y="1155"/>
                    <a:pt x="7234" y="3070"/>
                  </a:cubicBezTo>
                  <a:cubicBezTo>
                    <a:pt x="6748" y="4955"/>
                    <a:pt x="5988" y="7599"/>
                    <a:pt x="4803" y="10335"/>
                  </a:cubicBezTo>
                  <a:cubicBezTo>
                    <a:pt x="4255" y="11702"/>
                    <a:pt x="3648" y="12979"/>
                    <a:pt x="3040" y="14165"/>
                  </a:cubicBezTo>
                  <a:cubicBezTo>
                    <a:pt x="2432" y="15289"/>
                    <a:pt x="1854" y="16323"/>
                    <a:pt x="1337" y="17174"/>
                  </a:cubicBezTo>
                  <a:cubicBezTo>
                    <a:pt x="821" y="17994"/>
                    <a:pt x="486" y="18724"/>
                    <a:pt x="61" y="19058"/>
                  </a:cubicBezTo>
                  <a:lnTo>
                    <a:pt x="30" y="19089"/>
                  </a:lnTo>
                  <a:cubicBezTo>
                    <a:pt x="30" y="19180"/>
                    <a:pt x="0" y="19241"/>
                    <a:pt x="0" y="19332"/>
                  </a:cubicBezTo>
                  <a:cubicBezTo>
                    <a:pt x="61" y="19301"/>
                    <a:pt x="91" y="19241"/>
                    <a:pt x="182" y="19210"/>
                  </a:cubicBezTo>
                  <a:cubicBezTo>
                    <a:pt x="395" y="19028"/>
                    <a:pt x="638" y="18754"/>
                    <a:pt x="851" y="18450"/>
                  </a:cubicBezTo>
                  <a:cubicBezTo>
                    <a:pt x="1094" y="18116"/>
                    <a:pt x="1337" y="17782"/>
                    <a:pt x="1611" y="17356"/>
                  </a:cubicBezTo>
                  <a:cubicBezTo>
                    <a:pt x="2158" y="16505"/>
                    <a:pt x="2766" y="15532"/>
                    <a:pt x="3404" y="14347"/>
                  </a:cubicBezTo>
                  <a:cubicBezTo>
                    <a:pt x="4012" y="13192"/>
                    <a:pt x="4651" y="11885"/>
                    <a:pt x="5228" y="10517"/>
                  </a:cubicBezTo>
                  <a:cubicBezTo>
                    <a:pt x="6414" y="7751"/>
                    <a:pt x="7113" y="5076"/>
                    <a:pt x="7538" y="3131"/>
                  </a:cubicBezTo>
                  <a:cubicBezTo>
                    <a:pt x="7660" y="2645"/>
                    <a:pt x="7721" y="2219"/>
                    <a:pt x="7812" y="1854"/>
                  </a:cubicBezTo>
                  <a:cubicBezTo>
                    <a:pt x="7873" y="1459"/>
                    <a:pt x="7933" y="1125"/>
                    <a:pt x="7964" y="851"/>
                  </a:cubicBezTo>
                  <a:cubicBezTo>
                    <a:pt x="8055" y="304"/>
                    <a:pt x="8085" y="0"/>
                    <a:pt x="8055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53"/>
            <p:cNvSpPr/>
            <p:nvPr/>
          </p:nvSpPr>
          <p:spPr>
            <a:xfrm>
              <a:off x="18072025" y="1264500"/>
              <a:ext cx="623150" cy="101250"/>
            </a:xfrm>
            <a:custGeom>
              <a:avLst/>
              <a:gdLst/>
              <a:ahLst/>
              <a:cxnLst/>
              <a:rect l="l" t="t" r="r" b="b"/>
              <a:pathLst>
                <a:path w="24926" h="4050" extrusionOk="0">
                  <a:moveTo>
                    <a:pt x="26" y="1"/>
                  </a:moveTo>
                  <a:cubicBezTo>
                    <a:pt x="11" y="1"/>
                    <a:pt x="3" y="4"/>
                    <a:pt x="1" y="10"/>
                  </a:cubicBezTo>
                  <a:cubicBezTo>
                    <a:pt x="1" y="41"/>
                    <a:pt x="305" y="193"/>
                    <a:pt x="852" y="466"/>
                  </a:cubicBezTo>
                  <a:cubicBezTo>
                    <a:pt x="1156" y="618"/>
                    <a:pt x="1521" y="770"/>
                    <a:pt x="1916" y="922"/>
                  </a:cubicBezTo>
                  <a:cubicBezTo>
                    <a:pt x="2341" y="1074"/>
                    <a:pt x="2828" y="1287"/>
                    <a:pt x="3375" y="1500"/>
                  </a:cubicBezTo>
                  <a:cubicBezTo>
                    <a:pt x="3891" y="1682"/>
                    <a:pt x="4499" y="1895"/>
                    <a:pt x="5168" y="2108"/>
                  </a:cubicBezTo>
                  <a:cubicBezTo>
                    <a:pt x="5806" y="2320"/>
                    <a:pt x="6536" y="2472"/>
                    <a:pt x="7235" y="2716"/>
                  </a:cubicBezTo>
                  <a:cubicBezTo>
                    <a:pt x="8724" y="3080"/>
                    <a:pt x="10366" y="3415"/>
                    <a:pt x="12159" y="3658"/>
                  </a:cubicBezTo>
                  <a:cubicBezTo>
                    <a:pt x="13892" y="3871"/>
                    <a:pt x="15563" y="3992"/>
                    <a:pt x="17114" y="4023"/>
                  </a:cubicBezTo>
                  <a:cubicBezTo>
                    <a:pt x="17620" y="4023"/>
                    <a:pt x="18113" y="4050"/>
                    <a:pt x="18593" y="4050"/>
                  </a:cubicBezTo>
                  <a:cubicBezTo>
                    <a:pt x="18833" y="4050"/>
                    <a:pt x="19069" y="4043"/>
                    <a:pt x="19302" y="4023"/>
                  </a:cubicBezTo>
                  <a:cubicBezTo>
                    <a:pt x="19971" y="4023"/>
                    <a:pt x="20609" y="3992"/>
                    <a:pt x="21187" y="3931"/>
                  </a:cubicBezTo>
                  <a:cubicBezTo>
                    <a:pt x="21764" y="3871"/>
                    <a:pt x="22281" y="3810"/>
                    <a:pt x="22737" y="3779"/>
                  </a:cubicBezTo>
                  <a:cubicBezTo>
                    <a:pt x="23193" y="3719"/>
                    <a:pt x="23588" y="3658"/>
                    <a:pt x="23922" y="3627"/>
                  </a:cubicBezTo>
                  <a:cubicBezTo>
                    <a:pt x="24591" y="3536"/>
                    <a:pt x="24925" y="3475"/>
                    <a:pt x="24925" y="3445"/>
                  </a:cubicBezTo>
                  <a:cubicBezTo>
                    <a:pt x="24925" y="3428"/>
                    <a:pt x="24873" y="3420"/>
                    <a:pt x="24774" y="3420"/>
                  </a:cubicBezTo>
                  <a:cubicBezTo>
                    <a:pt x="24347" y="3420"/>
                    <a:pt x="23037" y="3559"/>
                    <a:pt x="21187" y="3658"/>
                  </a:cubicBezTo>
                  <a:cubicBezTo>
                    <a:pt x="20639" y="3688"/>
                    <a:pt x="19971" y="3688"/>
                    <a:pt x="19332" y="3688"/>
                  </a:cubicBezTo>
                  <a:cubicBezTo>
                    <a:pt x="18664" y="3688"/>
                    <a:pt x="17934" y="3688"/>
                    <a:pt x="17174" y="3658"/>
                  </a:cubicBezTo>
                  <a:cubicBezTo>
                    <a:pt x="15655" y="3567"/>
                    <a:pt x="13983" y="3475"/>
                    <a:pt x="12250" y="3232"/>
                  </a:cubicBezTo>
                  <a:cubicBezTo>
                    <a:pt x="10518" y="3020"/>
                    <a:pt x="8876" y="2685"/>
                    <a:pt x="7387" y="2320"/>
                  </a:cubicBezTo>
                  <a:cubicBezTo>
                    <a:pt x="6688" y="2138"/>
                    <a:pt x="5958" y="1986"/>
                    <a:pt x="5320" y="1743"/>
                  </a:cubicBezTo>
                  <a:cubicBezTo>
                    <a:pt x="4651" y="1561"/>
                    <a:pt x="4043" y="1378"/>
                    <a:pt x="3527" y="1226"/>
                  </a:cubicBezTo>
                  <a:cubicBezTo>
                    <a:pt x="1520" y="548"/>
                    <a:pt x="223" y="1"/>
                    <a:pt x="26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53"/>
            <p:cNvSpPr/>
            <p:nvPr/>
          </p:nvSpPr>
          <p:spPr>
            <a:xfrm>
              <a:off x="17066700" y="2074025"/>
              <a:ext cx="230275" cy="326775"/>
            </a:xfrm>
            <a:custGeom>
              <a:avLst/>
              <a:gdLst/>
              <a:ahLst/>
              <a:cxnLst/>
              <a:rect l="l" t="t" r="r" b="b"/>
              <a:pathLst>
                <a:path w="9211" h="13071" extrusionOk="0">
                  <a:moveTo>
                    <a:pt x="1277" y="1"/>
                  </a:moveTo>
                  <a:lnTo>
                    <a:pt x="1277" y="1"/>
                  </a:lnTo>
                  <a:cubicBezTo>
                    <a:pt x="0" y="2523"/>
                    <a:pt x="608" y="5624"/>
                    <a:pt x="2219" y="7904"/>
                  </a:cubicBezTo>
                  <a:cubicBezTo>
                    <a:pt x="3800" y="10214"/>
                    <a:pt x="6231" y="11794"/>
                    <a:pt x="8754" y="13010"/>
                  </a:cubicBezTo>
                  <a:lnTo>
                    <a:pt x="9210" y="13071"/>
                  </a:lnTo>
                  <a:cubicBezTo>
                    <a:pt x="7751" y="12432"/>
                    <a:pt x="6900" y="10943"/>
                    <a:pt x="6201" y="9514"/>
                  </a:cubicBezTo>
                  <a:cubicBezTo>
                    <a:pt x="4651" y="6262"/>
                    <a:pt x="3465" y="2827"/>
                    <a:pt x="1277" y="1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53"/>
            <p:cNvSpPr/>
            <p:nvPr/>
          </p:nvSpPr>
          <p:spPr>
            <a:xfrm>
              <a:off x="16740700" y="1787550"/>
              <a:ext cx="215825" cy="249275"/>
            </a:xfrm>
            <a:custGeom>
              <a:avLst/>
              <a:gdLst/>
              <a:ahLst/>
              <a:cxnLst/>
              <a:rect l="l" t="t" r="r" b="b"/>
              <a:pathLst>
                <a:path w="8633" h="9971" extrusionOk="0">
                  <a:moveTo>
                    <a:pt x="2371" y="1"/>
                  </a:moveTo>
                  <a:cubicBezTo>
                    <a:pt x="1216" y="31"/>
                    <a:pt x="548" y="1581"/>
                    <a:pt x="396" y="2432"/>
                  </a:cubicBezTo>
                  <a:cubicBezTo>
                    <a:pt x="244" y="3374"/>
                    <a:pt x="1" y="4195"/>
                    <a:pt x="152" y="5198"/>
                  </a:cubicBezTo>
                  <a:cubicBezTo>
                    <a:pt x="304" y="6232"/>
                    <a:pt x="730" y="7235"/>
                    <a:pt x="1277" y="8207"/>
                  </a:cubicBezTo>
                  <a:cubicBezTo>
                    <a:pt x="1763" y="9028"/>
                    <a:pt x="2523" y="9423"/>
                    <a:pt x="3314" y="9970"/>
                  </a:cubicBezTo>
                  <a:lnTo>
                    <a:pt x="7691" y="8420"/>
                  </a:lnTo>
                  <a:cubicBezTo>
                    <a:pt x="8633" y="5988"/>
                    <a:pt x="7691" y="3040"/>
                    <a:pt x="5381" y="1277"/>
                  </a:cubicBezTo>
                  <a:cubicBezTo>
                    <a:pt x="4651" y="760"/>
                    <a:pt x="3344" y="1"/>
                    <a:pt x="2371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53"/>
            <p:cNvSpPr/>
            <p:nvPr/>
          </p:nvSpPr>
          <p:spPr>
            <a:xfrm>
              <a:off x="16297675" y="2597600"/>
              <a:ext cx="257625" cy="256525"/>
            </a:xfrm>
            <a:custGeom>
              <a:avLst/>
              <a:gdLst/>
              <a:ahLst/>
              <a:cxnLst/>
              <a:rect l="l" t="t" r="r" b="b"/>
              <a:pathLst>
                <a:path w="10305" h="10261" extrusionOk="0">
                  <a:moveTo>
                    <a:pt x="6809" y="0"/>
                  </a:moveTo>
                  <a:cubicBezTo>
                    <a:pt x="3831" y="122"/>
                    <a:pt x="1217" y="2401"/>
                    <a:pt x="457" y="5532"/>
                  </a:cubicBezTo>
                  <a:cubicBezTo>
                    <a:pt x="214" y="6535"/>
                    <a:pt x="1" y="8177"/>
                    <a:pt x="457" y="9180"/>
                  </a:cubicBezTo>
                  <a:cubicBezTo>
                    <a:pt x="820" y="10012"/>
                    <a:pt x="1888" y="10260"/>
                    <a:pt x="2807" y="10260"/>
                  </a:cubicBezTo>
                  <a:cubicBezTo>
                    <a:pt x="3196" y="10260"/>
                    <a:pt x="3559" y="10216"/>
                    <a:pt x="3831" y="10152"/>
                  </a:cubicBezTo>
                  <a:cubicBezTo>
                    <a:pt x="4864" y="9879"/>
                    <a:pt x="5837" y="9757"/>
                    <a:pt x="6809" y="9149"/>
                  </a:cubicBezTo>
                  <a:cubicBezTo>
                    <a:pt x="7782" y="8511"/>
                    <a:pt x="8664" y="7660"/>
                    <a:pt x="9393" y="6687"/>
                  </a:cubicBezTo>
                  <a:cubicBezTo>
                    <a:pt x="10031" y="5806"/>
                    <a:pt x="10062" y="4864"/>
                    <a:pt x="10305" y="3800"/>
                  </a:cubicBezTo>
                  <a:lnTo>
                    <a:pt x="6809" y="0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53"/>
            <p:cNvSpPr/>
            <p:nvPr/>
          </p:nvSpPr>
          <p:spPr>
            <a:xfrm>
              <a:off x="16091750" y="1961275"/>
              <a:ext cx="323750" cy="306550"/>
            </a:xfrm>
            <a:custGeom>
              <a:avLst/>
              <a:gdLst/>
              <a:ahLst/>
              <a:cxnLst/>
              <a:rect l="l" t="t" r="r" b="b"/>
              <a:pathLst>
                <a:path w="12950" h="12262" extrusionOk="0">
                  <a:moveTo>
                    <a:pt x="3591" y="1"/>
                  </a:moveTo>
                  <a:cubicBezTo>
                    <a:pt x="2792" y="1"/>
                    <a:pt x="1996" y="109"/>
                    <a:pt x="1399" y="407"/>
                  </a:cubicBezTo>
                  <a:cubicBezTo>
                    <a:pt x="1" y="1106"/>
                    <a:pt x="61" y="3477"/>
                    <a:pt x="365" y="4602"/>
                  </a:cubicBezTo>
                  <a:cubicBezTo>
                    <a:pt x="760" y="5878"/>
                    <a:pt x="973" y="7064"/>
                    <a:pt x="1733" y="8189"/>
                  </a:cubicBezTo>
                  <a:cubicBezTo>
                    <a:pt x="2584" y="9404"/>
                    <a:pt x="3678" y="10438"/>
                    <a:pt x="4894" y="11289"/>
                  </a:cubicBezTo>
                  <a:cubicBezTo>
                    <a:pt x="5989" y="12049"/>
                    <a:pt x="7174" y="12049"/>
                    <a:pt x="8511" y="12262"/>
                  </a:cubicBezTo>
                  <a:lnTo>
                    <a:pt x="12949" y="7824"/>
                  </a:lnTo>
                  <a:cubicBezTo>
                    <a:pt x="12706" y="4176"/>
                    <a:pt x="9788" y="1046"/>
                    <a:pt x="5867" y="255"/>
                  </a:cubicBezTo>
                  <a:cubicBezTo>
                    <a:pt x="5249" y="116"/>
                    <a:pt x="4418" y="1"/>
                    <a:pt x="3591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53"/>
            <p:cNvSpPr/>
            <p:nvPr/>
          </p:nvSpPr>
          <p:spPr>
            <a:xfrm>
              <a:off x="16740700" y="1787550"/>
              <a:ext cx="215825" cy="249275"/>
            </a:xfrm>
            <a:custGeom>
              <a:avLst/>
              <a:gdLst/>
              <a:ahLst/>
              <a:cxnLst/>
              <a:rect l="l" t="t" r="r" b="b"/>
              <a:pathLst>
                <a:path w="8633" h="9971" extrusionOk="0">
                  <a:moveTo>
                    <a:pt x="2371" y="1"/>
                  </a:moveTo>
                  <a:cubicBezTo>
                    <a:pt x="1216" y="31"/>
                    <a:pt x="548" y="1581"/>
                    <a:pt x="396" y="2432"/>
                  </a:cubicBezTo>
                  <a:cubicBezTo>
                    <a:pt x="244" y="3374"/>
                    <a:pt x="1" y="4195"/>
                    <a:pt x="152" y="5198"/>
                  </a:cubicBezTo>
                  <a:cubicBezTo>
                    <a:pt x="304" y="6232"/>
                    <a:pt x="730" y="7235"/>
                    <a:pt x="1277" y="8207"/>
                  </a:cubicBezTo>
                  <a:cubicBezTo>
                    <a:pt x="1763" y="9028"/>
                    <a:pt x="2523" y="9423"/>
                    <a:pt x="3314" y="9970"/>
                  </a:cubicBezTo>
                  <a:lnTo>
                    <a:pt x="7691" y="8420"/>
                  </a:lnTo>
                  <a:cubicBezTo>
                    <a:pt x="8633" y="5988"/>
                    <a:pt x="7691" y="3040"/>
                    <a:pt x="5381" y="1277"/>
                  </a:cubicBezTo>
                  <a:cubicBezTo>
                    <a:pt x="4651" y="760"/>
                    <a:pt x="3344" y="1"/>
                    <a:pt x="2371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53"/>
            <p:cNvSpPr/>
            <p:nvPr/>
          </p:nvSpPr>
          <p:spPr>
            <a:xfrm>
              <a:off x="16621400" y="2008750"/>
              <a:ext cx="218875" cy="341900"/>
            </a:xfrm>
            <a:custGeom>
              <a:avLst/>
              <a:gdLst/>
              <a:ahLst/>
              <a:cxnLst/>
              <a:rect l="l" t="t" r="r" b="b"/>
              <a:pathLst>
                <a:path w="8755" h="13676" extrusionOk="0">
                  <a:moveTo>
                    <a:pt x="511" y="0"/>
                  </a:moveTo>
                  <a:cubicBezTo>
                    <a:pt x="422" y="0"/>
                    <a:pt x="333" y="36"/>
                    <a:pt x="244" y="119"/>
                  </a:cubicBezTo>
                  <a:cubicBezTo>
                    <a:pt x="0" y="332"/>
                    <a:pt x="31" y="1031"/>
                    <a:pt x="31" y="1274"/>
                  </a:cubicBezTo>
                  <a:cubicBezTo>
                    <a:pt x="31" y="2095"/>
                    <a:pt x="122" y="2916"/>
                    <a:pt x="274" y="3706"/>
                  </a:cubicBezTo>
                  <a:cubicBezTo>
                    <a:pt x="578" y="5226"/>
                    <a:pt x="1216" y="6685"/>
                    <a:pt x="2098" y="7961"/>
                  </a:cubicBezTo>
                  <a:cubicBezTo>
                    <a:pt x="3739" y="10363"/>
                    <a:pt x="6080" y="12186"/>
                    <a:pt x="8542" y="13676"/>
                  </a:cubicBezTo>
                  <a:lnTo>
                    <a:pt x="8754" y="13493"/>
                  </a:lnTo>
                  <a:cubicBezTo>
                    <a:pt x="7447" y="12490"/>
                    <a:pt x="6809" y="10910"/>
                    <a:pt x="6201" y="9390"/>
                  </a:cubicBezTo>
                  <a:cubicBezTo>
                    <a:pt x="4985" y="6411"/>
                    <a:pt x="3587" y="3402"/>
                    <a:pt x="1490" y="940"/>
                  </a:cubicBezTo>
                  <a:cubicBezTo>
                    <a:pt x="1221" y="598"/>
                    <a:pt x="874" y="0"/>
                    <a:pt x="511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53"/>
            <p:cNvSpPr/>
            <p:nvPr/>
          </p:nvSpPr>
          <p:spPr>
            <a:xfrm>
              <a:off x="16335675" y="2334675"/>
              <a:ext cx="400500" cy="150175"/>
            </a:xfrm>
            <a:custGeom>
              <a:avLst/>
              <a:gdLst/>
              <a:ahLst/>
              <a:cxnLst/>
              <a:rect l="l" t="t" r="r" b="b"/>
              <a:pathLst>
                <a:path w="16020" h="6007" extrusionOk="0">
                  <a:moveTo>
                    <a:pt x="16019" y="0"/>
                  </a:moveTo>
                  <a:lnTo>
                    <a:pt x="16019" y="0"/>
                  </a:lnTo>
                  <a:cubicBezTo>
                    <a:pt x="15741" y="91"/>
                    <a:pt x="15470" y="190"/>
                    <a:pt x="15204" y="295"/>
                  </a:cubicBezTo>
                  <a:lnTo>
                    <a:pt x="15204" y="295"/>
                  </a:lnTo>
                  <a:cubicBezTo>
                    <a:pt x="14579" y="257"/>
                    <a:pt x="13949" y="237"/>
                    <a:pt x="13319" y="237"/>
                  </a:cubicBezTo>
                  <a:cubicBezTo>
                    <a:pt x="9306" y="237"/>
                    <a:pt x="5256" y="1061"/>
                    <a:pt x="2007" y="3374"/>
                  </a:cubicBezTo>
                  <a:cubicBezTo>
                    <a:pt x="1125" y="3982"/>
                    <a:pt x="305" y="4742"/>
                    <a:pt x="1" y="5776"/>
                  </a:cubicBezTo>
                  <a:cubicBezTo>
                    <a:pt x="755" y="5931"/>
                    <a:pt x="1522" y="6007"/>
                    <a:pt x="2291" y="6007"/>
                  </a:cubicBezTo>
                  <a:cubicBezTo>
                    <a:pt x="4526" y="6007"/>
                    <a:pt x="6763" y="5364"/>
                    <a:pt x="8663" y="4165"/>
                  </a:cubicBezTo>
                  <a:cubicBezTo>
                    <a:pt x="10880" y="2769"/>
                    <a:pt x="12802" y="1249"/>
                    <a:pt x="15204" y="295"/>
                  </a:cubicBezTo>
                  <a:lnTo>
                    <a:pt x="15204" y="295"/>
                  </a:lnTo>
                  <a:cubicBezTo>
                    <a:pt x="15253" y="298"/>
                    <a:pt x="15302" y="301"/>
                    <a:pt x="15350" y="304"/>
                  </a:cubicBezTo>
                  <a:lnTo>
                    <a:pt x="16019" y="0"/>
                  </a:ln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53"/>
            <p:cNvSpPr/>
            <p:nvPr/>
          </p:nvSpPr>
          <p:spPr>
            <a:xfrm>
              <a:off x="16706500" y="2401550"/>
              <a:ext cx="183925" cy="372350"/>
            </a:xfrm>
            <a:custGeom>
              <a:avLst/>
              <a:gdLst/>
              <a:ahLst/>
              <a:cxnLst/>
              <a:rect l="l" t="t" r="r" b="b"/>
              <a:pathLst>
                <a:path w="7357" h="14894" extrusionOk="0">
                  <a:moveTo>
                    <a:pt x="7356" y="0"/>
                  </a:moveTo>
                  <a:lnTo>
                    <a:pt x="6597" y="578"/>
                  </a:lnTo>
                  <a:cubicBezTo>
                    <a:pt x="3435" y="2249"/>
                    <a:pt x="1095" y="5623"/>
                    <a:pt x="365" y="9514"/>
                  </a:cubicBezTo>
                  <a:cubicBezTo>
                    <a:pt x="1" y="11338"/>
                    <a:pt x="61" y="13283"/>
                    <a:pt x="821" y="14894"/>
                  </a:cubicBezTo>
                  <a:cubicBezTo>
                    <a:pt x="2311" y="13374"/>
                    <a:pt x="2979" y="11186"/>
                    <a:pt x="3496" y="9028"/>
                  </a:cubicBezTo>
                  <a:cubicBezTo>
                    <a:pt x="4043" y="6839"/>
                    <a:pt x="4469" y="4620"/>
                    <a:pt x="5533" y="2705"/>
                  </a:cubicBezTo>
                  <a:cubicBezTo>
                    <a:pt x="6049" y="1763"/>
                    <a:pt x="6779" y="912"/>
                    <a:pt x="7356" y="0"/>
                  </a:cubicBezTo>
                  <a:close/>
                </a:path>
              </a:pathLst>
            </a:custGeom>
            <a:solidFill>
              <a:srgbClr val="6C4F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53"/>
            <p:cNvSpPr/>
            <p:nvPr/>
          </p:nvSpPr>
          <p:spPr>
            <a:xfrm>
              <a:off x="16809850" y="2460650"/>
              <a:ext cx="645925" cy="209300"/>
            </a:xfrm>
            <a:custGeom>
              <a:avLst/>
              <a:gdLst/>
              <a:ahLst/>
              <a:cxnLst/>
              <a:rect l="l" t="t" r="r" b="b"/>
              <a:pathLst>
                <a:path w="25837" h="8372" extrusionOk="0">
                  <a:moveTo>
                    <a:pt x="19274" y="0"/>
                  </a:moveTo>
                  <a:cubicBezTo>
                    <a:pt x="17592" y="0"/>
                    <a:pt x="15913" y="82"/>
                    <a:pt x="14256" y="341"/>
                  </a:cubicBezTo>
                  <a:cubicBezTo>
                    <a:pt x="10639" y="888"/>
                    <a:pt x="6627" y="2165"/>
                    <a:pt x="3587" y="4293"/>
                  </a:cubicBezTo>
                  <a:cubicBezTo>
                    <a:pt x="2919" y="4749"/>
                    <a:pt x="1" y="6664"/>
                    <a:pt x="1338" y="7636"/>
                  </a:cubicBezTo>
                  <a:cubicBezTo>
                    <a:pt x="1946" y="8092"/>
                    <a:pt x="3587" y="8214"/>
                    <a:pt x="4347" y="8275"/>
                  </a:cubicBezTo>
                  <a:cubicBezTo>
                    <a:pt x="4899" y="8340"/>
                    <a:pt x="5451" y="8372"/>
                    <a:pt x="6003" y="8372"/>
                  </a:cubicBezTo>
                  <a:cubicBezTo>
                    <a:pt x="6727" y="8372"/>
                    <a:pt x="7452" y="8317"/>
                    <a:pt x="8177" y="8214"/>
                  </a:cubicBezTo>
                  <a:cubicBezTo>
                    <a:pt x="12098" y="7636"/>
                    <a:pt x="15533" y="5661"/>
                    <a:pt x="18937" y="3806"/>
                  </a:cubicBezTo>
                  <a:cubicBezTo>
                    <a:pt x="19332" y="3563"/>
                    <a:pt x="19697" y="3381"/>
                    <a:pt x="20092" y="3199"/>
                  </a:cubicBezTo>
                  <a:cubicBezTo>
                    <a:pt x="21977" y="2256"/>
                    <a:pt x="23922" y="1436"/>
                    <a:pt x="25837" y="493"/>
                  </a:cubicBezTo>
                  <a:lnTo>
                    <a:pt x="25837" y="493"/>
                  </a:lnTo>
                  <a:cubicBezTo>
                    <a:pt x="25740" y="539"/>
                    <a:pt x="25599" y="558"/>
                    <a:pt x="25431" y="558"/>
                  </a:cubicBezTo>
                  <a:cubicBezTo>
                    <a:pt x="24708" y="558"/>
                    <a:pt x="23479" y="208"/>
                    <a:pt x="23010" y="159"/>
                  </a:cubicBezTo>
                  <a:cubicBezTo>
                    <a:pt x="22068" y="68"/>
                    <a:pt x="21095" y="7"/>
                    <a:pt x="20153" y="7"/>
                  </a:cubicBezTo>
                  <a:cubicBezTo>
                    <a:pt x="19860" y="3"/>
                    <a:pt x="19567" y="0"/>
                    <a:pt x="19274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53"/>
            <p:cNvSpPr/>
            <p:nvPr/>
          </p:nvSpPr>
          <p:spPr>
            <a:xfrm>
              <a:off x="18438300" y="2242425"/>
              <a:ext cx="58525" cy="59150"/>
            </a:xfrm>
            <a:custGeom>
              <a:avLst/>
              <a:gdLst/>
              <a:ahLst/>
              <a:cxnLst/>
              <a:rect l="l" t="t" r="r" b="b"/>
              <a:pathLst>
                <a:path w="2341" h="2366" extrusionOk="0">
                  <a:moveTo>
                    <a:pt x="625" y="1"/>
                  </a:moveTo>
                  <a:cubicBezTo>
                    <a:pt x="584" y="1"/>
                    <a:pt x="545" y="16"/>
                    <a:pt x="517" y="43"/>
                  </a:cubicBezTo>
                  <a:cubicBezTo>
                    <a:pt x="426" y="73"/>
                    <a:pt x="335" y="134"/>
                    <a:pt x="304" y="225"/>
                  </a:cubicBezTo>
                  <a:cubicBezTo>
                    <a:pt x="31" y="590"/>
                    <a:pt x="1" y="1046"/>
                    <a:pt x="1" y="1502"/>
                  </a:cubicBezTo>
                  <a:lnTo>
                    <a:pt x="31" y="2353"/>
                  </a:lnTo>
                  <a:cubicBezTo>
                    <a:pt x="156" y="2362"/>
                    <a:pt x="278" y="2366"/>
                    <a:pt x="399" y="2366"/>
                  </a:cubicBezTo>
                  <a:cubicBezTo>
                    <a:pt x="691" y="2366"/>
                    <a:pt x="976" y="2344"/>
                    <a:pt x="1277" y="2323"/>
                  </a:cubicBezTo>
                  <a:cubicBezTo>
                    <a:pt x="1611" y="2262"/>
                    <a:pt x="1915" y="2231"/>
                    <a:pt x="2189" y="2019"/>
                  </a:cubicBezTo>
                  <a:cubicBezTo>
                    <a:pt x="2250" y="1927"/>
                    <a:pt x="2341" y="1806"/>
                    <a:pt x="2341" y="1715"/>
                  </a:cubicBezTo>
                  <a:cubicBezTo>
                    <a:pt x="2341" y="1563"/>
                    <a:pt x="2189" y="1471"/>
                    <a:pt x="2067" y="1441"/>
                  </a:cubicBezTo>
                  <a:cubicBezTo>
                    <a:pt x="1972" y="1409"/>
                    <a:pt x="1873" y="1396"/>
                    <a:pt x="1773" y="1396"/>
                  </a:cubicBezTo>
                  <a:cubicBezTo>
                    <a:pt x="1586" y="1396"/>
                    <a:pt x="1395" y="1442"/>
                    <a:pt x="1216" y="1502"/>
                  </a:cubicBezTo>
                  <a:cubicBezTo>
                    <a:pt x="1429" y="1411"/>
                    <a:pt x="1520" y="1198"/>
                    <a:pt x="1642" y="1016"/>
                  </a:cubicBezTo>
                  <a:cubicBezTo>
                    <a:pt x="1672" y="955"/>
                    <a:pt x="1672" y="864"/>
                    <a:pt x="1672" y="803"/>
                  </a:cubicBezTo>
                  <a:cubicBezTo>
                    <a:pt x="1672" y="681"/>
                    <a:pt x="1551" y="590"/>
                    <a:pt x="1459" y="590"/>
                  </a:cubicBezTo>
                  <a:cubicBezTo>
                    <a:pt x="1338" y="590"/>
                    <a:pt x="1277" y="651"/>
                    <a:pt x="1156" y="681"/>
                  </a:cubicBezTo>
                  <a:cubicBezTo>
                    <a:pt x="1009" y="730"/>
                    <a:pt x="843" y="818"/>
                    <a:pt x="752" y="976"/>
                  </a:cubicBezTo>
                  <a:lnTo>
                    <a:pt x="752" y="976"/>
                  </a:lnTo>
                  <a:cubicBezTo>
                    <a:pt x="838" y="738"/>
                    <a:pt x="877" y="482"/>
                    <a:pt x="852" y="225"/>
                  </a:cubicBezTo>
                  <a:cubicBezTo>
                    <a:pt x="791" y="195"/>
                    <a:pt x="791" y="104"/>
                    <a:pt x="760" y="73"/>
                  </a:cubicBezTo>
                  <a:cubicBezTo>
                    <a:pt x="727" y="23"/>
                    <a:pt x="675" y="1"/>
                    <a:pt x="62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53"/>
            <p:cNvSpPr/>
            <p:nvPr/>
          </p:nvSpPr>
          <p:spPr>
            <a:xfrm>
              <a:off x="18542400" y="2398125"/>
              <a:ext cx="57775" cy="66500"/>
            </a:xfrm>
            <a:custGeom>
              <a:avLst/>
              <a:gdLst/>
              <a:ahLst/>
              <a:cxnLst/>
              <a:rect l="l" t="t" r="r" b="b"/>
              <a:pathLst>
                <a:path w="2311" h="2660" extrusionOk="0">
                  <a:moveTo>
                    <a:pt x="1760" y="0"/>
                  </a:moveTo>
                  <a:cubicBezTo>
                    <a:pt x="1710" y="0"/>
                    <a:pt x="1657" y="16"/>
                    <a:pt x="1612" y="46"/>
                  </a:cubicBezTo>
                  <a:cubicBezTo>
                    <a:pt x="1156" y="107"/>
                    <a:pt x="821" y="441"/>
                    <a:pt x="517" y="806"/>
                  </a:cubicBezTo>
                  <a:lnTo>
                    <a:pt x="1" y="1566"/>
                  </a:lnTo>
                  <a:cubicBezTo>
                    <a:pt x="305" y="1809"/>
                    <a:pt x="609" y="2082"/>
                    <a:pt x="943" y="2326"/>
                  </a:cubicBezTo>
                  <a:cubicBezTo>
                    <a:pt x="1217" y="2478"/>
                    <a:pt x="1460" y="2660"/>
                    <a:pt x="1824" y="2660"/>
                  </a:cubicBezTo>
                  <a:cubicBezTo>
                    <a:pt x="1916" y="2660"/>
                    <a:pt x="2037" y="2660"/>
                    <a:pt x="2128" y="2538"/>
                  </a:cubicBezTo>
                  <a:cubicBezTo>
                    <a:pt x="2189" y="2417"/>
                    <a:pt x="2159" y="2265"/>
                    <a:pt x="2068" y="2174"/>
                  </a:cubicBezTo>
                  <a:cubicBezTo>
                    <a:pt x="1916" y="1900"/>
                    <a:pt x="1672" y="1718"/>
                    <a:pt x="1399" y="1627"/>
                  </a:cubicBezTo>
                  <a:cubicBezTo>
                    <a:pt x="1612" y="1627"/>
                    <a:pt x="1855" y="1596"/>
                    <a:pt x="2037" y="1505"/>
                  </a:cubicBezTo>
                  <a:cubicBezTo>
                    <a:pt x="2128" y="1505"/>
                    <a:pt x="2189" y="1475"/>
                    <a:pt x="2220" y="1414"/>
                  </a:cubicBezTo>
                  <a:cubicBezTo>
                    <a:pt x="2311" y="1292"/>
                    <a:pt x="2280" y="1171"/>
                    <a:pt x="2189" y="1110"/>
                  </a:cubicBezTo>
                  <a:cubicBezTo>
                    <a:pt x="2128" y="1019"/>
                    <a:pt x="2037" y="988"/>
                    <a:pt x="1916" y="958"/>
                  </a:cubicBezTo>
                  <a:cubicBezTo>
                    <a:pt x="1802" y="909"/>
                    <a:pt x="1679" y="878"/>
                    <a:pt x="1562" y="878"/>
                  </a:cubicBezTo>
                  <a:cubicBezTo>
                    <a:pt x="1470" y="878"/>
                    <a:pt x="1381" y="897"/>
                    <a:pt x="1302" y="942"/>
                  </a:cubicBezTo>
                  <a:lnTo>
                    <a:pt x="1302" y="942"/>
                  </a:lnTo>
                  <a:cubicBezTo>
                    <a:pt x="1541" y="795"/>
                    <a:pt x="1830" y="645"/>
                    <a:pt x="1976" y="380"/>
                  </a:cubicBezTo>
                  <a:cubicBezTo>
                    <a:pt x="2007" y="350"/>
                    <a:pt x="2037" y="289"/>
                    <a:pt x="2037" y="228"/>
                  </a:cubicBezTo>
                  <a:cubicBezTo>
                    <a:pt x="2037" y="137"/>
                    <a:pt x="1976" y="76"/>
                    <a:pt x="1885" y="46"/>
                  </a:cubicBezTo>
                  <a:cubicBezTo>
                    <a:pt x="1855" y="16"/>
                    <a:pt x="1809" y="0"/>
                    <a:pt x="176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53"/>
            <p:cNvSpPr/>
            <p:nvPr/>
          </p:nvSpPr>
          <p:spPr>
            <a:xfrm>
              <a:off x="18448950" y="2578600"/>
              <a:ext cx="57775" cy="64300"/>
            </a:xfrm>
            <a:custGeom>
              <a:avLst/>
              <a:gdLst/>
              <a:ahLst/>
              <a:cxnLst/>
              <a:rect l="l" t="t" r="r" b="b"/>
              <a:pathLst>
                <a:path w="2311" h="2572" extrusionOk="0">
                  <a:moveTo>
                    <a:pt x="1915" y="0"/>
                  </a:moveTo>
                  <a:cubicBezTo>
                    <a:pt x="1459" y="0"/>
                    <a:pt x="1064" y="274"/>
                    <a:pt x="699" y="517"/>
                  </a:cubicBezTo>
                  <a:lnTo>
                    <a:pt x="0" y="1064"/>
                  </a:lnTo>
                  <a:cubicBezTo>
                    <a:pt x="243" y="1399"/>
                    <a:pt x="486" y="1702"/>
                    <a:pt x="760" y="2006"/>
                  </a:cubicBezTo>
                  <a:cubicBezTo>
                    <a:pt x="1003" y="2250"/>
                    <a:pt x="1246" y="2462"/>
                    <a:pt x="1550" y="2554"/>
                  </a:cubicBezTo>
                  <a:cubicBezTo>
                    <a:pt x="1595" y="2565"/>
                    <a:pt x="1643" y="2572"/>
                    <a:pt x="1691" y="2572"/>
                  </a:cubicBezTo>
                  <a:cubicBezTo>
                    <a:pt x="1775" y="2572"/>
                    <a:pt x="1857" y="2551"/>
                    <a:pt x="1915" y="2493"/>
                  </a:cubicBezTo>
                  <a:cubicBezTo>
                    <a:pt x="1976" y="2432"/>
                    <a:pt x="1976" y="2250"/>
                    <a:pt x="1945" y="2128"/>
                  </a:cubicBezTo>
                  <a:cubicBezTo>
                    <a:pt x="1854" y="1854"/>
                    <a:pt x="1672" y="1642"/>
                    <a:pt x="1398" y="1490"/>
                  </a:cubicBezTo>
                  <a:lnTo>
                    <a:pt x="1398" y="1490"/>
                  </a:lnTo>
                  <a:cubicBezTo>
                    <a:pt x="1523" y="1525"/>
                    <a:pt x="1648" y="1540"/>
                    <a:pt x="1778" y="1540"/>
                  </a:cubicBezTo>
                  <a:cubicBezTo>
                    <a:pt x="1871" y="1540"/>
                    <a:pt x="1966" y="1533"/>
                    <a:pt x="2067" y="1520"/>
                  </a:cubicBezTo>
                  <a:cubicBezTo>
                    <a:pt x="2128" y="1520"/>
                    <a:pt x="2219" y="1490"/>
                    <a:pt x="2249" y="1429"/>
                  </a:cubicBezTo>
                  <a:cubicBezTo>
                    <a:pt x="2310" y="1368"/>
                    <a:pt x="2280" y="1216"/>
                    <a:pt x="2249" y="1125"/>
                  </a:cubicBezTo>
                  <a:cubicBezTo>
                    <a:pt x="2219" y="1064"/>
                    <a:pt x="2097" y="973"/>
                    <a:pt x="2006" y="943"/>
                  </a:cubicBezTo>
                  <a:cubicBezTo>
                    <a:pt x="1873" y="854"/>
                    <a:pt x="1723" y="797"/>
                    <a:pt x="1569" y="797"/>
                  </a:cubicBezTo>
                  <a:cubicBezTo>
                    <a:pt x="1533" y="797"/>
                    <a:pt x="1498" y="800"/>
                    <a:pt x="1462" y="806"/>
                  </a:cubicBezTo>
                  <a:lnTo>
                    <a:pt x="1462" y="806"/>
                  </a:lnTo>
                  <a:cubicBezTo>
                    <a:pt x="1718" y="745"/>
                    <a:pt x="1995" y="653"/>
                    <a:pt x="2219" y="456"/>
                  </a:cubicBezTo>
                  <a:cubicBezTo>
                    <a:pt x="2249" y="426"/>
                    <a:pt x="2280" y="365"/>
                    <a:pt x="2280" y="304"/>
                  </a:cubicBezTo>
                  <a:cubicBezTo>
                    <a:pt x="2310" y="213"/>
                    <a:pt x="2249" y="122"/>
                    <a:pt x="2158" y="61"/>
                  </a:cubicBezTo>
                  <a:cubicBezTo>
                    <a:pt x="2097" y="0"/>
                    <a:pt x="1976" y="0"/>
                    <a:pt x="1915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53"/>
            <p:cNvSpPr/>
            <p:nvPr/>
          </p:nvSpPr>
          <p:spPr>
            <a:xfrm>
              <a:off x="18220200" y="2707775"/>
              <a:ext cx="57775" cy="64300"/>
            </a:xfrm>
            <a:custGeom>
              <a:avLst/>
              <a:gdLst/>
              <a:ahLst/>
              <a:cxnLst/>
              <a:rect l="l" t="t" r="r" b="b"/>
              <a:pathLst>
                <a:path w="2311" h="2572" extrusionOk="0">
                  <a:moveTo>
                    <a:pt x="1885" y="1"/>
                  </a:moveTo>
                  <a:cubicBezTo>
                    <a:pt x="1430" y="1"/>
                    <a:pt x="1065" y="274"/>
                    <a:pt x="670" y="517"/>
                  </a:cubicBezTo>
                  <a:lnTo>
                    <a:pt x="1" y="1064"/>
                  </a:lnTo>
                  <a:cubicBezTo>
                    <a:pt x="214" y="1399"/>
                    <a:pt x="487" y="1703"/>
                    <a:pt x="761" y="2007"/>
                  </a:cubicBezTo>
                  <a:cubicBezTo>
                    <a:pt x="974" y="2219"/>
                    <a:pt x="1247" y="2463"/>
                    <a:pt x="1551" y="2554"/>
                  </a:cubicBezTo>
                  <a:cubicBezTo>
                    <a:pt x="1596" y="2565"/>
                    <a:pt x="1644" y="2572"/>
                    <a:pt x="1691" y="2572"/>
                  </a:cubicBezTo>
                  <a:cubicBezTo>
                    <a:pt x="1772" y="2572"/>
                    <a:pt x="1847" y="2551"/>
                    <a:pt x="1885" y="2493"/>
                  </a:cubicBezTo>
                  <a:cubicBezTo>
                    <a:pt x="1977" y="2432"/>
                    <a:pt x="1977" y="2250"/>
                    <a:pt x="1946" y="2128"/>
                  </a:cubicBezTo>
                  <a:cubicBezTo>
                    <a:pt x="1855" y="1855"/>
                    <a:pt x="1673" y="1642"/>
                    <a:pt x="1399" y="1490"/>
                  </a:cubicBezTo>
                  <a:lnTo>
                    <a:pt x="1399" y="1490"/>
                  </a:lnTo>
                  <a:cubicBezTo>
                    <a:pt x="1506" y="1526"/>
                    <a:pt x="1634" y="1540"/>
                    <a:pt x="1764" y="1540"/>
                  </a:cubicBezTo>
                  <a:cubicBezTo>
                    <a:pt x="1856" y="1540"/>
                    <a:pt x="1949" y="1533"/>
                    <a:pt x="2037" y="1520"/>
                  </a:cubicBezTo>
                  <a:cubicBezTo>
                    <a:pt x="2129" y="1520"/>
                    <a:pt x="2189" y="1490"/>
                    <a:pt x="2250" y="1429"/>
                  </a:cubicBezTo>
                  <a:cubicBezTo>
                    <a:pt x="2311" y="1368"/>
                    <a:pt x="2281" y="1216"/>
                    <a:pt x="2250" y="1125"/>
                  </a:cubicBezTo>
                  <a:cubicBezTo>
                    <a:pt x="2189" y="1064"/>
                    <a:pt x="2098" y="973"/>
                    <a:pt x="2007" y="943"/>
                  </a:cubicBezTo>
                  <a:cubicBezTo>
                    <a:pt x="1874" y="854"/>
                    <a:pt x="1707" y="797"/>
                    <a:pt x="1556" y="797"/>
                  </a:cubicBezTo>
                  <a:cubicBezTo>
                    <a:pt x="1530" y="797"/>
                    <a:pt x="1504" y="799"/>
                    <a:pt x="1479" y="803"/>
                  </a:cubicBezTo>
                  <a:lnTo>
                    <a:pt x="1479" y="803"/>
                  </a:lnTo>
                  <a:cubicBezTo>
                    <a:pt x="1731" y="742"/>
                    <a:pt x="1997" y="649"/>
                    <a:pt x="2189" y="457"/>
                  </a:cubicBezTo>
                  <a:cubicBezTo>
                    <a:pt x="2250" y="426"/>
                    <a:pt x="2281" y="365"/>
                    <a:pt x="2281" y="305"/>
                  </a:cubicBezTo>
                  <a:cubicBezTo>
                    <a:pt x="2311" y="213"/>
                    <a:pt x="2250" y="122"/>
                    <a:pt x="2159" y="61"/>
                  </a:cubicBezTo>
                  <a:cubicBezTo>
                    <a:pt x="2098" y="1"/>
                    <a:pt x="1977" y="1"/>
                    <a:pt x="188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53"/>
            <p:cNvSpPr/>
            <p:nvPr/>
          </p:nvSpPr>
          <p:spPr>
            <a:xfrm>
              <a:off x="17946650" y="2375825"/>
              <a:ext cx="64625" cy="62225"/>
            </a:xfrm>
            <a:custGeom>
              <a:avLst/>
              <a:gdLst/>
              <a:ahLst/>
              <a:cxnLst/>
              <a:rect l="l" t="t" r="r" b="b"/>
              <a:pathLst>
                <a:path w="2585" h="2489" extrusionOk="0">
                  <a:moveTo>
                    <a:pt x="524" y="0"/>
                  </a:moveTo>
                  <a:cubicBezTo>
                    <a:pt x="461" y="0"/>
                    <a:pt x="398" y="36"/>
                    <a:pt x="335" y="57"/>
                  </a:cubicBezTo>
                  <a:cubicBezTo>
                    <a:pt x="274" y="87"/>
                    <a:pt x="213" y="208"/>
                    <a:pt x="183" y="269"/>
                  </a:cubicBezTo>
                  <a:cubicBezTo>
                    <a:pt x="0" y="695"/>
                    <a:pt x="61" y="1151"/>
                    <a:pt x="183" y="1607"/>
                  </a:cubicBezTo>
                  <a:lnTo>
                    <a:pt x="487" y="2488"/>
                  </a:lnTo>
                  <a:cubicBezTo>
                    <a:pt x="912" y="2397"/>
                    <a:pt x="1277" y="2306"/>
                    <a:pt x="1672" y="2154"/>
                  </a:cubicBezTo>
                  <a:cubicBezTo>
                    <a:pt x="1976" y="2032"/>
                    <a:pt x="2280" y="1880"/>
                    <a:pt x="2463" y="1607"/>
                  </a:cubicBezTo>
                  <a:cubicBezTo>
                    <a:pt x="2554" y="1485"/>
                    <a:pt x="2584" y="1394"/>
                    <a:pt x="2554" y="1272"/>
                  </a:cubicBezTo>
                  <a:cubicBezTo>
                    <a:pt x="2493" y="1151"/>
                    <a:pt x="2341" y="1090"/>
                    <a:pt x="2189" y="1090"/>
                  </a:cubicBezTo>
                  <a:cubicBezTo>
                    <a:pt x="1885" y="1090"/>
                    <a:pt x="1581" y="1151"/>
                    <a:pt x="1368" y="1333"/>
                  </a:cubicBezTo>
                  <a:cubicBezTo>
                    <a:pt x="1520" y="1151"/>
                    <a:pt x="1642" y="968"/>
                    <a:pt x="1672" y="725"/>
                  </a:cubicBezTo>
                  <a:cubicBezTo>
                    <a:pt x="1703" y="664"/>
                    <a:pt x="1703" y="573"/>
                    <a:pt x="1672" y="512"/>
                  </a:cubicBezTo>
                  <a:cubicBezTo>
                    <a:pt x="1642" y="421"/>
                    <a:pt x="1520" y="391"/>
                    <a:pt x="1399" y="391"/>
                  </a:cubicBezTo>
                  <a:cubicBezTo>
                    <a:pt x="1338" y="421"/>
                    <a:pt x="1216" y="482"/>
                    <a:pt x="1125" y="543"/>
                  </a:cubicBezTo>
                  <a:cubicBezTo>
                    <a:pt x="973" y="695"/>
                    <a:pt x="791" y="847"/>
                    <a:pt x="791" y="1090"/>
                  </a:cubicBezTo>
                  <a:cubicBezTo>
                    <a:pt x="791" y="786"/>
                    <a:pt x="821" y="421"/>
                    <a:pt x="730" y="178"/>
                  </a:cubicBezTo>
                  <a:cubicBezTo>
                    <a:pt x="669" y="87"/>
                    <a:pt x="639" y="57"/>
                    <a:pt x="608" y="26"/>
                  </a:cubicBezTo>
                  <a:cubicBezTo>
                    <a:pt x="580" y="7"/>
                    <a:pt x="552" y="0"/>
                    <a:pt x="524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53"/>
            <p:cNvSpPr/>
            <p:nvPr/>
          </p:nvSpPr>
          <p:spPr>
            <a:xfrm>
              <a:off x="18174625" y="2250425"/>
              <a:ext cx="64600" cy="62225"/>
            </a:xfrm>
            <a:custGeom>
              <a:avLst/>
              <a:gdLst/>
              <a:ahLst/>
              <a:cxnLst/>
              <a:rect l="l" t="t" r="r" b="b"/>
              <a:pathLst>
                <a:path w="2584" h="2489" extrusionOk="0">
                  <a:moveTo>
                    <a:pt x="523" y="1"/>
                  </a:moveTo>
                  <a:cubicBezTo>
                    <a:pt x="460" y="1"/>
                    <a:pt x="397" y="36"/>
                    <a:pt x="335" y="57"/>
                  </a:cubicBezTo>
                  <a:cubicBezTo>
                    <a:pt x="274" y="88"/>
                    <a:pt x="213" y="209"/>
                    <a:pt x="183" y="270"/>
                  </a:cubicBezTo>
                  <a:cubicBezTo>
                    <a:pt x="0" y="696"/>
                    <a:pt x="61" y="1151"/>
                    <a:pt x="183" y="1607"/>
                  </a:cubicBezTo>
                  <a:lnTo>
                    <a:pt x="487" y="2489"/>
                  </a:lnTo>
                  <a:cubicBezTo>
                    <a:pt x="912" y="2398"/>
                    <a:pt x="1277" y="2307"/>
                    <a:pt x="1672" y="2155"/>
                  </a:cubicBezTo>
                  <a:cubicBezTo>
                    <a:pt x="1976" y="2033"/>
                    <a:pt x="2280" y="1881"/>
                    <a:pt x="2462" y="1607"/>
                  </a:cubicBezTo>
                  <a:cubicBezTo>
                    <a:pt x="2553" y="1486"/>
                    <a:pt x="2584" y="1395"/>
                    <a:pt x="2553" y="1273"/>
                  </a:cubicBezTo>
                  <a:cubicBezTo>
                    <a:pt x="2493" y="1151"/>
                    <a:pt x="2341" y="1091"/>
                    <a:pt x="2189" y="1091"/>
                  </a:cubicBezTo>
                  <a:cubicBezTo>
                    <a:pt x="1885" y="1091"/>
                    <a:pt x="1581" y="1151"/>
                    <a:pt x="1368" y="1334"/>
                  </a:cubicBezTo>
                  <a:cubicBezTo>
                    <a:pt x="1520" y="1151"/>
                    <a:pt x="1642" y="969"/>
                    <a:pt x="1672" y="726"/>
                  </a:cubicBezTo>
                  <a:cubicBezTo>
                    <a:pt x="1702" y="665"/>
                    <a:pt x="1702" y="574"/>
                    <a:pt x="1672" y="513"/>
                  </a:cubicBezTo>
                  <a:cubicBezTo>
                    <a:pt x="1642" y="422"/>
                    <a:pt x="1520" y="392"/>
                    <a:pt x="1398" y="392"/>
                  </a:cubicBezTo>
                  <a:cubicBezTo>
                    <a:pt x="1338" y="422"/>
                    <a:pt x="1216" y="483"/>
                    <a:pt x="1125" y="544"/>
                  </a:cubicBezTo>
                  <a:cubicBezTo>
                    <a:pt x="973" y="696"/>
                    <a:pt x="790" y="848"/>
                    <a:pt x="790" y="1091"/>
                  </a:cubicBezTo>
                  <a:cubicBezTo>
                    <a:pt x="790" y="787"/>
                    <a:pt x="821" y="422"/>
                    <a:pt x="730" y="179"/>
                  </a:cubicBezTo>
                  <a:cubicBezTo>
                    <a:pt x="669" y="88"/>
                    <a:pt x="639" y="57"/>
                    <a:pt x="608" y="27"/>
                  </a:cubicBezTo>
                  <a:cubicBezTo>
                    <a:pt x="580" y="8"/>
                    <a:pt x="552" y="1"/>
                    <a:pt x="523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53"/>
            <p:cNvSpPr/>
            <p:nvPr/>
          </p:nvSpPr>
          <p:spPr>
            <a:xfrm>
              <a:off x="17650300" y="1559900"/>
              <a:ext cx="251550" cy="622825"/>
            </a:xfrm>
            <a:custGeom>
              <a:avLst/>
              <a:gdLst/>
              <a:ahLst/>
              <a:cxnLst/>
              <a:rect l="l" t="t" r="r" b="b"/>
              <a:pathLst>
                <a:path w="10062" h="24913" extrusionOk="0">
                  <a:moveTo>
                    <a:pt x="3927" y="0"/>
                  </a:moveTo>
                  <a:cubicBezTo>
                    <a:pt x="3251" y="0"/>
                    <a:pt x="2626" y="364"/>
                    <a:pt x="2128" y="1264"/>
                  </a:cubicBezTo>
                  <a:cubicBezTo>
                    <a:pt x="0" y="4973"/>
                    <a:pt x="426" y="9684"/>
                    <a:pt x="1733" y="13605"/>
                  </a:cubicBezTo>
                  <a:cubicBezTo>
                    <a:pt x="2401" y="15581"/>
                    <a:pt x="3526" y="17344"/>
                    <a:pt x="4681" y="19046"/>
                  </a:cubicBezTo>
                  <a:cubicBezTo>
                    <a:pt x="5836" y="20870"/>
                    <a:pt x="6657" y="22845"/>
                    <a:pt x="7265" y="24912"/>
                  </a:cubicBezTo>
                  <a:cubicBezTo>
                    <a:pt x="8085" y="22511"/>
                    <a:pt x="8845" y="20019"/>
                    <a:pt x="9271" y="17526"/>
                  </a:cubicBezTo>
                  <a:cubicBezTo>
                    <a:pt x="9636" y="15368"/>
                    <a:pt x="10061" y="13119"/>
                    <a:pt x="10061" y="10869"/>
                  </a:cubicBezTo>
                  <a:cubicBezTo>
                    <a:pt x="10061" y="9137"/>
                    <a:pt x="10031" y="6979"/>
                    <a:pt x="9392" y="5337"/>
                  </a:cubicBezTo>
                  <a:cubicBezTo>
                    <a:pt x="8967" y="4274"/>
                    <a:pt x="7781" y="2480"/>
                    <a:pt x="6444" y="1264"/>
                  </a:cubicBezTo>
                  <a:cubicBezTo>
                    <a:pt x="5617" y="520"/>
                    <a:pt x="4735" y="0"/>
                    <a:pt x="3927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53"/>
            <p:cNvSpPr/>
            <p:nvPr/>
          </p:nvSpPr>
          <p:spPr>
            <a:xfrm>
              <a:off x="17955775" y="1256325"/>
              <a:ext cx="345000" cy="665750"/>
            </a:xfrm>
            <a:custGeom>
              <a:avLst/>
              <a:gdLst/>
              <a:ahLst/>
              <a:cxnLst/>
              <a:rect l="l" t="t" r="r" b="b"/>
              <a:pathLst>
                <a:path w="13800" h="26630" extrusionOk="0">
                  <a:moveTo>
                    <a:pt x="4905" y="0"/>
                  </a:moveTo>
                  <a:cubicBezTo>
                    <a:pt x="4598" y="0"/>
                    <a:pt x="4297" y="66"/>
                    <a:pt x="4012" y="216"/>
                  </a:cubicBezTo>
                  <a:cubicBezTo>
                    <a:pt x="3465" y="520"/>
                    <a:pt x="3131" y="1036"/>
                    <a:pt x="2827" y="1523"/>
                  </a:cubicBezTo>
                  <a:cubicBezTo>
                    <a:pt x="547" y="5292"/>
                    <a:pt x="0" y="9790"/>
                    <a:pt x="760" y="14107"/>
                  </a:cubicBezTo>
                  <a:cubicBezTo>
                    <a:pt x="1155" y="16173"/>
                    <a:pt x="1824" y="17967"/>
                    <a:pt x="2705" y="19821"/>
                  </a:cubicBezTo>
                  <a:cubicBezTo>
                    <a:pt x="3648" y="21888"/>
                    <a:pt x="4104" y="24441"/>
                    <a:pt x="4620" y="26630"/>
                  </a:cubicBezTo>
                  <a:cubicBezTo>
                    <a:pt x="8329" y="19730"/>
                    <a:pt x="13800" y="8575"/>
                    <a:pt x="7690" y="1523"/>
                  </a:cubicBezTo>
                  <a:cubicBezTo>
                    <a:pt x="6969" y="708"/>
                    <a:pt x="5908" y="0"/>
                    <a:pt x="4905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53"/>
            <p:cNvSpPr/>
            <p:nvPr/>
          </p:nvSpPr>
          <p:spPr>
            <a:xfrm>
              <a:off x="17898775" y="1988300"/>
              <a:ext cx="667975" cy="261300"/>
            </a:xfrm>
            <a:custGeom>
              <a:avLst/>
              <a:gdLst/>
              <a:ahLst/>
              <a:cxnLst/>
              <a:rect l="l" t="t" r="r" b="b"/>
              <a:pathLst>
                <a:path w="26719" h="10452" extrusionOk="0">
                  <a:moveTo>
                    <a:pt x="20775" y="1"/>
                  </a:moveTo>
                  <a:cubicBezTo>
                    <a:pt x="19603" y="1"/>
                    <a:pt x="18422" y="128"/>
                    <a:pt x="17296" y="269"/>
                  </a:cubicBezTo>
                  <a:cubicBezTo>
                    <a:pt x="14074" y="694"/>
                    <a:pt x="10913" y="1576"/>
                    <a:pt x="7995" y="3004"/>
                  </a:cubicBezTo>
                  <a:cubicBezTo>
                    <a:pt x="5776" y="4129"/>
                    <a:pt x="4013" y="5801"/>
                    <a:pt x="2341" y="7624"/>
                  </a:cubicBezTo>
                  <a:cubicBezTo>
                    <a:pt x="1581" y="8445"/>
                    <a:pt x="760" y="9296"/>
                    <a:pt x="1" y="10117"/>
                  </a:cubicBezTo>
                  <a:cubicBezTo>
                    <a:pt x="1023" y="9946"/>
                    <a:pt x="2053" y="9882"/>
                    <a:pt x="3087" y="9882"/>
                  </a:cubicBezTo>
                  <a:cubicBezTo>
                    <a:pt x="6110" y="9882"/>
                    <a:pt x="9161" y="10428"/>
                    <a:pt x="12128" y="10451"/>
                  </a:cubicBezTo>
                  <a:cubicBezTo>
                    <a:pt x="15107" y="10451"/>
                    <a:pt x="18086" y="10299"/>
                    <a:pt x="20761" y="9205"/>
                  </a:cubicBezTo>
                  <a:cubicBezTo>
                    <a:pt x="23496" y="8080"/>
                    <a:pt x="25928" y="5861"/>
                    <a:pt x="26597" y="2974"/>
                  </a:cubicBezTo>
                  <a:cubicBezTo>
                    <a:pt x="26688" y="2670"/>
                    <a:pt x="26718" y="2366"/>
                    <a:pt x="26597" y="2062"/>
                  </a:cubicBezTo>
                  <a:cubicBezTo>
                    <a:pt x="26536" y="1788"/>
                    <a:pt x="26262" y="1576"/>
                    <a:pt x="26050" y="1424"/>
                  </a:cubicBezTo>
                  <a:cubicBezTo>
                    <a:pt x="24482" y="322"/>
                    <a:pt x="22639" y="1"/>
                    <a:pt x="20775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53"/>
            <p:cNvSpPr/>
            <p:nvPr/>
          </p:nvSpPr>
          <p:spPr>
            <a:xfrm>
              <a:off x="18193625" y="1442900"/>
              <a:ext cx="554725" cy="471975"/>
            </a:xfrm>
            <a:custGeom>
              <a:avLst/>
              <a:gdLst/>
              <a:ahLst/>
              <a:cxnLst/>
              <a:rect l="l" t="t" r="r" b="b"/>
              <a:pathLst>
                <a:path w="22189" h="18879" extrusionOk="0">
                  <a:moveTo>
                    <a:pt x="20102" y="0"/>
                  </a:moveTo>
                  <a:cubicBezTo>
                    <a:pt x="19997" y="0"/>
                    <a:pt x="19892" y="6"/>
                    <a:pt x="19788" y="17"/>
                  </a:cubicBezTo>
                  <a:cubicBezTo>
                    <a:pt x="18876" y="139"/>
                    <a:pt x="17842" y="352"/>
                    <a:pt x="16991" y="656"/>
                  </a:cubicBezTo>
                  <a:cubicBezTo>
                    <a:pt x="14499" y="1507"/>
                    <a:pt x="12341" y="3178"/>
                    <a:pt x="10639" y="5154"/>
                  </a:cubicBezTo>
                  <a:cubicBezTo>
                    <a:pt x="6839" y="9470"/>
                    <a:pt x="4529" y="15033"/>
                    <a:pt x="0" y="18802"/>
                  </a:cubicBezTo>
                  <a:cubicBezTo>
                    <a:pt x="231" y="18857"/>
                    <a:pt x="451" y="18879"/>
                    <a:pt x="666" y="18879"/>
                  </a:cubicBezTo>
                  <a:cubicBezTo>
                    <a:pt x="1159" y="18879"/>
                    <a:pt x="1629" y="18765"/>
                    <a:pt x="2158" y="18680"/>
                  </a:cubicBezTo>
                  <a:cubicBezTo>
                    <a:pt x="5137" y="18224"/>
                    <a:pt x="8511" y="17586"/>
                    <a:pt x="11307" y="16431"/>
                  </a:cubicBezTo>
                  <a:cubicBezTo>
                    <a:pt x="12949" y="15793"/>
                    <a:pt x="14499" y="14850"/>
                    <a:pt x="15897" y="13787"/>
                  </a:cubicBezTo>
                  <a:cubicBezTo>
                    <a:pt x="17082" y="12905"/>
                    <a:pt x="18541" y="11963"/>
                    <a:pt x="19484" y="10838"/>
                  </a:cubicBezTo>
                  <a:cubicBezTo>
                    <a:pt x="21307" y="8832"/>
                    <a:pt x="22189" y="6340"/>
                    <a:pt x="22159" y="3604"/>
                  </a:cubicBezTo>
                  <a:cubicBezTo>
                    <a:pt x="22159" y="2631"/>
                    <a:pt x="22007" y="1203"/>
                    <a:pt x="21338" y="473"/>
                  </a:cubicBezTo>
                  <a:cubicBezTo>
                    <a:pt x="21039" y="125"/>
                    <a:pt x="20577" y="0"/>
                    <a:pt x="20102" y="0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53"/>
            <p:cNvSpPr/>
            <p:nvPr/>
          </p:nvSpPr>
          <p:spPr>
            <a:xfrm>
              <a:off x="17727800" y="1693325"/>
              <a:ext cx="795625" cy="1087425"/>
            </a:xfrm>
            <a:custGeom>
              <a:avLst/>
              <a:gdLst/>
              <a:ahLst/>
              <a:cxnLst/>
              <a:rect l="l" t="t" r="r" b="b"/>
              <a:pathLst>
                <a:path w="31825" h="43497" extrusionOk="0">
                  <a:moveTo>
                    <a:pt x="31825" y="0"/>
                  </a:moveTo>
                  <a:cubicBezTo>
                    <a:pt x="28056" y="3648"/>
                    <a:pt x="23800" y="6140"/>
                    <a:pt x="19059" y="8238"/>
                  </a:cubicBezTo>
                  <a:cubicBezTo>
                    <a:pt x="16262" y="9484"/>
                    <a:pt x="13648" y="11277"/>
                    <a:pt x="11095" y="12979"/>
                  </a:cubicBezTo>
                  <a:cubicBezTo>
                    <a:pt x="7144" y="15624"/>
                    <a:pt x="4165" y="20274"/>
                    <a:pt x="2432" y="24651"/>
                  </a:cubicBezTo>
                  <a:cubicBezTo>
                    <a:pt x="669" y="29180"/>
                    <a:pt x="1" y="34196"/>
                    <a:pt x="821" y="38968"/>
                  </a:cubicBezTo>
                  <a:lnTo>
                    <a:pt x="608" y="43497"/>
                  </a:lnTo>
                  <a:cubicBezTo>
                    <a:pt x="1034" y="38025"/>
                    <a:pt x="1642" y="32524"/>
                    <a:pt x="3344" y="27265"/>
                  </a:cubicBezTo>
                  <a:cubicBezTo>
                    <a:pt x="5077" y="22037"/>
                    <a:pt x="7934" y="17083"/>
                    <a:pt x="12280" y="13678"/>
                  </a:cubicBezTo>
                  <a:cubicBezTo>
                    <a:pt x="14560" y="11885"/>
                    <a:pt x="16779" y="10396"/>
                    <a:pt x="19271" y="9028"/>
                  </a:cubicBezTo>
                  <a:cubicBezTo>
                    <a:pt x="23770" y="6566"/>
                    <a:pt x="29180" y="4681"/>
                    <a:pt x="31825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53"/>
            <p:cNvSpPr/>
            <p:nvPr/>
          </p:nvSpPr>
          <p:spPr>
            <a:xfrm>
              <a:off x="17539350" y="3289075"/>
              <a:ext cx="129200" cy="66625"/>
            </a:xfrm>
            <a:custGeom>
              <a:avLst/>
              <a:gdLst/>
              <a:ahLst/>
              <a:cxnLst/>
              <a:rect l="l" t="t" r="r" b="b"/>
              <a:pathLst>
                <a:path w="5168" h="2665" extrusionOk="0">
                  <a:moveTo>
                    <a:pt x="37" y="1"/>
                  </a:moveTo>
                  <a:cubicBezTo>
                    <a:pt x="13" y="1"/>
                    <a:pt x="0" y="1"/>
                    <a:pt x="0" y="1"/>
                  </a:cubicBezTo>
                  <a:cubicBezTo>
                    <a:pt x="528" y="2042"/>
                    <a:pt x="3200" y="2664"/>
                    <a:pt x="4481" y="2664"/>
                  </a:cubicBezTo>
                  <a:cubicBezTo>
                    <a:pt x="4898" y="2664"/>
                    <a:pt x="5168" y="2598"/>
                    <a:pt x="5168" y="2494"/>
                  </a:cubicBezTo>
                  <a:cubicBezTo>
                    <a:pt x="3038" y="80"/>
                    <a:pt x="379" y="1"/>
                    <a:pt x="37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53"/>
            <p:cNvSpPr/>
            <p:nvPr/>
          </p:nvSpPr>
          <p:spPr>
            <a:xfrm>
              <a:off x="17880550" y="2412675"/>
              <a:ext cx="113125" cy="280700"/>
            </a:xfrm>
            <a:custGeom>
              <a:avLst/>
              <a:gdLst/>
              <a:ahLst/>
              <a:cxnLst/>
              <a:rect l="l" t="t" r="r" b="b"/>
              <a:pathLst>
                <a:path w="4525" h="11228" extrusionOk="0">
                  <a:moveTo>
                    <a:pt x="4160" y="0"/>
                  </a:moveTo>
                  <a:cubicBezTo>
                    <a:pt x="4075" y="0"/>
                    <a:pt x="3987" y="39"/>
                    <a:pt x="3921" y="133"/>
                  </a:cubicBezTo>
                  <a:cubicBezTo>
                    <a:pt x="1641" y="3294"/>
                    <a:pt x="426" y="7124"/>
                    <a:pt x="30" y="10953"/>
                  </a:cubicBezTo>
                  <a:cubicBezTo>
                    <a:pt x="0" y="11136"/>
                    <a:pt x="122" y="11227"/>
                    <a:pt x="255" y="11227"/>
                  </a:cubicBezTo>
                  <a:cubicBezTo>
                    <a:pt x="388" y="11227"/>
                    <a:pt x="532" y="11136"/>
                    <a:pt x="547" y="10953"/>
                  </a:cubicBezTo>
                  <a:cubicBezTo>
                    <a:pt x="973" y="7215"/>
                    <a:pt x="2158" y="3476"/>
                    <a:pt x="4377" y="406"/>
                  </a:cubicBezTo>
                  <a:cubicBezTo>
                    <a:pt x="4524" y="196"/>
                    <a:pt x="4351" y="0"/>
                    <a:pt x="4160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53"/>
            <p:cNvSpPr/>
            <p:nvPr/>
          </p:nvSpPr>
          <p:spPr>
            <a:xfrm>
              <a:off x="17977625" y="2617500"/>
              <a:ext cx="253375" cy="106525"/>
            </a:xfrm>
            <a:custGeom>
              <a:avLst/>
              <a:gdLst/>
              <a:ahLst/>
              <a:cxnLst/>
              <a:rect l="l" t="t" r="r" b="b"/>
              <a:pathLst>
                <a:path w="10135" h="4261" extrusionOk="0">
                  <a:moveTo>
                    <a:pt x="307" y="1"/>
                  </a:moveTo>
                  <a:cubicBezTo>
                    <a:pt x="107" y="1"/>
                    <a:pt x="0" y="315"/>
                    <a:pt x="190" y="481"/>
                  </a:cubicBezTo>
                  <a:cubicBezTo>
                    <a:pt x="3017" y="2548"/>
                    <a:pt x="6269" y="3520"/>
                    <a:pt x="9674" y="4250"/>
                  </a:cubicBezTo>
                  <a:cubicBezTo>
                    <a:pt x="9699" y="4257"/>
                    <a:pt x="9724" y="4260"/>
                    <a:pt x="9747" y="4260"/>
                  </a:cubicBezTo>
                  <a:cubicBezTo>
                    <a:pt x="10028" y="4260"/>
                    <a:pt x="10134" y="3792"/>
                    <a:pt x="9826" y="3764"/>
                  </a:cubicBezTo>
                  <a:cubicBezTo>
                    <a:pt x="6482" y="3034"/>
                    <a:pt x="3290" y="2092"/>
                    <a:pt x="494" y="86"/>
                  </a:cubicBezTo>
                  <a:cubicBezTo>
                    <a:pt x="427" y="26"/>
                    <a:pt x="363" y="1"/>
                    <a:pt x="307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53"/>
            <p:cNvSpPr/>
            <p:nvPr/>
          </p:nvSpPr>
          <p:spPr>
            <a:xfrm>
              <a:off x="18088275" y="2312550"/>
              <a:ext cx="123675" cy="248725"/>
            </a:xfrm>
            <a:custGeom>
              <a:avLst/>
              <a:gdLst/>
              <a:ahLst/>
              <a:cxnLst/>
              <a:rect l="l" t="t" r="r" b="b"/>
              <a:pathLst>
                <a:path w="4947" h="9949" extrusionOk="0">
                  <a:moveTo>
                    <a:pt x="4545" y="1"/>
                  </a:moveTo>
                  <a:cubicBezTo>
                    <a:pt x="4486" y="1"/>
                    <a:pt x="4424" y="20"/>
                    <a:pt x="4366" y="65"/>
                  </a:cubicBezTo>
                  <a:cubicBezTo>
                    <a:pt x="1843" y="2132"/>
                    <a:pt x="445" y="6539"/>
                    <a:pt x="19" y="9609"/>
                  </a:cubicBezTo>
                  <a:cubicBezTo>
                    <a:pt x="1" y="9812"/>
                    <a:pt x="174" y="9948"/>
                    <a:pt x="326" y="9948"/>
                  </a:cubicBezTo>
                  <a:cubicBezTo>
                    <a:pt x="423" y="9948"/>
                    <a:pt x="512" y="9892"/>
                    <a:pt x="536" y="9761"/>
                  </a:cubicBezTo>
                  <a:cubicBezTo>
                    <a:pt x="931" y="6721"/>
                    <a:pt x="2269" y="2436"/>
                    <a:pt x="4731" y="460"/>
                  </a:cubicBezTo>
                  <a:cubicBezTo>
                    <a:pt x="4947" y="268"/>
                    <a:pt x="4765" y="1"/>
                    <a:pt x="4545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53"/>
            <p:cNvSpPr/>
            <p:nvPr/>
          </p:nvSpPr>
          <p:spPr>
            <a:xfrm>
              <a:off x="18206725" y="2507000"/>
              <a:ext cx="272600" cy="103650"/>
            </a:xfrm>
            <a:custGeom>
              <a:avLst/>
              <a:gdLst/>
              <a:ahLst/>
              <a:cxnLst/>
              <a:rect l="l" t="t" r="r" b="b"/>
              <a:pathLst>
                <a:path w="10904" h="4146" extrusionOk="0">
                  <a:moveTo>
                    <a:pt x="345" y="1"/>
                  </a:moveTo>
                  <a:cubicBezTo>
                    <a:pt x="153" y="1"/>
                    <a:pt x="1" y="251"/>
                    <a:pt x="206" y="433"/>
                  </a:cubicBezTo>
                  <a:cubicBezTo>
                    <a:pt x="3184" y="2773"/>
                    <a:pt x="6801" y="3776"/>
                    <a:pt x="10571" y="4141"/>
                  </a:cubicBezTo>
                  <a:cubicBezTo>
                    <a:pt x="10588" y="4144"/>
                    <a:pt x="10605" y="4146"/>
                    <a:pt x="10620" y="4146"/>
                  </a:cubicBezTo>
                  <a:cubicBezTo>
                    <a:pt x="10904" y="4146"/>
                    <a:pt x="10887" y="3653"/>
                    <a:pt x="10571" y="3624"/>
                  </a:cubicBezTo>
                  <a:cubicBezTo>
                    <a:pt x="6953" y="3290"/>
                    <a:pt x="3458" y="2317"/>
                    <a:pt x="540" y="98"/>
                  </a:cubicBezTo>
                  <a:cubicBezTo>
                    <a:pt x="479" y="29"/>
                    <a:pt x="410" y="1"/>
                    <a:pt x="345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53"/>
            <p:cNvSpPr/>
            <p:nvPr/>
          </p:nvSpPr>
          <p:spPr>
            <a:xfrm>
              <a:off x="18283700" y="2301750"/>
              <a:ext cx="190675" cy="192025"/>
            </a:xfrm>
            <a:custGeom>
              <a:avLst/>
              <a:gdLst/>
              <a:ahLst/>
              <a:cxnLst/>
              <a:rect l="l" t="t" r="r" b="b"/>
              <a:pathLst>
                <a:path w="7627" h="7681" extrusionOk="0">
                  <a:moveTo>
                    <a:pt x="7233" y="0"/>
                  </a:moveTo>
                  <a:cubicBezTo>
                    <a:pt x="7189" y="0"/>
                    <a:pt x="7143" y="13"/>
                    <a:pt x="7096" y="41"/>
                  </a:cubicBezTo>
                  <a:cubicBezTo>
                    <a:pt x="4148" y="1773"/>
                    <a:pt x="1564" y="4114"/>
                    <a:pt x="105" y="7275"/>
                  </a:cubicBezTo>
                  <a:cubicBezTo>
                    <a:pt x="0" y="7485"/>
                    <a:pt x="186" y="7681"/>
                    <a:pt x="361" y="7681"/>
                  </a:cubicBezTo>
                  <a:cubicBezTo>
                    <a:pt x="439" y="7681"/>
                    <a:pt x="514" y="7642"/>
                    <a:pt x="561" y="7548"/>
                  </a:cubicBezTo>
                  <a:cubicBezTo>
                    <a:pt x="1990" y="4448"/>
                    <a:pt x="4482" y="2168"/>
                    <a:pt x="7370" y="497"/>
                  </a:cubicBezTo>
                  <a:cubicBezTo>
                    <a:pt x="7627" y="368"/>
                    <a:pt x="7471" y="0"/>
                    <a:pt x="7233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53"/>
            <p:cNvSpPr/>
            <p:nvPr/>
          </p:nvSpPr>
          <p:spPr>
            <a:xfrm>
              <a:off x="17711850" y="2433450"/>
              <a:ext cx="851850" cy="433975"/>
            </a:xfrm>
            <a:custGeom>
              <a:avLst/>
              <a:gdLst/>
              <a:ahLst/>
              <a:cxnLst/>
              <a:rect l="l" t="t" r="r" b="b"/>
              <a:pathLst>
                <a:path w="34074" h="17359" extrusionOk="0">
                  <a:moveTo>
                    <a:pt x="34074" y="1"/>
                  </a:moveTo>
                  <a:cubicBezTo>
                    <a:pt x="34074" y="1"/>
                    <a:pt x="33557" y="31"/>
                    <a:pt x="32524" y="153"/>
                  </a:cubicBezTo>
                  <a:cubicBezTo>
                    <a:pt x="31551" y="244"/>
                    <a:pt x="30092" y="396"/>
                    <a:pt x="28359" y="700"/>
                  </a:cubicBezTo>
                  <a:cubicBezTo>
                    <a:pt x="24864" y="1277"/>
                    <a:pt x="20001" y="2432"/>
                    <a:pt x="15016" y="4773"/>
                  </a:cubicBezTo>
                  <a:cubicBezTo>
                    <a:pt x="12554" y="5958"/>
                    <a:pt x="10304" y="7296"/>
                    <a:pt x="8359" y="8694"/>
                  </a:cubicBezTo>
                  <a:cubicBezTo>
                    <a:pt x="6414" y="10092"/>
                    <a:pt x="4833" y="11490"/>
                    <a:pt x="3587" y="12797"/>
                  </a:cubicBezTo>
                  <a:cubicBezTo>
                    <a:pt x="2310" y="14074"/>
                    <a:pt x="1398" y="15229"/>
                    <a:pt x="851" y="16019"/>
                  </a:cubicBezTo>
                  <a:cubicBezTo>
                    <a:pt x="274" y="16810"/>
                    <a:pt x="0" y="17326"/>
                    <a:pt x="31" y="17357"/>
                  </a:cubicBezTo>
                  <a:cubicBezTo>
                    <a:pt x="33" y="17358"/>
                    <a:pt x="35" y="17358"/>
                    <a:pt x="38" y="17358"/>
                  </a:cubicBezTo>
                  <a:cubicBezTo>
                    <a:pt x="196" y="17358"/>
                    <a:pt x="1501" y="15614"/>
                    <a:pt x="3982" y="13223"/>
                  </a:cubicBezTo>
                  <a:cubicBezTo>
                    <a:pt x="6535" y="10791"/>
                    <a:pt x="10487" y="7812"/>
                    <a:pt x="15350" y="5533"/>
                  </a:cubicBezTo>
                  <a:cubicBezTo>
                    <a:pt x="20213" y="3253"/>
                    <a:pt x="24955" y="1916"/>
                    <a:pt x="28420" y="1156"/>
                  </a:cubicBezTo>
                  <a:cubicBezTo>
                    <a:pt x="30183" y="791"/>
                    <a:pt x="31581" y="517"/>
                    <a:pt x="32524" y="335"/>
                  </a:cubicBezTo>
                  <a:cubicBezTo>
                    <a:pt x="33527" y="92"/>
                    <a:pt x="34074" y="1"/>
                    <a:pt x="34074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53"/>
            <p:cNvSpPr/>
            <p:nvPr/>
          </p:nvSpPr>
          <p:spPr>
            <a:xfrm>
              <a:off x="17885850" y="2400025"/>
              <a:ext cx="145925" cy="114000"/>
            </a:xfrm>
            <a:custGeom>
              <a:avLst/>
              <a:gdLst/>
              <a:ahLst/>
              <a:cxnLst/>
              <a:rect l="l" t="t" r="r" b="b"/>
              <a:pathLst>
                <a:path w="5837" h="4560" extrusionOk="0">
                  <a:moveTo>
                    <a:pt x="2919" y="0"/>
                  </a:moveTo>
                  <a:cubicBezTo>
                    <a:pt x="1" y="0"/>
                    <a:pt x="1" y="4560"/>
                    <a:pt x="2919" y="4560"/>
                  </a:cubicBezTo>
                  <a:cubicBezTo>
                    <a:pt x="5837" y="4560"/>
                    <a:pt x="5837" y="0"/>
                    <a:pt x="2919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53"/>
            <p:cNvSpPr/>
            <p:nvPr/>
          </p:nvSpPr>
          <p:spPr>
            <a:xfrm>
              <a:off x="18138150" y="2659150"/>
              <a:ext cx="116275" cy="114000"/>
            </a:xfrm>
            <a:custGeom>
              <a:avLst/>
              <a:gdLst/>
              <a:ahLst/>
              <a:cxnLst/>
              <a:rect l="l" t="t" r="r" b="b"/>
              <a:pathLst>
                <a:path w="4651" h="4560" extrusionOk="0">
                  <a:moveTo>
                    <a:pt x="2280" y="0"/>
                  </a:moveTo>
                  <a:cubicBezTo>
                    <a:pt x="1034" y="0"/>
                    <a:pt x="0" y="1034"/>
                    <a:pt x="0" y="2280"/>
                  </a:cubicBezTo>
                  <a:cubicBezTo>
                    <a:pt x="0" y="3526"/>
                    <a:pt x="1034" y="4560"/>
                    <a:pt x="2280" y="4560"/>
                  </a:cubicBezTo>
                  <a:lnTo>
                    <a:pt x="2371" y="4560"/>
                  </a:lnTo>
                  <a:cubicBezTo>
                    <a:pt x="3617" y="4560"/>
                    <a:pt x="4651" y="3526"/>
                    <a:pt x="4651" y="2280"/>
                  </a:cubicBezTo>
                  <a:cubicBezTo>
                    <a:pt x="4651" y="1034"/>
                    <a:pt x="3617" y="0"/>
                    <a:pt x="2371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53"/>
            <p:cNvSpPr/>
            <p:nvPr/>
          </p:nvSpPr>
          <p:spPr>
            <a:xfrm>
              <a:off x="18103175" y="2279950"/>
              <a:ext cx="146700" cy="114025"/>
            </a:xfrm>
            <a:custGeom>
              <a:avLst/>
              <a:gdLst/>
              <a:ahLst/>
              <a:cxnLst/>
              <a:rect l="l" t="t" r="r" b="b"/>
              <a:pathLst>
                <a:path w="5868" h="4561" extrusionOk="0">
                  <a:moveTo>
                    <a:pt x="2919" y="1"/>
                  </a:moveTo>
                  <a:cubicBezTo>
                    <a:pt x="1" y="1"/>
                    <a:pt x="1" y="4560"/>
                    <a:pt x="2919" y="4560"/>
                  </a:cubicBezTo>
                  <a:cubicBezTo>
                    <a:pt x="5867" y="4560"/>
                    <a:pt x="5867" y="1"/>
                    <a:pt x="2919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53"/>
            <p:cNvSpPr/>
            <p:nvPr/>
          </p:nvSpPr>
          <p:spPr>
            <a:xfrm>
              <a:off x="18365350" y="2538325"/>
              <a:ext cx="116275" cy="114000"/>
            </a:xfrm>
            <a:custGeom>
              <a:avLst/>
              <a:gdLst/>
              <a:ahLst/>
              <a:cxnLst/>
              <a:rect l="l" t="t" r="r" b="b"/>
              <a:pathLst>
                <a:path w="4651" h="4560" extrusionOk="0">
                  <a:moveTo>
                    <a:pt x="2280" y="0"/>
                  </a:moveTo>
                  <a:cubicBezTo>
                    <a:pt x="1034" y="0"/>
                    <a:pt x="1" y="1034"/>
                    <a:pt x="1" y="2280"/>
                  </a:cubicBezTo>
                  <a:cubicBezTo>
                    <a:pt x="1" y="3557"/>
                    <a:pt x="1034" y="4560"/>
                    <a:pt x="2280" y="4560"/>
                  </a:cubicBezTo>
                  <a:lnTo>
                    <a:pt x="2371" y="4560"/>
                  </a:lnTo>
                  <a:cubicBezTo>
                    <a:pt x="3618" y="4560"/>
                    <a:pt x="4651" y="3557"/>
                    <a:pt x="4651" y="2280"/>
                  </a:cubicBezTo>
                  <a:cubicBezTo>
                    <a:pt x="4651" y="1034"/>
                    <a:pt x="3618" y="0"/>
                    <a:pt x="2371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53"/>
            <p:cNvSpPr/>
            <p:nvPr/>
          </p:nvSpPr>
          <p:spPr>
            <a:xfrm>
              <a:off x="18350150" y="2262475"/>
              <a:ext cx="146675" cy="114025"/>
            </a:xfrm>
            <a:custGeom>
              <a:avLst/>
              <a:gdLst/>
              <a:ahLst/>
              <a:cxnLst/>
              <a:rect l="l" t="t" r="r" b="b"/>
              <a:pathLst>
                <a:path w="5867" h="4561" extrusionOk="0">
                  <a:moveTo>
                    <a:pt x="2919" y="1"/>
                  </a:moveTo>
                  <a:cubicBezTo>
                    <a:pt x="1" y="1"/>
                    <a:pt x="1" y="4560"/>
                    <a:pt x="2919" y="4560"/>
                  </a:cubicBezTo>
                  <a:cubicBezTo>
                    <a:pt x="5867" y="4560"/>
                    <a:pt x="5867" y="1"/>
                    <a:pt x="2919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53"/>
            <p:cNvSpPr/>
            <p:nvPr/>
          </p:nvSpPr>
          <p:spPr>
            <a:xfrm>
              <a:off x="18439825" y="2380275"/>
              <a:ext cx="145925" cy="114000"/>
            </a:xfrm>
            <a:custGeom>
              <a:avLst/>
              <a:gdLst/>
              <a:ahLst/>
              <a:cxnLst/>
              <a:rect l="l" t="t" r="r" b="b"/>
              <a:pathLst>
                <a:path w="5837" h="4560" extrusionOk="0">
                  <a:moveTo>
                    <a:pt x="2918" y="0"/>
                  </a:moveTo>
                  <a:cubicBezTo>
                    <a:pt x="0" y="0"/>
                    <a:pt x="0" y="4559"/>
                    <a:pt x="2918" y="4559"/>
                  </a:cubicBezTo>
                  <a:cubicBezTo>
                    <a:pt x="5836" y="4559"/>
                    <a:pt x="5836" y="0"/>
                    <a:pt x="2918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53"/>
            <p:cNvSpPr/>
            <p:nvPr/>
          </p:nvSpPr>
          <p:spPr>
            <a:xfrm>
              <a:off x="16336425" y="2244250"/>
              <a:ext cx="1385325" cy="486375"/>
            </a:xfrm>
            <a:custGeom>
              <a:avLst/>
              <a:gdLst/>
              <a:ahLst/>
              <a:cxnLst/>
              <a:rect l="l" t="t" r="r" b="b"/>
              <a:pathLst>
                <a:path w="55413" h="19455" extrusionOk="0">
                  <a:moveTo>
                    <a:pt x="639" y="0"/>
                  </a:moveTo>
                  <a:cubicBezTo>
                    <a:pt x="506" y="45"/>
                    <a:pt x="356" y="73"/>
                    <a:pt x="190" y="73"/>
                  </a:cubicBezTo>
                  <a:cubicBezTo>
                    <a:pt x="129" y="73"/>
                    <a:pt x="66" y="69"/>
                    <a:pt x="1" y="61"/>
                  </a:cubicBezTo>
                  <a:lnTo>
                    <a:pt x="1" y="61"/>
                  </a:lnTo>
                  <a:cubicBezTo>
                    <a:pt x="1217" y="973"/>
                    <a:pt x="2858" y="1915"/>
                    <a:pt x="4925" y="2584"/>
                  </a:cubicBezTo>
                  <a:cubicBezTo>
                    <a:pt x="6384" y="3040"/>
                    <a:pt x="8025" y="3374"/>
                    <a:pt x="9788" y="3648"/>
                  </a:cubicBezTo>
                  <a:cubicBezTo>
                    <a:pt x="11551" y="3861"/>
                    <a:pt x="13436" y="4012"/>
                    <a:pt x="15412" y="4195"/>
                  </a:cubicBezTo>
                  <a:cubicBezTo>
                    <a:pt x="19424" y="4560"/>
                    <a:pt x="23740" y="4894"/>
                    <a:pt x="28299" y="5259"/>
                  </a:cubicBezTo>
                  <a:cubicBezTo>
                    <a:pt x="32859" y="5623"/>
                    <a:pt x="37236" y="5958"/>
                    <a:pt x="41035" y="6930"/>
                  </a:cubicBezTo>
                  <a:cubicBezTo>
                    <a:pt x="41977" y="7174"/>
                    <a:pt x="42889" y="7478"/>
                    <a:pt x="43771" y="7782"/>
                  </a:cubicBezTo>
                  <a:cubicBezTo>
                    <a:pt x="44227" y="7934"/>
                    <a:pt x="44652" y="8116"/>
                    <a:pt x="45078" y="8268"/>
                  </a:cubicBezTo>
                  <a:cubicBezTo>
                    <a:pt x="45473" y="8450"/>
                    <a:pt x="45899" y="8602"/>
                    <a:pt x="46294" y="8845"/>
                  </a:cubicBezTo>
                  <a:cubicBezTo>
                    <a:pt x="47844" y="9636"/>
                    <a:pt x="49212" y="10517"/>
                    <a:pt x="50306" y="11490"/>
                  </a:cubicBezTo>
                  <a:cubicBezTo>
                    <a:pt x="52555" y="13435"/>
                    <a:pt x="53893" y="15502"/>
                    <a:pt x="54531" y="17022"/>
                  </a:cubicBezTo>
                  <a:cubicBezTo>
                    <a:pt x="55159" y="18518"/>
                    <a:pt x="55316" y="19454"/>
                    <a:pt x="55379" y="19454"/>
                  </a:cubicBezTo>
                  <a:cubicBezTo>
                    <a:pt x="55380" y="19454"/>
                    <a:pt x="55381" y="19454"/>
                    <a:pt x="55382" y="19453"/>
                  </a:cubicBezTo>
                  <a:cubicBezTo>
                    <a:pt x="55412" y="19423"/>
                    <a:pt x="55352" y="19180"/>
                    <a:pt x="55321" y="18754"/>
                  </a:cubicBezTo>
                  <a:cubicBezTo>
                    <a:pt x="55291" y="18542"/>
                    <a:pt x="55260" y="18268"/>
                    <a:pt x="55139" y="17964"/>
                  </a:cubicBezTo>
                  <a:cubicBezTo>
                    <a:pt x="55108" y="17812"/>
                    <a:pt x="55048" y="17630"/>
                    <a:pt x="54987" y="17478"/>
                  </a:cubicBezTo>
                  <a:cubicBezTo>
                    <a:pt x="54896" y="17295"/>
                    <a:pt x="54865" y="17083"/>
                    <a:pt x="54804" y="16900"/>
                  </a:cubicBezTo>
                  <a:cubicBezTo>
                    <a:pt x="54227" y="15320"/>
                    <a:pt x="52981" y="13101"/>
                    <a:pt x="50701" y="11064"/>
                  </a:cubicBezTo>
                  <a:cubicBezTo>
                    <a:pt x="49546" y="10031"/>
                    <a:pt x="48178" y="9028"/>
                    <a:pt x="46598" y="8207"/>
                  </a:cubicBezTo>
                  <a:cubicBezTo>
                    <a:pt x="46202" y="7964"/>
                    <a:pt x="45777" y="7812"/>
                    <a:pt x="45382" y="7599"/>
                  </a:cubicBezTo>
                  <a:cubicBezTo>
                    <a:pt x="44956" y="7417"/>
                    <a:pt x="44500" y="7204"/>
                    <a:pt x="44075" y="7052"/>
                  </a:cubicBezTo>
                  <a:cubicBezTo>
                    <a:pt x="43193" y="6718"/>
                    <a:pt x="42251" y="6414"/>
                    <a:pt x="41278" y="6140"/>
                  </a:cubicBezTo>
                  <a:cubicBezTo>
                    <a:pt x="37388" y="5076"/>
                    <a:pt x="32950" y="4742"/>
                    <a:pt x="28391" y="4408"/>
                  </a:cubicBezTo>
                  <a:cubicBezTo>
                    <a:pt x="23831" y="4043"/>
                    <a:pt x="19485" y="3709"/>
                    <a:pt x="15503" y="3405"/>
                  </a:cubicBezTo>
                  <a:cubicBezTo>
                    <a:pt x="13527" y="3253"/>
                    <a:pt x="11612" y="3161"/>
                    <a:pt x="9880" y="2918"/>
                  </a:cubicBezTo>
                  <a:cubicBezTo>
                    <a:pt x="8117" y="2736"/>
                    <a:pt x="6536" y="2432"/>
                    <a:pt x="5138" y="2006"/>
                  </a:cubicBezTo>
                  <a:cubicBezTo>
                    <a:pt x="3314" y="1459"/>
                    <a:pt x="1825" y="760"/>
                    <a:pt x="639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53"/>
            <p:cNvSpPr/>
            <p:nvPr/>
          </p:nvSpPr>
          <p:spPr>
            <a:xfrm>
              <a:off x="16530975" y="2352150"/>
              <a:ext cx="481800" cy="288025"/>
            </a:xfrm>
            <a:custGeom>
              <a:avLst/>
              <a:gdLst/>
              <a:ahLst/>
              <a:cxnLst/>
              <a:rect l="l" t="t" r="r" b="b"/>
              <a:pathLst>
                <a:path w="19272" h="11521" extrusionOk="0">
                  <a:moveTo>
                    <a:pt x="18694" y="0"/>
                  </a:moveTo>
                  <a:cubicBezTo>
                    <a:pt x="18238" y="152"/>
                    <a:pt x="17782" y="304"/>
                    <a:pt x="17295" y="456"/>
                  </a:cubicBezTo>
                  <a:cubicBezTo>
                    <a:pt x="16870" y="608"/>
                    <a:pt x="16414" y="760"/>
                    <a:pt x="15958" y="973"/>
                  </a:cubicBezTo>
                  <a:lnTo>
                    <a:pt x="14590" y="1520"/>
                  </a:lnTo>
                  <a:cubicBezTo>
                    <a:pt x="12736" y="2341"/>
                    <a:pt x="10700" y="3314"/>
                    <a:pt x="8663" y="4529"/>
                  </a:cubicBezTo>
                  <a:cubicBezTo>
                    <a:pt x="6657" y="5745"/>
                    <a:pt x="4833" y="7052"/>
                    <a:pt x="3253" y="8329"/>
                  </a:cubicBezTo>
                  <a:cubicBezTo>
                    <a:pt x="2493" y="8967"/>
                    <a:pt x="1733" y="9575"/>
                    <a:pt x="1034" y="10244"/>
                  </a:cubicBezTo>
                  <a:cubicBezTo>
                    <a:pt x="699" y="10548"/>
                    <a:pt x="395" y="10852"/>
                    <a:pt x="91" y="11156"/>
                  </a:cubicBezTo>
                  <a:lnTo>
                    <a:pt x="0" y="11216"/>
                  </a:lnTo>
                  <a:cubicBezTo>
                    <a:pt x="152" y="11308"/>
                    <a:pt x="304" y="11399"/>
                    <a:pt x="426" y="11520"/>
                  </a:cubicBezTo>
                  <a:cubicBezTo>
                    <a:pt x="730" y="11247"/>
                    <a:pt x="1064" y="10943"/>
                    <a:pt x="1429" y="10639"/>
                  </a:cubicBezTo>
                  <a:cubicBezTo>
                    <a:pt x="2067" y="10031"/>
                    <a:pt x="2827" y="9484"/>
                    <a:pt x="3617" y="8815"/>
                  </a:cubicBezTo>
                  <a:cubicBezTo>
                    <a:pt x="5228" y="7599"/>
                    <a:pt x="7052" y="6323"/>
                    <a:pt x="9028" y="5107"/>
                  </a:cubicBezTo>
                  <a:cubicBezTo>
                    <a:pt x="11034" y="3921"/>
                    <a:pt x="13010" y="2949"/>
                    <a:pt x="14833" y="2098"/>
                  </a:cubicBezTo>
                  <a:lnTo>
                    <a:pt x="16201" y="1520"/>
                  </a:lnTo>
                  <a:cubicBezTo>
                    <a:pt x="16657" y="1338"/>
                    <a:pt x="17052" y="1186"/>
                    <a:pt x="17478" y="1034"/>
                  </a:cubicBezTo>
                  <a:cubicBezTo>
                    <a:pt x="18086" y="760"/>
                    <a:pt x="18694" y="578"/>
                    <a:pt x="19271" y="396"/>
                  </a:cubicBezTo>
                  <a:cubicBezTo>
                    <a:pt x="19089" y="274"/>
                    <a:pt x="18937" y="152"/>
                    <a:pt x="18754" y="61"/>
                  </a:cubicBezTo>
                  <a:lnTo>
                    <a:pt x="18694" y="0"/>
                  </a:ln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53"/>
            <p:cNvSpPr/>
            <p:nvPr/>
          </p:nvSpPr>
          <p:spPr>
            <a:xfrm>
              <a:off x="16860000" y="2008675"/>
              <a:ext cx="252300" cy="364775"/>
            </a:xfrm>
            <a:custGeom>
              <a:avLst/>
              <a:gdLst/>
              <a:ahLst/>
              <a:cxnLst/>
              <a:rect l="l" t="t" r="r" b="b"/>
              <a:pathLst>
                <a:path w="10092" h="14591" extrusionOk="0">
                  <a:moveTo>
                    <a:pt x="457" y="1"/>
                  </a:moveTo>
                  <a:cubicBezTo>
                    <a:pt x="305" y="92"/>
                    <a:pt x="153" y="153"/>
                    <a:pt x="1" y="183"/>
                  </a:cubicBezTo>
                  <a:cubicBezTo>
                    <a:pt x="1" y="213"/>
                    <a:pt x="31" y="244"/>
                    <a:pt x="31" y="305"/>
                  </a:cubicBezTo>
                  <a:cubicBezTo>
                    <a:pt x="153" y="609"/>
                    <a:pt x="305" y="943"/>
                    <a:pt x="457" y="1247"/>
                  </a:cubicBezTo>
                  <a:cubicBezTo>
                    <a:pt x="700" y="1946"/>
                    <a:pt x="1095" y="2615"/>
                    <a:pt x="1429" y="3344"/>
                  </a:cubicBezTo>
                  <a:cubicBezTo>
                    <a:pt x="2189" y="4773"/>
                    <a:pt x="3071" y="6353"/>
                    <a:pt x="4104" y="7903"/>
                  </a:cubicBezTo>
                  <a:cubicBezTo>
                    <a:pt x="5107" y="9454"/>
                    <a:pt x="6232" y="10913"/>
                    <a:pt x="7235" y="12159"/>
                  </a:cubicBezTo>
                  <a:cubicBezTo>
                    <a:pt x="7782" y="12767"/>
                    <a:pt x="8268" y="13375"/>
                    <a:pt x="8755" y="13891"/>
                  </a:cubicBezTo>
                  <a:cubicBezTo>
                    <a:pt x="8967" y="14074"/>
                    <a:pt x="9150" y="14317"/>
                    <a:pt x="9302" y="14469"/>
                  </a:cubicBezTo>
                  <a:cubicBezTo>
                    <a:pt x="9369" y="14450"/>
                    <a:pt x="9446" y="14440"/>
                    <a:pt x="9527" y="14440"/>
                  </a:cubicBezTo>
                  <a:cubicBezTo>
                    <a:pt x="9704" y="14440"/>
                    <a:pt x="9905" y="14487"/>
                    <a:pt x="10092" y="14591"/>
                  </a:cubicBezTo>
                  <a:cubicBezTo>
                    <a:pt x="9849" y="14317"/>
                    <a:pt x="9484" y="13983"/>
                    <a:pt x="9180" y="13557"/>
                  </a:cubicBezTo>
                  <a:cubicBezTo>
                    <a:pt x="8694" y="13040"/>
                    <a:pt x="8238" y="12432"/>
                    <a:pt x="7752" y="11825"/>
                  </a:cubicBezTo>
                  <a:cubicBezTo>
                    <a:pt x="6748" y="10548"/>
                    <a:pt x="5685" y="9150"/>
                    <a:pt x="4682" y="7600"/>
                  </a:cubicBezTo>
                  <a:cubicBezTo>
                    <a:pt x="3648" y="6049"/>
                    <a:pt x="2767" y="4530"/>
                    <a:pt x="2007" y="3101"/>
                  </a:cubicBezTo>
                  <a:cubicBezTo>
                    <a:pt x="1642" y="2402"/>
                    <a:pt x="1277" y="1733"/>
                    <a:pt x="973" y="1064"/>
                  </a:cubicBezTo>
                  <a:cubicBezTo>
                    <a:pt x="821" y="761"/>
                    <a:pt x="669" y="457"/>
                    <a:pt x="517" y="92"/>
                  </a:cubicBezTo>
                  <a:cubicBezTo>
                    <a:pt x="487" y="61"/>
                    <a:pt x="487" y="31"/>
                    <a:pt x="457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53"/>
            <p:cNvSpPr/>
            <p:nvPr/>
          </p:nvSpPr>
          <p:spPr>
            <a:xfrm>
              <a:off x="18323550" y="1722950"/>
              <a:ext cx="28900" cy="137575"/>
            </a:xfrm>
            <a:custGeom>
              <a:avLst/>
              <a:gdLst/>
              <a:ahLst/>
              <a:cxnLst/>
              <a:rect l="l" t="t" r="r" b="b"/>
              <a:pathLst>
                <a:path w="1156" h="5503" extrusionOk="0">
                  <a:moveTo>
                    <a:pt x="1156" y="1"/>
                  </a:moveTo>
                  <a:cubicBezTo>
                    <a:pt x="1034" y="153"/>
                    <a:pt x="913" y="305"/>
                    <a:pt x="852" y="457"/>
                  </a:cubicBezTo>
                  <a:cubicBezTo>
                    <a:pt x="639" y="1399"/>
                    <a:pt x="244" y="3375"/>
                    <a:pt x="153" y="4044"/>
                  </a:cubicBezTo>
                  <a:cubicBezTo>
                    <a:pt x="122" y="4499"/>
                    <a:pt x="92" y="4864"/>
                    <a:pt x="31" y="5107"/>
                  </a:cubicBezTo>
                  <a:cubicBezTo>
                    <a:pt x="1" y="5381"/>
                    <a:pt x="1" y="5503"/>
                    <a:pt x="31" y="5503"/>
                  </a:cubicBezTo>
                  <a:cubicBezTo>
                    <a:pt x="62" y="5503"/>
                    <a:pt x="153" y="4955"/>
                    <a:pt x="305" y="4104"/>
                  </a:cubicBezTo>
                  <a:cubicBezTo>
                    <a:pt x="426" y="3344"/>
                    <a:pt x="913" y="1126"/>
                    <a:pt x="1156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53"/>
            <p:cNvSpPr/>
            <p:nvPr/>
          </p:nvSpPr>
          <p:spPr>
            <a:xfrm>
              <a:off x="18361550" y="1827075"/>
              <a:ext cx="135275" cy="23575"/>
            </a:xfrm>
            <a:custGeom>
              <a:avLst/>
              <a:gdLst/>
              <a:ahLst/>
              <a:cxnLst/>
              <a:rect l="l" t="t" r="r" b="b"/>
              <a:pathLst>
                <a:path w="5411" h="94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53" y="91"/>
                    <a:pt x="456" y="152"/>
                  </a:cubicBezTo>
                  <a:cubicBezTo>
                    <a:pt x="760" y="243"/>
                    <a:pt x="2250" y="486"/>
                    <a:pt x="2767" y="608"/>
                  </a:cubicBezTo>
                  <a:cubicBezTo>
                    <a:pt x="3374" y="730"/>
                    <a:pt x="4195" y="851"/>
                    <a:pt x="5016" y="942"/>
                  </a:cubicBezTo>
                  <a:cubicBezTo>
                    <a:pt x="5137" y="912"/>
                    <a:pt x="5289" y="851"/>
                    <a:pt x="5411" y="760"/>
                  </a:cubicBezTo>
                  <a:cubicBezTo>
                    <a:pt x="4408" y="699"/>
                    <a:pt x="3496" y="578"/>
                    <a:pt x="2767" y="456"/>
                  </a:cubicBezTo>
                  <a:cubicBezTo>
                    <a:pt x="2250" y="334"/>
                    <a:pt x="791" y="122"/>
                    <a:pt x="487" y="91"/>
                  </a:cubicBezTo>
                  <a:cubicBezTo>
                    <a:pt x="183" y="3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53"/>
            <p:cNvSpPr/>
            <p:nvPr/>
          </p:nvSpPr>
          <p:spPr>
            <a:xfrm>
              <a:off x="18445900" y="1506400"/>
              <a:ext cx="87400" cy="257625"/>
            </a:xfrm>
            <a:custGeom>
              <a:avLst/>
              <a:gdLst/>
              <a:ahLst/>
              <a:cxnLst/>
              <a:rect l="l" t="t" r="r" b="b"/>
              <a:pathLst>
                <a:path w="3496" h="10305" extrusionOk="0">
                  <a:moveTo>
                    <a:pt x="3496" y="0"/>
                  </a:moveTo>
                  <a:lnTo>
                    <a:pt x="3496" y="0"/>
                  </a:lnTo>
                  <a:cubicBezTo>
                    <a:pt x="3405" y="61"/>
                    <a:pt x="3283" y="183"/>
                    <a:pt x="3162" y="243"/>
                  </a:cubicBezTo>
                  <a:cubicBezTo>
                    <a:pt x="2736" y="1094"/>
                    <a:pt x="2280" y="2037"/>
                    <a:pt x="1915" y="3040"/>
                  </a:cubicBezTo>
                  <a:cubicBezTo>
                    <a:pt x="1186" y="4924"/>
                    <a:pt x="700" y="6748"/>
                    <a:pt x="396" y="8116"/>
                  </a:cubicBezTo>
                  <a:cubicBezTo>
                    <a:pt x="244" y="8815"/>
                    <a:pt x="152" y="9332"/>
                    <a:pt x="92" y="9727"/>
                  </a:cubicBezTo>
                  <a:cubicBezTo>
                    <a:pt x="61" y="10092"/>
                    <a:pt x="0" y="10304"/>
                    <a:pt x="0" y="10304"/>
                  </a:cubicBezTo>
                  <a:cubicBezTo>
                    <a:pt x="0" y="10304"/>
                    <a:pt x="92" y="10122"/>
                    <a:pt x="152" y="9757"/>
                  </a:cubicBezTo>
                  <a:cubicBezTo>
                    <a:pt x="244" y="9362"/>
                    <a:pt x="365" y="8845"/>
                    <a:pt x="517" y="8207"/>
                  </a:cubicBezTo>
                  <a:cubicBezTo>
                    <a:pt x="821" y="6870"/>
                    <a:pt x="1338" y="5046"/>
                    <a:pt x="2098" y="3131"/>
                  </a:cubicBezTo>
                  <a:cubicBezTo>
                    <a:pt x="2554" y="2006"/>
                    <a:pt x="3040" y="942"/>
                    <a:pt x="3496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53"/>
            <p:cNvSpPr/>
            <p:nvPr/>
          </p:nvSpPr>
          <p:spPr>
            <a:xfrm>
              <a:off x="18480100" y="1738575"/>
              <a:ext cx="174025" cy="6175"/>
            </a:xfrm>
            <a:custGeom>
              <a:avLst/>
              <a:gdLst/>
              <a:ahLst/>
              <a:cxnLst/>
              <a:rect l="l" t="t" r="r" b="b"/>
              <a:pathLst>
                <a:path w="6961" h="247" extrusionOk="0">
                  <a:moveTo>
                    <a:pt x="79" y="1"/>
                  </a:moveTo>
                  <a:cubicBezTo>
                    <a:pt x="27" y="1"/>
                    <a:pt x="0" y="4"/>
                    <a:pt x="0" y="14"/>
                  </a:cubicBezTo>
                  <a:cubicBezTo>
                    <a:pt x="0" y="14"/>
                    <a:pt x="243" y="45"/>
                    <a:pt x="669" y="75"/>
                  </a:cubicBezTo>
                  <a:cubicBezTo>
                    <a:pt x="1064" y="105"/>
                    <a:pt x="1672" y="166"/>
                    <a:pt x="2432" y="197"/>
                  </a:cubicBezTo>
                  <a:cubicBezTo>
                    <a:pt x="3109" y="232"/>
                    <a:pt x="3879" y="247"/>
                    <a:pt x="4731" y="247"/>
                  </a:cubicBezTo>
                  <a:cubicBezTo>
                    <a:pt x="5334" y="247"/>
                    <a:pt x="5977" y="240"/>
                    <a:pt x="6657" y="227"/>
                  </a:cubicBezTo>
                  <a:cubicBezTo>
                    <a:pt x="6779" y="166"/>
                    <a:pt x="6900" y="75"/>
                    <a:pt x="6961" y="45"/>
                  </a:cubicBezTo>
                  <a:lnTo>
                    <a:pt x="6961" y="45"/>
                  </a:lnTo>
                  <a:cubicBezTo>
                    <a:pt x="6007" y="95"/>
                    <a:pt x="5090" y="117"/>
                    <a:pt x="4261" y="117"/>
                  </a:cubicBezTo>
                  <a:cubicBezTo>
                    <a:pt x="3584" y="117"/>
                    <a:pt x="2965" y="102"/>
                    <a:pt x="2432" y="75"/>
                  </a:cubicBezTo>
                  <a:cubicBezTo>
                    <a:pt x="1672" y="45"/>
                    <a:pt x="1064" y="45"/>
                    <a:pt x="669" y="14"/>
                  </a:cubicBezTo>
                  <a:cubicBezTo>
                    <a:pt x="385" y="14"/>
                    <a:pt x="183" y="1"/>
                    <a:pt x="79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53"/>
            <p:cNvSpPr/>
            <p:nvPr/>
          </p:nvSpPr>
          <p:spPr>
            <a:xfrm>
              <a:off x="18508975" y="1451675"/>
              <a:ext cx="216600" cy="258400"/>
            </a:xfrm>
            <a:custGeom>
              <a:avLst/>
              <a:gdLst/>
              <a:ahLst/>
              <a:cxnLst/>
              <a:rect l="l" t="t" r="r" b="b"/>
              <a:pathLst>
                <a:path w="8664" h="10336" extrusionOk="0">
                  <a:moveTo>
                    <a:pt x="8511" y="1"/>
                  </a:moveTo>
                  <a:cubicBezTo>
                    <a:pt x="7660" y="1125"/>
                    <a:pt x="6687" y="2402"/>
                    <a:pt x="5563" y="3770"/>
                  </a:cubicBezTo>
                  <a:cubicBezTo>
                    <a:pt x="4104" y="5593"/>
                    <a:pt x="2706" y="7235"/>
                    <a:pt x="1672" y="8420"/>
                  </a:cubicBezTo>
                  <a:cubicBezTo>
                    <a:pt x="1277" y="8876"/>
                    <a:pt x="882" y="9332"/>
                    <a:pt x="456" y="9818"/>
                  </a:cubicBezTo>
                  <a:cubicBezTo>
                    <a:pt x="152" y="10153"/>
                    <a:pt x="0" y="10335"/>
                    <a:pt x="31" y="10335"/>
                  </a:cubicBezTo>
                  <a:cubicBezTo>
                    <a:pt x="31" y="10335"/>
                    <a:pt x="213" y="10183"/>
                    <a:pt x="517" y="9879"/>
                  </a:cubicBezTo>
                  <a:cubicBezTo>
                    <a:pt x="821" y="9575"/>
                    <a:pt x="1277" y="9119"/>
                    <a:pt x="1794" y="8572"/>
                  </a:cubicBezTo>
                  <a:cubicBezTo>
                    <a:pt x="2858" y="7417"/>
                    <a:pt x="4256" y="5776"/>
                    <a:pt x="5775" y="3922"/>
                  </a:cubicBezTo>
                  <a:cubicBezTo>
                    <a:pt x="6870" y="2554"/>
                    <a:pt x="7873" y="1217"/>
                    <a:pt x="8663" y="122"/>
                  </a:cubicBezTo>
                  <a:cubicBezTo>
                    <a:pt x="8633" y="92"/>
                    <a:pt x="8541" y="61"/>
                    <a:pt x="8511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53"/>
            <p:cNvSpPr/>
            <p:nvPr/>
          </p:nvSpPr>
          <p:spPr>
            <a:xfrm>
              <a:off x="18036325" y="1305750"/>
              <a:ext cx="75250" cy="707525"/>
            </a:xfrm>
            <a:custGeom>
              <a:avLst/>
              <a:gdLst/>
              <a:ahLst/>
              <a:cxnLst/>
              <a:rect l="l" t="t" r="r" b="b"/>
              <a:pathLst>
                <a:path w="3010" h="28301" extrusionOk="0">
                  <a:moveTo>
                    <a:pt x="2009" y="0"/>
                  </a:moveTo>
                  <a:cubicBezTo>
                    <a:pt x="2008" y="0"/>
                    <a:pt x="2007" y="1"/>
                    <a:pt x="2006" y="2"/>
                  </a:cubicBezTo>
                  <a:cubicBezTo>
                    <a:pt x="1885" y="2"/>
                    <a:pt x="2158" y="1795"/>
                    <a:pt x="2310" y="4713"/>
                  </a:cubicBezTo>
                  <a:cubicBezTo>
                    <a:pt x="2462" y="7601"/>
                    <a:pt x="2371" y="11613"/>
                    <a:pt x="2158" y="16020"/>
                  </a:cubicBezTo>
                  <a:cubicBezTo>
                    <a:pt x="1946" y="20428"/>
                    <a:pt x="1155" y="24379"/>
                    <a:pt x="365" y="27175"/>
                  </a:cubicBezTo>
                  <a:cubicBezTo>
                    <a:pt x="243" y="27571"/>
                    <a:pt x="122" y="27966"/>
                    <a:pt x="0" y="28300"/>
                  </a:cubicBezTo>
                  <a:cubicBezTo>
                    <a:pt x="213" y="28148"/>
                    <a:pt x="426" y="27966"/>
                    <a:pt x="608" y="27844"/>
                  </a:cubicBezTo>
                  <a:cubicBezTo>
                    <a:pt x="699" y="27692"/>
                    <a:pt x="730" y="27510"/>
                    <a:pt x="821" y="27327"/>
                  </a:cubicBezTo>
                  <a:cubicBezTo>
                    <a:pt x="1763" y="24531"/>
                    <a:pt x="2645" y="20549"/>
                    <a:pt x="2827" y="16081"/>
                  </a:cubicBezTo>
                  <a:cubicBezTo>
                    <a:pt x="3009" y="11613"/>
                    <a:pt x="3009" y="7570"/>
                    <a:pt x="2766" y="4622"/>
                  </a:cubicBezTo>
                  <a:cubicBezTo>
                    <a:pt x="2645" y="3193"/>
                    <a:pt x="2462" y="2008"/>
                    <a:pt x="2310" y="1218"/>
                  </a:cubicBezTo>
                  <a:cubicBezTo>
                    <a:pt x="2163" y="452"/>
                    <a:pt x="2044" y="0"/>
                    <a:pt x="2009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53"/>
            <p:cNvSpPr/>
            <p:nvPr/>
          </p:nvSpPr>
          <p:spPr>
            <a:xfrm>
              <a:off x="17996050" y="1688000"/>
              <a:ext cx="91975" cy="95075"/>
            </a:xfrm>
            <a:custGeom>
              <a:avLst/>
              <a:gdLst/>
              <a:ahLst/>
              <a:cxnLst/>
              <a:rect l="l" t="t" r="r" b="b"/>
              <a:pathLst>
                <a:path w="3679" h="3803" extrusionOk="0">
                  <a:moveTo>
                    <a:pt x="0" y="1"/>
                  </a:moveTo>
                  <a:lnTo>
                    <a:pt x="0" y="1"/>
                  </a:lnTo>
                  <a:cubicBezTo>
                    <a:pt x="61" y="183"/>
                    <a:pt x="91" y="365"/>
                    <a:pt x="183" y="517"/>
                  </a:cubicBezTo>
                  <a:lnTo>
                    <a:pt x="365" y="700"/>
                  </a:lnTo>
                  <a:cubicBezTo>
                    <a:pt x="2090" y="2455"/>
                    <a:pt x="3553" y="3802"/>
                    <a:pt x="3644" y="3802"/>
                  </a:cubicBezTo>
                  <a:cubicBezTo>
                    <a:pt x="3646" y="3802"/>
                    <a:pt x="3647" y="3801"/>
                    <a:pt x="3648" y="3800"/>
                  </a:cubicBezTo>
                  <a:cubicBezTo>
                    <a:pt x="3678" y="3770"/>
                    <a:pt x="2280" y="2341"/>
                    <a:pt x="517" y="54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53"/>
            <p:cNvSpPr/>
            <p:nvPr/>
          </p:nvSpPr>
          <p:spPr>
            <a:xfrm>
              <a:off x="18095600" y="1659125"/>
              <a:ext cx="91950" cy="66150"/>
            </a:xfrm>
            <a:custGeom>
              <a:avLst/>
              <a:gdLst/>
              <a:ahLst/>
              <a:cxnLst/>
              <a:rect l="l" t="t" r="r" b="b"/>
              <a:pathLst>
                <a:path w="3678" h="2646" extrusionOk="0">
                  <a:moveTo>
                    <a:pt x="3678" y="1"/>
                  </a:moveTo>
                  <a:lnTo>
                    <a:pt x="3678" y="1"/>
                  </a:lnTo>
                  <a:cubicBezTo>
                    <a:pt x="2888" y="669"/>
                    <a:pt x="2158" y="1217"/>
                    <a:pt x="1550" y="1581"/>
                  </a:cubicBezTo>
                  <a:cubicBezTo>
                    <a:pt x="1064" y="1946"/>
                    <a:pt x="699" y="2189"/>
                    <a:pt x="426" y="2341"/>
                  </a:cubicBezTo>
                  <a:cubicBezTo>
                    <a:pt x="152" y="2554"/>
                    <a:pt x="0" y="2615"/>
                    <a:pt x="0" y="2645"/>
                  </a:cubicBezTo>
                  <a:lnTo>
                    <a:pt x="456" y="2432"/>
                  </a:lnTo>
                  <a:cubicBezTo>
                    <a:pt x="760" y="2280"/>
                    <a:pt x="1155" y="2037"/>
                    <a:pt x="1641" y="1703"/>
                  </a:cubicBezTo>
                  <a:cubicBezTo>
                    <a:pt x="2219" y="1368"/>
                    <a:pt x="2857" y="913"/>
                    <a:pt x="3587" y="335"/>
                  </a:cubicBezTo>
                  <a:lnTo>
                    <a:pt x="3678" y="1"/>
                  </a:ln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53"/>
            <p:cNvSpPr/>
            <p:nvPr/>
          </p:nvSpPr>
          <p:spPr>
            <a:xfrm>
              <a:off x="17965650" y="1497275"/>
              <a:ext cx="137550" cy="111875"/>
            </a:xfrm>
            <a:custGeom>
              <a:avLst/>
              <a:gdLst/>
              <a:ahLst/>
              <a:cxnLst/>
              <a:rect l="l" t="t" r="r" b="b"/>
              <a:pathLst>
                <a:path w="5502" h="4475" extrusionOk="0">
                  <a:moveTo>
                    <a:pt x="0" y="0"/>
                  </a:moveTo>
                  <a:lnTo>
                    <a:pt x="0" y="274"/>
                  </a:lnTo>
                  <a:cubicBezTo>
                    <a:pt x="426" y="669"/>
                    <a:pt x="882" y="1034"/>
                    <a:pt x="1368" y="1459"/>
                  </a:cubicBezTo>
                  <a:cubicBezTo>
                    <a:pt x="2462" y="2371"/>
                    <a:pt x="3496" y="3131"/>
                    <a:pt x="4256" y="3648"/>
                  </a:cubicBezTo>
                  <a:cubicBezTo>
                    <a:pt x="4621" y="3921"/>
                    <a:pt x="4924" y="4165"/>
                    <a:pt x="5168" y="4256"/>
                  </a:cubicBezTo>
                  <a:cubicBezTo>
                    <a:pt x="5353" y="4388"/>
                    <a:pt x="5469" y="4474"/>
                    <a:pt x="5496" y="4474"/>
                  </a:cubicBezTo>
                  <a:cubicBezTo>
                    <a:pt x="5500" y="4474"/>
                    <a:pt x="5502" y="4472"/>
                    <a:pt x="5502" y="4469"/>
                  </a:cubicBezTo>
                  <a:cubicBezTo>
                    <a:pt x="5502" y="4408"/>
                    <a:pt x="5076" y="4073"/>
                    <a:pt x="4317" y="3496"/>
                  </a:cubicBezTo>
                  <a:cubicBezTo>
                    <a:pt x="3617" y="2949"/>
                    <a:pt x="2584" y="2189"/>
                    <a:pt x="1490" y="1277"/>
                  </a:cubicBezTo>
                  <a:cubicBezTo>
                    <a:pt x="943" y="791"/>
                    <a:pt x="456" y="396"/>
                    <a:pt x="0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53"/>
            <p:cNvSpPr/>
            <p:nvPr/>
          </p:nvSpPr>
          <p:spPr>
            <a:xfrm>
              <a:off x="18105475" y="1431175"/>
              <a:ext cx="107925" cy="118550"/>
            </a:xfrm>
            <a:custGeom>
              <a:avLst/>
              <a:gdLst/>
              <a:ahLst/>
              <a:cxnLst/>
              <a:rect l="l" t="t" r="r" b="b"/>
              <a:pathLst>
                <a:path w="4317" h="4742" extrusionOk="0">
                  <a:moveTo>
                    <a:pt x="4286" y="0"/>
                  </a:moveTo>
                  <a:cubicBezTo>
                    <a:pt x="3253" y="1337"/>
                    <a:pt x="2280" y="2432"/>
                    <a:pt x="1459" y="3222"/>
                  </a:cubicBezTo>
                  <a:cubicBezTo>
                    <a:pt x="973" y="3708"/>
                    <a:pt x="638" y="4103"/>
                    <a:pt x="365" y="4316"/>
                  </a:cubicBezTo>
                  <a:cubicBezTo>
                    <a:pt x="91" y="4590"/>
                    <a:pt x="0" y="4711"/>
                    <a:pt x="0" y="4742"/>
                  </a:cubicBezTo>
                  <a:lnTo>
                    <a:pt x="456" y="4407"/>
                  </a:lnTo>
                  <a:cubicBezTo>
                    <a:pt x="699" y="4164"/>
                    <a:pt x="1094" y="3830"/>
                    <a:pt x="1581" y="3374"/>
                  </a:cubicBezTo>
                  <a:cubicBezTo>
                    <a:pt x="2371" y="2614"/>
                    <a:pt x="3344" y="1581"/>
                    <a:pt x="4316" y="304"/>
                  </a:cubicBezTo>
                  <a:cubicBezTo>
                    <a:pt x="4316" y="182"/>
                    <a:pt x="4286" y="122"/>
                    <a:pt x="4286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53"/>
            <p:cNvSpPr/>
            <p:nvPr/>
          </p:nvSpPr>
          <p:spPr>
            <a:xfrm>
              <a:off x="17992250" y="1355925"/>
              <a:ext cx="115525" cy="95775"/>
            </a:xfrm>
            <a:custGeom>
              <a:avLst/>
              <a:gdLst/>
              <a:ahLst/>
              <a:cxnLst/>
              <a:rect l="l" t="t" r="r" b="b"/>
              <a:pathLst>
                <a:path w="4621" h="3831" extrusionOk="0">
                  <a:moveTo>
                    <a:pt x="61" y="1"/>
                  </a:moveTo>
                  <a:cubicBezTo>
                    <a:pt x="31" y="92"/>
                    <a:pt x="31" y="153"/>
                    <a:pt x="0" y="214"/>
                  </a:cubicBezTo>
                  <a:cubicBezTo>
                    <a:pt x="335" y="639"/>
                    <a:pt x="730" y="1065"/>
                    <a:pt x="1125" y="1490"/>
                  </a:cubicBezTo>
                  <a:cubicBezTo>
                    <a:pt x="2006" y="2281"/>
                    <a:pt x="2888" y="2919"/>
                    <a:pt x="3526" y="3314"/>
                  </a:cubicBezTo>
                  <a:cubicBezTo>
                    <a:pt x="3860" y="3496"/>
                    <a:pt x="4134" y="3648"/>
                    <a:pt x="4316" y="3740"/>
                  </a:cubicBezTo>
                  <a:cubicBezTo>
                    <a:pt x="4529" y="3800"/>
                    <a:pt x="4620" y="3831"/>
                    <a:pt x="4620" y="3831"/>
                  </a:cubicBezTo>
                  <a:cubicBezTo>
                    <a:pt x="4620" y="3800"/>
                    <a:pt x="4225" y="3618"/>
                    <a:pt x="3557" y="3192"/>
                  </a:cubicBezTo>
                  <a:cubicBezTo>
                    <a:pt x="2918" y="2767"/>
                    <a:pt x="2128" y="2129"/>
                    <a:pt x="1277" y="1338"/>
                  </a:cubicBezTo>
                  <a:cubicBezTo>
                    <a:pt x="821" y="882"/>
                    <a:pt x="426" y="426"/>
                    <a:pt x="61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53"/>
            <p:cNvSpPr/>
            <p:nvPr/>
          </p:nvSpPr>
          <p:spPr>
            <a:xfrm>
              <a:off x="18095600" y="1301225"/>
              <a:ext cx="60800" cy="63150"/>
            </a:xfrm>
            <a:custGeom>
              <a:avLst/>
              <a:gdLst/>
              <a:ahLst/>
              <a:cxnLst/>
              <a:rect l="l" t="t" r="r" b="b"/>
              <a:pathLst>
                <a:path w="2432" h="2526" extrusionOk="0">
                  <a:moveTo>
                    <a:pt x="2280" y="0"/>
                  </a:moveTo>
                  <a:cubicBezTo>
                    <a:pt x="1733" y="578"/>
                    <a:pt x="1246" y="1155"/>
                    <a:pt x="882" y="1581"/>
                  </a:cubicBezTo>
                  <a:cubicBezTo>
                    <a:pt x="334" y="2158"/>
                    <a:pt x="0" y="2523"/>
                    <a:pt x="30" y="2523"/>
                  </a:cubicBezTo>
                  <a:cubicBezTo>
                    <a:pt x="32" y="2524"/>
                    <a:pt x="34" y="2525"/>
                    <a:pt x="36" y="2525"/>
                  </a:cubicBezTo>
                  <a:cubicBezTo>
                    <a:pt x="92" y="2525"/>
                    <a:pt x="450" y="2196"/>
                    <a:pt x="1003" y="1672"/>
                  </a:cubicBezTo>
                  <a:cubicBezTo>
                    <a:pt x="1398" y="1277"/>
                    <a:pt x="1915" y="760"/>
                    <a:pt x="2432" y="152"/>
                  </a:cubicBezTo>
                  <a:cubicBezTo>
                    <a:pt x="2401" y="92"/>
                    <a:pt x="2341" y="31"/>
                    <a:pt x="2280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53"/>
            <p:cNvSpPr/>
            <p:nvPr/>
          </p:nvSpPr>
          <p:spPr>
            <a:xfrm>
              <a:off x="17779475" y="2085625"/>
              <a:ext cx="749275" cy="265800"/>
            </a:xfrm>
            <a:custGeom>
              <a:avLst/>
              <a:gdLst/>
              <a:ahLst/>
              <a:cxnLst/>
              <a:rect l="l" t="t" r="r" b="b"/>
              <a:pathLst>
                <a:path w="29971" h="10632" extrusionOk="0">
                  <a:moveTo>
                    <a:pt x="29636" y="0"/>
                  </a:moveTo>
                  <a:cubicBezTo>
                    <a:pt x="29416" y="0"/>
                    <a:pt x="29089" y="8"/>
                    <a:pt x="28664" y="23"/>
                  </a:cubicBezTo>
                  <a:cubicBezTo>
                    <a:pt x="27843" y="84"/>
                    <a:pt x="26657" y="175"/>
                    <a:pt x="25168" y="327"/>
                  </a:cubicBezTo>
                  <a:cubicBezTo>
                    <a:pt x="22250" y="631"/>
                    <a:pt x="18147" y="1148"/>
                    <a:pt x="13770" y="2363"/>
                  </a:cubicBezTo>
                  <a:cubicBezTo>
                    <a:pt x="11581" y="2971"/>
                    <a:pt x="9514" y="3670"/>
                    <a:pt x="7751" y="4491"/>
                  </a:cubicBezTo>
                  <a:cubicBezTo>
                    <a:pt x="5958" y="5281"/>
                    <a:pt x="4408" y="6224"/>
                    <a:pt x="3222" y="7105"/>
                  </a:cubicBezTo>
                  <a:cubicBezTo>
                    <a:pt x="2007" y="7987"/>
                    <a:pt x="1125" y="8807"/>
                    <a:pt x="548" y="9446"/>
                  </a:cubicBezTo>
                  <a:cubicBezTo>
                    <a:pt x="304" y="9810"/>
                    <a:pt x="152" y="10114"/>
                    <a:pt x="61" y="10297"/>
                  </a:cubicBezTo>
                  <a:cubicBezTo>
                    <a:pt x="0" y="10509"/>
                    <a:pt x="31" y="10631"/>
                    <a:pt x="31" y="10631"/>
                  </a:cubicBezTo>
                  <a:cubicBezTo>
                    <a:pt x="61" y="10631"/>
                    <a:pt x="152" y="10175"/>
                    <a:pt x="760" y="9598"/>
                  </a:cubicBezTo>
                  <a:cubicBezTo>
                    <a:pt x="1368" y="9081"/>
                    <a:pt x="2280" y="8291"/>
                    <a:pt x="3496" y="7470"/>
                  </a:cubicBezTo>
                  <a:cubicBezTo>
                    <a:pt x="4712" y="6680"/>
                    <a:pt x="6232" y="5798"/>
                    <a:pt x="8025" y="5038"/>
                  </a:cubicBezTo>
                  <a:cubicBezTo>
                    <a:pt x="9788" y="4278"/>
                    <a:pt x="11824" y="3610"/>
                    <a:pt x="13982" y="3002"/>
                  </a:cubicBezTo>
                  <a:cubicBezTo>
                    <a:pt x="18299" y="1786"/>
                    <a:pt x="22341" y="1208"/>
                    <a:pt x="25259" y="783"/>
                  </a:cubicBezTo>
                  <a:cubicBezTo>
                    <a:pt x="26505" y="601"/>
                    <a:pt x="27661" y="449"/>
                    <a:pt x="28724" y="297"/>
                  </a:cubicBezTo>
                  <a:cubicBezTo>
                    <a:pt x="29515" y="175"/>
                    <a:pt x="29971" y="114"/>
                    <a:pt x="29971" y="23"/>
                  </a:cubicBezTo>
                  <a:cubicBezTo>
                    <a:pt x="29971" y="8"/>
                    <a:pt x="29857" y="0"/>
                    <a:pt x="29636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53"/>
            <p:cNvSpPr/>
            <p:nvPr/>
          </p:nvSpPr>
          <p:spPr>
            <a:xfrm>
              <a:off x="18027200" y="2054275"/>
              <a:ext cx="94250" cy="128450"/>
            </a:xfrm>
            <a:custGeom>
              <a:avLst/>
              <a:gdLst/>
              <a:ahLst/>
              <a:cxnLst/>
              <a:rect l="l" t="t" r="r" b="b"/>
              <a:pathLst>
                <a:path w="3770" h="5138" extrusionOk="0">
                  <a:moveTo>
                    <a:pt x="3769" y="0"/>
                  </a:moveTo>
                  <a:lnTo>
                    <a:pt x="3314" y="213"/>
                  </a:lnTo>
                  <a:cubicBezTo>
                    <a:pt x="3283" y="304"/>
                    <a:pt x="3222" y="335"/>
                    <a:pt x="3162" y="426"/>
                  </a:cubicBezTo>
                  <a:cubicBezTo>
                    <a:pt x="2159" y="1581"/>
                    <a:pt x="1368" y="2766"/>
                    <a:pt x="791" y="3648"/>
                  </a:cubicBezTo>
                  <a:cubicBezTo>
                    <a:pt x="548" y="4104"/>
                    <a:pt x="304" y="4438"/>
                    <a:pt x="183" y="4712"/>
                  </a:cubicBezTo>
                  <a:cubicBezTo>
                    <a:pt x="31" y="4985"/>
                    <a:pt x="0" y="5076"/>
                    <a:pt x="0" y="5137"/>
                  </a:cubicBezTo>
                  <a:cubicBezTo>
                    <a:pt x="31" y="5137"/>
                    <a:pt x="396" y="4590"/>
                    <a:pt x="943" y="3769"/>
                  </a:cubicBezTo>
                  <a:cubicBezTo>
                    <a:pt x="1520" y="2918"/>
                    <a:pt x="2371" y="1733"/>
                    <a:pt x="3344" y="517"/>
                  </a:cubicBezTo>
                  <a:cubicBezTo>
                    <a:pt x="3496" y="335"/>
                    <a:pt x="3648" y="183"/>
                    <a:pt x="3769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53"/>
            <p:cNvSpPr/>
            <p:nvPr/>
          </p:nvSpPr>
          <p:spPr>
            <a:xfrm>
              <a:off x="18079625" y="2171300"/>
              <a:ext cx="129975" cy="78300"/>
            </a:xfrm>
            <a:custGeom>
              <a:avLst/>
              <a:gdLst/>
              <a:ahLst/>
              <a:cxnLst/>
              <a:rect l="l" t="t" r="r" b="b"/>
              <a:pathLst>
                <a:path w="5199" h="3132" extrusionOk="0">
                  <a:moveTo>
                    <a:pt x="1" y="0"/>
                  </a:moveTo>
                  <a:lnTo>
                    <a:pt x="335" y="335"/>
                  </a:lnTo>
                  <a:cubicBezTo>
                    <a:pt x="578" y="517"/>
                    <a:pt x="943" y="821"/>
                    <a:pt x="1399" y="1155"/>
                  </a:cubicBezTo>
                  <a:cubicBezTo>
                    <a:pt x="2189" y="1733"/>
                    <a:pt x="3375" y="2462"/>
                    <a:pt x="4712" y="3131"/>
                  </a:cubicBezTo>
                  <a:lnTo>
                    <a:pt x="5198" y="3131"/>
                  </a:lnTo>
                  <a:cubicBezTo>
                    <a:pt x="3679" y="2402"/>
                    <a:pt x="2402" y="1642"/>
                    <a:pt x="1490" y="1064"/>
                  </a:cubicBezTo>
                  <a:cubicBezTo>
                    <a:pt x="578" y="395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53"/>
            <p:cNvSpPr/>
            <p:nvPr/>
          </p:nvSpPr>
          <p:spPr>
            <a:xfrm>
              <a:off x="18160950" y="2003350"/>
              <a:ext cx="117800" cy="139100"/>
            </a:xfrm>
            <a:custGeom>
              <a:avLst/>
              <a:gdLst/>
              <a:ahLst/>
              <a:cxnLst/>
              <a:rect l="l" t="t" r="r" b="b"/>
              <a:pathLst>
                <a:path w="4712" h="5564" extrusionOk="0">
                  <a:moveTo>
                    <a:pt x="4711" y="1"/>
                  </a:moveTo>
                  <a:cubicBezTo>
                    <a:pt x="4559" y="62"/>
                    <a:pt x="4407" y="62"/>
                    <a:pt x="4255" y="92"/>
                  </a:cubicBezTo>
                  <a:cubicBezTo>
                    <a:pt x="4103" y="244"/>
                    <a:pt x="3952" y="366"/>
                    <a:pt x="3769" y="518"/>
                  </a:cubicBezTo>
                  <a:cubicBezTo>
                    <a:pt x="2553" y="1733"/>
                    <a:pt x="1581" y="2980"/>
                    <a:pt x="912" y="3922"/>
                  </a:cubicBezTo>
                  <a:cubicBezTo>
                    <a:pt x="608" y="4439"/>
                    <a:pt x="365" y="4803"/>
                    <a:pt x="243" y="5107"/>
                  </a:cubicBezTo>
                  <a:cubicBezTo>
                    <a:pt x="91" y="5381"/>
                    <a:pt x="0" y="5563"/>
                    <a:pt x="0" y="5563"/>
                  </a:cubicBezTo>
                  <a:cubicBezTo>
                    <a:pt x="61" y="5563"/>
                    <a:pt x="395" y="4955"/>
                    <a:pt x="1034" y="4043"/>
                  </a:cubicBezTo>
                  <a:cubicBezTo>
                    <a:pt x="1672" y="3132"/>
                    <a:pt x="2675" y="1885"/>
                    <a:pt x="3952" y="700"/>
                  </a:cubicBezTo>
                  <a:cubicBezTo>
                    <a:pt x="4225" y="457"/>
                    <a:pt x="4468" y="244"/>
                    <a:pt x="4711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53"/>
            <p:cNvSpPr/>
            <p:nvPr/>
          </p:nvSpPr>
          <p:spPr>
            <a:xfrm>
              <a:off x="18230850" y="2129100"/>
              <a:ext cx="164150" cy="99200"/>
            </a:xfrm>
            <a:custGeom>
              <a:avLst/>
              <a:gdLst/>
              <a:ahLst/>
              <a:cxnLst/>
              <a:rect l="l" t="t" r="r" b="b"/>
              <a:pathLst>
                <a:path w="6566" h="3968" extrusionOk="0">
                  <a:moveTo>
                    <a:pt x="15" y="1"/>
                  </a:moveTo>
                  <a:cubicBezTo>
                    <a:pt x="5" y="1"/>
                    <a:pt x="0" y="6"/>
                    <a:pt x="0" y="17"/>
                  </a:cubicBezTo>
                  <a:cubicBezTo>
                    <a:pt x="0" y="17"/>
                    <a:pt x="92" y="108"/>
                    <a:pt x="365" y="320"/>
                  </a:cubicBezTo>
                  <a:cubicBezTo>
                    <a:pt x="639" y="503"/>
                    <a:pt x="973" y="776"/>
                    <a:pt x="1459" y="1080"/>
                  </a:cubicBezTo>
                  <a:cubicBezTo>
                    <a:pt x="2371" y="1719"/>
                    <a:pt x="3709" y="2539"/>
                    <a:pt x="5198" y="3390"/>
                  </a:cubicBezTo>
                  <a:cubicBezTo>
                    <a:pt x="5563" y="3573"/>
                    <a:pt x="5928" y="3816"/>
                    <a:pt x="6262" y="3968"/>
                  </a:cubicBezTo>
                  <a:cubicBezTo>
                    <a:pt x="6384" y="3907"/>
                    <a:pt x="6444" y="3877"/>
                    <a:pt x="6566" y="3877"/>
                  </a:cubicBezTo>
                  <a:lnTo>
                    <a:pt x="5320" y="3208"/>
                  </a:lnTo>
                  <a:cubicBezTo>
                    <a:pt x="3830" y="2387"/>
                    <a:pt x="2493" y="1567"/>
                    <a:pt x="1551" y="959"/>
                  </a:cubicBezTo>
                  <a:cubicBezTo>
                    <a:pt x="1216" y="716"/>
                    <a:pt x="821" y="503"/>
                    <a:pt x="396" y="229"/>
                  </a:cubicBezTo>
                  <a:cubicBezTo>
                    <a:pt x="196" y="105"/>
                    <a:pt x="58" y="1"/>
                    <a:pt x="15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53"/>
            <p:cNvSpPr/>
            <p:nvPr/>
          </p:nvSpPr>
          <p:spPr>
            <a:xfrm>
              <a:off x="18292400" y="1987400"/>
              <a:ext cx="151250" cy="130075"/>
            </a:xfrm>
            <a:custGeom>
              <a:avLst/>
              <a:gdLst/>
              <a:ahLst/>
              <a:cxnLst/>
              <a:rect l="l" t="t" r="r" b="b"/>
              <a:pathLst>
                <a:path w="6050" h="5203" extrusionOk="0">
                  <a:moveTo>
                    <a:pt x="5685" y="1"/>
                  </a:moveTo>
                  <a:cubicBezTo>
                    <a:pt x="5289" y="274"/>
                    <a:pt x="4833" y="578"/>
                    <a:pt x="4408" y="882"/>
                  </a:cubicBezTo>
                  <a:cubicBezTo>
                    <a:pt x="3648" y="1429"/>
                    <a:pt x="3040" y="1946"/>
                    <a:pt x="2463" y="2402"/>
                  </a:cubicBezTo>
                  <a:cubicBezTo>
                    <a:pt x="1946" y="2888"/>
                    <a:pt x="1429" y="3344"/>
                    <a:pt x="1095" y="3770"/>
                  </a:cubicBezTo>
                  <a:cubicBezTo>
                    <a:pt x="730" y="4195"/>
                    <a:pt x="456" y="4530"/>
                    <a:pt x="274" y="4803"/>
                  </a:cubicBezTo>
                  <a:cubicBezTo>
                    <a:pt x="61" y="5046"/>
                    <a:pt x="1" y="5198"/>
                    <a:pt x="1" y="5198"/>
                  </a:cubicBezTo>
                  <a:cubicBezTo>
                    <a:pt x="2" y="5201"/>
                    <a:pt x="4" y="5203"/>
                    <a:pt x="8" y="5203"/>
                  </a:cubicBezTo>
                  <a:cubicBezTo>
                    <a:pt x="73" y="5203"/>
                    <a:pt x="493" y="4643"/>
                    <a:pt x="1216" y="3891"/>
                  </a:cubicBezTo>
                  <a:cubicBezTo>
                    <a:pt x="1581" y="3466"/>
                    <a:pt x="2098" y="3040"/>
                    <a:pt x="2615" y="2554"/>
                  </a:cubicBezTo>
                  <a:cubicBezTo>
                    <a:pt x="3192" y="2098"/>
                    <a:pt x="3800" y="1551"/>
                    <a:pt x="4469" y="1064"/>
                  </a:cubicBezTo>
                  <a:cubicBezTo>
                    <a:pt x="5016" y="700"/>
                    <a:pt x="5533" y="335"/>
                    <a:pt x="6049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53"/>
            <p:cNvSpPr/>
            <p:nvPr/>
          </p:nvSpPr>
          <p:spPr>
            <a:xfrm>
              <a:off x="18375225" y="2104425"/>
              <a:ext cx="127700" cy="63850"/>
            </a:xfrm>
            <a:custGeom>
              <a:avLst/>
              <a:gdLst/>
              <a:ahLst/>
              <a:cxnLst/>
              <a:rect l="l" t="t" r="r" b="b"/>
              <a:pathLst>
                <a:path w="5108" h="2554" extrusionOk="0">
                  <a:moveTo>
                    <a:pt x="1" y="0"/>
                  </a:moveTo>
                  <a:cubicBezTo>
                    <a:pt x="1" y="1"/>
                    <a:pt x="92" y="122"/>
                    <a:pt x="274" y="244"/>
                  </a:cubicBezTo>
                  <a:cubicBezTo>
                    <a:pt x="517" y="396"/>
                    <a:pt x="821" y="578"/>
                    <a:pt x="1216" y="791"/>
                  </a:cubicBezTo>
                  <a:cubicBezTo>
                    <a:pt x="2007" y="1247"/>
                    <a:pt x="3101" y="1824"/>
                    <a:pt x="4408" y="2371"/>
                  </a:cubicBezTo>
                  <a:cubicBezTo>
                    <a:pt x="4590" y="2432"/>
                    <a:pt x="4742" y="2523"/>
                    <a:pt x="4925" y="2554"/>
                  </a:cubicBezTo>
                  <a:cubicBezTo>
                    <a:pt x="5016" y="2523"/>
                    <a:pt x="5046" y="2432"/>
                    <a:pt x="5107" y="2402"/>
                  </a:cubicBezTo>
                  <a:cubicBezTo>
                    <a:pt x="4925" y="2311"/>
                    <a:pt x="4712" y="2250"/>
                    <a:pt x="4499" y="2159"/>
                  </a:cubicBezTo>
                  <a:cubicBezTo>
                    <a:pt x="3223" y="1672"/>
                    <a:pt x="2068" y="1095"/>
                    <a:pt x="1277" y="700"/>
                  </a:cubicBezTo>
                  <a:cubicBezTo>
                    <a:pt x="487" y="274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53"/>
            <p:cNvSpPr/>
            <p:nvPr/>
          </p:nvSpPr>
          <p:spPr>
            <a:xfrm>
              <a:off x="18436025" y="2010950"/>
              <a:ext cx="99575" cy="83025"/>
            </a:xfrm>
            <a:custGeom>
              <a:avLst/>
              <a:gdLst/>
              <a:ahLst/>
              <a:cxnLst/>
              <a:rect l="l" t="t" r="r" b="b"/>
              <a:pathLst>
                <a:path w="3983" h="3321" extrusionOk="0">
                  <a:moveTo>
                    <a:pt x="3739" y="1"/>
                  </a:moveTo>
                  <a:cubicBezTo>
                    <a:pt x="3739" y="92"/>
                    <a:pt x="3648" y="122"/>
                    <a:pt x="3557" y="214"/>
                  </a:cubicBezTo>
                  <a:cubicBezTo>
                    <a:pt x="2493" y="973"/>
                    <a:pt x="1581" y="1733"/>
                    <a:pt x="943" y="2311"/>
                  </a:cubicBezTo>
                  <a:cubicBezTo>
                    <a:pt x="639" y="2615"/>
                    <a:pt x="365" y="2828"/>
                    <a:pt x="213" y="3010"/>
                  </a:cubicBezTo>
                  <a:cubicBezTo>
                    <a:pt x="61" y="3223"/>
                    <a:pt x="0" y="3284"/>
                    <a:pt x="0" y="3314"/>
                  </a:cubicBezTo>
                  <a:cubicBezTo>
                    <a:pt x="2" y="3318"/>
                    <a:pt x="6" y="3320"/>
                    <a:pt x="11" y="3320"/>
                  </a:cubicBezTo>
                  <a:cubicBezTo>
                    <a:pt x="81" y="3320"/>
                    <a:pt x="437" y="2940"/>
                    <a:pt x="1003" y="2402"/>
                  </a:cubicBezTo>
                  <a:cubicBezTo>
                    <a:pt x="1672" y="1855"/>
                    <a:pt x="2584" y="1125"/>
                    <a:pt x="3648" y="366"/>
                  </a:cubicBezTo>
                  <a:lnTo>
                    <a:pt x="3982" y="122"/>
                  </a:lnTo>
                  <a:lnTo>
                    <a:pt x="3739" y="1"/>
                  </a:ln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53"/>
            <p:cNvSpPr/>
            <p:nvPr/>
          </p:nvSpPr>
          <p:spPr>
            <a:xfrm>
              <a:off x="17744525" y="1610475"/>
              <a:ext cx="92725" cy="732575"/>
            </a:xfrm>
            <a:custGeom>
              <a:avLst/>
              <a:gdLst/>
              <a:ahLst/>
              <a:cxnLst/>
              <a:rect l="l" t="t" r="r" b="b"/>
              <a:pathLst>
                <a:path w="3709" h="29303" extrusionOk="0">
                  <a:moveTo>
                    <a:pt x="64" y="1"/>
                  </a:moveTo>
                  <a:cubicBezTo>
                    <a:pt x="63" y="1"/>
                    <a:pt x="62" y="1"/>
                    <a:pt x="61" y="1"/>
                  </a:cubicBezTo>
                  <a:cubicBezTo>
                    <a:pt x="0" y="1"/>
                    <a:pt x="213" y="1673"/>
                    <a:pt x="669" y="4287"/>
                  </a:cubicBezTo>
                  <a:cubicBezTo>
                    <a:pt x="912" y="5625"/>
                    <a:pt x="1216" y="7175"/>
                    <a:pt x="1520" y="8938"/>
                  </a:cubicBezTo>
                  <a:cubicBezTo>
                    <a:pt x="1854" y="10670"/>
                    <a:pt x="2189" y="12585"/>
                    <a:pt x="2462" y="14591"/>
                  </a:cubicBezTo>
                  <a:cubicBezTo>
                    <a:pt x="2736" y="16597"/>
                    <a:pt x="2949" y="18543"/>
                    <a:pt x="3040" y="20306"/>
                  </a:cubicBezTo>
                  <a:cubicBezTo>
                    <a:pt x="3101" y="22038"/>
                    <a:pt x="3070" y="23649"/>
                    <a:pt x="2979" y="24956"/>
                  </a:cubicBezTo>
                  <a:cubicBezTo>
                    <a:pt x="2827" y="27661"/>
                    <a:pt x="2432" y="29272"/>
                    <a:pt x="2523" y="29303"/>
                  </a:cubicBezTo>
                  <a:cubicBezTo>
                    <a:pt x="2584" y="29303"/>
                    <a:pt x="2736" y="28908"/>
                    <a:pt x="2918" y="28208"/>
                  </a:cubicBezTo>
                  <a:cubicBezTo>
                    <a:pt x="3101" y="27479"/>
                    <a:pt x="3344" y="26415"/>
                    <a:pt x="3496" y="25047"/>
                  </a:cubicBezTo>
                  <a:cubicBezTo>
                    <a:pt x="3648" y="23710"/>
                    <a:pt x="3709" y="22069"/>
                    <a:pt x="3678" y="20275"/>
                  </a:cubicBezTo>
                  <a:cubicBezTo>
                    <a:pt x="3648" y="18512"/>
                    <a:pt x="3435" y="16537"/>
                    <a:pt x="3131" y="14500"/>
                  </a:cubicBezTo>
                  <a:cubicBezTo>
                    <a:pt x="2888" y="12464"/>
                    <a:pt x="2493" y="10549"/>
                    <a:pt x="2128" y="8816"/>
                  </a:cubicBezTo>
                  <a:cubicBezTo>
                    <a:pt x="1763" y="7084"/>
                    <a:pt x="1429" y="5503"/>
                    <a:pt x="1125" y="4226"/>
                  </a:cubicBezTo>
                  <a:cubicBezTo>
                    <a:pt x="553" y="1606"/>
                    <a:pt x="160" y="1"/>
                    <a:pt x="64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53"/>
            <p:cNvSpPr/>
            <p:nvPr/>
          </p:nvSpPr>
          <p:spPr>
            <a:xfrm>
              <a:off x="17820500" y="1925100"/>
              <a:ext cx="72225" cy="84375"/>
            </a:xfrm>
            <a:custGeom>
              <a:avLst/>
              <a:gdLst/>
              <a:ahLst/>
              <a:cxnLst/>
              <a:rect l="l" t="t" r="r" b="b"/>
              <a:pathLst>
                <a:path w="2889" h="3375" extrusionOk="0">
                  <a:moveTo>
                    <a:pt x="2888" y="0"/>
                  </a:moveTo>
                  <a:lnTo>
                    <a:pt x="2888" y="0"/>
                  </a:lnTo>
                  <a:cubicBezTo>
                    <a:pt x="2220" y="912"/>
                    <a:pt x="1521" y="1702"/>
                    <a:pt x="973" y="2310"/>
                  </a:cubicBezTo>
                  <a:cubicBezTo>
                    <a:pt x="366" y="2949"/>
                    <a:pt x="1" y="3344"/>
                    <a:pt x="1" y="3374"/>
                  </a:cubicBezTo>
                  <a:cubicBezTo>
                    <a:pt x="1" y="3374"/>
                    <a:pt x="92" y="3313"/>
                    <a:pt x="305" y="3161"/>
                  </a:cubicBezTo>
                  <a:cubicBezTo>
                    <a:pt x="487" y="3009"/>
                    <a:pt x="761" y="2736"/>
                    <a:pt x="1065" y="2432"/>
                  </a:cubicBezTo>
                  <a:cubicBezTo>
                    <a:pt x="1551" y="1915"/>
                    <a:pt x="2159" y="1246"/>
                    <a:pt x="2797" y="456"/>
                  </a:cubicBezTo>
                  <a:cubicBezTo>
                    <a:pt x="2828" y="304"/>
                    <a:pt x="2828" y="152"/>
                    <a:pt x="2888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53"/>
            <p:cNvSpPr/>
            <p:nvPr/>
          </p:nvSpPr>
          <p:spPr>
            <a:xfrm>
              <a:off x="17688275" y="1884825"/>
              <a:ext cx="123125" cy="65700"/>
            </a:xfrm>
            <a:custGeom>
              <a:avLst/>
              <a:gdLst/>
              <a:ahLst/>
              <a:cxnLst/>
              <a:rect l="l" t="t" r="r" b="b"/>
              <a:pathLst>
                <a:path w="4925" h="2628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122"/>
                    <a:pt x="62" y="213"/>
                    <a:pt x="123" y="304"/>
                  </a:cubicBezTo>
                  <a:cubicBezTo>
                    <a:pt x="366" y="517"/>
                    <a:pt x="670" y="669"/>
                    <a:pt x="974" y="851"/>
                  </a:cubicBezTo>
                  <a:cubicBezTo>
                    <a:pt x="2007" y="1459"/>
                    <a:pt x="3010" y="1945"/>
                    <a:pt x="3709" y="2219"/>
                  </a:cubicBezTo>
                  <a:cubicBezTo>
                    <a:pt x="4332" y="2479"/>
                    <a:pt x="4756" y="2627"/>
                    <a:pt x="4885" y="2627"/>
                  </a:cubicBezTo>
                  <a:cubicBezTo>
                    <a:pt x="4907" y="2627"/>
                    <a:pt x="4921" y="2623"/>
                    <a:pt x="4925" y="2614"/>
                  </a:cubicBezTo>
                  <a:cubicBezTo>
                    <a:pt x="4925" y="2584"/>
                    <a:pt x="4530" y="2401"/>
                    <a:pt x="3800" y="2067"/>
                  </a:cubicBezTo>
                  <a:cubicBezTo>
                    <a:pt x="3071" y="1702"/>
                    <a:pt x="2129" y="1216"/>
                    <a:pt x="1095" y="669"/>
                  </a:cubicBezTo>
                  <a:cubicBezTo>
                    <a:pt x="730" y="426"/>
                    <a:pt x="335" y="213"/>
                    <a:pt x="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53"/>
            <p:cNvSpPr/>
            <p:nvPr/>
          </p:nvSpPr>
          <p:spPr>
            <a:xfrm>
              <a:off x="17800000" y="1744225"/>
              <a:ext cx="96525" cy="138425"/>
            </a:xfrm>
            <a:custGeom>
              <a:avLst/>
              <a:gdLst/>
              <a:ahLst/>
              <a:cxnLst/>
              <a:rect l="l" t="t" r="r" b="b"/>
              <a:pathLst>
                <a:path w="3861" h="5537" extrusionOk="0">
                  <a:moveTo>
                    <a:pt x="3800" y="1"/>
                  </a:moveTo>
                  <a:cubicBezTo>
                    <a:pt x="3739" y="123"/>
                    <a:pt x="3648" y="275"/>
                    <a:pt x="3587" y="396"/>
                  </a:cubicBezTo>
                  <a:cubicBezTo>
                    <a:pt x="2736" y="1825"/>
                    <a:pt x="1824" y="3132"/>
                    <a:pt x="1155" y="4044"/>
                  </a:cubicBezTo>
                  <a:cubicBezTo>
                    <a:pt x="821" y="4500"/>
                    <a:pt x="547" y="4834"/>
                    <a:pt x="304" y="5107"/>
                  </a:cubicBezTo>
                  <a:cubicBezTo>
                    <a:pt x="122" y="5351"/>
                    <a:pt x="0" y="5472"/>
                    <a:pt x="0" y="5533"/>
                  </a:cubicBezTo>
                  <a:cubicBezTo>
                    <a:pt x="0" y="5536"/>
                    <a:pt x="1" y="5537"/>
                    <a:pt x="3" y="5537"/>
                  </a:cubicBezTo>
                  <a:cubicBezTo>
                    <a:pt x="26" y="5537"/>
                    <a:pt x="170" y="5391"/>
                    <a:pt x="365" y="5168"/>
                  </a:cubicBezTo>
                  <a:cubicBezTo>
                    <a:pt x="578" y="4955"/>
                    <a:pt x="882" y="4591"/>
                    <a:pt x="1216" y="4165"/>
                  </a:cubicBezTo>
                  <a:cubicBezTo>
                    <a:pt x="1945" y="3284"/>
                    <a:pt x="2857" y="1977"/>
                    <a:pt x="3769" y="518"/>
                  </a:cubicBezTo>
                  <a:cubicBezTo>
                    <a:pt x="3800" y="457"/>
                    <a:pt x="3800" y="396"/>
                    <a:pt x="3860" y="366"/>
                  </a:cubicBezTo>
                  <a:cubicBezTo>
                    <a:pt x="3860" y="244"/>
                    <a:pt x="3800" y="123"/>
                    <a:pt x="3800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53"/>
            <p:cNvSpPr/>
            <p:nvPr/>
          </p:nvSpPr>
          <p:spPr>
            <a:xfrm>
              <a:off x="17667000" y="1769325"/>
              <a:ext cx="119325" cy="62700"/>
            </a:xfrm>
            <a:custGeom>
              <a:avLst/>
              <a:gdLst/>
              <a:ahLst/>
              <a:cxnLst/>
              <a:rect l="l" t="t" r="r" b="b"/>
              <a:pathLst>
                <a:path w="4773" h="2508" extrusionOk="0">
                  <a:moveTo>
                    <a:pt x="1" y="0"/>
                  </a:moveTo>
                  <a:cubicBezTo>
                    <a:pt x="1" y="61"/>
                    <a:pt x="1" y="182"/>
                    <a:pt x="62" y="243"/>
                  </a:cubicBezTo>
                  <a:cubicBezTo>
                    <a:pt x="366" y="486"/>
                    <a:pt x="700" y="669"/>
                    <a:pt x="1065" y="912"/>
                  </a:cubicBezTo>
                  <a:cubicBezTo>
                    <a:pt x="1977" y="1489"/>
                    <a:pt x="2888" y="1885"/>
                    <a:pt x="3618" y="2158"/>
                  </a:cubicBezTo>
                  <a:cubicBezTo>
                    <a:pt x="4199" y="2385"/>
                    <a:pt x="4612" y="2508"/>
                    <a:pt x="4735" y="2508"/>
                  </a:cubicBezTo>
                  <a:cubicBezTo>
                    <a:pt x="4760" y="2508"/>
                    <a:pt x="4773" y="2503"/>
                    <a:pt x="4773" y="2492"/>
                  </a:cubicBezTo>
                  <a:cubicBezTo>
                    <a:pt x="4773" y="2462"/>
                    <a:pt x="4347" y="2310"/>
                    <a:pt x="3709" y="2006"/>
                  </a:cubicBezTo>
                  <a:cubicBezTo>
                    <a:pt x="3010" y="1702"/>
                    <a:pt x="2098" y="1277"/>
                    <a:pt x="1156" y="730"/>
                  </a:cubicBezTo>
                  <a:cubicBezTo>
                    <a:pt x="730" y="486"/>
                    <a:pt x="366" y="213"/>
                    <a:pt x="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53"/>
            <p:cNvSpPr/>
            <p:nvPr/>
          </p:nvSpPr>
          <p:spPr>
            <a:xfrm>
              <a:off x="17775675" y="1644700"/>
              <a:ext cx="84375" cy="132225"/>
            </a:xfrm>
            <a:custGeom>
              <a:avLst/>
              <a:gdLst/>
              <a:ahLst/>
              <a:cxnLst/>
              <a:rect l="l" t="t" r="r" b="b"/>
              <a:pathLst>
                <a:path w="3375" h="5289" extrusionOk="0">
                  <a:moveTo>
                    <a:pt x="3222" y="0"/>
                  </a:moveTo>
                  <a:cubicBezTo>
                    <a:pt x="3070" y="335"/>
                    <a:pt x="2888" y="638"/>
                    <a:pt x="2675" y="1034"/>
                  </a:cubicBezTo>
                  <a:cubicBezTo>
                    <a:pt x="2098" y="2249"/>
                    <a:pt x="1399" y="3313"/>
                    <a:pt x="882" y="4073"/>
                  </a:cubicBezTo>
                  <a:cubicBezTo>
                    <a:pt x="335" y="4833"/>
                    <a:pt x="0" y="5289"/>
                    <a:pt x="31" y="5289"/>
                  </a:cubicBezTo>
                  <a:cubicBezTo>
                    <a:pt x="31" y="5289"/>
                    <a:pt x="152" y="5198"/>
                    <a:pt x="304" y="4985"/>
                  </a:cubicBezTo>
                  <a:cubicBezTo>
                    <a:pt x="487" y="4772"/>
                    <a:pt x="700" y="4468"/>
                    <a:pt x="973" y="4134"/>
                  </a:cubicBezTo>
                  <a:cubicBezTo>
                    <a:pt x="1551" y="3435"/>
                    <a:pt x="2280" y="2371"/>
                    <a:pt x="2918" y="1094"/>
                  </a:cubicBezTo>
                  <a:lnTo>
                    <a:pt x="3374" y="183"/>
                  </a:lnTo>
                  <a:cubicBezTo>
                    <a:pt x="3344" y="122"/>
                    <a:pt x="3283" y="31"/>
                    <a:pt x="3222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53"/>
            <p:cNvSpPr/>
            <p:nvPr/>
          </p:nvSpPr>
          <p:spPr>
            <a:xfrm>
              <a:off x="17672325" y="1670525"/>
              <a:ext cx="96525" cy="61575"/>
            </a:xfrm>
            <a:custGeom>
              <a:avLst/>
              <a:gdLst/>
              <a:ahLst/>
              <a:cxnLst/>
              <a:rect l="l" t="t" r="r" b="b"/>
              <a:pathLst>
                <a:path w="3861" h="2463" extrusionOk="0">
                  <a:moveTo>
                    <a:pt x="31" y="1"/>
                  </a:moveTo>
                  <a:cubicBezTo>
                    <a:pt x="31" y="61"/>
                    <a:pt x="1" y="153"/>
                    <a:pt x="1" y="213"/>
                  </a:cubicBezTo>
                  <a:cubicBezTo>
                    <a:pt x="244" y="457"/>
                    <a:pt x="548" y="669"/>
                    <a:pt x="913" y="912"/>
                  </a:cubicBezTo>
                  <a:cubicBezTo>
                    <a:pt x="1672" y="1399"/>
                    <a:pt x="2372" y="1824"/>
                    <a:pt x="2919" y="2098"/>
                  </a:cubicBezTo>
                  <a:cubicBezTo>
                    <a:pt x="3435" y="2341"/>
                    <a:pt x="3830" y="2463"/>
                    <a:pt x="3830" y="2463"/>
                  </a:cubicBezTo>
                  <a:cubicBezTo>
                    <a:pt x="3861" y="2402"/>
                    <a:pt x="2493" y="1733"/>
                    <a:pt x="1004" y="730"/>
                  </a:cubicBezTo>
                  <a:cubicBezTo>
                    <a:pt x="669" y="457"/>
                    <a:pt x="335" y="213"/>
                    <a:pt x="31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53"/>
            <p:cNvSpPr/>
            <p:nvPr/>
          </p:nvSpPr>
          <p:spPr>
            <a:xfrm>
              <a:off x="17760475" y="1586175"/>
              <a:ext cx="48650" cy="88925"/>
            </a:xfrm>
            <a:custGeom>
              <a:avLst/>
              <a:gdLst/>
              <a:ahLst/>
              <a:cxnLst/>
              <a:rect l="l" t="t" r="r" b="b"/>
              <a:pathLst>
                <a:path w="1946" h="3557" extrusionOk="0">
                  <a:moveTo>
                    <a:pt x="1794" y="1"/>
                  </a:moveTo>
                  <a:cubicBezTo>
                    <a:pt x="1703" y="183"/>
                    <a:pt x="1612" y="365"/>
                    <a:pt x="1520" y="548"/>
                  </a:cubicBezTo>
                  <a:cubicBezTo>
                    <a:pt x="1125" y="1399"/>
                    <a:pt x="760" y="2159"/>
                    <a:pt x="456" y="2676"/>
                  </a:cubicBezTo>
                  <a:cubicBezTo>
                    <a:pt x="153" y="3223"/>
                    <a:pt x="1" y="3557"/>
                    <a:pt x="1" y="3557"/>
                  </a:cubicBezTo>
                  <a:cubicBezTo>
                    <a:pt x="31" y="3557"/>
                    <a:pt x="274" y="3283"/>
                    <a:pt x="578" y="2767"/>
                  </a:cubicBezTo>
                  <a:cubicBezTo>
                    <a:pt x="912" y="2220"/>
                    <a:pt x="1277" y="1520"/>
                    <a:pt x="1703" y="669"/>
                  </a:cubicBezTo>
                  <a:cubicBezTo>
                    <a:pt x="1794" y="487"/>
                    <a:pt x="1855" y="335"/>
                    <a:pt x="1946" y="153"/>
                  </a:cubicBezTo>
                  <a:lnTo>
                    <a:pt x="1794" y="1"/>
                  </a:ln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53"/>
            <p:cNvSpPr/>
            <p:nvPr/>
          </p:nvSpPr>
          <p:spPr>
            <a:xfrm>
              <a:off x="17753625" y="2017800"/>
              <a:ext cx="69175" cy="34600"/>
            </a:xfrm>
            <a:custGeom>
              <a:avLst/>
              <a:gdLst/>
              <a:ahLst/>
              <a:cxnLst/>
              <a:rect l="l" t="t" r="r" b="b"/>
              <a:pathLst>
                <a:path w="2767" h="1384" extrusionOk="0">
                  <a:moveTo>
                    <a:pt x="1" y="0"/>
                  </a:moveTo>
                  <a:lnTo>
                    <a:pt x="1" y="0"/>
                  </a:lnTo>
                  <a:cubicBezTo>
                    <a:pt x="92" y="122"/>
                    <a:pt x="153" y="274"/>
                    <a:pt x="244" y="396"/>
                  </a:cubicBezTo>
                  <a:cubicBezTo>
                    <a:pt x="761" y="699"/>
                    <a:pt x="1308" y="912"/>
                    <a:pt x="1703" y="1064"/>
                  </a:cubicBezTo>
                  <a:cubicBezTo>
                    <a:pt x="2257" y="1266"/>
                    <a:pt x="2623" y="1384"/>
                    <a:pt x="2733" y="1384"/>
                  </a:cubicBezTo>
                  <a:cubicBezTo>
                    <a:pt x="2755" y="1384"/>
                    <a:pt x="2767" y="1379"/>
                    <a:pt x="2767" y="1368"/>
                  </a:cubicBezTo>
                  <a:cubicBezTo>
                    <a:pt x="2767" y="1338"/>
                    <a:pt x="2402" y="1186"/>
                    <a:pt x="1794" y="912"/>
                  </a:cubicBezTo>
                  <a:cubicBezTo>
                    <a:pt x="1308" y="699"/>
                    <a:pt x="700" y="396"/>
                    <a:pt x="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53"/>
            <p:cNvSpPr/>
            <p:nvPr/>
          </p:nvSpPr>
          <p:spPr>
            <a:xfrm>
              <a:off x="17161675" y="1952950"/>
              <a:ext cx="381500" cy="492700"/>
            </a:xfrm>
            <a:custGeom>
              <a:avLst/>
              <a:gdLst/>
              <a:ahLst/>
              <a:cxnLst/>
              <a:rect l="l" t="t" r="r" b="b"/>
              <a:pathLst>
                <a:path w="15260" h="19708" extrusionOk="0">
                  <a:moveTo>
                    <a:pt x="2166" y="1"/>
                  </a:moveTo>
                  <a:cubicBezTo>
                    <a:pt x="2068" y="1"/>
                    <a:pt x="1974" y="13"/>
                    <a:pt x="1885" y="41"/>
                  </a:cubicBezTo>
                  <a:cubicBezTo>
                    <a:pt x="1" y="588"/>
                    <a:pt x="3800" y="6485"/>
                    <a:pt x="4408" y="7397"/>
                  </a:cubicBezTo>
                  <a:cubicBezTo>
                    <a:pt x="7296" y="11743"/>
                    <a:pt x="10730" y="16060"/>
                    <a:pt x="14530" y="19707"/>
                  </a:cubicBezTo>
                  <a:cubicBezTo>
                    <a:pt x="15259" y="14357"/>
                    <a:pt x="12615" y="8674"/>
                    <a:pt x="8907" y="4965"/>
                  </a:cubicBezTo>
                  <a:cubicBezTo>
                    <a:pt x="7752" y="3810"/>
                    <a:pt x="6505" y="2716"/>
                    <a:pt x="5138" y="1774"/>
                  </a:cubicBezTo>
                  <a:cubicBezTo>
                    <a:pt x="4530" y="1276"/>
                    <a:pt x="3144" y="1"/>
                    <a:pt x="2166" y="1"/>
                  </a:cubicBezTo>
                  <a:close/>
                </a:path>
              </a:pathLst>
            </a:custGeom>
            <a:solidFill>
              <a:srgbClr val="7B7F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53"/>
            <p:cNvSpPr/>
            <p:nvPr/>
          </p:nvSpPr>
          <p:spPr>
            <a:xfrm>
              <a:off x="16945100" y="2469925"/>
              <a:ext cx="580600" cy="149825"/>
            </a:xfrm>
            <a:custGeom>
              <a:avLst/>
              <a:gdLst/>
              <a:ahLst/>
              <a:cxnLst/>
              <a:rect l="l" t="t" r="r" b="b"/>
              <a:pathLst>
                <a:path w="23224" h="5993" extrusionOk="0">
                  <a:moveTo>
                    <a:pt x="22281" y="1"/>
                  </a:moveTo>
                  <a:cubicBezTo>
                    <a:pt x="21673" y="1"/>
                    <a:pt x="20792" y="1"/>
                    <a:pt x="19697" y="92"/>
                  </a:cubicBezTo>
                  <a:cubicBezTo>
                    <a:pt x="17478" y="214"/>
                    <a:pt x="14500" y="578"/>
                    <a:pt x="11217" y="1369"/>
                  </a:cubicBezTo>
                  <a:cubicBezTo>
                    <a:pt x="7965" y="2128"/>
                    <a:pt x="5107" y="3283"/>
                    <a:pt x="3132" y="4226"/>
                  </a:cubicBezTo>
                  <a:cubicBezTo>
                    <a:pt x="2129" y="4682"/>
                    <a:pt x="1338" y="5138"/>
                    <a:pt x="822" y="5442"/>
                  </a:cubicBezTo>
                  <a:cubicBezTo>
                    <a:pt x="275" y="5746"/>
                    <a:pt x="1" y="5928"/>
                    <a:pt x="1" y="5989"/>
                  </a:cubicBezTo>
                  <a:cubicBezTo>
                    <a:pt x="4" y="5991"/>
                    <a:pt x="8" y="5993"/>
                    <a:pt x="15" y="5993"/>
                  </a:cubicBezTo>
                  <a:cubicBezTo>
                    <a:pt x="165" y="5993"/>
                    <a:pt x="1307" y="5372"/>
                    <a:pt x="3253" y="4530"/>
                  </a:cubicBezTo>
                  <a:cubicBezTo>
                    <a:pt x="5259" y="3648"/>
                    <a:pt x="8056" y="2584"/>
                    <a:pt x="11308" y="1824"/>
                  </a:cubicBezTo>
                  <a:cubicBezTo>
                    <a:pt x="14530" y="1034"/>
                    <a:pt x="17539" y="609"/>
                    <a:pt x="19697" y="426"/>
                  </a:cubicBezTo>
                  <a:cubicBezTo>
                    <a:pt x="20792" y="305"/>
                    <a:pt x="21673" y="274"/>
                    <a:pt x="22281" y="214"/>
                  </a:cubicBezTo>
                  <a:cubicBezTo>
                    <a:pt x="22889" y="153"/>
                    <a:pt x="23223" y="122"/>
                    <a:pt x="23223" y="92"/>
                  </a:cubicBezTo>
                  <a:cubicBezTo>
                    <a:pt x="23223" y="62"/>
                    <a:pt x="22889" y="62"/>
                    <a:pt x="22281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53"/>
            <p:cNvSpPr/>
            <p:nvPr/>
          </p:nvSpPr>
          <p:spPr>
            <a:xfrm>
              <a:off x="17271875" y="2047350"/>
              <a:ext cx="272050" cy="437050"/>
            </a:xfrm>
            <a:custGeom>
              <a:avLst/>
              <a:gdLst/>
              <a:ahLst/>
              <a:cxnLst/>
              <a:rect l="l" t="t" r="r" b="b"/>
              <a:pathLst>
                <a:path w="10882" h="17482" extrusionOk="0">
                  <a:moveTo>
                    <a:pt x="45" y="1"/>
                  </a:moveTo>
                  <a:cubicBezTo>
                    <a:pt x="40" y="1"/>
                    <a:pt x="35" y="2"/>
                    <a:pt x="30" y="4"/>
                  </a:cubicBezTo>
                  <a:cubicBezTo>
                    <a:pt x="0" y="34"/>
                    <a:pt x="760" y="916"/>
                    <a:pt x="1854" y="2405"/>
                  </a:cubicBezTo>
                  <a:cubicBezTo>
                    <a:pt x="2432" y="3135"/>
                    <a:pt x="3070" y="4046"/>
                    <a:pt x="3769" y="5049"/>
                  </a:cubicBezTo>
                  <a:cubicBezTo>
                    <a:pt x="4438" y="6083"/>
                    <a:pt x="5167" y="7208"/>
                    <a:pt x="5897" y="8454"/>
                  </a:cubicBezTo>
                  <a:cubicBezTo>
                    <a:pt x="7325" y="10916"/>
                    <a:pt x="8511" y="13196"/>
                    <a:pt x="9362" y="14837"/>
                  </a:cubicBezTo>
                  <a:cubicBezTo>
                    <a:pt x="10230" y="16484"/>
                    <a:pt x="10745" y="17482"/>
                    <a:pt x="10847" y="17482"/>
                  </a:cubicBezTo>
                  <a:cubicBezTo>
                    <a:pt x="10849" y="17482"/>
                    <a:pt x="10850" y="17482"/>
                    <a:pt x="10851" y="17481"/>
                  </a:cubicBezTo>
                  <a:cubicBezTo>
                    <a:pt x="10882" y="17481"/>
                    <a:pt x="10760" y="17177"/>
                    <a:pt x="10578" y="16721"/>
                  </a:cubicBezTo>
                  <a:cubicBezTo>
                    <a:pt x="10395" y="16235"/>
                    <a:pt x="10091" y="15536"/>
                    <a:pt x="9666" y="14715"/>
                  </a:cubicBezTo>
                  <a:cubicBezTo>
                    <a:pt x="8876" y="13013"/>
                    <a:pt x="7721" y="10673"/>
                    <a:pt x="6262" y="8211"/>
                  </a:cubicBezTo>
                  <a:cubicBezTo>
                    <a:pt x="5563" y="6995"/>
                    <a:pt x="4833" y="5809"/>
                    <a:pt x="4104" y="4837"/>
                  </a:cubicBezTo>
                  <a:cubicBezTo>
                    <a:pt x="3374" y="3803"/>
                    <a:pt x="2705" y="2922"/>
                    <a:pt x="2128" y="2223"/>
                  </a:cubicBezTo>
                  <a:cubicBezTo>
                    <a:pt x="1520" y="1493"/>
                    <a:pt x="1034" y="916"/>
                    <a:pt x="638" y="521"/>
                  </a:cubicBezTo>
                  <a:cubicBezTo>
                    <a:pt x="300" y="182"/>
                    <a:pt x="118" y="1"/>
                    <a:pt x="45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53"/>
            <p:cNvSpPr/>
            <p:nvPr/>
          </p:nvSpPr>
          <p:spPr>
            <a:xfrm>
              <a:off x="17062900" y="2556550"/>
              <a:ext cx="7625" cy="98825"/>
            </a:xfrm>
            <a:custGeom>
              <a:avLst/>
              <a:gdLst/>
              <a:ahLst/>
              <a:cxnLst/>
              <a:rect l="l" t="t" r="r" b="b"/>
              <a:pathLst>
                <a:path w="305" h="3953" extrusionOk="0">
                  <a:moveTo>
                    <a:pt x="274" y="1"/>
                  </a:moveTo>
                  <a:cubicBezTo>
                    <a:pt x="213" y="1"/>
                    <a:pt x="122" y="1399"/>
                    <a:pt x="61" y="3162"/>
                  </a:cubicBezTo>
                  <a:cubicBezTo>
                    <a:pt x="61" y="3436"/>
                    <a:pt x="0" y="3679"/>
                    <a:pt x="0" y="3952"/>
                  </a:cubicBezTo>
                  <a:cubicBezTo>
                    <a:pt x="91" y="3922"/>
                    <a:pt x="152" y="3922"/>
                    <a:pt x="243" y="3922"/>
                  </a:cubicBezTo>
                  <a:cubicBezTo>
                    <a:pt x="243" y="3679"/>
                    <a:pt x="274" y="3436"/>
                    <a:pt x="274" y="3162"/>
                  </a:cubicBezTo>
                  <a:cubicBezTo>
                    <a:pt x="304" y="1460"/>
                    <a:pt x="304" y="1"/>
                    <a:pt x="274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53"/>
            <p:cNvSpPr/>
            <p:nvPr/>
          </p:nvSpPr>
          <p:spPr>
            <a:xfrm>
              <a:off x="17171550" y="2523125"/>
              <a:ext cx="6875" cy="90450"/>
            </a:xfrm>
            <a:custGeom>
              <a:avLst/>
              <a:gdLst/>
              <a:ahLst/>
              <a:cxnLst/>
              <a:rect l="l" t="t" r="r" b="b"/>
              <a:pathLst>
                <a:path w="275" h="3618" extrusionOk="0">
                  <a:moveTo>
                    <a:pt x="31" y="0"/>
                  </a:moveTo>
                  <a:cubicBezTo>
                    <a:pt x="1" y="0"/>
                    <a:pt x="1" y="365"/>
                    <a:pt x="1" y="912"/>
                  </a:cubicBezTo>
                  <a:cubicBezTo>
                    <a:pt x="1" y="1490"/>
                    <a:pt x="1" y="2280"/>
                    <a:pt x="31" y="3162"/>
                  </a:cubicBezTo>
                  <a:lnTo>
                    <a:pt x="31" y="3618"/>
                  </a:lnTo>
                  <a:lnTo>
                    <a:pt x="274" y="3496"/>
                  </a:lnTo>
                  <a:lnTo>
                    <a:pt x="274" y="3162"/>
                  </a:lnTo>
                  <a:cubicBezTo>
                    <a:pt x="214" y="2280"/>
                    <a:pt x="183" y="1490"/>
                    <a:pt x="153" y="912"/>
                  </a:cubicBezTo>
                  <a:cubicBezTo>
                    <a:pt x="122" y="365"/>
                    <a:pt x="62" y="0"/>
                    <a:pt x="3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53"/>
            <p:cNvSpPr/>
            <p:nvPr/>
          </p:nvSpPr>
          <p:spPr>
            <a:xfrm>
              <a:off x="17189800" y="2464600"/>
              <a:ext cx="76775" cy="102625"/>
            </a:xfrm>
            <a:custGeom>
              <a:avLst/>
              <a:gdLst/>
              <a:ahLst/>
              <a:cxnLst/>
              <a:rect l="l" t="t" r="r" b="b"/>
              <a:pathLst>
                <a:path w="3071" h="4105" extrusionOk="0">
                  <a:moveTo>
                    <a:pt x="365" y="1"/>
                  </a:moveTo>
                  <a:cubicBezTo>
                    <a:pt x="244" y="1"/>
                    <a:pt x="92" y="31"/>
                    <a:pt x="0" y="31"/>
                  </a:cubicBezTo>
                  <a:cubicBezTo>
                    <a:pt x="1429" y="730"/>
                    <a:pt x="2584" y="1399"/>
                    <a:pt x="2797" y="1521"/>
                  </a:cubicBezTo>
                  <a:lnTo>
                    <a:pt x="2797" y="2250"/>
                  </a:lnTo>
                  <a:cubicBezTo>
                    <a:pt x="2827" y="3041"/>
                    <a:pt x="2827" y="3588"/>
                    <a:pt x="2827" y="4104"/>
                  </a:cubicBezTo>
                  <a:lnTo>
                    <a:pt x="3070" y="3983"/>
                  </a:lnTo>
                  <a:cubicBezTo>
                    <a:pt x="3040" y="3284"/>
                    <a:pt x="2979" y="2676"/>
                    <a:pt x="2949" y="2250"/>
                  </a:cubicBezTo>
                  <a:cubicBezTo>
                    <a:pt x="2949" y="1642"/>
                    <a:pt x="2888" y="1247"/>
                    <a:pt x="2827" y="1247"/>
                  </a:cubicBezTo>
                  <a:cubicBezTo>
                    <a:pt x="2827" y="1247"/>
                    <a:pt x="2797" y="1308"/>
                    <a:pt x="2797" y="1490"/>
                  </a:cubicBezTo>
                  <a:cubicBezTo>
                    <a:pt x="2675" y="1399"/>
                    <a:pt x="2462" y="1217"/>
                    <a:pt x="2067" y="974"/>
                  </a:cubicBezTo>
                  <a:cubicBezTo>
                    <a:pt x="1672" y="730"/>
                    <a:pt x="1064" y="335"/>
                    <a:pt x="365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53"/>
            <p:cNvSpPr/>
            <p:nvPr/>
          </p:nvSpPr>
          <p:spPr>
            <a:xfrm>
              <a:off x="16962600" y="2526175"/>
              <a:ext cx="103350" cy="37325"/>
            </a:xfrm>
            <a:custGeom>
              <a:avLst/>
              <a:gdLst/>
              <a:ahLst/>
              <a:cxnLst/>
              <a:rect l="l" t="t" r="r" b="b"/>
              <a:pathLst>
                <a:path w="4134" h="1493" extrusionOk="0">
                  <a:moveTo>
                    <a:pt x="304" y="0"/>
                  </a:moveTo>
                  <a:cubicBezTo>
                    <a:pt x="182" y="30"/>
                    <a:pt x="122" y="122"/>
                    <a:pt x="0" y="152"/>
                  </a:cubicBezTo>
                  <a:lnTo>
                    <a:pt x="30" y="152"/>
                  </a:lnTo>
                  <a:cubicBezTo>
                    <a:pt x="1246" y="456"/>
                    <a:pt x="2249" y="790"/>
                    <a:pt x="2948" y="1064"/>
                  </a:cubicBezTo>
                  <a:cubicBezTo>
                    <a:pt x="3625" y="1317"/>
                    <a:pt x="4066" y="1493"/>
                    <a:pt x="4127" y="1493"/>
                  </a:cubicBezTo>
                  <a:cubicBezTo>
                    <a:pt x="4131" y="1493"/>
                    <a:pt x="4134" y="1492"/>
                    <a:pt x="4134" y="1489"/>
                  </a:cubicBezTo>
                  <a:cubicBezTo>
                    <a:pt x="4134" y="1459"/>
                    <a:pt x="3708" y="1216"/>
                    <a:pt x="3009" y="912"/>
                  </a:cubicBezTo>
                  <a:cubicBezTo>
                    <a:pt x="2310" y="638"/>
                    <a:pt x="1368" y="304"/>
                    <a:pt x="304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53"/>
            <p:cNvSpPr/>
            <p:nvPr/>
          </p:nvSpPr>
          <p:spPr>
            <a:xfrm>
              <a:off x="17084925" y="2483600"/>
              <a:ext cx="87425" cy="39800"/>
            </a:xfrm>
            <a:custGeom>
              <a:avLst/>
              <a:gdLst/>
              <a:ahLst/>
              <a:cxnLst/>
              <a:rect l="l" t="t" r="r" b="b"/>
              <a:pathLst>
                <a:path w="3497" h="1592" extrusionOk="0">
                  <a:moveTo>
                    <a:pt x="396" y="1"/>
                  </a:moveTo>
                  <a:cubicBezTo>
                    <a:pt x="274" y="31"/>
                    <a:pt x="153" y="62"/>
                    <a:pt x="1" y="62"/>
                  </a:cubicBezTo>
                  <a:cubicBezTo>
                    <a:pt x="122" y="122"/>
                    <a:pt x="274" y="153"/>
                    <a:pt x="396" y="214"/>
                  </a:cubicBezTo>
                  <a:cubicBezTo>
                    <a:pt x="1308" y="578"/>
                    <a:pt x="2068" y="913"/>
                    <a:pt x="2584" y="1186"/>
                  </a:cubicBezTo>
                  <a:cubicBezTo>
                    <a:pt x="3067" y="1401"/>
                    <a:pt x="3385" y="1592"/>
                    <a:pt x="3473" y="1592"/>
                  </a:cubicBezTo>
                  <a:cubicBezTo>
                    <a:pt x="3485" y="1592"/>
                    <a:pt x="3493" y="1589"/>
                    <a:pt x="3496" y="1581"/>
                  </a:cubicBezTo>
                  <a:cubicBezTo>
                    <a:pt x="3496" y="1551"/>
                    <a:pt x="3192" y="1369"/>
                    <a:pt x="2676" y="1065"/>
                  </a:cubicBezTo>
                  <a:cubicBezTo>
                    <a:pt x="2128" y="761"/>
                    <a:pt x="1369" y="366"/>
                    <a:pt x="487" y="31"/>
                  </a:cubicBezTo>
                  <a:cubicBezTo>
                    <a:pt x="457" y="31"/>
                    <a:pt x="426" y="1"/>
                    <a:pt x="396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53"/>
            <p:cNvSpPr/>
            <p:nvPr/>
          </p:nvSpPr>
          <p:spPr>
            <a:xfrm>
              <a:off x="17303775" y="2459300"/>
              <a:ext cx="42575" cy="28125"/>
            </a:xfrm>
            <a:custGeom>
              <a:avLst/>
              <a:gdLst/>
              <a:ahLst/>
              <a:cxnLst/>
              <a:rect l="l" t="t" r="r" b="b"/>
              <a:pathLst>
                <a:path w="1703" h="1125" extrusionOk="0">
                  <a:moveTo>
                    <a:pt x="1" y="0"/>
                  </a:moveTo>
                  <a:cubicBezTo>
                    <a:pt x="943" y="578"/>
                    <a:pt x="1581" y="1094"/>
                    <a:pt x="1703" y="1125"/>
                  </a:cubicBezTo>
                  <a:lnTo>
                    <a:pt x="1703" y="1094"/>
                  </a:lnTo>
                  <a:cubicBezTo>
                    <a:pt x="1612" y="1003"/>
                    <a:pt x="1429" y="821"/>
                    <a:pt x="1095" y="547"/>
                  </a:cubicBezTo>
                  <a:cubicBezTo>
                    <a:pt x="913" y="395"/>
                    <a:pt x="639" y="213"/>
                    <a:pt x="365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53"/>
            <p:cNvSpPr/>
            <p:nvPr/>
          </p:nvSpPr>
          <p:spPr>
            <a:xfrm>
              <a:off x="17346325" y="2486650"/>
              <a:ext cx="800" cy="775"/>
            </a:xfrm>
            <a:custGeom>
              <a:avLst/>
              <a:gdLst/>
              <a:ahLst/>
              <a:cxnLst/>
              <a:rect l="l" t="t" r="r" b="b"/>
              <a:pathLst>
                <a:path w="32" h="31" extrusionOk="0">
                  <a:moveTo>
                    <a:pt x="1" y="0"/>
                  </a:moveTo>
                  <a:cubicBezTo>
                    <a:pt x="1" y="31"/>
                    <a:pt x="1" y="31"/>
                    <a:pt x="31" y="31"/>
                  </a:cubicBezTo>
                  <a:cubicBezTo>
                    <a:pt x="31" y="31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53"/>
            <p:cNvSpPr/>
            <p:nvPr/>
          </p:nvSpPr>
          <p:spPr>
            <a:xfrm>
              <a:off x="17417775" y="2332075"/>
              <a:ext cx="50175" cy="6425"/>
            </a:xfrm>
            <a:custGeom>
              <a:avLst/>
              <a:gdLst/>
              <a:ahLst/>
              <a:cxnLst/>
              <a:rect l="l" t="t" r="r" b="b"/>
              <a:pathLst>
                <a:path w="2007" h="257" extrusionOk="0">
                  <a:moveTo>
                    <a:pt x="788" y="1"/>
                  </a:moveTo>
                  <a:cubicBezTo>
                    <a:pt x="564" y="1"/>
                    <a:pt x="319" y="4"/>
                    <a:pt x="61" y="13"/>
                  </a:cubicBezTo>
                  <a:lnTo>
                    <a:pt x="0" y="13"/>
                  </a:lnTo>
                  <a:cubicBezTo>
                    <a:pt x="61" y="104"/>
                    <a:pt x="91" y="165"/>
                    <a:pt x="182" y="256"/>
                  </a:cubicBezTo>
                  <a:cubicBezTo>
                    <a:pt x="1155" y="196"/>
                    <a:pt x="2006" y="135"/>
                    <a:pt x="1976" y="104"/>
                  </a:cubicBezTo>
                  <a:cubicBezTo>
                    <a:pt x="2006" y="104"/>
                    <a:pt x="1976" y="44"/>
                    <a:pt x="1915" y="44"/>
                  </a:cubicBezTo>
                  <a:cubicBezTo>
                    <a:pt x="1743" y="22"/>
                    <a:pt x="1328" y="1"/>
                    <a:pt x="788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53"/>
            <p:cNvSpPr/>
            <p:nvPr/>
          </p:nvSpPr>
          <p:spPr>
            <a:xfrm>
              <a:off x="17465650" y="2240450"/>
              <a:ext cx="31925" cy="92725"/>
            </a:xfrm>
            <a:custGeom>
              <a:avLst/>
              <a:gdLst/>
              <a:ahLst/>
              <a:cxnLst/>
              <a:rect l="l" t="t" r="r" b="b"/>
              <a:pathLst>
                <a:path w="1277" h="3709" extrusionOk="0">
                  <a:moveTo>
                    <a:pt x="1155" y="0"/>
                  </a:moveTo>
                  <a:cubicBezTo>
                    <a:pt x="821" y="1003"/>
                    <a:pt x="517" y="1915"/>
                    <a:pt x="304" y="2614"/>
                  </a:cubicBezTo>
                  <a:cubicBezTo>
                    <a:pt x="91" y="3222"/>
                    <a:pt x="0" y="3617"/>
                    <a:pt x="0" y="3709"/>
                  </a:cubicBezTo>
                  <a:cubicBezTo>
                    <a:pt x="91" y="3648"/>
                    <a:pt x="243" y="3222"/>
                    <a:pt x="426" y="2645"/>
                  </a:cubicBezTo>
                  <a:cubicBezTo>
                    <a:pt x="821" y="1642"/>
                    <a:pt x="1033" y="912"/>
                    <a:pt x="1277" y="304"/>
                  </a:cubicBezTo>
                  <a:cubicBezTo>
                    <a:pt x="1216" y="183"/>
                    <a:pt x="1185" y="122"/>
                    <a:pt x="1155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53"/>
            <p:cNvSpPr/>
            <p:nvPr/>
          </p:nvSpPr>
          <p:spPr>
            <a:xfrm>
              <a:off x="17465650" y="2333150"/>
              <a:ext cx="0" cy="1550"/>
            </a:xfrm>
            <a:custGeom>
              <a:avLst/>
              <a:gdLst/>
              <a:ahLst/>
              <a:cxnLst/>
              <a:rect l="l" t="t" r="r" b="b"/>
              <a:pathLst>
                <a:path h="62" extrusionOk="0">
                  <a:moveTo>
                    <a:pt x="0" y="61"/>
                  </a:moveTo>
                  <a:lnTo>
                    <a:pt x="0" y="61"/>
                  </a:lnTo>
                  <a:cubicBezTo>
                    <a:pt x="0" y="1"/>
                    <a:pt x="0" y="1"/>
                    <a:pt x="0" y="6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53"/>
            <p:cNvSpPr/>
            <p:nvPr/>
          </p:nvSpPr>
          <p:spPr>
            <a:xfrm>
              <a:off x="17350125" y="2247850"/>
              <a:ext cx="71450" cy="5550"/>
            </a:xfrm>
            <a:custGeom>
              <a:avLst/>
              <a:gdLst/>
              <a:ahLst/>
              <a:cxnLst/>
              <a:rect l="l" t="t" r="r" b="b"/>
              <a:pathLst>
                <a:path w="2858" h="222" extrusionOk="0">
                  <a:moveTo>
                    <a:pt x="1020" y="0"/>
                  </a:moveTo>
                  <a:cubicBezTo>
                    <a:pt x="792" y="0"/>
                    <a:pt x="552" y="3"/>
                    <a:pt x="305" y="8"/>
                  </a:cubicBezTo>
                  <a:lnTo>
                    <a:pt x="1" y="8"/>
                  </a:lnTo>
                  <a:cubicBezTo>
                    <a:pt x="31" y="69"/>
                    <a:pt x="122" y="160"/>
                    <a:pt x="153" y="221"/>
                  </a:cubicBezTo>
                  <a:lnTo>
                    <a:pt x="305" y="221"/>
                  </a:lnTo>
                  <a:cubicBezTo>
                    <a:pt x="1703" y="191"/>
                    <a:pt x="2858" y="191"/>
                    <a:pt x="2858" y="130"/>
                  </a:cubicBezTo>
                  <a:cubicBezTo>
                    <a:pt x="2858" y="55"/>
                    <a:pt x="2076" y="0"/>
                    <a:pt x="1020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53"/>
            <p:cNvSpPr/>
            <p:nvPr/>
          </p:nvSpPr>
          <p:spPr>
            <a:xfrm>
              <a:off x="17422325" y="2148500"/>
              <a:ext cx="25100" cy="99575"/>
            </a:xfrm>
            <a:custGeom>
              <a:avLst/>
              <a:gdLst/>
              <a:ahLst/>
              <a:cxnLst/>
              <a:rect l="l" t="t" r="r" b="b"/>
              <a:pathLst>
                <a:path w="1004" h="3983" extrusionOk="0">
                  <a:moveTo>
                    <a:pt x="852" y="0"/>
                  </a:moveTo>
                  <a:cubicBezTo>
                    <a:pt x="852" y="31"/>
                    <a:pt x="821" y="92"/>
                    <a:pt x="821" y="152"/>
                  </a:cubicBezTo>
                  <a:cubicBezTo>
                    <a:pt x="517" y="1216"/>
                    <a:pt x="304" y="2159"/>
                    <a:pt x="183" y="2827"/>
                  </a:cubicBezTo>
                  <a:cubicBezTo>
                    <a:pt x="31" y="3526"/>
                    <a:pt x="0" y="3982"/>
                    <a:pt x="31" y="3982"/>
                  </a:cubicBezTo>
                  <a:cubicBezTo>
                    <a:pt x="61" y="3982"/>
                    <a:pt x="183" y="3557"/>
                    <a:pt x="335" y="2888"/>
                  </a:cubicBezTo>
                  <a:cubicBezTo>
                    <a:pt x="639" y="1672"/>
                    <a:pt x="821" y="912"/>
                    <a:pt x="1004" y="213"/>
                  </a:cubicBezTo>
                  <a:cubicBezTo>
                    <a:pt x="973" y="152"/>
                    <a:pt x="912" y="61"/>
                    <a:pt x="852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53"/>
            <p:cNvSpPr/>
            <p:nvPr/>
          </p:nvSpPr>
          <p:spPr>
            <a:xfrm>
              <a:off x="17372925" y="2175100"/>
              <a:ext cx="4600" cy="1550"/>
            </a:xfrm>
            <a:custGeom>
              <a:avLst/>
              <a:gdLst/>
              <a:ahLst/>
              <a:cxnLst/>
              <a:rect l="l" t="t" r="r" b="b"/>
              <a:pathLst>
                <a:path w="184" h="62" extrusionOk="0">
                  <a:moveTo>
                    <a:pt x="31" y="0"/>
                  </a:moveTo>
                  <a:cubicBezTo>
                    <a:pt x="31" y="31"/>
                    <a:pt x="1" y="61"/>
                    <a:pt x="1" y="61"/>
                  </a:cubicBezTo>
                  <a:cubicBezTo>
                    <a:pt x="122" y="61"/>
                    <a:pt x="183" y="31"/>
                    <a:pt x="183" y="31"/>
                  </a:cubicBezTo>
                  <a:cubicBezTo>
                    <a:pt x="183" y="31"/>
                    <a:pt x="153" y="0"/>
                    <a:pt x="3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53"/>
            <p:cNvSpPr/>
            <p:nvPr/>
          </p:nvSpPr>
          <p:spPr>
            <a:xfrm>
              <a:off x="17299975" y="2175100"/>
              <a:ext cx="72975" cy="9150"/>
            </a:xfrm>
            <a:custGeom>
              <a:avLst/>
              <a:gdLst/>
              <a:ahLst/>
              <a:cxnLst/>
              <a:rect l="l" t="t" r="r" b="b"/>
              <a:pathLst>
                <a:path w="2919" h="366" extrusionOk="0">
                  <a:moveTo>
                    <a:pt x="2919" y="0"/>
                  </a:moveTo>
                  <a:cubicBezTo>
                    <a:pt x="2524" y="0"/>
                    <a:pt x="1673" y="0"/>
                    <a:pt x="609" y="91"/>
                  </a:cubicBezTo>
                  <a:cubicBezTo>
                    <a:pt x="365" y="152"/>
                    <a:pt x="183" y="152"/>
                    <a:pt x="1" y="183"/>
                  </a:cubicBezTo>
                  <a:cubicBezTo>
                    <a:pt x="31" y="243"/>
                    <a:pt x="92" y="335"/>
                    <a:pt x="153" y="365"/>
                  </a:cubicBezTo>
                  <a:cubicBezTo>
                    <a:pt x="305" y="365"/>
                    <a:pt x="457" y="335"/>
                    <a:pt x="639" y="335"/>
                  </a:cubicBezTo>
                  <a:cubicBezTo>
                    <a:pt x="1673" y="213"/>
                    <a:pt x="2524" y="152"/>
                    <a:pt x="2919" y="61"/>
                  </a:cubicBezTo>
                  <a:lnTo>
                    <a:pt x="2919" y="0"/>
                  </a:ln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53"/>
            <p:cNvSpPr/>
            <p:nvPr/>
          </p:nvSpPr>
          <p:spPr>
            <a:xfrm>
              <a:off x="17372175" y="2080875"/>
              <a:ext cx="19775" cy="94250"/>
            </a:xfrm>
            <a:custGeom>
              <a:avLst/>
              <a:gdLst/>
              <a:ahLst/>
              <a:cxnLst/>
              <a:rect l="l" t="t" r="r" b="b"/>
              <a:pathLst>
                <a:path w="791" h="3770" extrusionOk="0">
                  <a:moveTo>
                    <a:pt x="578" y="0"/>
                  </a:moveTo>
                  <a:cubicBezTo>
                    <a:pt x="547" y="122"/>
                    <a:pt x="547" y="213"/>
                    <a:pt x="547" y="335"/>
                  </a:cubicBezTo>
                  <a:cubicBezTo>
                    <a:pt x="487" y="942"/>
                    <a:pt x="365" y="1672"/>
                    <a:pt x="152" y="2797"/>
                  </a:cubicBezTo>
                  <a:cubicBezTo>
                    <a:pt x="61" y="3253"/>
                    <a:pt x="31" y="3617"/>
                    <a:pt x="0" y="3769"/>
                  </a:cubicBezTo>
                  <a:lnTo>
                    <a:pt x="31" y="3769"/>
                  </a:lnTo>
                  <a:cubicBezTo>
                    <a:pt x="61" y="3617"/>
                    <a:pt x="183" y="3313"/>
                    <a:pt x="243" y="2857"/>
                  </a:cubicBezTo>
                  <a:cubicBezTo>
                    <a:pt x="395" y="2189"/>
                    <a:pt x="547" y="1338"/>
                    <a:pt x="730" y="365"/>
                  </a:cubicBezTo>
                  <a:cubicBezTo>
                    <a:pt x="730" y="304"/>
                    <a:pt x="791" y="274"/>
                    <a:pt x="791" y="183"/>
                  </a:cubicBezTo>
                  <a:cubicBezTo>
                    <a:pt x="699" y="122"/>
                    <a:pt x="669" y="31"/>
                    <a:pt x="578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53"/>
            <p:cNvSpPr/>
            <p:nvPr/>
          </p:nvSpPr>
          <p:spPr>
            <a:xfrm>
              <a:off x="17372925" y="2176625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30"/>
                  </a:moveTo>
                  <a:cubicBezTo>
                    <a:pt x="1" y="30"/>
                    <a:pt x="1" y="0"/>
                    <a:pt x="1" y="30"/>
                  </a:cubicBezTo>
                  <a:cubicBezTo>
                    <a:pt x="1" y="0"/>
                    <a:pt x="1" y="0"/>
                    <a:pt x="1" y="30"/>
                  </a:cubicBezTo>
                  <a:cubicBezTo>
                    <a:pt x="1" y="0"/>
                    <a:pt x="1" y="30"/>
                    <a:pt x="1" y="3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53"/>
            <p:cNvSpPr/>
            <p:nvPr/>
          </p:nvSpPr>
          <p:spPr>
            <a:xfrm>
              <a:off x="17372925" y="2175100"/>
              <a:ext cx="800" cy="1550"/>
            </a:xfrm>
            <a:custGeom>
              <a:avLst/>
              <a:gdLst/>
              <a:ahLst/>
              <a:cxnLst/>
              <a:rect l="l" t="t" r="r" b="b"/>
              <a:pathLst>
                <a:path w="32" h="62" extrusionOk="0">
                  <a:moveTo>
                    <a:pt x="1" y="0"/>
                  </a:moveTo>
                  <a:lnTo>
                    <a:pt x="1" y="61"/>
                  </a:lnTo>
                  <a:cubicBezTo>
                    <a:pt x="31" y="61"/>
                    <a:pt x="31" y="31"/>
                    <a:pt x="3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53"/>
            <p:cNvSpPr/>
            <p:nvPr/>
          </p:nvSpPr>
          <p:spPr>
            <a:xfrm>
              <a:off x="17243000" y="2088175"/>
              <a:ext cx="68400" cy="7925"/>
            </a:xfrm>
            <a:custGeom>
              <a:avLst/>
              <a:gdLst/>
              <a:ahLst/>
              <a:cxnLst/>
              <a:rect l="l" t="t" r="r" b="b"/>
              <a:pathLst>
                <a:path w="2736" h="317" extrusionOk="0">
                  <a:moveTo>
                    <a:pt x="2382" y="0"/>
                  </a:moveTo>
                  <a:cubicBezTo>
                    <a:pt x="1905" y="0"/>
                    <a:pt x="1040" y="28"/>
                    <a:pt x="61" y="73"/>
                  </a:cubicBezTo>
                  <a:lnTo>
                    <a:pt x="0" y="73"/>
                  </a:lnTo>
                  <a:lnTo>
                    <a:pt x="91" y="316"/>
                  </a:lnTo>
                  <a:cubicBezTo>
                    <a:pt x="1429" y="225"/>
                    <a:pt x="2493" y="134"/>
                    <a:pt x="2736" y="12"/>
                  </a:cubicBezTo>
                  <a:cubicBezTo>
                    <a:pt x="2679" y="4"/>
                    <a:pt x="2556" y="0"/>
                    <a:pt x="2382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53"/>
            <p:cNvSpPr/>
            <p:nvPr/>
          </p:nvSpPr>
          <p:spPr>
            <a:xfrm>
              <a:off x="17311375" y="2019325"/>
              <a:ext cx="13700" cy="72975"/>
            </a:xfrm>
            <a:custGeom>
              <a:avLst/>
              <a:gdLst/>
              <a:ahLst/>
              <a:cxnLst/>
              <a:rect l="l" t="t" r="r" b="b"/>
              <a:pathLst>
                <a:path w="548" h="2919" extrusionOk="0">
                  <a:moveTo>
                    <a:pt x="365" y="0"/>
                  </a:moveTo>
                  <a:cubicBezTo>
                    <a:pt x="305" y="487"/>
                    <a:pt x="213" y="1064"/>
                    <a:pt x="92" y="1976"/>
                  </a:cubicBezTo>
                  <a:cubicBezTo>
                    <a:pt x="31" y="2341"/>
                    <a:pt x="1" y="2614"/>
                    <a:pt x="1" y="2766"/>
                  </a:cubicBezTo>
                  <a:lnTo>
                    <a:pt x="31" y="2766"/>
                  </a:lnTo>
                  <a:cubicBezTo>
                    <a:pt x="31" y="2781"/>
                    <a:pt x="23" y="2789"/>
                    <a:pt x="16" y="2789"/>
                  </a:cubicBezTo>
                  <a:cubicBezTo>
                    <a:pt x="8" y="2789"/>
                    <a:pt x="1" y="2781"/>
                    <a:pt x="1" y="2766"/>
                  </a:cubicBezTo>
                  <a:lnTo>
                    <a:pt x="1" y="2918"/>
                  </a:lnTo>
                  <a:cubicBezTo>
                    <a:pt x="31" y="2918"/>
                    <a:pt x="92" y="2584"/>
                    <a:pt x="213" y="1976"/>
                  </a:cubicBezTo>
                  <a:cubicBezTo>
                    <a:pt x="335" y="1459"/>
                    <a:pt x="457" y="851"/>
                    <a:pt x="548" y="152"/>
                  </a:cubicBezTo>
                  <a:cubicBezTo>
                    <a:pt x="487" y="91"/>
                    <a:pt x="457" y="31"/>
                    <a:pt x="365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53"/>
            <p:cNvSpPr/>
            <p:nvPr/>
          </p:nvSpPr>
          <p:spPr>
            <a:xfrm>
              <a:off x="17311375" y="2088475"/>
              <a:ext cx="800" cy="575"/>
            </a:xfrm>
            <a:custGeom>
              <a:avLst/>
              <a:gdLst/>
              <a:ahLst/>
              <a:cxnLst/>
              <a:rect l="l" t="t" r="r" b="b"/>
              <a:pathLst>
                <a:path w="32" h="23" extrusionOk="0">
                  <a:moveTo>
                    <a:pt x="1" y="0"/>
                  </a:moveTo>
                  <a:cubicBezTo>
                    <a:pt x="1" y="15"/>
                    <a:pt x="8" y="23"/>
                    <a:pt x="16" y="23"/>
                  </a:cubicBezTo>
                  <a:cubicBezTo>
                    <a:pt x="18" y="23"/>
                    <a:pt x="21" y="22"/>
                    <a:pt x="23" y="21"/>
                  </a:cubicBezTo>
                  <a:lnTo>
                    <a:pt x="23" y="21"/>
                  </a:lnTo>
                  <a:cubicBezTo>
                    <a:pt x="25" y="22"/>
                    <a:pt x="26" y="23"/>
                    <a:pt x="27" y="23"/>
                  </a:cubicBezTo>
                  <a:cubicBezTo>
                    <a:pt x="31" y="23"/>
                    <a:pt x="31" y="15"/>
                    <a:pt x="31" y="0"/>
                  </a:cubicBezTo>
                  <a:lnTo>
                    <a:pt x="31" y="0"/>
                  </a:lnTo>
                  <a:cubicBezTo>
                    <a:pt x="31" y="11"/>
                    <a:pt x="27" y="18"/>
                    <a:pt x="23" y="21"/>
                  </a:cubicBezTo>
                  <a:lnTo>
                    <a:pt x="23" y="21"/>
                  </a:lnTo>
                  <a:cubicBezTo>
                    <a:pt x="18" y="18"/>
                    <a:pt x="11" y="11"/>
                    <a:pt x="1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53"/>
            <p:cNvSpPr/>
            <p:nvPr/>
          </p:nvSpPr>
          <p:spPr>
            <a:xfrm>
              <a:off x="16762725" y="1808825"/>
              <a:ext cx="78300" cy="241675"/>
            </a:xfrm>
            <a:custGeom>
              <a:avLst/>
              <a:gdLst/>
              <a:ahLst/>
              <a:cxnLst/>
              <a:rect l="l" t="t" r="r" b="b"/>
              <a:pathLst>
                <a:path w="3132" h="9667" extrusionOk="0">
                  <a:moveTo>
                    <a:pt x="214" y="1"/>
                  </a:moveTo>
                  <a:cubicBezTo>
                    <a:pt x="123" y="122"/>
                    <a:pt x="92" y="213"/>
                    <a:pt x="1" y="305"/>
                  </a:cubicBezTo>
                  <a:cubicBezTo>
                    <a:pt x="1" y="548"/>
                    <a:pt x="62" y="821"/>
                    <a:pt x="62" y="1064"/>
                  </a:cubicBezTo>
                  <a:cubicBezTo>
                    <a:pt x="123" y="2037"/>
                    <a:pt x="275" y="3040"/>
                    <a:pt x="548" y="4165"/>
                  </a:cubicBezTo>
                  <a:cubicBezTo>
                    <a:pt x="822" y="5229"/>
                    <a:pt x="1186" y="6201"/>
                    <a:pt x="1582" y="7083"/>
                  </a:cubicBezTo>
                  <a:cubicBezTo>
                    <a:pt x="1673" y="7448"/>
                    <a:pt x="1886" y="7873"/>
                    <a:pt x="2098" y="8268"/>
                  </a:cubicBezTo>
                  <a:cubicBezTo>
                    <a:pt x="2281" y="8633"/>
                    <a:pt x="2524" y="8967"/>
                    <a:pt x="2706" y="9271"/>
                  </a:cubicBezTo>
                  <a:cubicBezTo>
                    <a:pt x="2797" y="9423"/>
                    <a:pt x="2858" y="9545"/>
                    <a:pt x="2980" y="9666"/>
                  </a:cubicBezTo>
                  <a:cubicBezTo>
                    <a:pt x="3010" y="9666"/>
                    <a:pt x="3041" y="9636"/>
                    <a:pt x="3132" y="9636"/>
                  </a:cubicBezTo>
                  <a:cubicBezTo>
                    <a:pt x="3041" y="9514"/>
                    <a:pt x="2949" y="9362"/>
                    <a:pt x="2858" y="9210"/>
                  </a:cubicBezTo>
                  <a:cubicBezTo>
                    <a:pt x="2676" y="8907"/>
                    <a:pt x="2493" y="8572"/>
                    <a:pt x="2281" y="8177"/>
                  </a:cubicBezTo>
                  <a:cubicBezTo>
                    <a:pt x="2098" y="7812"/>
                    <a:pt x="1916" y="7387"/>
                    <a:pt x="1734" y="6961"/>
                  </a:cubicBezTo>
                  <a:cubicBezTo>
                    <a:pt x="1338" y="6080"/>
                    <a:pt x="1004" y="5107"/>
                    <a:pt x="730" y="4074"/>
                  </a:cubicBezTo>
                  <a:cubicBezTo>
                    <a:pt x="457" y="3010"/>
                    <a:pt x="305" y="1976"/>
                    <a:pt x="244" y="1034"/>
                  </a:cubicBezTo>
                  <a:cubicBezTo>
                    <a:pt x="214" y="700"/>
                    <a:pt x="214" y="365"/>
                    <a:pt x="214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53"/>
            <p:cNvSpPr/>
            <p:nvPr/>
          </p:nvSpPr>
          <p:spPr>
            <a:xfrm>
              <a:off x="16794650" y="1788300"/>
              <a:ext cx="83625" cy="232550"/>
            </a:xfrm>
            <a:custGeom>
              <a:avLst/>
              <a:gdLst/>
              <a:ahLst/>
              <a:cxnLst/>
              <a:rect l="l" t="t" r="r" b="b"/>
              <a:pathLst>
                <a:path w="3345" h="9302" extrusionOk="0">
                  <a:moveTo>
                    <a:pt x="153" y="1"/>
                  </a:moveTo>
                  <a:cubicBezTo>
                    <a:pt x="61" y="1"/>
                    <a:pt x="31" y="1"/>
                    <a:pt x="1" y="31"/>
                  </a:cubicBezTo>
                  <a:cubicBezTo>
                    <a:pt x="153" y="1034"/>
                    <a:pt x="396" y="2341"/>
                    <a:pt x="821" y="3770"/>
                  </a:cubicBezTo>
                  <a:cubicBezTo>
                    <a:pt x="1308" y="5351"/>
                    <a:pt x="1916" y="6749"/>
                    <a:pt x="2432" y="7752"/>
                  </a:cubicBezTo>
                  <a:cubicBezTo>
                    <a:pt x="2675" y="8238"/>
                    <a:pt x="2888" y="8633"/>
                    <a:pt x="3040" y="8876"/>
                  </a:cubicBezTo>
                  <a:cubicBezTo>
                    <a:pt x="3192" y="9150"/>
                    <a:pt x="3283" y="9302"/>
                    <a:pt x="3283" y="9302"/>
                  </a:cubicBezTo>
                  <a:cubicBezTo>
                    <a:pt x="3344" y="9302"/>
                    <a:pt x="2979" y="8694"/>
                    <a:pt x="2523" y="7721"/>
                  </a:cubicBezTo>
                  <a:cubicBezTo>
                    <a:pt x="2068" y="6718"/>
                    <a:pt x="1520" y="5320"/>
                    <a:pt x="1004" y="3709"/>
                  </a:cubicBezTo>
                  <a:cubicBezTo>
                    <a:pt x="609" y="2311"/>
                    <a:pt x="305" y="1034"/>
                    <a:pt x="153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53"/>
            <p:cNvSpPr/>
            <p:nvPr/>
          </p:nvSpPr>
          <p:spPr>
            <a:xfrm>
              <a:off x="16830375" y="1794400"/>
              <a:ext cx="79800" cy="234825"/>
            </a:xfrm>
            <a:custGeom>
              <a:avLst/>
              <a:gdLst/>
              <a:ahLst/>
              <a:cxnLst/>
              <a:rect l="l" t="t" r="r" b="b"/>
              <a:pathLst>
                <a:path w="3192" h="9393" extrusionOk="0">
                  <a:moveTo>
                    <a:pt x="0" y="0"/>
                  </a:moveTo>
                  <a:cubicBezTo>
                    <a:pt x="487" y="851"/>
                    <a:pt x="1064" y="1945"/>
                    <a:pt x="1611" y="3131"/>
                  </a:cubicBezTo>
                  <a:cubicBezTo>
                    <a:pt x="2310" y="4772"/>
                    <a:pt x="2736" y="6322"/>
                    <a:pt x="2918" y="7508"/>
                  </a:cubicBezTo>
                  <a:cubicBezTo>
                    <a:pt x="3131" y="8632"/>
                    <a:pt x="3131" y="9392"/>
                    <a:pt x="3161" y="9392"/>
                  </a:cubicBezTo>
                  <a:cubicBezTo>
                    <a:pt x="3161" y="9392"/>
                    <a:pt x="3192" y="9210"/>
                    <a:pt x="3192" y="8906"/>
                  </a:cubicBezTo>
                  <a:cubicBezTo>
                    <a:pt x="3192" y="8572"/>
                    <a:pt x="3161" y="8116"/>
                    <a:pt x="3070" y="7508"/>
                  </a:cubicBezTo>
                  <a:cubicBezTo>
                    <a:pt x="2918" y="6322"/>
                    <a:pt x="2523" y="4711"/>
                    <a:pt x="1794" y="3100"/>
                  </a:cubicBezTo>
                  <a:cubicBezTo>
                    <a:pt x="1277" y="2006"/>
                    <a:pt x="760" y="1003"/>
                    <a:pt x="274" y="122"/>
                  </a:cubicBezTo>
                  <a:cubicBezTo>
                    <a:pt x="183" y="91"/>
                    <a:pt x="61" y="61"/>
                    <a:pt x="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53"/>
            <p:cNvSpPr/>
            <p:nvPr/>
          </p:nvSpPr>
          <p:spPr>
            <a:xfrm>
              <a:off x="16346325" y="2670550"/>
              <a:ext cx="216575" cy="183150"/>
            </a:xfrm>
            <a:custGeom>
              <a:avLst/>
              <a:gdLst/>
              <a:ahLst/>
              <a:cxnLst/>
              <a:rect l="l" t="t" r="r" b="b"/>
              <a:pathLst>
                <a:path w="8663" h="7326" extrusionOk="0">
                  <a:moveTo>
                    <a:pt x="8541" y="0"/>
                  </a:moveTo>
                  <a:cubicBezTo>
                    <a:pt x="8420" y="152"/>
                    <a:pt x="8359" y="304"/>
                    <a:pt x="8237" y="456"/>
                  </a:cubicBezTo>
                  <a:cubicBezTo>
                    <a:pt x="7994" y="790"/>
                    <a:pt x="7751" y="1155"/>
                    <a:pt x="7447" y="1490"/>
                  </a:cubicBezTo>
                  <a:cubicBezTo>
                    <a:pt x="7143" y="1854"/>
                    <a:pt x="6778" y="2189"/>
                    <a:pt x="6444" y="2614"/>
                  </a:cubicBezTo>
                  <a:cubicBezTo>
                    <a:pt x="5715" y="3374"/>
                    <a:pt x="4863" y="4164"/>
                    <a:pt x="3891" y="4894"/>
                  </a:cubicBezTo>
                  <a:cubicBezTo>
                    <a:pt x="2918" y="5623"/>
                    <a:pt x="1915" y="6231"/>
                    <a:pt x="1003" y="6748"/>
                  </a:cubicBezTo>
                  <a:cubicBezTo>
                    <a:pt x="638" y="6961"/>
                    <a:pt x="304" y="7113"/>
                    <a:pt x="0" y="7265"/>
                  </a:cubicBezTo>
                  <a:cubicBezTo>
                    <a:pt x="91" y="7295"/>
                    <a:pt x="243" y="7295"/>
                    <a:pt x="365" y="7326"/>
                  </a:cubicBezTo>
                  <a:cubicBezTo>
                    <a:pt x="608" y="7204"/>
                    <a:pt x="851" y="7113"/>
                    <a:pt x="1125" y="6961"/>
                  </a:cubicBezTo>
                  <a:cubicBezTo>
                    <a:pt x="2067" y="6444"/>
                    <a:pt x="3070" y="5836"/>
                    <a:pt x="4043" y="5076"/>
                  </a:cubicBezTo>
                  <a:cubicBezTo>
                    <a:pt x="5046" y="4316"/>
                    <a:pt x="5867" y="3526"/>
                    <a:pt x="6626" y="2736"/>
                  </a:cubicBezTo>
                  <a:cubicBezTo>
                    <a:pt x="6991" y="2371"/>
                    <a:pt x="7325" y="1976"/>
                    <a:pt x="7629" y="1611"/>
                  </a:cubicBezTo>
                  <a:cubicBezTo>
                    <a:pt x="7933" y="1216"/>
                    <a:pt x="8207" y="882"/>
                    <a:pt x="8389" y="547"/>
                  </a:cubicBezTo>
                  <a:cubicBezTo>
                    <a:pt x="8511" y="395"/>
                    <a:pt x="8572" y="243"/>
                    <a:pt x="8663" y="122"/>
                  </a:cubicBezTo>
                  <a:lnTo>
                    <a:pt x="8541" y="0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53"/>
            <p:cNvSpPr/>
            <p:nvPr/>
          </p:nvSpPr>
          <p:spPr>
            <a:xfrm>
              <a:off x="16310600" y="2643925"/>
              <a:ext cx="204425" cy="188500"/>
            </a:xfrm>
            <a:custGeom>
              <a:avLst/>
              <a:gdLst/>
              <a:ahLst/>
              <a:cxnLst/>
              <a:rect l="l" t="t" r="r" b="b"/>
              <a:pathLst>
                <a:path w="8177" h="7540" extrusionOk="0">
                  <a:moveTo>
                    <a:pt x="8174" y="0"/>
                  </a:moveTo>
                  <a:cubicBezTo>
                    <a:pt x="8125" y="0"/>
                    <a:pt x="7670" y="601"/>
                    <a:pt x="6840" y="1491"/>
                  </a:cubicBezTo>
                  <a:cubicBezTo>
                    <a:pt x="6019" y="2403"/>
                    <a:pt x="4833" y="3618"/>
                    <a:pt x="3435" y="4834"/>
                  </a:cubicBezTo>
                  <a:cubicBezTo>
                    <a:pt x="2189" y="5898"/>
                    <a:pt x="973" y="6719"/>
                    <a:pt x="1" y="7387"/>
                  </a:cubicBezTo>
                  <a:cubicBezTo>
                    <a:pt x="61" y="7418"/>
                    <a:pt x="92" y="7479"/>
                    <a:pt x="122" y="7539"/>
                  </a:cubicBezTo>
                  <a:cubicBezTo>
                    <a:pt x="1064" y="6962"/>
                    <a:pt x="2280" y="6080"/>
                    <a:pt x="3557" y="5017"/>
                  </a:cubicBezTo>
                  <a:cubicBezTo>
                    <a:pt x="4985" y="3801"/>
                    <a:pt x="6171" y="2555"/>
                    <a:pt x="6961" y="1612"/>
                  </a:cubicBezTo>
                  <a:cubicBezTo>
                    <a:pt x="7356" y="1156"/>
                    <a:pt x="7691" y="731"/>
                    <a:pt x="7873" y="457"/>
                  </a:cubicBezTo>
                  <a:cubicBezTo>
                    <a:pt x="8055" y="184"/>
                    <a:pt x="8177" y="1"/>
                    <a:pt x="8177" y="1"/>
                  </a:cubicBezTo>
                  <a:cubicBezTo>
                    <a:pt x="8176" y="1"/>
                    <a:pt x="8175" y="0"/>
                    <a:pt x="8174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53"/>
            <p:cNvSpPr/>
            <p:nvPr/>
          </p:nvSpPr>
          <p:spPr>
            <a:xfrm>
              <a:off x="16303000" y="2608225"/>
              <a:ext cx="206725" cy="184675"/>
            </a:xfrm>
            <a:custGeom>
              <a:avLst/>
              <a:gdLst/>
              <a:ahLst/>
              <a:cxnLst/>
              <a:rect l="l" t="t" r="r" b="b"/>
              <a:pathLst>
                <a:path w="8269" h="7387" extrusionOk="0">
                  <a:moveTo>
                    <a:pt x="8207" y="1"/>
                  </a:moveTo>
                  <a:cubicBezTo>
                    <a:pt x="8207" y="1"/>
                    <a:pt x="8025" y="31"/>
                    <a:pt x="7691" y="183"/>
                  </a:cubicBezTo>
                  <a:cubicBezTo>
                    <a:pt x="7356" y="335"/>
                    <a:pt x="6840" y="548"/>
                    <a:pt x="6323" y="913"/>
                  </a:cubicBezTo>
                  <a:cubicBezTo>
                    <a:pt x="5168" y="1581"/>
                    <a:pt x="3739" y="2736"/>
                    <a:pt x="2371" y="4195"/>
                  </a:cubicBezTo>
                  <a:cubicBezTo>
                    <a:pt x="1460" y="5198"/>
                    <a:pt x="669" y="6171"/>
                    <a:pt x="1" y="7053"/>
                  </a:cubicBezTo>
                  <a:lnTo>
                    <a:pt x="1" y="7387"/>
                  </a:lnTo>
                  <a:cubicBezTo>
                    <a:pt x="669" y="6475"/>
                    <a:pt x="1520" y="5411"/>
                    <a:pt x="2523" y="4347"/>
                  </a:cubicBezTo>
                  <a:cubicBezTo>
                    <a:pt x="3891" y="2919"/>
                    <a:pt x="5289" y="1733"/>
                    <a:pt x="6384" y="1065"/>
                  </a:cubicBezTo>
                  <a:cubicBezTo>
                    <a:pt x="7508" y="335"/>
                    <a:pt x="8268" y="31"/>
                    <a:pt x="8207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53"/>
            <p:cNvSpPr/>
            <p:nvPr/>
          </p:nvSpPr>
          <p:spPr>
            <a:xfrm>
              <a:off x="16097075" y="2016275"/>
              <a:ext cx="250775" cy="269800"/>
            </a:xfrm>
            <a:custGeom>
              <a:avLst/>
              <a:gdLst/>
              <a:ahLst/>
              <a:cxnLst/>
              <a:rect l="l" t="t" r="r" b="b"/>
              <a:pathLst>
                <a:path w="10031" h="10792" extrusionOk="0">
                  <a:moveTo>
                    <a:pt x="31" y="1"/>
                  </a:moveTo>
                  <a:cubicBezTo>
                    <a:pt x="0" y="153"/>
                    <a:pt x="0" y="305"/>
                    <a:pt x="0" y="487"/>
                  </a:cubicBezTo>
                  <a:cubicBezTo>
                    <a:pt x="152" y="791"/>
                    <a:pt x="304" y="1095"/>
                    <a:pt x="487" y="1399"/>
                  </a:cubicBezTo>
                  <a:cubicBezTo>
                    <a:pt x="1155" y="2554"/>
                    <a:pt x="1946" y="3770"/>
                    <a:pt x="2888" y="4925"/>
                  </a:cubicBezTo>
                  <a:cubicBezTo>
                    <a:pt x="3830" y="6110"/>
                    <a:pt x="4894" y="7144"/>
                    <a:pt x="5897" y="7964"/>
                  </a:cubicBezTo>
                  <a:cubicBezTo>
                    <a:pt x="6383" y="8390"/>
                    <a:pt x="6870" y="8815"/>
                    <a:pt x="7386" y="9119"/>
                  </a:cubicBezTo>
                  <a:cubicBezTo>
                    <a:pt x="7842" y="9454"/>
                    <a:pt x="8298" y="9758"/>
                    <a:pt x="8694" y="10031"/>
                  </a:cubicBezTo>
                  <a:cubicBezTo>
                    <a:pt x="9089" y="10365"/>
                    <a:pt x="9514" y="10548"/>
                    <a:pt x="9879" y="10791"/>
                  </a:cubicBezTo>
                  <a:cubicBezTo>
                    <a:pt x="9909" y="10761"/>
                    <a:pt x="10001" y="10700"/>
                    <a:pt x="10031" y="10669"/>
                  </a:cubicBezTo>
                  <a:cubicBezTo>
                    <a:pt x="10001" y="10639"/>
                    <a:pt x="9970" y="10639"/>
                    <a:pt x="9970" y="10639"/>
                  </a:cubicBezTo>
                  <a:cubicBezTo>
                    <a:pt x="9605" y="10457"/>
                    <a:pt x="9241" y="10214"/>
                    <a:pt x="8815" y="9910"/>
                  </a:cubicBezTo>
                  <a:cubicBezTo>
                    <a:pt x="8390" y="9636"/>
                    <a:pt x="7934" y="9332"/>
                    <a:pt x="7478" y="8967"/>
                  </a:cubicBezTo>
                  <a:cubicBezTo>
                    <a:pt x="7022" y="8603"/>
                    <a:pt x="6535" y="8207"/>
                    <a:pt x="6049" y="7782"/>
                  </a:cubicBezTo>
                  <a:cubicBezTo>
                    <a:pt x="5046" y="6900"/>
                    <a:pt x="4073" y="5897"/>
                    <a:pt x="3131" y="4742"/>
                  </a:cubicBezTo>
                  <a:cubicBezTo>
                    <a:pt x="2158" y="3557"/>
                    <a:pt x="1368" y="2402"/>
                    <a:pt x="730" y="1247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53"/>
            <p:cNvSpPr/>
            <p:nvPr/>
          </p:nvSpPr>
          <p:spPr>
            <a:xfrm>
              <a:off x="16120625" y="1972200"/>
              <a:ext cx="241675" cy="243200"/>
            </a:xfrm>
            <a:custGeom>
              <a:avLst/>
              <a:gdLst/>
              <a:ahLst/>
              <a:cxnLst/>
              <a:rect l="l" t="t" r="r" b="b"/>
              <a:pathLst>
                <a:path w="9667" h="9728" extrusionOk="0">
                  <a:moveTo>
                    <a:pt x="213" y="1"/>
                  </a:moveTo>
                  <a:cubicBezTo>
                    <a:pt x="122" y="61"/>
                    <a:pt x="31" y="92"/>
                    <a:pt x="1" y="122"/>
                  </a:cubicBezTo>
                  <a:cubicBezTo>
                    <a:pt x="821" y="1308"/>
                    <a:pt x="1916" y="2797"/>
                    <a:pt x="3283" y="4317"/>
                  </a:cubicBezTo>
                  <a:cubicBezTo>
                    <a:pt x="4834" y="6019"/>
                    <a:pt x="6444" y="7417"/>
                    <a:pt x="7600" y="8329"/>
                  </a:cubicBezTo>
                  <a:cubicBezTo>
                    <a:pt x="8207" y="8785"/>
                    <a:pt x="8724" y="9180"/>
                    <a:pt x="9059" y="9393"/>
                  </a:cubicBezTo>
                  <a:cubicBezTo>
                    <a:pt x="9393" y="9636"/>
                    <a:pt x="9636" y="9727"/>
                    <a:pt x="9636" y="9727"/>
                  </a:cubicBezTo>
                  <a:cubicBezTo>
                    <a:pt x="9666" y="9697"/>
                    <a:pt x="8907" y="9119"/>
                    <a:pt x="7752" y="8177"/>
                  </a:cubicBezTo>
                  <a:cubicBezTo>
                    <a:pt x="6627" y="7204"/>
                    <a:pt x="5077" y="5776"/>
                    <a:pt x="3496" y="4104"/>
                  </a:cubicBezTo>
                  <a:cubicBezTo>
                    <a:pt x="2189" y="2645"/>
                    <a:pt x="1034" y="1186"/>
                    <a:pt x="213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53"/>
            <p:cNvSpPr/>
            <p:nvPr/>
          </p:nvSpPr>
          <p:spPr>
            <a:xfrm>
              <a:off x="16170025" y="1960800"/>
              <a:ext cx="237100" cy="246250"/>
            </a:xfrm>
            <a:custGeom>
              <a:avLst/>
              <a:gdLst/>
              <a:ahLst/>
              <a:cxnLst/>
              <a:rect l="l" t="t" r="r" b="b"/>
              <a:pathLst>
                <a:path w="9484" h="9850" extrusionOk="0">
                  <a:moveTo>
                    <a:pt x="0" y="1"/>
                  </a:moveTo>
                  <a:cubicBezTo>
                    <a:pt x="1125" y="821"/>
                    <a:pt x="2493" y="1824"/>
                    <a:pt x="3800" y="3010"/>
                  </a:cubicBezTo>
                  <a:cubicBezTo>
                    <a:pt x="5684" y="4621"/>
                    <a:pt x="7143" y="6323"/>
                    <a:pt x="8055" y="7660"/>
                  </a:cubicBezTo>
                  <a:cubicBezTo>
                    <a:pt x="8952" y="8946"/>
                    <a:pt x="9408" y="9850"/>
                    <a:pt x="9481" y="9850"/>
                  </a:cubicBezTo>
                  <a:cubicBezTo>
                    <a:pt x="9482" y="9850"/>
                    <a:pt x="9483" y="9849"/>
                    <a:pt x="9484" y="9849"/>
                  </a:cubicBezTo>
                  <a:cubicBezTo>
                    <a:pt x="9484" y="9849"/>
                    <a:pt x="9393" y="9636"/>
                    <a:pt x="9210" y="9211"/>
                  </a:cubicBezTo>
                  <a:cubicBezTo>
                    <a:pt x="9028" y="8785"/>
                    <a:pt x="8663" y="8208"/>
                    <a:pt x="8268" y="7539"/>
                  </a:cubicBezTo>
                  <a:cubicBezTo>
                    <a:pt x="7386" y="6171"/>
                    <a:pt x="5897" y="4408"/>
                    <a:pt x="4043" y="2797"/>
                  </a:cubicBezTo>
                  <a:cubicBezTo>
                    <a:pt x="2797" y="1672"/>
                    <a:pt x="1520" y="761"/>
                    <a:pt x="42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53"/>
            <p:cNvSpPr/>
            <p:nvPr/>
          </p:nvSpPr>
          <p:spPr>
            <a:xfrm>
              <a:off x="16638875" y="1248025"/>
              <a:ext cx="1019050" cy="1011525"/>
            </a:xfrm>
            <a:custGeom>
              <a:avLst/>
              <a:gdLst/>
              <a:ahLst/>
              <a:cxnLst/>
              <a:rect l="l" t="t" r="r" b="b"/>
              <a:pathLst>
                <a:path w="40762" h="40461" extrusionOk="0">
                  <a:moveTo>
                    <a:pt x="31" y="1"/>
                  </a:moveTo>
                  <a:cubicBezTo>
                    <a:pt x="0" y="1"/>
                    <a:pt x="0" y="213"/>
                    <a:pt x="0" y="609"/>
                  </a:cubicBezTo>
                  <a:cubicBezTo>
                    <a:pt x="0" y="791"/>
                    <a:pt x="0" y="1065"/>
                    <a:pt x="31" y="1308"/>
                  </a:cubicBezTo>
                  <a:cubicBezTo>
                    <a:pt x="61" y="1612"/>
                    <a:pt x="92" y="1976"/>
                    <a:pt x="122" y="2311"/>
                  </a:cubicBezTo>
                  <a:cubicBezTo>
                    <a:pt x="365" y="3800"/>
                    <a:pt x="973" y="5958"/>
                    <a:pt x="2311" y="8359"/>
                  </a:cubicBezTo>
                  <a:cubicBezTo>
                    <a:pt x="3618" y="10730"/>
                    <a:pt x="5654" y="13314"/>
                    <a:pt x="8359" y="15685"/>
                  </a:cubicBezTo>
                  <a:cubicBezTo>
                    <a:pt x="11034" y="18086"/>
                    <a:pt x="14378" y="20214"/>
                    <a:pt x="17964" y="22220"/>
                  </a:cubicBezTo>
                  <a:cubicBezTo>
                    <a:pt x="21521" y="24226"/>
                    <a:pt x="24986" y="26050"/>
                    <a:pt x="27995" y="27904"/>
                  </a:cubicBezTo>
                  <a:cubicBezTo>
                    <a:pt x="31004" y="29758"/>
                    <a:pt x="33497" y="31703"/>
                    <a:pt x="35442" y="33588"/>
                  </a:cubicBezTo>
                  <a:cubicBezTo>
                    <a:pt x="37326" y="35442"/>
                    <a:pt x="38664" y="37144"/>
                    <a:pt x="39515" y="38390"/>
                  </a:cubicBezTo>
                  <a:cubicBezTo>
                    <a:pt x="39697" y="38694"/>
                    <a:pt x="39880" y="38968"/>
                    <a:pt x="40032" y="39241"/>
                  </a:cubicBezTo>
                  <a:cubicBezTo>
                    <a:pt x="40184" y="39454"/>
                    <a:pt x="40305" y="39697"/>
                    <a:pt x="40427" y="39849"/>
                  </a:cubicBezTo>
                  <a:cubicBezTo>
                    <a:pt x="40568" y="40273"/>
                    <a:pt x="40657" y="40460"/>
                    <a:pt x="40717" y="40460"/>
                  </a:cubicBezTo>
                  <a:cubicBezTo>
                    <a:pt x="40722" y="40460"/>
                    <a:pt x="40726" y="40459"/>
                    <a:pt x="40731" y="40457"/>
                  </a:cubicBezTo>
                  <a:cubicBezTo>
                    <a:pt x="40761" y="40457"/>
                    <a:pt x="40670" y="40214"/>
                    <a:pt x="40518" y="39880"/>
                  </a:cubicBezTo>
                  <a:cubicBezTo>
                    <a:pt x="40457" y="39697"/>
                    <a:pt x="40336" y="39454"/>
                    <a:pt x="40214" y="39211"/>
                  </a:cubicBezTo>
                  <a:cubicBezTo>
                    <a:pt x="40062" y="38937"/>
                    <a:pt x="39910" y="38633"/>
                    <a:pt x="39758" y="38329"/>
                  </a:cubicBezTo>
                  <a:cubicBezTo>
                    <a:pt x="39059" y="36992"/>
                    <a:pt x="37752" y="35168"/>
                    <a:pt x="35867" y="33223"/>
                  </a:cubicBezTo>
                  <a:cubicBezTo>
                    <a:pt x="33952" y="31308"/>
                    <a:pt x="31399" y="29241"/>
                    <a:pt x="28420" y="27326"/>
                  </a:cubicBezTo>
                  <a:cubicBezTo>
                    <a:pt x="25411" y="25411"/>
                    <a:pt x="21946" y="23588"/>
                    <a:pt x="18390" y="21582"/>
                  </a:cubicBezTo>
                  <a:cubicBezTo>
                    <a:pt x="14803" y="19545"/>
                    <a:pt x="11551" y="17478"/>
                    <a:pt x="8876" y="15198"/>
                  </a:cubicBezTo>
                  <a:cubicBezTo>
                    <a:pt x="6232" y="12919"/>
                    <a:pt x="4195" y="10396"/>
                    <a:pt x="2827" y="8116"/>
                  </a:cubicBezTo>
                  <a:cubicBezTo>
                    <a:pt x="1520" y="5837"/>
                    <a:pt x="791" y="3770"/>
                    <a:pt x="487" y="2311"/>
                  </a:cubicBezTo>
                  <a:cubicBezTo>
                    <a:pt x="396" y="1946"/>
                    <a:pt x="335" y="1612"/>
                    <a:pt x="304" y="1308"/>
                  </a:cubicBezTo>
                  <a:cubicBezTo>
                    <a:pt x="244" y="1065"/>
                    <a:pt x="213" y="791"/>
                    <a:pt x="183" y="609"/>
                  </a:cubicBezTo>
                  <a:cubicBezTo>
                    <a:pt x="92" y="213"/>
                    <a:pt x="61" y="1"/>
                    <a:pt x="31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53"/>
            <p:cNvSpPr/>
            <p:nvPr/>
          </p:nvSpPr>
          <p:spPr>
            <a:xfrm>
              <a:off x="16956500" y="733550"/>
              <a:ext cx="457500" cy="829850"/>
            </a:xfrm>
            <a:custGeom>
              <a:avLst/>
              <a:gdLst/>
              <a:ahLst/>
              <a:cxnLst/>
              <a:rect l="l" t="t" r="r" b="b"/>
              <a:pathLst>
                <a:path w="18300" h="33194" extrusionOk="0">
                  <a:moveTo>
                    <a:pt x="37" y="1"/>
                  </a:moveTo>
                  <a:cubicBezTo>
                    <a:pt x="35" y="1"/>
                    <a:pt x="33" y="1"/>
                    <a:pt x="31" y="2"/>
                  </a:cubicBezTo>
                  <a:cubicBezTo>
                    <a:pt x="1" y="2"/>
                    <a:pt x="92" y="731"/>
                    <a:pt x="335" y="1947"/>
                  </a:cubicBezTo>
                  <a:cubicBezTo>
                    <a:pt x="609" y="3193"/>
                    <a:pt x="1034" y="4987"/>
                    <a:pt x="1703" y="7145"/>
                  </a:cubicBezTo>
                  <a:cubicBezTo>
                    <a:pt x="2433" y="9333"/>
                    <a:pt x="3375" y="11826"/>
                    <a:pt x="4682" y="14561"/>
                  </a:cubicBezTo>
                  <a:cubicBezTo>
                    <a:pt x="5958" y="17267"/>
                    <a:pt x="7600" y="20154"/>
                    <a:pt x="9576" y="23042"/>
                  </a:cubicBezTo>
                  <a:cubicBezTo>
                    <a:pt x="11551" y="25899"/>
                    <a:pt x="13649" y="28483"/>
                    <a:pt x="15746" y="30641"/>
                  </a:cubicBezTo>
                  <a:cubicBezTo>
                    <a:pt x="16597" y="31552"/>
                    <a:pt x="17448" y="32373"/>
                    <a:pt x="18269" y="33194"/>
                  </a:cubicBezTo>
                  <a:cubicBezTo>
                    <a:pt x="18299" y="32920"/>
                    <a:pt x="18238" y="32647"/>
                    <a:pt x="18299" y="32434"/>
                  </a:cubicBezTo>
                  <a:lnTo>
                    <a:pt x="18299" y="32343"/>
                  </a:lnTo>
                  <a:cubicBezTo>
                    <a:pt x="17600" y="31674"/>
                    <a:pt x="16931" y="30914"/>
                    <a:pt x="16232" y="30154"/>
                  </a:cubicBezTo>
                  <a:cubicBezTo>
                    <a:pt x="14256" y="27935"/>
                    <a:pt x="12220" y="25352"/>
                    <a:pt x="10275" y="22555"/>
                  </a:cubicBezTo>
                  <a:cubicBezTo>
                    <a:pt x="8329" y="19729"/>
                    <a:pt x="6688" y="16871"/>
                    <a:pt x="5351" y="14227"/>
                  </a:cubicBezTo>
                  <a:cubicBezTo>
                    <a:pt x="4044" y="11552"/>
                    <a:pt x="3040" y="9060"/>
                    <a:pt x="2250" y="6962"/>
                  </a:cubicBezTo>
                  <a:cubicBezTo>
                    <a:pt x="1521" y="4835"/>
                    <a:pt x="1004" y="3072"/>
                    <a:pt x="639" y="1856"/>
                  </a:cubicBezTo>
                  <a:cubicBezTo>
                    <a:pt x="312" y="667"/>
                    <a:pt x="130" y="1"/>
                    <a:pt x="37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53"/>
            <p:cNvSpPr/>
            <p:nvPr/>
          </p:nvSpPr>
          <p:spPr>
            <a:xfrm>
              <a:off x="17516550" y="640125"/>
              <a:ext cx="1307800" cy="1190000"/>
            </a:xfrm>
            <a:custGeom>
              <a:avLst/>
              <a:gdLst/>
              <a:ahLst/>
              <a:cxnLst/>
              <a:rect l="l" t="t" r="r" b="b"/>
              <a:pathLst>
                <a:path w="52312" h="47600" extrusionOk="0">
                  <a:moveTo>
                    <a:pt x="52312" y="0"/>
                  </a:moveTo>
                  <a:lnTo>
                    <a:pt x="52312" y="0"/>
                  </a:lnTo>
                  <a:cubicBezTo>
                    <a:pt x="52311" y="1"/>
                    <a:pt x="52195" y="205"/>
                    <a:pt x="52018" y="642"/>
                  </a:cubicBezTo>
                  <a:lnTo>
                    <a:pt x="52018" y="642"/>
                  </a:lnTo>
                  <a:cubicBezTo>
                    <a:pt x="52231" y="189"/>
                    <a:pt x="52311" y="1"/>
                    <a:pt x="52312" y="0"/>
                  </a:cubicBezTo>
                  <a:close/>
                  <a:moveTo>
                    <a:pt x="52018" y="642"/>
                  </a:moveTo>
                  <a:cubicBezTo>
                    <a:pt x="52005" y="670"/>
                    <a:pt x="51992" y="699"/>
                    <a:pt x="51977" y="729"/>
                  </a:cubicBezTo>
                  <a:lnTo>
                    <a:pt x="51977" y="729"/>
                  </a:lnTo>
                  <a:cubicBezTo>
                    <a:pt x="51988" y="709"/>
                    <a:pt x="51998" y="689"/>
                    <a:pt x="52008" y="669"/>
                  </a:cubicBezTo>
                  <a:cubicBezTo>
                    <a:pt x="52011" y="660"/>
                    <a:pt x="52015" y="651"/>
                    <a:pt x="52018" y="642"/>
                  </a:cubicBezTo>
                  <a:close/>
                  <a:moveTo>
                    <a:pt x="51977" y="729"/>
                  </a:moveTo>
                  <a:cubicBezTo>
                    <a:pt x="51866" y="953"/>
                    <a:pt x="51749" y="1180"/>
                    <a:pt x="51582" y="1459"/>
                  </a:cubicBezTo>
                  <a:cubicBezTo>
                    <a:pt x="51430" y="1763"/>
                    <a:pt x="51248" y="2158"/>
                    <a:pt x="50974" y="2523"/>
                  </a:cubicBezTo>
                  <a:cubicBezTo>
                    <a:pt x="50062" y="4134"/>
                    <a:pt x="48542" y="6383"/>
                    <a:pt x="46232" y="8724"/>
                  </a:cubicBezTo>
                  <a:cubicBezTo>
                    <a:pt x="43953" y="11095"/>
                    <a:pt x="40883" y="13587"/>
                    <a:pt x="37174" y="15867"/>
                  </a:cubicBezTo>
                  <a:cubicBezTo>
                    <a:pt x="33497" y="18177"/>
                    <a:pt x="29211" y="20365"/>
                    <a:pt x="24682" y="22645"/>
                  </a:cubicBezTo>
                  <a:cubicBezTo>
                    <a:pt x="20153" y="24925"/>
                    <a:pt x="15867" y="27204"/>
                    <a:pt x="12250" y="29697"/>
                  </a:cubicBezTo>
                  <a:cubicBezTo>
                    <a:pt x="10426" y="30943"/>
                    <a:pt x="8754" y="32250"/>
                    <a:pt x="7326" y="33527"/>
                  </a:cubicBezTo>
                  <a:cubicBezTo>
                    <a:pt x="5836" y="34834"/>
                    <a:pt x="4590" y="36201"/>
                    <a:pt x="3557" y="37539"/>
                  </a:cubicBezTo>
                  <a:cubicBezTo>
                    <a:pt x="2523" y="38846"/>
                    <a:pt x="1763" y="40183"/>
                    <a:pt x="1216" y="41399"/>
                  </a:cubicBezTo>
                  <a:cubicBezTo>
                    <a:pt x="669" y="42615"/>
                    <a:pt x="335" y="43770"/>
                    <a:pt x="183" y="44682"/>
                  </a:cubicBezTo>
                  <a:cubicBezTo>
                    <a:pt x="31" y="45594"/>
                    <a:pt x="1" y="46353"/>
                    <a:pt x="31" y="46840"/>
                  </a:cubicBezTo>
                  <a:cubicBezTo>
                    <a:pt x="61" y="47326"/>
                    <a:pt x="92" y="47600"/>
                    <a:pt x="92" y="47600"/>
                  </a:cubicBezTo>
                  <a:cubicBezTo>
                    <a:pt x="183" y="47600"/>
                    <a:pt x="152" y="46566"/>
                    <a:pt x="517" y="44773"/>
                  </a:cubicBezTo>
                  <a:cubicBezTo>
                    <a:pt x="730" y="43891"/>
                    <a:pt x="1095" y="42858"/>
                    <a:pt x="1672" y="41673"/>
                  </a:cubicBezTo>
                  <a:cubicBezTo>
                    <a:pt x="2219" y="40487"/>
                    <a:pt x="3010" y="39241"/>
                    <a:pt x="4043" y="37964"/>
                  </a:cubicBezTo>
                  <a:cubicBezTo>
                    <a:pt x="5077" y="36718"/>
                    <a:pt x="6323" y="35441"/>
                    <a:pt x="7812" y="34165"/>
                  </a:cubicBezTo>
                  <a:cubicBezTo>
                    <a:pt x="9271" y="32919"/>
                    <a:pt x="10943" y="31672"/>
                    <a:pt x="12706" y="30457"/>
                  </a:cubicBezTo>
                  <a:cubicBezTo>
                    <a:pt x="16323" y="28025"/>
                    <a:pt x="20578" y="25776"/>
                    <a:pt x="25107" y="23526"/>
                  </a:cubicBezTo>
                  <a:cubicBezTo>
                    <a:pt x="29636" y="21247"/>
                    <a:pt x="33922" y="19058"/>
                    <a:pt x="37600" y="16627"/>
                  </a:cubicBezTo>
                  <a:cubicBezTo>
                    <a:pt x="41278" y="14225"/>
                    <a:pt x="44317" y="11611"/>
                    <a:pt x="46567" y="9149"/>
                  </a:cubicBezTo>
                  <a:cubicBezTo>
                    <a:pt x="48816" y="6657"/>
                    <a:pt x="50245" y="4347"/>
                    <a:pt x="51096" y="2675"/>
                  </a:cubicBezTo>
                  <a:cubicBezTo>
                    <a:pt x="51308" y="2249"/>
                    <a:pt x="51460" y="1885"/>
                    <a:pt x="51612" y="1581"/>
                  </a:cubicBezTo>
                  <a:cubicBezTo>
                    <a:pt x="51764" y="1277"/>
                    <a:pt x="51886" y="973"/>
                    <a:pt x="51977" y="730"/>
                  </a:cubicBezTo>
                  <a:cubicBezTo>
                    <a:pt x="51977" y="730"/>
                    <a:pt x="51977" y="729"/>
                    <a:pt x="51977" y="729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53"/>
            <p:cNvSpPr/>
            <p:nvPr/>
          </p:nvSpPr>
          <p:spPr>
            <a:xfrm>
              <a:off x="17195125" y="862775"/>
              <a:ext cx="34200" cy="428600"/>
            </a:xfrm>
            <a:custGeom>
              <a:avLst/>
              <a:gdLst/>
              <a:ahLst/>
              <a:cxnLst/>
              <a:rect l="l" t="t" r="r" b="b"/>
              <a:pathLst>
                <a:path w="1368" h="17144" extrusionOk="0">
                  <a:moveTo>
                    <a:pt x="1246" y="0"/>
                  </a:moveTo>
                  <a:cubicBezTo>
                    <a:pt x="1216" y="0"/>
                    <a:pt x="1216" y="274"/>
                    <a:pt x="1216" y="699"/>
                  </a:cubicBezTo>
                  <a:cubicBezTo>
                    <a:pt x="1216" y="1338"/>
                    <a:pt x="1186" y="1976"/>
                    <a:pt x="1186" y="2584"/>
                  </a:cubicBezTo>
                  <a:cubicBezTo>
                    <a:pt x="1155" y="4195"/>
                    <a:pt x="1064" y="6444"/>
                    <a:pt x="882" y="8845"/>
                  </a:cubicBezTo>
                  <a:cubicBezTo>
                    <a:pt x="699" y="11338"/>
                    <a:pt x="426" y="13526"/>
                    <a:pt x="243" y="15137"/>
                  </a:cubicBezTo>
                  <a:cubicBezTo>
                    <a:pt x="152" y="15745"/>
                    <a:pt x="91" y="16383"/>
                    <a:pt x="0" y="17022"/>
                  </a:cubicBezTo>
                  <a:lnTo>
                    <a:pt x="0" y="17052"/>
                  </a:lnTo>
                  <a:cubicBezTo>
                    <a:pt x="31" y="17113"/>
                    <a:pt x="91" y="17113"/>
                    <a:pt x="91" y="17143"/>
                  </a:cubicBezTo>
                  <a:cubicBezTo>
                    <a:pt x="91" y="17113"/>
                    <a:pt x="91" y="17052"/>
                    <a:pt x="122" y="17022"/>
                  </a:cubicBezTo>
                  <a:cubicBezTo>
                    <a:pt x="243" y="16566"/>
                    <a:pt x="334" y="15927"/>
                    <a:pt x="456" y="15137"/>
                  </a:cubicBezTo>
                  <a:cubicBezTo>
                    <a:pt x="730" y="13526"/>
                    <a:pt x="1034" y="11338"/>
                    <a:pt x="1216" y="8845"/>
                  </a:cubicBezTo>
                  <a:cubicBezTo>
                    <a:pt x="1338" y="6444"/>
                    <a:pt x="1368" y="4225"/>
                    <a:pt x="1368" y="2584"/>
                  </a:cubicBezTo>
                  <a:cubicBezTo>
                    <a:pt x="1368" y="1793"/>
                    <a:pt x="1338" y="1155"/>
                    <a:pt x="1338" y="699"/>
                  </a:cubicBezTo>
                  <a:cubicBezTo>
                    <a:pt x="1307" y="243"/>
                    <a:pt x="1307" y="0"/>
                    <a:pt x="1246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53"/>
            <p:cNvSpPr/>
            <p:nvPr/>
          </p:nvSpPr>
          <p:spPr>
            <a:xfrm>
              <a:off x="16822775" y="458200"/>
              <a:ext cx="257625" cy="482875"/>
            </a:xfrm>
            <a:custGeom>
              <a:avLst/>
              <a:gdLst/>
              <a:ahLst/>
              <a:cxnLst/>
              <a:rect l="l" t="t" r="r" b="b"/>
              <a:pathLst>
                <a:path w="10305" h="19315" extrusionOk="0">
                  <a:moveTo>
                    <a:pt x="3469" y="0"/>
                  </a:moveTo>
                  <a:cubicBezTo>
                    <a:pt x="3174" y="0"/>
                    <a:pt x="2893" y="110"/>
                    <a:pt x="2645" y="377"/>
                  </a:cubicBezTo>
                  <a:cubicBezTo>
                    <a:pt x="1034" y="2171"/>
                    <a:pt x="669" y="4055"/>
                    <a:pt x="456" y="6335"/>
                  </a:cubicBezTo>
                  <a:cubicBezTo>
                    <a:pt x="0" y="11563"/>
                    <a:pt x="2979" y="16487"/>
                    <a:pt x="7751" y="19314"/>
                  </a:cubicBezTo>
                  <a:cubicBezTo>
                    <a:pt x="7752" y="19314"/>
                    <a:pt x="7752" y="19314"/>
                    <a:pt x="7753" y="19314"/>
                  </a:cubicBezTo>
                  <a:cubicBezTo>
                    <a:pt x="7856" y="19314"/>
                    <a:pt x="9120" y="16455"/>
                    <a:pt x="9241" y="16183"/>
                  </a:cubicBezTo>
                  <a:cubicBezTo>
                    <a:pt x="10122" y="13812"/>
                    <a:pt x="10304" y="11046"/>
                    <a:pt x="9696" y="8584"/>
                  </a:cubicBezTo>
                  <a:cubicBezTo>
                    <a:pt x="9453" y="7733"/>
                    <a:pt x="9149" y="6760"/>
                    <a:pt x="8785" y="5909"/>
                  </a:cubicBezTo>
                  <a:cubicBezTo>
                    <a:pt x="8207" y="4572"/>
                    <a:pt x="7447" y="3326"/>
                    <a:pt x="6444" y="2201"/>
                  </a:cubicBezTo>
                  <a:cubicBezTo>
                    <a:pt x="5915" y="1576"/>
                    <a:pt x="4588" y="0"/>
                    <a:pt x="3469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53"/>
            <p:cNvSpPr/>
            <p:nvPr/>
          </p:nvSpPr>
          <p:spPr>
            <a:xfrm>
              <a:off x="16796175" y="1104850"/>
              <a:ext cx="336650" cy="90975"/>
            </a:xfrm>
            <a:custGeom>
              <a:avLst/>
              <a:gdLst/>
              <a:ahLst/>
              <a:cxnLst/>
              <a:rect l="l" t="t" r="r" b="b"/>
              <a:pathLst>
                <a:path w="13466" h="3639" extrusionOk="0">
                  <a:moveTo>
                    <a:pt x="25" y="1"/>
                  </a:moveTo>
                  <a:cubicBezTo>
                    <a:pt x="12" y="1"/>
                    <a:pt x="3" y="5"/>
                    <a:pt x="0" y="13"/>
                  </a:cubicBezTo>
                  <a:cubicBezTo>
                    <a:pt x="0" y="44"/>
                    <a:pt x="152" y="165"/>
                    <a:pt x="456" y="348"/>
                  </a:cubicBezTo>
                  <a:cubicBezTo>
                    <a:pt x="608" y="469"/>
                    <a:pt x="791" y="591"/>
                    <a:pt x="1034" y="712"/>
                  </a:cubicBezTo>
                  <a:cubicBezTo>
                    <a:pt x="1247" y="804"/>
                    <a:pt x="1490" y="956"/>
                    <a:pt x="1794" y="1077"/>
                  </a:cubicBezTo>
                  <a:cubicBezTo>
                    <a:pt x="2371" y="1351"/>
                    <a:pt x="3070" y="1655"/>
                    <a:pt x="3891" y="1959"/>
                  </a:cubicBezTo>
                  <a:cubicBezTo>
                    <a:pt x="4681" y="2232"/>
                    <a:pt x="5593" y="2475"/>
                    <a:pt x="6505" y="2719"/>
                  </a:cubicBezTo>
                  <a:cubicBezTo>
                    <a:pt x="8390" y="3144"/>
                    <a:pt x="10153" y="3357"/>
                    <a:pt x="11399" y="3509"/>
                  </a:cubicBezTo>
                  <a:cubicBezTo>
                    <a:pt x="12474" y="3584"/>
                    <a:pt x="13179" y="3638"/>
                    <a:pt x="13395" y="3638"/>
                  </a:cubicBezTo>
                  <a:cubicBezTo>
                    <a:pt x="13442" y="3638"/>
                    <a:pt x="13466" y="3636"/>
                    <a:pt x="13466" y="3630"/>
                  </a:cubicBezTo>
                  <a:cubicBezTo>
                    <a:pt x="13466" y="3600"/>
                    <a:pt x="12706" y="3448"/>
                    <a:pt x="11429" y="3235"/>
                  </a:cubicBezTo>
                  <a:cubicBezTo>
                    <a:pt x="10183" y="3053"/>
                    <a:pt x="8450" y="2779"/>
                    <a:pt x="6566" y="2384"/>
                  </a:cubicBezTo>
                  <a:cubicBezTo>
                    <a:pt x="5624" y="2141"/>
                    <a:pt x="4742" y="1928"/>
                    <a:pt x="3952" y="1655"/>
                  </a:cubicBezTo>
                  <a:cubicBezTo>
                    <a:pt x="3162" y="1381"/>
                    <a:pt x="2462" y="1108"/>
                    <a:pt x="1855" y="864"/>
                  </a:cubicBezTo>
                  <a:cubicBezTo>
                    <a:pt x="833" y="395"/>
                    <a:pt x="163" y="1"/>
                    <a:pt x="25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53"/>
            <p:cNvSpPr/>
            <p:nvPr/>
          </p:nvSpPr>
          <p:spPr>
            <a:xfrm>
              <a:off x="17017300" y="938000"/>
              <a:ext cx="1550" cy="7625"/>
            </a:xfrm>
            <a:custGeom>
              <a:avLst/>
              <a:gdLst/>
              <a:ahLst/>
              <a:cxnLst/>
              <a:rect l="l" t="t" r="r" b="b"/>
              <a:pathLst>
                <a:path w="62" h="305" extrusionOk="0">
                  <a:moveTo>
                    <a:pt x="61" y="0"/>
                  </a:moveTo>
                  <a:cubicBezTo>
                    <a:pt x="61" y="91"/>
                    <a:pt x="61" y="122"/>
                    <a:pt x="1" y="122"/>
                  </a:cubicBezTo>
                  <a:cubicBezTo>
                    <a:pt x="1" y="183"/>
                    <a:pt x="61" y="274"/>
                    <a:pt x="61" y="304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53"/>
            <p:cNvSpPr/>
            <p:nvPr/>
          </p:nvSpPr>
          <p:spPr>
            <a:xfrm>
              <a:off x="16856975" y="513225"/>
              <a:ext cx="119325" cy="402750"/>
            </a:xfrm>
            <a:custGeom>
              <a:avLst/>
              <a:gdLst/>
              <a:ahLst/>
              <a:cxnLst/>
              <a:rect l="l" t="t" r="r" b="b"/>
              <a:pathLst>
                <a:path w="4773" h="16110" extrusionOk="0">
                  <a:moveTo>
                    <a:pt x="122" y="0"/>
                  </a:moveTo>
                  <a:lnTo>
                    <a:pt x="0" y="243"/>
                  </a:lnTo>
                  <a:cubicBezTo>
                    <a:pt x="0" y="1034"/>
                    <a:pt x="91" y="1885"/>
                    <a:pt x="182" y="2797"/>
                  </a:cubicBezTo>
                  <a:cubicBezTo>
                    <a:pt x="426" y="4468"/>
                    <a:pt x="851" y="6231"/>
                    <a:pt x="1368" y="8116"/>
                  </a:cubicBezTo>
                  <a:cubicBezTo>
                    <a:pt x="2280" y="11186"/>
                    <a:pt x="3496" y="13891"/>
                    <a:pt x="4590" y="15958"/>
                  </a:cubicBezTo>
                  <a:cubicBezTo>
                    <a:pt x="4681" y="16019"/>
                    <a:pt x="4711" y="16079"/>
                    <a:pt x="4772" y="16110"/>
                  </a:cubicBezTo>
                  <a:cubicBezTo>
                    <a:pt x="3739" y="13952"/>
                    <a:pt x="2462" y="11186"/>
                    <a:pt x="1520" y="8025"/>
                  </a:cubicBezTo>
                  <a:cubicBezTo>
                    <a:pt x="973" y="6170"/>
                    <a:pt x="547" y="4377"/>
                    <a:pt x="304" y="2736"/>
                  </a:cubicBezTo>
                  <a:cubicBezTo>
                    <a:pt x="152" y="1763"/>
                    <a:pt x="122" y="851"/>
                    <a:pt x="122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9" name="Google Shape;3669;p53"/>
            <p:cNvSpPr/>
            <p:nvPr/>
          </p:nvSpPr>
          <p:spPr>
            <a:xfrm>
              <a:off x="16915475" y="461550"/>
              <a:ext cx="101100" cy="480275"/>
            </a:xfrm>
            <a:custGeom>
              <a:avLst/>
              <a:gdLst/>
              <a:ahLst/>
              <a:cxnLst/>
              <a:rect l="l" t="t" r="r" b="b"/>
              <a:pathLst>
                <a:path w="4044" h="19211" extrusionOk="0">
                  <a:moveTo>
                    <a:pt x="1" y="0"/>
                  </a:moveTo>
                  <a:cubicBezTo>
                    <a:pt x="1" y="213"/>
                    <a:pt x="61" y="456"/>
                    <a:pt x="61" y="699"/>
                  </a:cubicBezTo>
                  <a:cubicBezTo>
                    <a:pt x="92" y="943"/>
                    <a:pt x="122" y="1246"/>
                    <a:pt x="122" y="1550"/>
                  </a:cubicBezTo>
                  <a:cubicBezTo>
                    <a:pt x="152" y="1854"/>
                    <a:pt x="213" y="2189"/>
                    <a:pt x="244" y="2523"/>
                  </a:cubicBezTo>
                  <a:cubicBezTo>
                    <a:pt x="335" y="3222"/>
                    <a:pt x="426" y="3952"/>
                    <a:pt x="548" y="4742"/>
                  </a:cubicBezTo>
                  <a:cubicBezTo>
                    <a:pt x="821" y="6262"/>
                    <a:pt x="1156" y="7964"/>
                    <a:pt x="1581" y="9727"/>
                  </a:cubicBezTo>
                  <a:cubicBezTo>
                    <a:pt x="2402" y="13192"/>
                    <a:pt x="3314" y="16323"/>
                    <a:pt x="3861" y="18633"/>
                  </a:cubicBezTo>
                  <a:cubicBezTo>
                    <a:pt x="3891" y="18846"/>
                    <a:pt x="3922" y="18997"/>
                    <a:pt x="3952" y="19180"/>
                  </a:cubicBezTo>
                  <a:cubicBezTo>
                    <a:pt x="4013" y="19180"/>
                    <a:pt x="4013" y="19210"/>
                    <a:pt x="4043" y="19210"/>
                  </a:cubicBezTo>
                  <a:cubicBezTo>
                    <a:pt x="4013" y="19028"/>
                    <a:pt x="3952" y="18846"/>
                    <a:pt x="3891" y="18633"/>
                  </a:cubicBezTo>
                  <a:cubicBezTo>
                    <a:pt x="3344" y="16353"/>
                    <a:pt x="2493" y="13192"/>
                    <a:pt x="1642" y="9727"/>
                  </a:cubicBezTo>
                  <a:cubicBezTo>
                    <a:pt x="1216" y="7964"/>
                    <a:pt x="882" y="6292"/>
                    <a:pt x="608" y="4772"/>
                  </a:cubicBezTo>
                  <a:cubicBezTo>
                    <a:pt x="517" y="4012"/>
                    <a:pt x="396" y="3283"/>
                    <a:pt x="304" y="2614"/>
                  </a:cubicBezTo>
                  <a:cubicBezTo>
                    <a:pt x="274" y="2280"/>
                    <a:pt x="244" y="1915"/>
                    <a:pt x="213" y="1611"/>
                  </a:cubicBezTo>
                  <a:cubicBezTo>
                    <a:pt x="152" y="1307"/>
                    <a:pt x="152" y="1003"/>
                    <a:pt x="122" y="699"/>
                  </a:cubicBezTo>
                  <a:cubicBezTo>
                    <a:pt x="92" y="487"/>
                    <a:pt x="92" y="243"/>
                    <a:pt x="92" y="31"/>
                  </a:cubicBezTo>
                  <a:cubicBezTo>
                    <a:pt x="61" y="31"/>
                    <a:pt x="1" y="31"/>
                    <a:pt x="1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0" name="Google Shape;3670;p53"/>
            <p:cNvSpPr/>
            <p:nvPr/>
          </p:nvSpPr>
          <p:spPr>
            <a:xfrm>
              <a:off x="16971700" y="498775"/>
              <a:ext cx="52475" cy="440000"/>
            </a:xfrm>
            <a:custGeom>
              <a:avLst/>
              <a:gdLst/>
              <a:ahLst/>
              <a:cxnLst/>
              <a:rect l="l" t="t" r="r" b="b"/>
              <a:pathLst>
                <a:path w="2099" h="17600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609"/>
                    <a:pt x="366" y="1277"/>
                    <a:pt x="487" y="1946"/>
                  </a:cubicBezTo>
                  <a:cubicBezTo>
                    <a:pt x="882" y="3527"/>
                    <a:pt x="1217" y="5229"/>
                    <a:pt x="1490" y="7052"/>
                  </a:cubicBezTo>
                  <a:cubicBezTo>
                    <a:pt x="1703" y="8876"/>
                    <a:pt x="1885" y="10609"/>
                    <a:pt x="1946" y="12220"/>
                  </a:cubicBezTo>
                  <a:cubicBezTo>
                    <a:pt x="2037" y="13800"/>
                    <a:pt x="2037" y="15259"/>
                    <a:pt x="1946" y="16475"/>
                  </a:cubicBezTo>
                  <a:cubicBezTo>
                    <a:pt x="1946" y="16901"/>
                    <a:pt x="1916" y="17265"/>
                    <a:pt x="1916" y="17600"/>
                  </a:cubicBezTo>
                  <a:cubicBezTo>
                    <a:pt x="1946" y="17569"/>
                    <a:pt x="1977" y="17508"/>
                    <a:pt x="1977" y="17417"/>
                  </a:cubicBezTo>
                  <a:cubicBezTo>
                    <a:pt x="2037" y="17113"/>
                    <a:pt x="2037" y="16809"/>
                    <a:pt x="2037" y="16475"/>
                  </a:cubicBezTo>
                  <a:cubicBezTo>
                    <a:pt x="2098" y="15259"/>
                    <a:pt x="2098" y="13800"/>
                    <a:pt x="2037" y="12220"/>
                  </a:cubicBezTo>
                  <a:cubicBezTo>
                    <a:pt x="1946" y="10609"/>
                    <a:pt x="1825" y="8876"/>
                    <a:pt x="1581" y="7052"/>
                  </a:cubicBezTo>
                  <a:cubicBezTo>
                    <a:pt x="1308" y="5229"/>
                    <a:pt x="973" y="3466"/>
                    <a:pt x="609" y="1916"/>
                  </a:cubicBezTo>
                  <a:cubicBezTo>
                    <a:pt x="457" y="1308"/>
                    <a:pt x="305" y="730"/>
                    <a:pt x="153" y="213"/>
                  </a:cubicBezTo>
                  <a:cubicBezTo>
                    <a:pt x="122" y="122"/>
                    <a:pt x="62" y="92"/>
                    <a:pt x="1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3671;p53"/>
            <p:cNvSpPr/>
            <p:nvPr/>
          </p:nvSpPr>
          <p:spPr>
            <a:xfrm>
              <a:off x="18422350" y="1044375"/>
              <a:ext cx="12175" cy="9900"/>
            </a:xfrm>
            <a:custGeom>
              <a:avLst/>
              <a:gdLst/>
              <a:ahLst/>
              <a:cxnLst/>
              <a:rect l="l" t="t" r="r" b="b"/>
              <a:pathLst>
                <a:path w="487" h="396" extrusionOk="0">
                  <a:moveTo>
                    <a:pt x="274" y="1"/>
                  </a:moveTo>
                  <a:cubicBezTo>
                    <a:pt x="0" y="1"/>
                    <a:pt x="0" y="396"/>
                    <a:pt x="274" y="396"/>
                  </a:cubicBezTo>
                  <a:cubicBezTo>
                    <a:pt x="487" y="396"/>
                    <a:pt x="487" y="1"/>
                    <a:pt x="274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53"/>
            <p:cNvSpPr/>
            <p:nvPr/>
          </p:nvSpPr>
          <p:spPr>
            <a:xfrm>
              <a:off x="18428425" y="464725"/>
              <a:ext cx="566150" cy="607025"/>
            </a:xfrm>
            <a:custGeom>
              <a:avLst/>
              <a:gdLst/>
              <a:ahLst/>
              <a:cxnLst/>
              <a:rect l="l" t="t" r="r" b="b"/>
              <a:pathLst>
                <a:path w="22646" h="24281" extrusionOk="0">
                  <a:moveTo>
                    <a:pt x="18774" y="0"/>
                  </a:moveTo>
                  <a:cubicBezTo>
                    <a:pt x="17112" y="0"/>
                    <a:pt x="15142" y="1114"/>
                    <a:pt x="13830" y="1940"/>
                  </a:cubicBezTo>
                  <a:cubicBezTo>
                    <a:pt x="6110" y="6773"/>
                    <a:pt x="3435" y="15679"/>
                    <a:pt x="760" y="23795"/>
                  </a:cubicBezTo>
                  <a:lnTo>
                    <a:pt x="0" y="24281"/>
                  </a:lnTo>
                  <a:cubicBezTo>
                    <a:pt x="4043" y="23612"/>
                    <a:pt x="8116" y="22700"/>
                    <a:pt x="11794" y="20877"/>
                  </a:cubicBezTo>
                  <a:cubicBezTo>
                    <a:pt x="15502" y="19083"/>
                    <a:pt x="18846" y="16317"/>
                    <a:pt x="20700" y="12639"/>
                  </a:cubicBezTo>
                  <a:cubicBezTo>
                    <a:pt x="22280" y="9448"/>
                    <a:pt x="22645" y="5436"/>
                    <a:pt x="21460" y="2062"/>
                  </a:cubicBezTo>
                  <a:cubicBezTo>
                    <a:pt x="20925" y="533"/>
                    <a:pt x="19923" y="0"/>
                    <a:pt x="18774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53"/>
            <p:cNvSpPr/>
            <p:nvPr/>
          </p:nvSpPr>
          <p:spPr>
            <a:xfrm>
              <a:off x="17397250" y="206225"/>
              <a:ext cx="842750" cy="1316900"/>
            </a:xfrm>
            <a:custGeom>
              <a:avLst/>
              <a:gdLst/>
              <a:ahLst/>
              <a:cxnLst/>
              <a:rect l="l" t="t" r="r" b="b"/>
              <a:pathLst>
                <a:path w="33710" h="52676" extrusionOk="0">
                  <a:moveTo>
                    <a:pt x="33284" y="0"/>
                  </a:moveTo>
                  <a:cubicBezTo>
                    <a:pt x="31217" y="2675"/>
                    <a:pt x="28512" y="5593"/>
                    <a:pt x="25320" y="8663"/>
                  </a:cubicBezTo>
                  <a:cubicBezTo>
                    <a:pt x="22098" y="11824"/>
                    <a:pt x="18359" y="15137"/>
                    <a:pt x="14682" y="18906"/>
                  </a:cubicBezTo>
                  <a:cubicBezTo>
                    <a:pt x="12858" y="20761"/>
                    <a:pt x="11095" y="22645"/>
                    <a:pt x="9514" y="24590"/>
                  </a:cubicBezTo>
                  <a:cubicBezTo>
                    <a:pt x="7964" y="26536"/>
                    <a:pt x="6535" y="28481"/>
                    <a:pt x="5320" y="30426"/>
                  </a:cubicBezTo>
                  <a:cubicBezTo>
                    <a:pt x="2949" y="34317"/>
                    <a:pt x="1459" y="38208"/>
                    <a:pt x="699" y="41581"/>
                  </a:cubicBezTo>
                  <a:cubicBezTo>
                    <a:pt x="304" y="43284"/>
                    <a:pt x="122" y="44803"/>
                    <a:pt x="61" y="46232"/>
                  </a:cubicBezTo>
                  <a:cubicBezTo>
                    <a:pt x="0" y="46901"/>
                    <a:pt x="0" y="47539"/>
                    <a:pt x="0" y="48117"/>
                  </a:cubicBezTo>
                  <a:cubicBezTo>
                    <a:pt x="61" y="48694"/>
                    <a:pt x="61" y="49272"/>
                    <a:pt x="92" y="49728"/>
                  </a:cubicBezTo>
                  <a:cubicBezTo>
                    <a:pt x="122" y="50183"/>
                    <a:pt x="213" y="50579"/>
                    <a:pt x="244" y="51004"/>
                  </a:cubicBezTo>
                  <a:cubicBezTo>
                    <a:pt x="274" y="51399"/>
                    <a:pt x="365" y="51703"/>
                    <a:pt x="426" y="51916"/>
                  </a:cubicBezTo>
                  <a:cubicBezTo>
                    <a:pt x="548" y="52402"/>
                    <a:pt x="578" y="52676"/>
                    <a:pt x="608" y="52676"/>
                  </a:cubicBezTo>
                  <a:cubicBezTo>
                    <a:pt x="669" y="52676"/>
                    <a:pt x="608" y="52402"/>
                    <a:pt x="578" y="51916"/>
                  </a:cubicBezTo>
                  <a:cubicBezTo>
                    <a:pt x="548" y="51642"/>
                    <a:pt x="517" y="51338"/>
                    <a:pt x="456" y="51004"/>
                  </a:cubicBezTo>
                  <a:cubicBezTo>
                    <a:pt x="426" y="50639"/>
                    <a:pt x="426" y="50214"/>
                    <a:pt x="396" y="49758"/>
                  </a:cubicBezTo>
                  <a:cubicBezTo>
                    <a:pt x="365" y="49272"/>
                    <a:pt x="396" y="48755"/>
                    <a:pt x="396" y="48147"/>
                  </a:cubicBezTo>
                  <a:cubicBezTo>
                    <a:pt x="396" y="47600"/>
                    <a:pt x="426" y="46931"/>
                    <a:pt x="517" y="46293"/>
                  </a:cubicBezTo>
                  <a:cubicBezTo>
                    <a:pt x="608" y="44955"/>
                    <a:pt x="882" y="43436"/>
                    <a:pt x="1277" y="41764"/>
                  </a:cubicBezTo>
                  <a:cubicBezTo>
                    <a:pt x="2098" y="38451"/>
                    <a:pt x="3617" y="34651"/>
                    <a:pt x="5988" y="30852"/>
                  </a:cubicBezTo>
                  <a:cubicBezTo>
                    <a:pt x="7143" y="28967"/>
                    <a:pt x="8572" y="27022"/>
                    <a:pt x="10122" y="25168"/>
                  </a:cubicBezTo>
                  <a:cubicBezTo>
                    <a:pt x="11672" y="23253"/>
                    <a:pt x="13435" y="21399"/>
                    <a:pt x="15259" y="19545"/>
                  </a:cubicBezTo>
                  <a:cubicBezTo>
                    <a:pt x="18937" y="15806"/>
                    <a:pt x="22615" y="12463"/>
                    <a:pt x="25806" y="9241"/>
                  </a:cubicBezTo>
                  <a:cubicBezTo>
                    <a:pt x="28998" y="6049"/>
                    <a:pt x="31673" y="3010"/>
                    <a:pt x="33709" y="274"/>
                  </a:cubicBezTo>
                  <a:cubicBezTo>
                    <a:pt x="33557" y="152"/>
                    <a:pt x="33405" y="92"/>
                    <a:pt x="33284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53"/>
            <p:cNvSpPr/>
            <p:nvPr/>
          </p:nvSpPr>
          <p:spPr>
            <a:xfrm>
              <a:off x="17920825" y="284500"/>
              <a:ext cx="26600" cy="245450"/>
            </a:xfrm>
            <a:custGeom>
              <a:avLst/>
              <a:gdLst/>
              <a:ahLst/>
              <a:cxnLst/>
              <a:rect l="l" t="t" r="r" b="b"/>
              <a:pathLst>
                <a:path w="1064" h="9818" extrusionOk="0">
                  <a:moveTo>
                    <a:pt x="1064" y="0"/>
                  </a:moveTo>
                  <a:cubicBezTo>
                    <a:pt x="912" y="30"/>
                    <a:pt x="790" y="30"/>
                    <a:pt x="638" y="30"/>
                  </a:cubicBezTo>
                  <a:cubicBezTo>
                    <a:pt x="456" y="1094"/>
                    <a:pt x="304" y="2280"/>
                    <a:pt x="182" y="3587"/>
                  </a:cubicBezTo>
                  <a:cubicBezTo>
                    <a:pt x="0" y="5958"/>
                    <a:pt x="91" y="8176"/>
                    <a:pt x="243" y="9727"/>
                  </a:cubicBezTo>
                  <a:lnTo>
                    <a:pt x="243" y="9818"/>
                  </a:lnTo>
                  <a:lnTo>
                    <a:pt x="304" y="9727"/>
                  </a:lnTo>
                  <a:cubicBezTo>
                    <a:pt x="395" y="9666"/>
                    <a:pt x="456" y="9605"/>
                    <a:pt x="547" y="9575"/>
                  </a:cubicBezTo>
                  <a:cubicBezTo>
                    <a:pt x="456" y="8025"/>
                    <a:pt x="456" y="5897"/>
                    <a:pt x="638" y="3556"/>
                  </a:cubicBezTo>
                  <a:cubicBezTo>
                    <a:pt x="760" y="2310"/>
                    <a:pt x="912" y="1094"/>
                    <a:pt x="1064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53"/>
            <p:cNvSpPr/>
            <p:nvPr/>
          </p:nvSpPr>
          <p:spPr>
            <a:xfrm>
              <a:off x="18004400" y="434200"/>
              <a:ext cx="240150" cy="30700"/>
            </a:xfrm>
            <a:custGeom>
              <a:avLst/>
              <a:gdLst/>
              <a:ahLst/>
              <a:cxnLst/>
              <a:rect l="l" t="t" r="r" b="b"/>
              <a:pathLst>
                <a:path w="9606" h="1228" extrusionOk="0">
                  <a:moveTo>
                    <a:pt x="9514" y="0"/>
                  </a:moveTo>
                  <a:cubicBezTo>
                    <a:pt x="8967" y="152"/>
                    <a:pt x="8451" y="274"/>
                    <a:pt x="7873" y="395"/>
                  </a:cubicBezTo>
                  <a:cubicBezTo>
                    <a:pt x="6809" y="578"/>
                    <a:pt x="5776" y="699"/>
                    <a:pt x="4833" y="790"/>
                  </a:cubicBezTo>
                  <a:cubicBezTo>
                    <a:pt x="4167" y="812"/>
                    <a:pt x="3547" y="833"/>
                    <a:pt x="2982" y="833"/>
                  </a:cubicBezTo>
                  <a:cubicBezTo>
                    <a:pt x="2748" y="833"/>
                    <a:pt x="2524" y="830"/>
                    <a:pt x="2311" y="821"/>
                  </a:cubicBezTo>
                  <a:cubicBezTo>
                    <a:pt x="1161" y="796"/>
                    <a:pt x="366" y="713"/>
                    <a:pt x="99" y="713"/>
                  </a:cubicBezTo>
                  <a:cubicBezTo>
                    <a:pt x="34" y="713"/>
                    <a:pt x="1" y="718"/>
                    <a:pt x="1" y="730"/>
                  </a:cubicBezTo>
                  <a:cubicBezTo>
                    <a:pt x="1" y="790"/>
                    <a:pt x="882" y="1003"/>
                    <a:pt x="2311" y="1155"/>
                  </a:cubicBezTo>
                  <a:cubicBezTo>
                    <a:pt x="2712" y="1205"/>
                    <a:pt x="3160" y="1228"/>
                    <a:pt x="3638" y="1228"/>
                  </a:cubicBezTo>
                  <a:cubicBezTo>
                    <a:pt x="4029" y="1228"/>
                    <a:pt x="4440" y="1213"/>
                    <a:pt x="4864" y="1185"/>
                  </a:cubicBezTo>
                  <a:cubicBezTo>
                    <a:pt x="5806" y="1155"/>
                    <a:pt x="6870" y="1033"/>
                    <a:pt x="7995" y="851"/>
                  </a:cubicBezTo>
                  <a:cubicBezTo>
                    <a:pt x="8542" y="730"/>
                    <a:pt x="9089" y="638"/>
                    <a:pt x="9606" y="486"/>
                  </a:cubicBezTo>
                  <a:cubicBezTo>
                    <a:pt x="9514" y="274"/>
                    <a:pt x="9514" y="122"/>
                    <a:pt x="9514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53"/>
            <p:cNvSpPr/>
            <p:nvPr/>
          </p:nvSpPr>
          <p:spPr>
            <a:xfrm>
              <a:off x="16965625" y="1396900"/>
              <a:ext cx="342750" cy="43950"/>
            </a:xfrm>
            <a:custGeom>
              <a:avLst/>
              <a:gdLst/>
              <a:ahLst/>
              <a:cxnLst/>
              <a:rect l="l" t="t" r="r" b="b"/>
              <a:pathLst>
                <a:path w="13710" h="1758" extrusionOk="0">
                  <a:moveTo>
                    <a:pt x="10" y="0"/>
                  </a:moveTo>
                  <a:cubicBezTo>
                    <a:pt x="4" y="0"/>
                    <a:pt x="1" y="1"/>
                    <a:pt x="1" y="3"/>
                  </a:cubicBezTo>
                  <a:cubicBezTo>
                    <a:pt x="1" y="34"/>
                    <a:pt x="183" y="125"/>
                    <a:pt x="487" y="216"/>
                  </a:cubicBezTo>
                  <a:cubicBezTo>
                    <a:pt x="821" y="338"/>
                    <a:pt x="1277" y="490"/>
                    <a:pt x="1885" y="672"/>
                  </a:cubicBezTo>
                  <a:cubicBezTo>
                    <a:pt x="3101" y="1037"/>
                    <a:pt x="4803" y="1401"/>
                    <a:pt x="6718" y="1584"/>
                  </a:cubicBezTo>
                  <a:cubicBezTo>
                    <a:pt x="7791" y="1705"/>
                    <a:pt x="8825" y="1757"/>
                    <a:pt x="9747" y="1757"/>
                  </a:cubicBezTo>
                  <a:cubicBezTo>
                    <a:pt x="10443" y="1757"/>
                    <a:pt x="11075" y="1727"/>
                    <a:pt x="11612" y="1675"/>
                  </a:cubicBezTo>
                  <a:cubicBezTo>
                    <a:pt x="12250" y="1645"/>
                    <a:pt x="12767" y="1553"/>
                    <a:pt x="13101" y="1523"/>
                  </a:cubicBezTo>
                  <a:cubicBezTo>
                    <a:pt x="13527" y="1493"/>
                    <a:pt x="13709" y="1432"/>
                    <a:pt x="13679" y="1401"/>
                  </a:cubicBezTo>
                  <a:cubicBezTo>
                    <a:pt x="13679" y="1393"/>
                    <a:pt x="13608" y="1389"/>
                    <a:pt x="13478" y="1389"/>
                  </a:cubicBezTo>
                  <a:cubicBezTo>
                    <a:pt x="13164" y="1389"/>
                    <a:pt x="12502" y="1410"/>
                    <a:pt x="11642" y="1432"/>
                  </a:cubicBezTo>
                  <a:cubicBezTo>
                    <a:pt x="11331" y="1447"/>
                    <a:pt x="10991" y="1455"/>
                    <a:pt x="10626" y="1455"/>
                  </a:cubicBezTo>
                  <a:cubicBezTo>
                    <a:pt x="9532" y="1455"/>
                    <a:pt x="8215" y="1386"/>
                    <a:pt x="6779" y="1249"/>
                  </a:cubicBezTo>
                  <a:cubicBezTo>
                    <a:pt x="4894" y="1067"/>
                    <a:pt x="3192" y="733"/>
                    <a:pt x="1976" y="459"/>
                  </a:cubicBezTo>
                  <a:cubicBezTo>
                    <a:pt x="838" y="203"/>
                    <a:pt x="100" y="0"/>
                    <a:pt x="10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53"/>
            <p:cNvSpPr/>
            <p:nvPr/>
          </p:nvSpPr>
          <p:spPr>
            <a:xfrm>
              <a:off x="17458050" y="-253525"/>
              <a:ext cx="490150" cy="714325"/>
            </a:xfrm>
            <a:custGeom>
              <a:avLst/>
              <a:gdLst/>
              <a:ahLst/>
              <a:cxnLst/>
              <a:rect l="l" t="t" r="r" b="b"/>
              <a:pathLst>
                <a:path w="19606" h="28573" extrusionOk="0">
                  <a:moveTo>
                    <a:pt x="19508" y="0"/>
                  </a:moveTo>
                  <a:cubicBezTo>
                    <a:pt x="19272" y="0"/>
                    <a:pt x="17724" y="3178"/>
                    <a:pt x="14833" y="8117"/>
                  </a:cubicBezTo>
                  <a:cubicBezTo>
                    <a:pt x="13344" y="10579"/>
                    <a:pt x="11520" y="13466"/>
                    <a:pt x="9271" y="16506"/>
                  </a:cubicBezTo>
                  <a:cubicBezTo>
                    <a:pt x="8176" y="18026"/>
                    <a:pt x="6930" y="19576"/>
                    <a:pt x="5562" y="21126"/>
                  </a:cubicBezTo>
                  <a:cubicBezTo>
                    <a:pt x="4863" y="21886"/>
                    <a:pt x="4195" y="22707"/>
                    <a:pt x="3435" y="23466"/>
                  </a:cubicBezTo>
                  <a:cubicBezTo>
                    <a:pt x="2705" y="24257"/>
                    <a:pt x="1945" y="24986"/>
                    <a:pt x="1155" y="25776"/>
                  </a:cubicBezTo>
                  <a:cubicBezTo>
                    <a:pt x="1003" y="25928"/>
                    <a:pt x="851" y="26080"/>
                    <a:pt x="699" y="26202"/>
                  </a:cubicBezTo>
                  <a:cubicBezTo>
                    <a:pt x="699" y="26354"/>
                    <a:pt x="699" y="26445"/>
                    <a:pt x="669" y="26597"/>
                  </a:cubicBezTo>
                  <a:cubicBezTo>
                    <a:pt x="547" y="27327"/>
                    <a:pt x="365" y="27965"/>
                    <a:pt x="0" y="28573"/>
                  </a:cubicBezTo>
                  <a:cubicBezTo>
                    <a:pt x="699" y="27965"/>
                    <a:pt x="1368" y="27357"/>
                    <a:pt x="2067" y="26719"/>
                  </a:cubicBezTo>
                  <a:cubicBezTo>
                    <a:pt x="2857" y="25928"/>
                    <a:pt x="3648" y="25169"/>
                    <a:pt x="4377" y="24378"/>
                  </a:cubicBezTo>
                  <a:cubicBezTo>
                    <a:pt x="5137" y="23558"/>
                    <a:pt x="5836" y="22767"/>
                    <a:pt x="6505" y="21977"/>
                  </a:cubicBezTo>
                  <a:cubicBezTo>
                    <a:pt x="7873" y="20366"/>
                    <a:pt x="9119" y="18785"/>
                    <a:pt x="10243" y="17235"/>
                  </a:cubicBezTo>
                  <a:cubicBezTo>
                    <a:pt x="12462" y="14105"/>
                    <a:pt x="14256" y="11095"/>
                    <a:pt x="15623" y="8573"/>
                  </a:cubicBezTo>
                  <a:cubicBezTo>
                    <a:pt x="16991" y="6019"/>
                    <a:pt x="17994" y="3892"/>
                    <a:pt x="18633" y="2372"/>
                  </a:cubicBezTo>
                  <a:cubicBezTo>
                    <a:pt x="19301" y="913"/>
                    <a:pt x="19605" y="62"/>
                    <a:pt x="19514" y="1"/>
                  </a:cubicBezTo>
                  <a:cubicBezTo>
                    <a:pt x="19512" y="0"/>
                    <a:pt x="19510" y="0"/>
                    <a:pt x="19508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53"/>
            <p:cNvSpPr/>
            <p:nvPr/>
          </p:nvSpPr>
          <p:spPr>
            <a:xfrm>
              <a:off x="17639650" y="-626900"/>
              <a:ext cx="348825" cy="668250"/>
            </a:xfrm>
            <a:custGeom>
              <a:avLst/>
              <a:gdLst/>
              <a:ahLst/>
              <a:cxnLst/>
              <a:rect l="l" t="t" r="r" b="b"/>
              <a:pathLst>
                <a:path w="13953" h="26730" extrusionOk="0">
                  <a:moveTo>
                    <a:pt x="10093" y="1"/>
                  </a:moveTo>
                  <a:cubicBezTo>
                    <a:pt x="8670" y="1"/>
                    <a:pt x="7212" y="816"/>
                    <a:pt x="6566" y="2109"/>
                  </a:cubicBezTo>
                  <a:cubicBezTo>
                    <a:pt x="6281" y="1335"/>
                    <a:pt x="5463" y="929"/>
                    <a:pt x="4634" y="929"/>
                  </a:cubicBezTo>
                  <a:cubicBezTo>
                    <a:pt x="4226" y="929"/>
                    <a:pt x="3816" y="1027"/>
                    <a:pt x="3466" y="1228"/>
                  </a:cubicBezTo>
                  <a:cubicBezTo>
                    <a:pt x="2371" y="1805"/>
                    <a:pt x="1764" y="3021"/>
                    <a:pt x="1338" y="4146"/>
                  </a:cubicBezTo>
                  <a:cubicBezTo>
                    <a:pt x="1" y="7884"/>
                    <a:pt x="31" y="11988"/>
                    <a:pt x="912" y="15817"/>
                  </a:cubicBezTo>
                  <a:cubicBezTo>
                    <a:pt x="1794" y="19647"/>
                    <a:pt x="3496" y="23264"/>
                    <a:pt x="5411" y="26730"/>
                  </a:cubicBezTo>
                  <a:lnTo>
                    <a:pt x="13010" y="7033"/>
                  </a:lnTo>
                  <a:cubicBezTo>
                    <a:pt x="13496" y="5878"/>
                    <a:pt x="13952" y="4602"/>
                    <a:pt x="13800" y="3355"/>
                  </a:cubicBezTo>
                  <a:cubicBezTo>
                    <a:pt x="13557" y="1714"/>
                    <a:pt x="12250" y="316"/>
                    <a:pt x="10639" y="42"/>
                  </a:cubicBezTo>
                  <a:cubicBezTo>
                    <a:pt x="10459" y="14"/>
                    <a:pt x="10276" y="1"/>
                    <a:pt x="10093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53"/>
            <p:cNvSpPr/>
            <p:nvPr/>
          </p:nvSpPr>
          <p:spPr>
            <a:xfrm>
              <a:off x="17299975" y="-506550"/>
              <a:ext cx="501550" cy="3855700"/>
            </a:xfrm>
            <a:custGeom>
              <a:avLst/>
              <a:gdLst/>
              <a:ahLst/>
              <a:cxnLst/>
              <a:rect l="l" t="t" r="r" b="b"/>
              <a:pathLst>
                <a:path w="20062" h="154228" extrusionOk="0">
                  <a:moveTo>
                    <a:pt x="1" y="0"/>
                  </a:moveTo>
                  <a:lnTo>
                    <a:pt x="1" y="0"/>
                  </a:lnTo>
                  <a:cubicBezTo>
                    <a:pt x="75" y="129"/>
                    <a:pt x="150" y="257"/>
                    <a:pt x="225" y="386"/>
                  </a:cubicBezTo>
                  <a:lnTo>
                    <a:pt x="225" y="386"/>
                  </a:lnTo>
                  <a:cubicBezTo>
                    <a:pt x="151" y="256"/>
                    <a:pt x="76" y="128"/>
                    <a:pt x="1" y="0"/>
                  </a:cubicBezTo>
                  <a:close/>
                  <a:moveTo>
                    <a:pt x="225" y="386"/>
                  </a:moveTo>
                  <a:cubicBezTo>
                    <a:pt x="2404" y="4215"/>
                    <a:pt x="3779" y="8989"/>
                    <a:pt x="4955" y="13222"/>
                  </a:cubicBezTo>
                  <a:cubicBezTo>
                    <a:pt x="6262" y="17964"/>
                    <a:pt x="7022" y="22888"/>
                    <a:pt x="6901" y="27873"/>
                  </a:cubicBezTo>
                  <a:cubicBezTo>
                    <a:pt x="6688" y="36961"/>
                    <a:pt x="3527" y="45685"/>
                    <a:pt x="2645" y="54712"/>
                  </a:cubicBezTo>
                  <a:cubicBezTo>
                    <a:pt x="1551" y="66050"/>
                    <a:pt x="2341" y="77357"/>
                    <a:pt x="6141" y="88208"/>
                  </a:cubicBezTo>
                  <a:cubicBezTo>
                    <a:pt x="9363" y="97509"/>
                    <a:pt x="13861" y="106810"/>
                    <a:pt x="15229" y="116598"/>
                  </a:cubicBezTo>
                  <a:cubicBezTo>
                    <a:pt x="16810" y="127874"/>
                    <a:pt x="15685" y="141826"/>
                    <a:pt x="9606" y="151826"/>
                  </a:cubicBezTo>
                  <a:cubicBezTo>
                    <a:pt x="10943" y="151887"/>
                    <a:pt x="12311" y="152343"/>
                    <a:pt x="13466" y="153164"/>
                  </a:cubicBezTo>
                  <a:cubicBezTo>
                    <a:pt x="13983" y="153498"/>
                    <a:pt x="14348" y="153832"/>
                    <a:pt x="14743" y="154227"/>
                  </a:cubicBezTo>
                  <a:cubicBezTo>
                    <a:pt x="18025" y="147176"/>
                    <a:pt x="18603" y="140002"/>
                    <a:pt x="19363" y="132434"/>
                  </a:cubicBezTo>
                  <a:cubicBezTo>
                    <a:pt x="20062" y="125899"/>
                    <a:pt x="18481" y="119637"/>
                    <a:pt x="17266" y="113224"/>
                  </a:cubicBezTo>
                  <a:cubicBezTo>
                    <a:pt x="16870" y="110944"/>
                    <a:pt x="15898" y="108877"/>
                    <a:pt x="15351" y="106598"/>
                  </a:cubicBezTo>
                  <a:cubicBezTo>
                    <a:pt x="13527" y="98877"/>
                    <a:pt x="9423" y="91917"/>
                    <a:pt x="7508" y="84287"/>
                  </a:cubicBezTo>
                  <a:cubicBezTo>
                    <a:pt x="5502" y="76232"/>
                    <a:pt x="4439" y="67934"/>
                    <a:pt x="4499" y="59606"/>
                  </a:cubicBezTo>
                  <a:cubicBezTo>
                    <a:pt x="4590" y="52068"/>
                    <a:pt x="6110" y="44712"/>
                    <a:pt x="7205" y="37326"/>
                  </a:cubicBezTo>
                  <a:cubicBezTo>
                    <a:pt x="8116" y="31217"/>
                    <a:pt x="8694" y="24530"/>
                    <a:pt x="7296" y="18481"/>
                  </a:cubicBezTo>
                  <a:cubicBezTo>
                    <a:pt x="6597" y="15532"/>
                    <a:pt x="6171" y="12675"/>
                    <a:pt x="5077" y="9788"/>
                  </a:cubicBezTo>
                  <a:cubicBezTo>
                    <a:pt x="3764" y="6462"/>
                    <a:pt x="2004" y="3445"/>
                    <a:pt x="225" y="386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53"/>
            <p:cNvSpPr/>
            <p:nvPr/>
          </p:nvSpPr>
          <p:spPr>
            <a:xfrm>
              <a:off x="16207250" y="2064900"/>
              <a:ext cx="228000" cy="233325"/>
            </a:xfrm>
            <a:custGeom>
              <a:avLst/>
              <a:gdLst/>
              <a:ahLst/>
              <a:cxnLst/>
              <a:rect l="l" t="t" r="r" b="b"/>
              <a:pathLst>
                <a:path w="9120" h="9333" extrusionOk="0">
                  <a:moveTo>
                    <a:pt x="7417" y="1"/>
                  </a:moveTo>
                  <a:cubicBezTo>
                    <a:pt x="7265" y="1"/>
                    <a:pt x="7174" y="31"/>
                    <a:pt x="7083" y="92"/>
                  </a:cubicBezTo>
                  <a:cubicBezTo>
                    <a:pt x="6019" y="822"/>
                    <a:pt x="5472" y="2281"/>
                    <a:pt x="5806" y="3527"/>
                  </a:cubicBezTo>
                  <a:cubicBezTo>
                    <a:pt x="5350" y="2524"/>
                    <a:pt x="4438" y="1825"/>
                    <a:pt x="3375" y="1612"/>
                  </a:cubicBezTo>
                  <a:cubicBezTo>
                    <a:pt x="3314" y="1602"/>
                    <a:pt x="3243" y="1595"/>
                    <a:pt x="3170" y="1595"/>
                  </a:cubicBezTo>
                  <a:cubicBezTo>
                    <a:pt x="3023" y="1595"/>
                    <a:pt x="2868" y="1622"/>
                    <a:pt x="2767" y="1703"/>
                  </a:cubicBezTo>
                  <a:cubicBezTo>
                    <a:pt x="2706" y="1764"/>
                    <a:pt x="2615" y="1916"/>
                    <a:pt x="2584" y="2037"/>
                  </a:cubicBezTo>
                  <a:cubicBezTo>
                    <a:pt x="2372" y="2767"/>
                    <a:pt x="2645" y="3527"/>
                    <a:pt x="3010" y="4165"/>
                  </a:cubicBezTo>
                  <a:cubicBezTo>
                    <a:pt x="3191" y="4557"/>
                    <a:pt x="3881" y="5938"/>
                    <a:pt x="4278" y="6018"/>
                  </a:cubicBezTo>
                  <a:lnTo>
                    <a:pt x="4278" y="6018"/>
                  </a:lnTo>
                  <a:cubicBezTo>
                    <a:pt x="3808" y="5934"/>
                    <a:pt x="3267" y="5866"/>
                    <a:pt x="2725" y="5866"/>
                  </a:cubicBezTo>
                  <a:cubicBezTo>
                    <a:pt x="1689" y="5866"/>
                    <a:pt x="649" y="6116"/>
                    <a:pt x="92" y="6992"/>
                  </a:cubicBezTo>
                  <a:cubicBezTo>
                    <a:pt x="31" y="7053"/>
                    <a:pt x="1" y="7144"/>
                    <a:pt x="1" y="7235"/>
                  </a:cubicBezTo>
                  <a:cubicBezTo>
                    <a:pt x="1" y="7357"/>
                    <a:pt x="92" y="7448"/>
                    <a:pt x="153" y="7509"/>
                  </a:cubicBezTo>
                  <a:cubicBezTo>
                    <a:pt x="1004" y="8360"/>
                    <a:pt x="2220" y="8816"/>
                    <a:pt x="3375" y="8968"/>
                  </a:cubicBezTo>
                  <a:cubicBezTo>
                    <a:pt x="3787" y="9021"/>
                    <a:pt x="4196" y="9041"/>
                    <a:pt x="4603" y="9041"/>
                  </a:cubicBezTo>
                  <a:cubicBezTo>
                    <a:pt x="5781" y="9041"/>
                    <a:pt x="6943" y="8875"/>
                    <a:pt x="8111" y="8875"/>
                  </a:cubicBezTo>
                  <a:cubicBezTo>
                    <a:pt x="8369" y="8875"/>
                    <a:pt x="8627" y="8883"/>
                    <a:pt x="8886" y="8903"/>
                  </a:cubicBezTo>
                  <a:lnTo>
                    <a:pt x="8886" y="8903"/>
                  </a:lnTo>
                  <a:cubicBezTo>
                    <a:pt x="8785" y="8573"/>
                    <a:pt x="8785" y="8179"/>
                    <a:pt x="8785" y="7813"/>
                  </a:cubicBezTo>
                  <a:cubicBezTo>
                    <a:pt x="8815" y="6688"/>
                    <a:pt x="8846" y="5563"/>
                    <a:pt x="8907" y="4439"/>
                  </a:cubicBezTo>
                  <a:cubicBezTo>
                    <a:pt x="8937" y="3679"/>
                    <a:pt x="8967" y="2919"/>
                    <a:pt x="8815" y="2159"/>
                  </a:cubicBezTo>
                  <a:cubicBezTo>
                    <a:pt x="8663" y="1430"/>
                    <a:pt x="8360" y="670"/>
                    <a:pt x="7782" y="183"/>
                  </a:cubicBezTo>
                  <a:cubicBezTo>
                    <a:pt x="7691" y="62"/>
                    <a:pt x="7569" y="1"/>
                    <a:pt x="7417" y="1"/>
                  </a:cubicBezTo>
                  <a:close/>
                  <a:moveTo>
                    <a:pt x="8886" y="8903"/>
                  </a:moveTo>
                  <a:cubicBezTo>
                    <a:pt x="8935" y="9065"/>
                    <a:pt x="9009" y="9212"/>
                    <a:pt x="9119" y="9332"/>
                  </a:cubicBezTo>
                  <a:lnTo>
                    <a:pt x="8937" y="8907"/>
                  </a:lnTo>
                  <a:cubicBezTo>
                    <a:pt x="8920" y="8905"/>
                    <a:pt x="8903" y="8904"/>
                    <a:pt x="8886" y="8903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53"/>
            <p:cNvSpPr/>
            <p:nvPr/>
          </p:nvSpPr>
          <p:spPr>
            <a:xfrm>
              <a:off x="16765025" y="1922650"/>
              <a:ext cx="187700" cy="177250"/>
            </a:xfrm>
            <a:custGeom>
              <a:avLst/>
              <a:gdLst/>
              <a:ahLst/>
              <a:cxnLst/>
              <a:rect l="l" t="t" r="r" b="b"/>
              <a:pathLst>
                <a:path w="7508" h="7090" extrusionOk="0">
                  <a:moveTo>
                    <a:pt x="3587" y="1"/>
                  </a:moveTo>
                  <a:cubicBezTo>
                    <a:pt x="3567" y="1"/>
                    <a:pt x="3546" y="3"/>
                    <a:pt x="3526" y="7"/>
                  </a:cubicBezTo>
                  <a:cubicBezTo>
                    <a:pt x="3465" y="7"/>
                    <a:pt x="3374" y="98"/>
                    <a:pt x="3313" y="159"/>
                  </a:cubicBezTo>
                  <a:cubicBezTo>
                    <a:pt x="2918" y="584"/>
                    <a:pt x="2888" y="1162"/>
                    <a:pt x="2918" y="1679"/>
                  </a:cubicBezTo>
                  <a:cubicBezTo>
                    <a:pt x="2918" y="1976"/>
                    <a:pt x="2918" y="3084"/>
                    <a:pt x="3173" y="3306"/>
                  </a:cubicBezTo>
                  <a:lnTo>
                    <a:pt x="3173" y="3306"/>
                  </a:lnTo>
                  <a:cubicBezTo>
                    <a:pt x="2604" y="2871"/>
                    <a:pt x="1790" y="2412"/>
                    <a:pt x="1019" y="2412"/>
                  </a:cubicBezTo>
                  <a:cubicBezTo>
                    <a:pt x="718" y="2412"/>
                    <a:pt x="423" y="2482"/>
                    <a:pt x="152" y="2651"/>
                  </a:cubicBezTo>
                  <a:cubicBezTo>
                    <a:pt x="61" y="2682"/>
                    <a:pt x="31" y="2712"/>
                    <a:pt x="0" y="2803"/>
                  </a:cubicBezTo>
                  <a:cubicBezTo>
                    <a:pt x="0" y="2864"/>
                    <a:pt x="0" y="2955"/>
                    <a:pt x="31" y="3016"/>
                  </a:cubicBezTo>
                  <a:cubicBezTo>
                    <a:pt x="335" y="3806"/>
                    <a:pt x="973" y="4475"/>
                    <a:pt x="1702" y="4961"/>
                  </a:cubicBezTo>
                  <a:cubicBezTo>
                    <a:pt x="2858" y="5702"/>
                    <a:pt x="4157" y="5981"/>
                    <a:pt x="5292" y="6613"/>
                  </a:cubicBezTo>
                  <a:lnTo>
                    <a:pt x="5292" y="6613"/>
                  </a:lnTo>
                  <a:cubicBezTo>
                    <a:pt x="5329" y="6397"/>
                    <a:pt x="5425" y="6191"/>
                    <a:pt x="5532" y="5995"/>
                  </a:cubicBezTo>
                  <a:cubicBezTo>
                    <a:pt x="5927" y="5235"/>
                    <a:pt x="6292" y="4505"/>
                    <a:pt x="6687" y="3776"/>
                  </a:cubicBezTo>
                  <a:cubicBezTo>
                    <a:pt x="6930" y="3290"/>
                    <a:pt x="7174" y="2803"/>
                    <a:pt x="7326" y="2256"/>
                  </a:cubicBezTo>
                  <a:cubicBezTo>
                    <a:pt x="7478" y="1739"/>
                    <a:pt x="7508" y="1132"/>
                    <a:pt x="7295" y="615"/>
                  </a:cubicBezTo>
                  <a:cubicBezTo>
                    <a:pt x="7234" y="524"/>
                    <a:pt x="7204" y="402"/>
                    <a:pt x="7082" y="372"/>
                  </a:cubicBezTo>
                  <a:lnTo>
                    <a:pt x="6839" y="372"/>
                  </a:lnTo>
                  <a:cubicBezTo>
                    <a:pt x="5867" y="463"/>
                    <a:pt x="5076" y="1284"/>
                    <a:pt x="4924" y="2195"/>
                  </a:cubicBezTo>
                  <a:cubicBezTo>
                    <a:pt x="4955" y="1375"/>
                    <a:pt x="4560" y="615"/>
                    <a:pt x="3952" y="159"/>
                  </a:cubicBezTo>
                  <a:cubicBezTo>
                    <a:pt x="3846" y="80"/>
                    <a:pt x="3718" y="1"/>
                    <a:pt x="3587" y="1"/>
                  </a:cubicBezTo>
                  <a:close/>
                  <a:moveTo>
                    <a:pt x="5292" y="6613"/>
                  </a:moveTo>
                  <a:lnTo>
                    <a:pt x="5292" y="6613"/>
                  </a:lnTo>
                  <a:cubicBezTo>
                    <a:pt x="5266" y="6767"/>
                    <a:pt x="5269" y="6925"/>
                    <a:pt x="5319" y="7089"/>
                  </a:cubicBezTo>
                  <a:lnTo>
                    <a:pt x="5380" y="6664"/>
                  </a:lnTo>
                  <a:cubicBezTo>
                    <a:pt x="5351" y="6647"/>
                    <a:pt x="5321" y="6630"/>
                    <a:pt x="5292" y="6613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53"/>
            <p:cNvSpPr/>
            <p:nvPr/>
          </p:nvSpPr>
          <p:spPr>
            <a:xfrm>
              <a:off x="16391900" y="2587725"/>
              <a:ext cx="190775" cy="183900"/>
            </a:xfrm>
            <a:custGeom>
              <a:avLst/>
              <a:gdLst/>
              <a:ahLst/>
              <a:cxnLst/>
              <a:rect l="l" t="t" r="r" b="b"/>
              <a:pathLst>
                <a:path w="7631" h="7356" extrusionOk="0">
                  <a:moveTo>
                    <a:pt x="7630" y="0"/>
                  </a:moveTo>
                  <a:lnTo>
                    <a:pt x="7326" y="122"/>
                  </a:lnTo>
                  <a:cubicBezTo>
                    <a:pt x="7324" y="144"/>
                    <a:pt x="7321" y="166"/>
                    <a:pt x="7319" y="188"/>
                  </a:cubicBezTo>
                  <a:lnTo>
                    <a:pt x="7319" y="188"/>
                  </a:lnTo>
                  <a:cubicBezTo>
                    <a:pt x="7432" y="145"/>
                    <a:pt x="7538" y="84"/>
                    <a:pt x="7630" y="0"/>
                  </a:cubicBezTo>
                  <a:close/>
                  <a:moveTo>
                    <a:pt x="2540" y="43"/>
                  </a:moveTo>
                  <a:cubicBezTo>
                    <a:pt x="2302" y="43"/>
                    <a:pt x="2063" y="55"/>
                    <a:pt x="1825" y="91"/>
                  </a:cubicBezTo>
                  <a:cubicBezTo>
                    <a:pt x="1217" y="152"/>
                    <a:pt x="609" y="395"/>
                    <a:pt x="183" y="851"/>
                  </a:cubicBezTo>
                  <a:cubicBezTo>
                    <a:pt x="92" y="912"/>
                    <a:pt x="31" y="1034"/>
                    <a:pt x="31" y="1155"/>
                  </a:cubicBezTo>
                  <a:cubicBezTo>
                    <a:pt x="1" y="1216"/>
                    <a:pt x="62" y="1337"/>
                    <a:pt x="92" y="1429"/>
                  </a:cubicBezTo>
                  <a:cubicBezTo>
                    <a:pt x="564" y="2124"/>
                    <a:pt x="1422" y="2596"/>
                    <a:pt x="2267" y="2596"/>
                  </a:cubicBezTo>
                  <a:cubicBezTo>
                    <a:pt x="2456" y="2596"/>
                    <a:pt x="2644" y="2573"/>
                    <a:pt x="2828" y="2523"/>
                  </a:cubicBezTo>
                  <a:lnTo>
                    <a:pt x="2828" y="2523"/>
                  </a:lnTo>
                  <a:cubicBezTo>
                    <a:pt x="2037" y="2827"/>
                    <a:pt x="1429" y="3587"/>
                    <a:pt x="1247" y="4407"/>
                  </a:cubicBezTo>
                  <a:cubicBezTo>
                    <a:pt x="1217" y="4559"/>
                    <a:pt x="1156" y="4772"/>
                    <a:pt x="1277" y="4924"/>
                  </a:cubicBezTo>
                  <a:cubicBezTo>
                    <a:pt x="1369" y="5015"/>
                    <a:pt x="1429" y="5076"/>
                    <a:pt x="1551" y="5107"/>
                  </a:cubicBezTo>
                  <a:cubicBezTo>
                    <a:pt x="1724" y="5167"/>
                    <a:pt x="1897" y="5193"/>
                    <a:pt x="2068" y="5193"/>
                  </a:cubicBezTo>
                  <a:cubicBezTo>
                    <a:pt x="2498" y="5193"/>
                    <a:pt x="2914" y="5029"/>
                    <a:pt x="3284" y="4833"/>
                  </a:cubicBezTo>
                  <a:cubicBezTo>
                    <a:pt x="3588" y="4651"/>
                    <a:pt x="4773" y="4164"/>
                    <a:pt x="4864" y="3800"/>
                  </a:cubicBezTo>
                  <a:lnTo>
                    <a:pt x="4864" y="3800"/>
                  </a:lnTo>
                  <a:cubicBezTo>
                    <a:pt x="4591" y="4955"/>
                    <a:pt x="4439" y="6535"/>
                    <a:pt x="5502" y="7265"/>
                  </a:cubicBezTo>
                  <a:cubicBezTo>
                    <a:pt x="5563" y="7295"/>
                    <a:pt x="5654" y="7356"/>
                    <a:pt x="5715" y="7356"/>
                  </a:cubicBezTo>
                  <a:cubicBezTo>
                    <a:pt x="5837" y="7356"/>
                    <a:pt x="5867" y="7265"/>
                    <a:pt x="5958" y="7234"/>
                  </a:cubicBezTo>
                  <a:cubicBezTo>
                    <a:pt x="6627" y="6535"/>
                    <a:pt x="7053" y="5593"/>
                    <a:pt x="7205" y="4651"/>
                  </a:cubicBezTo>
                  <a:cubicBezTo>
                    <a:pt x="7474" y="3153"/>
                    <a:pt x="7153" y="1685"/>
                    <a:pt x="7319" y="188"/>
                  </a:cubicBezTo>
                  <a:lnTo>
                    <a:pt x="7319" y="188"/>
                  </a:lnTo>
                  <a:cubicBezTo>
                    <a:pt x="7119" y="264"/>
                    <a:pt x="6897" y="286"/>
                    <a:pt x="6686" y="286"/>
                  </a:cubicBezTo>
                  <a:cubicBezTo>
                    <a:pt x="6581" y="286"/>
                    <a:pt x="6479" y="281"/>
                    <a:pt x="6384" y="274"/>
                  </a:cubicBezTo>
                  <a:cubicBezTo>
                    <a:pt x="5472" y="213"/>
                    <a:pt x="4560" y="152"/>
                    <a:pt x="3648" y="91"/>
                  </a:cubicBezTo>
                  <a:cubicBezTo>
                    <a:pt x="3279" y="73"/>
                    <a:pt x="2910" y="43"/>
                    <a:pt x="2540" y="43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53"/>
            <p:cNvSpPr/>
            <p:nvPr/>
          </p:nvSpPr>
          <p:spPr>
            <a:xfrm>
              <a:off x="18436775" y="558050"/>
              <a:ext cx="123125" cy="405800"/>
            </a:xfrm>
            <a:custGeom>
              <a:avLst/>
              <a:gdLst/>
              <a:ahLst/>
              <a:cxnLst/>
              <a:rect l="l" t="t" r="r" b="b"/>
              <a:pathLst>
                <a:path w="4925" h="16232" extrusionOk="0">
                  <a:moveTo>
                    <a:pt x="4925" y="0"/>
                  </a:moveTo>
                  <a:lnTo>
                    <a:pt x="4925" y="0"/>
                  </a:lnTo>
                  <a:cubicBezTo>
                    <a:pt x="4925" y="1"/>
                    <a:pt x="4773" y="183"/>
                    <a:pt x="4530" y="548"/>
                  </a:cubicBezTo>
                  <a:cubicBezTo>
                    <a:pt x="4408" y="730"/>
                    <a:pt x="4256" y="912"/>
                    <a:pt x="4074" y="1186"/>
                  </a:cubicBezTo>
                  <a:cubicBezTo>
                    <a:pt x="3922" y="1429"/>
                    <a:pt x="3709" y="1763"/>
                    <a:pt x="3527" y="2098"/>
                  </a:cubicBezTo>
                  <a:cubicBezTo>
                    <a:pt x="3162" y="2766"/>
                    <a:pt x="2706" y="3618"/>
                    <a:pt x="2280" y="4529"/>
                  </a:cubicBezTo>
                  <a:cubicBezTo>
                    <a:pt x="1855" y="5472"/>
                    <a:pt x="1429" y="6536"/>
                    <a:pt x="1095" y="7691"/>
                  </a:cubicBezTo>
                  <a:cubicBezTo>
                    <a:pt x="761" y="8815"/>
                    <a:pt x="517" y="9909"/>
                    <a:pt x="335" y="10943"/>
                  </a:cubicBezTo>
                  <a:cubicBezTo>
                    <a:pt x="183" y="11976"/>
                    <a:pt x="62" y="12888"/>
                    <a:pt x="31" y="13679"/>
                  </a:cubicBezTo>
                  <a:cubicBezTo>
                    <a:pt x="1" y="14074"/>
                    <a:pt x="1" y="14438"/>
                    <a:pt x="1" y="14742"/>
                  </a:cubicBezTo>
                  <a:lnTo>
                    <a:pt x="1" y="15533"/>
                  </a:lnTo>
                  <a:cubicBezTo>
                    <a:pt x="1" y="15958"/>
                    <a:pt x="31" y="16232"/>
                    <a:pt x="31" y="16232"/>
                  </a:cubicBezTo>
                  <a:cubicBezTo>
                    <a:pt x="31" y="16232"/>
                    <a:pt x="62" y="15989"/>
                    <a:pt x="62" y="15533"/>
                  </a:cubicBezTo>
                  <a:cubicBezTo>
                    <a:pt x="62" y="15320"/>
                    <a:pt x="62" y="15046"/>
                    <a:pt x="122" y="14742"/>
                  </a:cubicBezTo>
                  <a:cubicBezTo>
                    <a:pt x="153" y="14438"/>
                    <a:pt x="153" y="14104"/>
                    <a:pt x="183" y="13679"/>
                  </a:cubicBezTo>
                  <a:cubicBezTo>
                    <a:pt x="274" y="12919"/>
                    <a:pt x="365" y="11976"/>
                    <a:pt x="517" y="10973"/>
                  </a:cubicBezTo>
                  <a:cubicBezTo>
                    <a:pt x="730" y="9970"/>
                    <a:pt x="973" y="8846"/>
                    <a:pt x="1277" y="7751"/>
                  </a:cubicBezTo>
                  <a:cubicBezTo>
                    <a:pt x="1642" y="6627"/>
                    <a:pt x="2037" y="5563"/>
                    <a:pt x="2432" y="4651"/>
                  </a:cubicBezTo>
                  <a:cubicBezTo>
                    <a:pt x="2858" y="3678"/>
                    <a:pt x="3253" y="2858"/>
                    <a:pt x="3618" y="2219"/>
                  </a:cubicBezTo>
                  <a:cubicBezTo>
                    <a:pt x="3800" y="1855"/>
                    <a:pt x="3983" y="1551"/>
                    <a:pt x="4135" y="1308"/>
                  </a:cubicBezTo>
                  <a:cubicBezTo>
                    <a:pt x="4287" y="1034"/>
                    <a:pt x="4438" y="791"/>
                    <a:pt x="4560" y="608"/>
                  </a:cubicBezTo>
                  <a:cubicBezTo>
                    <a:pt x="4834" y="244"/>
                    <a:pt x="4925" y="1"/>
                    <a:pt x="4925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53"/>
            <p:cNvSpPr/>
            <p:nvPr/>
          </p:nvSpPr>
          <p:spPr>
            <a:xfrm>
              <a:off x="18449700" y="722175"/>
              <a:ext cx="107925" cy="253850"/>
            </a:xfrm>
            <a:custGeom>
              <a:avLst/>
              <a:gdLst/>
              <a:ahLst/>
              <a:cxnLst/>
              <a:rect l="l" t="t" r="r" b="b"/>
              <a:pathLst>
                <a:path w="4317" h="10154" extrusionOk="0">
                  <a:moveTo>
                    <a:pt x="4317" y="1"/>
                  </a:moveTo>
                  <a:cubicBezTo>
                    <a:pt x="4316" y="1"/>
                    <a:pt x="4195" y="123"/>
                    <a:pt x="4013" y="366"/>
                  </a:cubicBezTo>
                  <a:cubicBezTo>
                    <a:pt x="3800" y="578"/>
                    <a:pt x="3587" y="882"/>
                    <a:pt x="3283" y="1308"/>
                  </a:cubicBezTo>
                  <a:cubicBezTo>
                    <a:pt x="2675" y="2129"/>
                    <a:pt x="1855" y="3284"/>
                    <a:pt x="1216" y="4682"/>
                  </a:cubicBezTo>
                  <a:cubicBezTo>
                    <a:pt x="548" y="6080"/>
                    <a:pt x="183" y="7509"/>
                    <a:pt x="92" y="8481"/>
                  </a:cubicBezTo>
                  <a:cubicBezTo>
                    <a:pt x="61" y="8968"/>
                    <a:pt x="0" y="9393"/>
                    <a:pt x="61" y="9697"/>
                  </a:cubicBezTo>
                  <a:cubicBezTo>
                    <a:pt x="61" y="10001"/>
                    <a:pt x="92" y="10153"/>
                    <a:pt x="92" y="10153"/>
                  </a:cubicBezTo>
                  <a:cubicBezTo>
                    <a:pt x="122" y="10153"/>
                    <a:pt x="92" y="9515"/>
                    <a:pt x="244" y="8512"/>
                  </a:cubicBezTo>
                  <a:cubicBezTo>
                    <a:pt x="396" y="7539"/>
                    <a:pt x="760" y="6171"/>
                    <a:pt x="1399" y="4803"/>
                  </a:cubicBezTo>
                  <a:cubicBezTo>
                    <a:pt x="2067" y="3405"/>
                    <a:pt x="2858" y="2250"/>
                    <a:pt x="3435" y="1369"/>
                  </a:cubicBezTo>
                  <a:cubicBezTo>
                    <a:pt x="3618" y="1065"/>
                    <a:pt x="3830" y="730"/>
                    <a:pt x="4104" y="396"/>
                  </a:cubicBezTo>
                  <a:lnTo>
                    <a:pt x="4317" y="1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53"/>
            <p:cNvSpPr/>
            <p:nvPr/>
          </p:nvSpPr>
          <p:spPr>
            <a:xfrm>
              <a:off x="18500600" y="661400"/>
              <a:ext cx="207475" cy="352600"/>
            </a:xfrm>
            <a:custGeom>
              <a:avLst/>
              <a:gdLst/>
              <a:ahLst/>
              <a:cxnLst/>
              <a:rect l="l" t="t" r="r" b="b"/>
              <a:pathLst>
                <a:path w="8299" h="14104" extrusionOk="0">
                  <a:moveTo>
                    <a:pt x="8269" y="0"/>
                  </a:moveTo>
                  <a:cubicBezTo>
                    <a:pt x="8269" y="0"/>
                    <a:pt x="8086" y="152"/>
                    <a:pt x="7782" y="456"/>
                  </a:cubicBezTo>
                  <a:cubicBezTo>
                    <a:pt x="8147" y="213"/>
                    <a:pt x="8299" y="0"/>
                    <a:pt x="8269" y="0"/>
                  </a:cubicBezTo>
                  <a:close/>
                  <a:moveTo>
                    <a:pt x="7782" y="456"/>
                  </a:moveTo>
                  <a:lnTo>
                    <a:pt x="7782" y="456"/>
                  </a:lnTo>
                  <a:cubicBezTo>
                    <a:pt x="7478" y="760"/>
                    <a:pt x="7053" y="1186"/>
                    <a:pt x="6536" y="1763"/>
                  </a:cubicBezTo>
                  <a:cubicBezTo>
                    <a:pt x="5503" y="2857"/>
                    <a:pt x="4135" y="4438"/>
                    <a:pt x="2919" y="6353"/>
                  </a:cubicBezTo>
                  <a:cubicBezTo>
                    <a:pt x="2311" y="7356"/>
                    <a:pt x="1764" y="8298"/>
                    <a:pt x="1369" y="9210"/>
                  </a:cubicBezTo>
                  <a:cubicBezTo>
                    <a:pt x="1156" y="9666"/>
                    <a:pt x="974" y="10061"/>
                    <a:pt x="822" y="10548"/>
                  </a:cubicBezTo>
                  <a:cubicBezTo>
                    <a:pt x="761" y="10730"/>
                    <a:pt x="670" y="10943"/>
                    <a:pt x="609" y="11155"/>
                  </a:cubicBezTo>
                  <a:cubicBezTo>
                    <a:pt x="548" y="11338"/>
                    <a:pt x="487" y="11520"/>
                    <a:pt x="457" y="11703"/>
                  </a:cubicBezTo>
                  <a:cubicBezTo>
                    <a:pt x="335" y="12067"/>
                    <a:pt x="244" y="12402"/>
                    <a:pt x="214" y="12706"/>
                  </a:cubicBezTo>
                  <a:cubicBezTo>
                    <a:pt x="153" y="13010"/>
                    <a:pt x="92" y="13222"/>
                    <a:pt x="62" y="13466"/>
                  </a:cubicBezTo>
                  <a:cubicBezTo>
                    <a:pt x="1" y="13891"/>
                    <a:pt x="1" y="14104"/>
                    <a:pt x="1" y="14104"/>
                  </a:cubicBezTo>
                  <a:cubicBezTo>
                    <a:pt x="1" y="14104"/>
                    <a:pt x="62" y="13891"/>
                    <a:pt x="153" y="13466"/>
                  </a:cubicBezTo>
                  <a:cubicBezTo>
                    <a:pt x="183" y="13283"/>
                    <a:pt x="214" y="13010"/>
                    <a:pt x="305" y="12706"/>
                  </a:cubicBezTo>
                  <a:cubicBezTo>
                    <a:pt x="366" y="12402"/>
                    <a:pt x="457" y="12098"/>
                    <a:pt x="548" y="11703"/>
                  </a:cubicBezTo>
                  <a:cubicBezTo>
                    <a:pt x="639" y="11520"/>
                    <a:pt x="670" y="11338"/>
                    <a:pt x="761" y="11155"/>
                  </a:cubicBezTo>
                  <a:cubicBezTo>
                    <a:pt x="822" y="10943"/>
                    <a:pt x="913" y="10760"/>
                    <a:pt x="974" y="10548"/>
                  </a:cubicBezTo>
                  <a:cubicBezTo>
                    <a:pt x="1126" y="10122"/>
                    <a:pt x="1308" y="9696"/>
                    <a:pt x="1521" y="9241"/>
                  </a:cubicBezTo>
                  <a:cubicBezTo>
                    <a:pt x="1916" y="8359"/>
                    <a:pt x="2463" y="7386"/>
                    <a:pt x="3071" y="6444"/>
                  </a:cubicBezTo>
                  <a:cubicBezTo>
                    <a:pt x="4287" y="4529"/>
                    <a:pt x="5624" y="2949"/>
                    <a:pt x="6597" y="1794"/>
                  </a:cubicBezTo>
                  <a:cubicBezTo>
                    <a:pt x="7083" y="1216"/>
                    <a:pt x="7509" y="760"/>
                    <a:pt x="7782" y="456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53"/>
            <p:cNvSpPr/>
            <p:nvPr/>
          </p:nvSpPr>
          <p:spPr>
            <a:xfrm>
              <a:off x="18499100" y="590725"/>
              <a:ext cx="379950" cy="414925"/>
            </a:xfrm>
            <a:custGeom>
              <a:avLst/>
              <a:gdLst/>
              <a:ahLst/>
              <a:cxnLst/>
              <a:rect l="l" t="t" r="r" b="b"/>
              <a:pathLst>
                <a:path w="15198" h="16597" extrusionOk="0">
                  <a:moveTo>
                    <a:pt x="15198" y="1"/>
                  </a:moveTo>
                  <a:lnTo>
                    <a:pt x="15198" y="1"/>
                  </a:lnTo>
                  <a:cubicBezTo>
                    <a:pt x="15198" y="1"/>
                    <a:pt x="15137" y="31"/>
                    <a:pt x="15046" y="183"/>
                  </a:cubicBezTo>
                  <a:cubicBezTo>
                    <a:pt x="15168" y="61"/>
                    <a:pt x="15198" y="1"/>
                    <a:pt x="15198" y="1"/>
                  </a:cubicBezTo>
                  <a:close/>
                  <a:moveTo>
                    <a:pt x="15046" y="183"/>
                  </a:moveTo>
                  <a:lnTo>
                    <a:pt x="14948" y="343"/>
                  </a:lnTo>
                  <a:lnTo>
                    <a:pt x="14948" y="343"/>
                  </a:lnTo>
                  <a:cubicBezTo>
                    <a:pt x="14985" y="292"/>
                    <a:pt x="15018" y="239"/>
                    <a:pt x="15046" y="183"/>
                  </a:cubicBezTo>
                  <a:close/>
                  <a:moveTo>
                    <a:pt x="14948" y="343"/>
                  </a:moveTo>
                  <a:cubicBezTo>
                    <a:pt x="14865" y="461"/>
                    <a:pt x="14766" y="573"/>
                    <a:pt x="14681" y="700"/>
                  </a:cubicBezTo>
                  <a:cubicBezTo>
                    <a:pt x="14317" y="1156"/>
                    <a:pt x="13830" y="1855"/>
                    <a:pt x="13222" y="2645"/>
                  </a:cubicBezTo>
                  <a:cubicBezTo>
                    <a:pt x="12006" y="4286"/>
                    <a:pt x="10274" y="6475"/>
                    <a:pt x="8146" y="8785"/>
                  </a:cubicBezTo>
                  <a:cubicBezTo>
                    <a:pt x="6049" y="11125"/>
                    <a:pt x="3982" y="13071"/>
                    <a:pt x="2462" y="14408"/>
                  </a:cubicBezTo>
                  <a:cubicBezTo>
                    <a:pt x="1702" y="15107"/>
                    <a:pt x="1125" y="15654"/>
                    <a:pt x="638" y="16019"/>
                  </a:cubicBezTo>
                  <a:cubicBezTo>
                    <a:pt x="486" y="16171"/>
                    <a:pt x="304" y="16323"/>
                    <a:pt x="152" y="16445"/>
                  </a:cubicBezTo>
                  <a:lnTo>
                    <a:pt x="0" y="16596"/>
                  </a:lnTo>
                  <a:cubicBezTo>
                    <a:pt x="0" y="16596"/>
                    <a:pt x="91" y="16566"/>
                    <a:pt x="183" y="16475"/>
                  </a:cubicBezTo>
                  <a:cubicBezTo>
                    <a:pt x="395" y="16323"/>
                    <a:pt x="547" y="16201"/>
                    <a:pt x="730" y="16049"/>
                  </a:cubicBezTo>
                  <a:cubicBezTo>
                    <a:pt x="1186" y="15715"/>
                    <a:pt x="1824" y="15198"/>
                    <a:pt x="2584" y="14499"/>
                  </a:cubicBezTo>
                  <a:cubicBezTo>
                    <a:pt x="4164" y="13162"/>
                    <a:pt x="6201" y="11247"/>
                    <a:pt x="8298" y="8906"/>
                  </a:cubicBezTo>
                  <a:cubicBezTo>
                    <a:pt x="10395" y="6596"/>
                    <a:pt x="12128" y="4377"/>
                    <a:pt x="13344" y="2706"/>
                  </a:cubicBezTo>
                  <a:cubicBezTo>
                    <a:pt x="13952" y="1885"/>
                    <a:pt x="14408" y="1186"/>
                    <a:pt x="14712" y="730"/>
                  </a:cubicBezTo>
                  <a:lnTo>
                    <a:pt x="14948" y="343"/>
                  </a:ln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53"/>
            <p:cNvSpPr/>
            <p:nvPr/>
          </p:nvSpPr>
          <p:spPr>
            <a:xfrm>
              <a:off x="18540875" y="843000"/>
              <a:ext cx="318425" cy="167975"/>
            </a:xfrm>
            <a:custGeom>
              <a:avLst/>
              <a:gdLst/>
              <a:ahLst/>
              <a:cxnLst/>
              <a:rect l="l" t="t" r="r" b="b"/>
              <a:pathLst>
                <a:path w="12737" h="6719" extrusionOk="0">
                  <a:moveTo>
                    <a:pt x="12737" y="1"/>
                  </a:moveTo>
                  <a:lnTo>
                    <a:pt x="12737" y="1"/>
                  </a:lnTo>
                  <a:cubicBezTo>
                    <a:pt x="12737" y="1"/>
                    <a:pt x="12554" y="122"/>
                    <a:pt x="12281" y="335"/>
                  </a:cubicBezTo>
                  <a:cubicBezTo>
                    <a:pt x="11977" y="578"/>
                    <a:pt x="11612" y="913"/>
                    <a:pt x="11065" y="1338"/>
                  </a:cubicBezTo>
                  <a:cubicBezTo>
                    <a:pt x="10032" y="2159"/>
                    <a:pt x="8512" y="3223"/>
                    <a:pt x="6779" y="4226"/>
                  </a:cubicBezTo>
                  <a:cubicBezTo>
                    <a:pt x="5016" y="5198"/>
                    <a:pt x="3344" y="6019"/>
                    <a:pt x="2098" y="6354"/>
                  </a:cubicBezTo>
                  <a:cubicBezTo>
                    <a:pt x="1460" y="6536"/>
                    <a:pt x="913" y="6627"/>
                    <a:pt x="578" y="6627"/>
                  </a:cubicBezTo>
                  <a:cubicBezTo>
                    <a:pt x="396" y="6642"/>
                    <a:pt x="252" y="6642"/>
                    <a:pt x="153" y="6642"/>
                  </a:cubicBezTo>
                  <a:cubicBezTo>
                    <a:pt x="54" y="6642"/>
                    <a:pt x="1" y="6642"/>
                    <a:pt x="1" y="6657"/>
                  </a:cubicBezTo>
                  <a:cubicBezTo>
                    <a:pt x="1" y="6657"/>
                    <a:pt x="62" y="6657"/>
                    <a:pt x="153" y="6688"/>
                  </a:cubicBezTo>
                  <a:cubicBezTo>
                    <a:pt x="274" y="6688"/>
                    <a:pt x="396" y="6718"/>
                    <a:pt x="578" y="6718"/>
                  </a:cubicBezTo>
                  <a:cubicBezTo>
                    <a:pt x="974" y="6718"/>
                    <a:pt x="1490" y="6688"/>
                    <a:pt x="2129" y="6505"/>
                  </a:cubicBezTo>
                  <a:cubicBezTo>
                    <a:pt x="3436" y="6171"/>
                    <a:pt x="5138" y="5411"/>
                    <a:pt x="6901" y="4408"/>
                  </a:cubicBezTo>
                  <a:cubicBezTo>
                    <a:pt x="8664" y="3436"/>
                    <a:pt x="10153" y="2311"/>
                    <a:pt x="11187" y="1460"/>
                  </a:cubicBezTo>
                  <a:cubicBezTo>
                    <a:pt x="11673" y="1034"/>
                    <a:pt x="12098" y="639"/>
                    <a:pt x="12372" y="396"/>
                  </a:cubicBezTo>
                  <a:cubicBezTo>
                    <a:pt x="12585" y="183"/>
                    <a:pt x="12737" y="31"/>
                    <a:pt x="12737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53"/>
            <p:cNvSpPr/>
            <p:nvPr/>
          </p:nvSpPr>
          <p:spPr>
            <a:xfrm>
              <a:off x="18577350" y="903800"/>
              <a:ext cx="463575" cy="152750"/>
            </a:xfrm>
            <a:custGeom>
              <a:avLst/>
              <a:gdLst/>
              <a:ahLst/>
              <a:cxnLst/>
              <a:rect l="l" t="t" r="r" b="b"/>
              <a:pathLst>
                <a:path w="18543" h="6110" extrusionOk="0">
                  <a:moveTo>
                    <a:pt x="18542" y="0"/>
                  </a:moveTo>
                  <a:lnTo>
                    <a:pt x="18542" y="0"/>
                  </a:lnTo>
                  <a:cubicBezTo>
                    <a:pt x="18542" y="1"/>
                    <a:pt x="18451" y="31"/>
                    <a:pt x="18360" y="122"/>
                  </a:cubicBezTo>
                  <a:cubicBezTo>
                    <a:pt x="18208" y="244"/>
                    <a:pt x="17995" y="335"/>
                    <a:pt x="17843" y="426"/>
                  </a:cubicBezTo>
                  <a:cubicBezTo>
                    <a:pt x="17661" y="578"/>
                    <a:pt x="17387" y="730"/>
                    <a:pt x="17083" y="912"/>
                  </a:cubicBezTo>
                  <a:cubicBezTo>
                    <a:pt x="16779" y="1095"/>
                    <a:pt x="16445" y="1338"/>
                    <a:pt x="16080" y="1520"/>
                  </a:cubicBezTo>
                  <a:cubicBezTo>
                    <a:pt x="15320" y="1976"/>
                    <a:pt x="14348" y="2463"/>
                    <a:pt x="13284" y="2949"/>
                  </a:cubicBezTo>
                  <a:cubicBezTo>
                    <a:pt x="12220" y="3466"/>
                    <a:pt x="11004" y="3952"/>
                    <a:pt x="9728" y="4377"/>
                  </a:cubicBezTo>
                  <a:cubicBezTo>
                    <a:pt x="8421" y="4803"/>
                    <a:pt x="7174" y="5137"/>
                    <a:pt x="5989" y="5350"/>
                  </a:cubicBezTo>
                  <a:cubicBezTo>
                    <a:pt x="4834" y="5593"/>
                    <a:pt x="3800" y="5776"/>
                    <a:pt x="2889" y="5836"/>
                  </a:cubicBezTo>
                  <a:cubicBezTo>
                    <a:pt x="2433" y="5928"/>
                    <a:pt x="2037" y="5928"/>
                    <a:pt x="1673" y="5958"/>
                  </a:cubicBezTo>
                  <a:cubicBezTo>
                    <a:pt x="1308" y="5988"/>
                    <a:pt x="1034" y="5988"/>
                    <a:pt x="761" y="6049"/>
                  </a:cubicBezTo>
                  <a:cubicBezTo>
                    <a:pt x="548" y="6049"/>
                    <a:pt x="366" y="6080"/>
                    <a:pt x="183" y="6080"/>
                  </a:cubicBezTo>
                  <a:cubicBezTo>
                    <a:pt x="62" y="6080"/>
                    <a:pt x="1" y="6110"/>
                    <a:pt x="1" y="6110"/>
                  </a:cubicBezTo>
                  <a:lnTo>
                    <a:pt x="761" y="6110"/>
                  </a:lnTo>
                  <a:cubicBezTo>
                    <a:pt x="1034" y="6110"/>
                    <a:pt x="1308" y="6110"/>
                    <a:pt x="1673" y="6080"/>
                  </a:cubicBezTo>
                  <a:cubicBezTo>
                    <a:pt x="2007" y="6049"/>
                    <a:pt x="2433" y="6049"/>
                    <a:pt x="2889" y="5988"/>
                  </a:cubicBezTo>
                  <a:cubicBezTo>
                    <a:pt x="3800" y="5928"/>
                    <a:pt x="4864" y="5776"/>
                    <a:pt x="5989" y="5532"/>
                  </a:cubicBezTo>
                  <a:cubicBezTo>
                    <a:pt x="7174" y="5320"/>
                    <a:pt x="8421" y="4985"/>
                    <a:pt x="9758" y="4560"/>
                  </a:cubicBezTo>
                  <a:cubicBezTo>
                    <a:pt x="11065" y="4134"/>
                    <a:pt x="12281" y="3618"/>
                    <a:pt x="13375" y="3101"/>
                  </a:cubicBezTo>
                  <a:cubicBezTo>
                    <a:pt x="14439" y="2584"/>
                    <a:pt x="15381" y="2098"/>
                    <a:pt x="16141" y="1642"/>
                  </a:cubicBezTo>
                  <a:cubicBezTo>
                    <a:pt x="16536" y="1399"/>
                    <a:pt x="16871" y="1186"/>
                    <a:pt x="17174" y="973"/>
                  </a:cubicBezTo>
                  <a:cubicBezTo>
                    <a:pt x="17478" y="791"/>
                    <a:pt x="17752" y="608"/>
                    <a:pt x="17934" y="456"/>
                  </a:cubicBezTo>
                  <a:lnTo>
                    <a:pt x="18390" y="122"/>
                  </a:lnTo>
                  <a:cubicBezTo>
                    <a:pt x="18512" y="31"/>
                    <a:pt x="18542" y="1"/>
                    <a:pt x="18542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53"/>
            <p:cNvSpPr/>
            <p:nvPr/>
          </p:nvSpPr>
          <p:spPr>
            <a:xfrm>
              <a:off x="18588750" y="860475"/>
              <a:ext cx="361750" cy="186975"/>
            </a:xfrm>
            <a:custGeom>
              <a:avLst/>
              <a:gdLst/>
              <a:ahLst/>
              <a:cxnLst/>
              <a:rect l="l" t="t" r="r" b="b"/>
              <a:pathLst>
                <a:path w="14470" h="7479" extrusionOk="0">
                  <a:moveTo>
                    <a:pt x="14469" y="1"/>
                  </a:moveTo>
                  <a:cubicBezTo>
                    <a:pt x="14469" y="1"/>
                    <a:pt x="14287" y="92"/>
                    <a:pt x="13952" y="366"/>
                  </a:cubicBezTo>
                  <a:cubicBezTo>
                    <a:pt x="13588" y="639"/>
                    <a:pt x="13132" y="974"/>
                    <a:pt x="12524" y="1399"/>
                  </a:cubicBezTo>
                  <a:cubicBezTo>
                    <a:pt x="11308" y="2281"/>
                    <a:pt x="9606" y="3375"/>
                    <a:pt x="7600" y="4408"/>
                  </a:cubicBezTo>
                  <a:cubicBezTo>
                    <a:pt x="5594" y="5411"/>
                    <a:pt x="3679" y="6171"/>
                    <a:pt x="2281" y="6688"/>
                  </a:cubicBezTo>
                  <a:cubicBezTo>
                    <a:pt x="1581" y="6901"/>
                    <a:pt x="1034" y="7083"/>
                    <a:pt x="609" y="7235"/>
                  </a:cubicBezTo>
                  <a:cubicBezTo>
                    <a:pt x="214" y="7357"/>
                    <a:pt x="1" y="7448"/>
                    <a:pt x="1" y="7478"/>
                  </a:cubicBezTo>
                  <a:cubicBezTo>
                    <a:pt x="1" y="7478"/>
                    <a:pt x="214" y="7448"/>
                    <a:pt x="639" y="7326"/>
                  </a:cubicBezTo>
                  <a:cubicBezTo>
                    <a:pt x="1065" y="7205"/>
                    <a:pt x="1612" y="7053"/>
                    <a:pt x="2341" y="6840"/>
                  </a:cubicBezTo>
                  <a:cubicBezTo>
                    <a:pt x="3770" y="6384"/>
                    <a:pt x="5685" y="5655"/>
                    <a:pt x="7691" y="4591"/>
                  </a:cubicBezTo>
                  <a:cubicBezTo>
                    <a:pt x="9727" y="3527"/>
                    <a:pt x="11430" y="2372"/>
                    <a:pt x="12645" y="1521"/>
                  </a:cubicBezTo>
                  <a:cubicBezTo>
                    <a:pt x="13253" y="1065"/>
                    <a:pt x="13709" y="670"/>
                    <a:pt x="14013" y="396"/>
                  </a:cubicBezTo>
                  <a:cubicBezTo>
                    <a:pt x="14317" y="153"/>
                    <a:pt x="14469" y="1"/>
                    <a:pt x="14469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53"/>
            <p:cNvSpPr/>
            <p:nvPr/>
          </p:nvSpPr>
          <p:spPr>
            <a:xfrm>
              <a:off x="18347125" y="837100"/>
              <a:ext cx="357150" cy="274925"/>
            </a:xfrm>
            <a:custGeom>
              <a:avLst/>
              <a:gdLst/>
              <a:ahLst/>
              <a:cxnLst/>
              <a:rect l="l" t="t" r="r" b="b"/>
              <a:pathLst>
                <a:path w="14286" h="10997" extrusionOk="0">
                  <a:moveTo>
                    <a:pt x="3290" y="0"/>
                  </a:moveTo>
                  <a:cubicBezTo>
                    <a:pt x="2753" y="0"/>
                    <a:pt x="2577" y="544"/>
                    <a:pt x="2523" y="1088"/>
                  </a:cubicBezTo>
                  <a:cubicBezTo>
                    <a:pt x="2340" y="2486"/>
                    <a:pt x="2432" y="3915"/>
                    <a:pt x="2340" y="5343"/>
                  </a:cubicBezTo>
                  <a:cubicBezTo>
                    <a:pt x="2219" y="6346"/>
                    <a:pt x="2280" y="7532"/>
                    <a:pt x="1945" y="8535"/>
                  </a:cubicBezTo>
                  <a:cubicBezTo>
                    <a:pt x="1611" y="9447"/>
                    <a:pt x="699" y="10298"/>
                    <a:pt x="0" y="10997"/>
                  </a:cubicBezTo>
                  <a:cubicBezTo>
                    <a:pt x="2254" y="10490"/>
                    <a:pt x="4635" y="9920"/>
                    <a:pt x="6967" y="9920"/>
                  </a:cubicBezTo>
                  <a:cubicBezTo>
                    <a:pt x="7433" y="9920"/>
                    <a:pt x="7898" y="9943"/>
                    <a:pt x="8359" y="9994"/>
                  </a:cubicBezTo>
                  <a:cubicBezTo>
                    <a:pt x="9385" y="10110"/>
                    <a:pt x="10446" y="10270"/>
                    <a:pt x="11471" y="10270"/>
                  </a:cubicBezTo>
                  <a:cubicBezTo>
                    <a:pt x="12328" y="10270"/>
                    <a:pt x="13159" y="10158"/>
                    <a:pt x="13921" y="9811"/>
                  </a:cubicBezTo>
                  <a:cubicBezTo>
                    <a:pt x="14012" y="9781"/>
                    <a:pt x="14104" y="9751"/>
                    <a:pt x="14164" y="9629"/>
                  </a:cubicBezTo>
                  <a:cubicBezTo>
                    <a:pt x="14286" y="9447"/>
                    <a:pt x="14225" y="9234"/>
                    <a:pt x="14134" y="9052"/>
                  </a:cubicBezTo>
                  <a:cubicBezTo>
                    <a:pt x="13695" y="8044"/>
                    <a:pt x="12597" y="7410"/>
                    <a:pt x="11513" y="7410"/>
                  </a:cubicBezTo>
                  <a:cubicBezTo>
                    <a:pt x="11321" y="7410"/>
                    <a:pt x="11130" y="7430"/>
                    <a:pt x="10942" y="7471"/>
                  </a:cubicBezTo>
                  <a:cubicBezTo>
                    <a:pt x="11702" y="7258"/>
                    <a:pt x="12401" y="6893"/>
                    <a:pt x="13009" y="6407"/>
                  </a:cubicBezTo>
                  <a:cubicBezTo>
                    <a:pt x="13313" y="6164"/>
                    <a:pt x="13557" y="5830"/>
                    <a:pt x="13557" y="5434"/>
                  </a:cubicBezTo>
                  <a:cubicBezTo>
                    <a:pt x="13557" y="5070"/>
                    <a:pt x="13313" y="4766"/>
                    <a:pt x="12979" y="4614"/>
                  </a:cubicBezTo>
                  <a:cubicBezTo>
                    <a:pt x="12614" y="4462"/>
                    <a:pt x="12249" y="4462"/>
                    <a:pt x="11854" y="4462"/>
                  </a:cubicBezTo>
                  <a:cubicBezTo>
                    <a:pt x="10912" y="4492"/>
                    <a:pt x="10000" y="4675"/>
                    <a:pt x="9119" y="5039"/>
                  </a:cubicBezTo>
                  <a:cubicBezTo>
                    <a:pt x="9423" y="4644"/>
                    <a:pt x="9696" y="4279"/>
                    <a:pt x="10000" y="3884"/>
                  </a:cubicBezTo>
                  <a:cubicBezTo>
                    <a:pt x="10304" y="3459"/>
                    <a:pt x="10608" y="3003"/>
                    <a:pt x="10578" y="2517"/>
                  </a:cubicBezTo>
                  <a:cubicBezTo>
                    <a:pt x="10517" y="1939"/>
                    <a:pt x="9909" y="1483"/>
                    <a:pt x="9362" y="1422"/>
                  </a:cubicBezTo>
                  <a:cubicBezTo>
                    <a:pt x="9285" y="1410"/>
                    <a:pt x="9208" y="1404"/>
                    <a:pt x="9130" y="1404"/>
                  </a:cubicBezTo>
                  <a:cubicBezTo>
                    <a:pt x="8625" y="1404"/>
                    <a:pt x="8112" y="1645"/>
                    <a:pt x="7690" y="1909"/>
                  </a:cubicBezTo>
                  <a:cubicBezTo>
                    <a:pt x="6809" y="2486"/>
                    <a:pt x="6110" y="3276"/>
                    <a:pt x="5654" y="4219"/>
                  </a:cubicBezTo>
                  <a:cubicBezTo>
                    <a:pt x="5775" y="3124"/>
                    <a:pt x="5471" y="2000"/>
                    <a:pt x="4863" y="1088"/>
                  </a:cubicBezTo>
                  <a:cubicBezTo>
                    <a:pt x="4529" y="571"/>
                    <a:pt x="4073" y="115"/>
                    <a:pt x="3496" y="24"/>
                  </a:cubicBezTo>
                  <a:cubicBezTo>
                    <a:pt x="3422" y="8"/>
                    <a:pt x="3353" y="0"/>
                    <a:pt x="3290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53"/>
            <p:cNvSpPr/>
            <p:nvPr/>
          </p:nvSpPr>
          <p:spPr>
            <a:xfrm>
              <a:off x="17432950" y="1036025"/>
              <a:ext cx="304000" cy="144400"/>
            </a:xfrm>
            <a:custGeom>
              <a:avLst/>
              <a:gdLst/>
              <a:ahLst/>
              <a:cxnLst/>
              <a:rect l="l" t="t" r="r" b="b"/>
              <a:pathLst>
                <a:path w="12160" h="5776" extrusionOk="0">
                  <a:moveTo>
                    <a:pt x="12159" y="0"/>
                  </a:moveTo>
                  <a:lnTo>
                    <a:pt x="12159" y="0"/>
                  </a:lnTo>
                  <a:cubicBezTo>
                    <a:pt x="12159" y="0"/>
                    <a:pt x="11946" y="31"/>
                    <a:pt x="11612" y="122"/>
                  </a:cubicBezTo>
                  <a:cubicBezTo>
                    <a:pt x="11278" y="183"/>
                    <a:pt x="10822" y="335"/>
                    <a:pt x="10244" y="517"/>
                  </a:cubicBezTo>
                  <a:cubicBezTo>
                    <a:pt x="9059" y="912"/>
                    <a:pt x="7509" y="1520"/>
                    <a:pt x="5807" y="2310"/>
                  </a:cubicBezTo>
                  <a:cubicBezTo>
                    <a:pt x="4135" y="3101"/>
                    <a:pt x="2645" y="3982"/>
                    <a:pt x="1612" y="4620"/>
                  </a:cubicBezTo>
                  <a:cubicBezTo>
                    <a:pt x="1095" y="4955"/>
                    <a:pt x="700" y="5228"/>
                    <a:pt x="396" y="5411"/>
                  </a:cubicBezTo>
                  <a:cubicBezTo>
                    <a:pt x="153" y="5623"/>
                    <a:pt x="1" y="5715"/>
                    <a:pt x="1" y="5775"/>
                  </a:cubicBezTo>
                  <a:cubicBezTo>
                    <a:pt x="1" y="5775"/>
                    <a:pt x="183" y="5684"/>
                    <a:pt x="457" y="5502"/>
                  </a:cubicBezTo>
                  <a:cubicBezTo>
                    <a:pt x="913" y="5228"/>
                    <a:pt x="1278" y="5016"/>
                    <a:pt x="1703" y="4742"/>
                  </a:cubicBezTo>
                  <a:cubicBezTo>
                    <a:pt x="2767" y="4134"/>
                    <a:pt x="4196" y="3283"/>
                    <a:pt x="5928" y="2493"/>
                  </a:cubicBezTo>
                  <a:cubicBezTo>
                    <a:pt x="7600" y="1702"/>
                    <a:pt x="9150" y="1064"/>
                    <a:pt x="10336" y="639"/>
                  </a:cubicBezTo>
                  <a:cubicBezTo>
                    <a:pt x="10731" y="487"/>
                    <a:pt x="11187" y="335"/>
                    <a:pt x="11673" y="152"/>
                  </a:cubicBezTo>
                  <a:cubicBezTo>
                    <a:pt x="11946" y="61"/>
                    <a:pt x="12159" y="0"/>
                    <a:pt x="12159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53"/>
            <p:cNvSpPr/>
            <p:nvPr/>
          </p:nvSpPr>
          <p:spPr>
            <a:xfrm>
              <a:off x="17589500" y="839200"/>
              <a:ext cx="269025" cy="56325"/>
            </a:xfrm>
            <a:custGeom>
              <a:avLst/>
              <a:gdLst/>
              <a:ahLst/>
              <a:cxnLst/>
              <a:rect l="l" t="t" r="r" b="b"/>
              <a:pathLst>
                <a:path w="10761" h="2253" extrusionOk="0">
                  <a:moveTo>
                    <a:pt x="9150" y="1"/>
                  </a:moveTo>
                  <a:cubicBezTo>
                    <a:pt x="8177" y="31"/>
                    <a:pt x="6748" y="153"/>
                    <a:pt x="5229" y="457"/>
                  </a:cubicBezTo>
                  <a:cubicBezTo>
                    <a:pt x="3709" y="761"/>
                    <a:pt x="2402" y="1186"/>
                    <a:pt x="1490" y="1551"/>
                  </a:cubicBezTo>
                  <a:cubicBezTo>
                    <a:pt x="1034" y="1764"/>
                    <a:pt x="639" y="1916"/>
                    <a:pt x="365" y="2007"/>
                  </a:cubicBezTo>
                  <a:cubicBezTo>
                    <a:pt x="122" y="2129"/>
                    <a:pt x="1" y="2220"/>
                    <a:pt x="1" y="2250"/>
                  </a:cubicBezTo>
                  <a:cubicBezTo>
                    <a:pt x="1" y="2252"/>
                    <a:pt x="3" y="2253"/>
                    <a:pt x="7" y="2253"/>
                  </a:cubicBezTo>
                  <a:cubicBezTo>
                    <a:pt x="75" y="2253"/>
                    <a:pt x="638" y="2045"/>
                    <a:pt x="1520" y="1703"/>
                  </a:cubicBezTo>
                  <a:cubicBezTo>
                    <a:pt x="2463" y="1369"/>
                    <a:pt x="3800" y="1004"/>
                    <a:pt x="5289" y="700"/>
                  </a:cubicBezTo>
                  <a:cubicBezTo>
                    <a:pt x="6748" y="396"/>
                    <a:pt x="8116" y="244"/>
                    <a:pt x="9150" y="153"/>
                  </a:cubicBezTo>
                  <a:cubicBezTo>
                    <a:pt x="10153" y="92"/>
                    <a:pt x="10761" y="92"/>
                    <a:pt x="10761" y="31"/>
                  </a:cubicBezTo>
                  <a:cubicBezTo>
                    <a:pt x="10761" y="31"/>
                    <a:pt x="10609" y="1"/>
                    <a:pt x="10335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53"/>
            <p:cNvSpPr/>
            <p:nvPr/>
          </p:nvSpPr>
          <p:spPr>
            <a:xfrm>
              <a:off x="17682200" y="458500"/>
              <a:ext cx="86650" cy="316900"/>
            </a:xfrm>
            <a:custGeom>
              <a:avLst/>
              <a:gdLst/>
              <a:ahLst/>
              <a:cxnLst/>
              <a:rect l="l" t="t" r="r" b="b"/>
              <a:pathLst>
                <a:path w="3466" h="12676" extrusionOk="0">
                  <a:moveTo>
                    <a:pt x="3435" y="1"/>
                  </a:moveTo>
                  <a:cubicBezTo>
                    <a:pt x="3435" y="1"/>
                    <a:pt x="3314" y="153"/>
                    <a:pt x="3162" y="457"/>
                  </a:cubicBezTo>
                  <a:cubicBezTo>
                    <a:pt x="3010" y="761"/>
                    <a:pt x="2828" y="1156"/>
                    <a:pt x="2554" y="1733"/>
                  </a:cubicBezTo>
                  <a:cubicBezTo>
                    <a:pt x="2098" y="2827"/>
                    <a:pt x="1490" y="4408"/>
                    <a:pt x="1034" y="6141"/>
                  </a:cubicBezTo>
                  <a:cubicBezTo>
                    <a:pt x="578" y="7904"/>
                    <a:pt x="274" y="9514"/>
                    <a:pt x="153" y="10761"/>
                  </a:cubicBezTo>
                  <a:cubicBezTo>
                    <a:pt x="92" y="11369"/>
                    <a:pt x="62" y="11825"/>
                    <a:pt x="62" y="12159"/>
                  </a:cubicBezTo>
                  <a:cubicBezTo>
                    <a:pt x="62" y="12493"/>
                    <a:pt x="1" y="12676"/>
                    <a:pt x="62" y="12676"/>
                  </a:cubicBezTo>
                  <a:cubicBezTo>
                    <a:pt x="62" y="12676"/>
                    <a:pt x="92" y="12493"/>
                    <a:pt x="122" y="12189"/>
                  </a:cubicBezTo>
                  <a:cubicBezTo>
                    <a:pt x="153" y="11855"/>
                    <a:pt x="244" y="11399"/>
                    <a:pt x="305" y="10791"/>
                  </a:cubicBezTo>
                  <a:cubicBezTo>
                    <a:pt x="518" y="9606"/>
                    <a:pt x="761" y="8025"/>
                    <a:pt x="1277" y="6232"/>
                  </a:cubicBezTo>
                  <a:cubicBezTo>
                    <a:pt x="1733" y="4469"/>
                    <a:pt x="2280" y="2919"/>
                    <a:pt x="2706" y="1824"/>
                  </a:cubicBezTo>
                  <a:cubicBezTo>
                    <a:pt x="2949" y="1247"/>
                    <a:pt x="3101" y="821"/>
                    <a:pt x="3253" y="517"/>
                  </a:cubicBezTo>
                  <a:cubicBezTo>
                    <a:pt x="3405" y="153"/>
                    <a:pt x="3466" y="1"/>
                    <a:pt x="3435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53"/>
            <p:cNvSpPr/>
            <p:nvPr/>
          </p:nvSpPr>
          <p:spPr>
            <a:xfrm>
              <a:off x="17749825" y="618850"/>
              <a:ext cx="332875" cy="90450"/>
            </a:xfrm>
            <a:custGeom>
              <a:avLst/>
              <a:gdLst/>
              <a:ahLst/>
              <a:cxnLst/>
              <a:rect l="l" t="t" r="r" b="b"/>
              <a:pathLst>
                <a:path w="13315" h="3618" extrusionOk="0">
                  <a:moveTo>
                    <a:pt x="13314" y="0"/>
                  </a:moveTo>
                  <a:cubicBezTo>
                    <a:pt x="13314" y="0"/>
                    <a:pt x="13101" y="0"/>
                    <a:pt x="12767" y="31"/>
                  </a:cubicBezTo>
                  <a:cubicBezTo>
                    <a:pt x="12433" y="91"/>
                    <a:pt x="11916" y="152"/>
                    <a:pt x="11278" y="243"/>
                  </a:cubicBezTo>
                  <a:cubicBezTo>
                    <a:pt x="10032" y="426"/>
                    <a:pt x="8329" y="638"/>
                    <a:pt x="6445" y="1094"/>
                  </a:cubicBezTo>
                  <a:cubicBezTo>
                    <a:pt x="5503" y="1338"/>
                    <a:pt x="4621" y="1611"/>
                    <a:pt x="3831" y="1824"/>
                  </a:cubicBezTo>
                  <a:cubicBezTo>
                    <a:pt x="3041" y="2097"/>
                    <a:pt x="2341" y="2341"/>
                    <a:pt x="1794" y="2614"/>
                  </a:cubicBezTo>
                  <a:cubicBezTo>
                    <a:pt x="1217" y="2888"/>
                    <a:pt x="761" y="3131"/>
                    <a:pt x="457" y="3313"/>
                  </a:cubicBezTo>
                  <a:cubicBezTo>
                    <a:pt x="153" y="3496"/>
                    <a:pt x="1" y="3587"/>
                    <a:pt x="1" y="3617"/>
                  </a:cubicBezTo>
                  <a:cubicBezTo>
                    <a:pt x="1" y="3617"/>
                    <a:pt x="183" y="3526"/>
                    <a:pt x="487" y="3374"/>
                  </a:cubicBezTo>
                  <a:cubicBezTo>
                    <a:pt x="791" y="3222"/>
                    <a:pt x="1247" y="3040"/>
                    <a:pt x="1855" y="2766"/>
                  </a:cubicBezTo>
                  <a:cubicBezTo>
                    <a:pt x="3010" y="2280"/>
                    <a:pt x="4682" y="1763"/>
                    <a:pt x="6536" y="1307"/>
                  </a:cubicBezTo>
                  <a:cubicBezTo>
                    <a:pt x="8390" y="851"/>
                    <a:pt x="10092" y="578"/>
                    <a:pt x="11308" y="334"/>
                  </a:cubicBezTo>
                  <a:cubicBezTo>
                    <a:pt x="11764" y="274"/>
                    <a:pt x="12281" y="183"/>
                    <a:pt x="12798" y="91"/>
                  </a:cubicBezTo>
                  <a:cubicBezTo>
                    <a:pt x="13102" y="91"/>
                    <a:pt x="13314" y="31"/>
                    <a:pt x="13314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53"/>
            <p:cNvSpPr/>
            <p:nvPr/>
          </p:nvSpPr>
          <p:spPr>
            <a:xfrm>
              <a:off x="17491475" y="737375"/>
              <a:ext cx="37250" cy="316900"/>
            </a:xfrm>
            <a:custGeom>
              <a:avLst/>
              <a:gdLst/>
              <a:ahLst/>
              <a:cxnLst/>
              <a:rect l="l" t="t" r="r" b="b"/>
              <a:pathLst>
                <a:path w="1490" h="12676" extrusionOk="0">
                  <a:moveTo>
                    <a:pt x="1490" y="1"/>
                  </a:moveTo>
                  <a:cubicBezTo>
                    <a:pt x="1490" y="1"/>
                    <a:pt x="1399" y="153"/>
                    <a:pt x="1277" y="457"/>
                  </a:cubicBezTo>
                  <a:cubicBezTo>
                    <a:pt x="1186" y="761"/>
                    <a:pt x="1064" y="1217"/>
                    <a:pt x="912" y="1794"/>
                  </a:cubicBezTo>
                  <a:cubicBezTo>
                    <a:pt x="608" y="2949"/>
                    <a:pt x="304" y="4499"/>
                    <a:pt x="152" y="6293"/>
                  </a:cubicBezTo>
                  <a:cubicBezTo>
                    <a:pt x="0" y="8025"/>
                    <a:pt x="0" y="9667"/>
                    <a:pt x="122" y="10791"/>
                  </a:cubicBezTo>
                  <a:cubicBezTo>
                    <a:pt x="152" y="11369"/>
                    <a:pt x="183" y="11855"/>
                    <a:pt x="274" y="12159"/>
                  </a:cubicBezTo>
                  <a:cubicBezTo>
                    <a:pt x="304" y="12524"/>
                    <a:pt x="335" y="12676"/>
                    <a:pt x="335" y="12676"/>
                  </a:cubicBezTo>
                  <a:lnTo>
                    <a:pt x="335" y="12159"/>
                  </a:lnTo>
                  <a:cubicBezTo>
                    <a:pt x="304" y="11855"/>
                    <a:pt x="304" y="11369"/>
                    <a:pt x="274" y="10791"/>
                  </a:cubicBezTo>
                  <a:cubicBezTo>
                    <a:pt x="244" y="9667"/>
                    <a:pt x="244" y="8056"/>
                    <a:pt x="396" y="6293"/>
                  </a:cubicBezTo>
                  <a:cubicBezTo>
                    <a:pt x="548" y="4530"/>
                    <a:pt x="852" y="2919"/>
                    <a:pt x="1064" y="1825"/>
                  </a:cubicBezTo>
                  <a:cubicBezTo>
                    <a:pt x="1186" y="1277"/>
                    <a:pt x="1277" y="822"/>
                    <a:pt x="1368" y="518"/>
                  </a:cubicBezTo>
                  <a:cubicBezTo>
                    <a:pt x="1429" y="214"/>
                    <a:pt x="1490" y="1"/>
                    <a:pt x="1490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53"/>
            <p:cNvSpPr/>
            <p:nvPr/>
          </p:nvSpPr>
          <p:spPr>
            <a:xfrm>
              <a:off x="18155625" y="-56000"/>
              <a:ext cx="267500" cy="294150"/>
            </a:xfrm>
            <a:custGeom>
              <a:avLst/>
              <a:gdLst/>
              <a:ahLst/>
              <a:cxnLst/>
              <a:rect l="l" t="t" r="r" b="b"/>
              <a:pathLst>
                <a:path w="10700" h="11766" extrusionOk="0">
                  <a:moveTo>
                    <a:pt x="2298" y="1"/>
                  </a:moveTo>
                  <a:cubicBezTo>
                    <a:pt x="2272" y="1"/>
                    <a:pt x="2246" y="1"/>
                    <a:pt x="2219" y="3"/>
                  </a:cubicBezTo>
                  <a:cubicBezTo>
                    <a:pt x="1794" y="3"/>
                    <a:pt x="1368" y="276"/>
                    <a:pt x="1064" y="611"/>
                  </a:cubicBezTo>
                  <a:cubicBezTo>
                    <a:pt x="791" y="976"/>
                    <a:pt x="608" y="1371"/>
                    <a:pt x="456" y="1796"/>
                  </a:cubicBezTo>
                  <a:cubicBezTo>
                    <a:pt x="0" y="3164"/>
                    <a:pt x="0" y="4532"/>
                    <a:pt x="183" y="5960"/>
                  </a:cubicBezTo>
                  <a:cubicBezTo>
                    <a:pt x="365" y="7419"/>
                    <a:pt x="608" y="8787"/>
                    <a:pt x="1277" y="10155"/>
                  </a:cubicBezTo>
                  <a:lnTo>
                    <a:pt x="2766" y="11766"/>
                  </a:lnTo>
                  <a:cubicBezTo>
                    <a:pt x="4468" y="10915"/>
                    <a:pt x="6140" y="9973"/>
                    <a:pt x="7751" y="8970"/>
                  </a:cubicBezTo>
                  <a:cubicBezTo>
                    <a:pt x="8633" y="8453"/>
                    <a:pt x="9484" y="7845"/>
                    <a:pt x="10061" y="6994"/>
                  </a:cubicBezTo>
                  <a:cubicBezTo>
                    <a:pt x="10456" y="6477"/>
                    <a:pt x="10700" y="5808"/>
                    <a:pt x="10669" y="5140"/>
                  </a:cubicBezTo>
                  <a:cubicBezTo>
                    <a:pt x="10639" y="4471"/>
                    <a:pt x="10304" y="3802"/>
                    <a:pt x="9727" y="3468"/>
                  </a:cubicBezTo>
                  <a:cubicBezTo>
                    <a:pt x="9618" y="3409"/>
                    <a:pt x="9503" y="3388"/>
                    <a:pt x="9386" y="3388"/>
                  </a:cubicBezTo>
                  <a:cubicBezTo>
                    <a:pt x="9142" y="3388"/>
                    <a:pt x="8889" y="3478"/>
                    <a:pt x="8663" y="3498"/>
                  </a:cubicBezTo>
                  <a:cubicBezTo>
                    <a:pt x="8310" y="3587"/>
                    <a:pt x="7958" y="3703"/>
                    <a:pt x="7742" y="3986"/>
                  </a:cubicBezTo>
                  <a:lnTo>
                    <a:pt x="7742" y="3986"/>
                  </a:lnTo>
                  <a:cubicBezTo>
                    <a:pt x="8173" y="3381"/>
                    <a:pt x="8053" y="2575"/>
                    <a:pt x="7903" y="1887"/>
                  </a:cubicBezTo>
                  <a:cubicBezTo>
                    <a:pt x="7812" y="1462"/>
                    <a:pt x="7721" y="1036"/>
                    <a:pt x="7356" y="763"/>
                  </a:cubicBezTo>
                  <a:cubicBezTo>
                    <a:pt x="7115" y="594"/>
                    <a:pt x="6836" y="540"/>
                    <a:pt x="6534" y="540"/>
                  </a:cubicBezTo>
                  <a:cubicBezTo>
                    <a:pt x="6455" y="540"/>
                    <a:pt x="6374" y="544"/>
                    <a:pt x="6292" y="550"/>
                  </a:cubicBezTo>
                  <a:cubicBezTo>
                    <a:pt x="5350" y="611"/>
                    <a:pt x="4468" y="1188"/>
                    <a:pt x="4013" y="2039"/>
                  </a:cubicBezTo>
                  <a:cubicBezTo>
                    <a:pt x="3830" y="1492"/>
                    <a:pt x="3891" y="1036"/>
                    <a:pt x="3496" y="580"/>
                  </a:cubicBezTo>
                  <a:cubicBezTo>
                    <a:pt x="3207" y="263"/>
                    <a:pt x="2782" y="1"/>
                    <a:pt x="2298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53"/>
            <p:cNvSpPr/>
            <p:nvPr/>
          </p:nvSpPr>
          <p:spPr>
            <a:xfrm>
              <a:off x="17844825" y="60750"/>
              <a:ext cx="230275" cy="247325"/>
            </a:xfrm>
            <a:custGeom>
              <a:avLst/>
              <a:gdLst/>
              <a:ahLst/>
              <a:cxnLst/>
              <a:rect l="l" t="t" r="r" b="b"/>
              <a:pathLst>
                <a:path w="9211" h="9893" extrusionOk="0">
                  <a:moveTo>
                    <a:pt x="4894" y="0"/>
                  </a:moveTo>
                  <a:cubicBezTo>
                    <a:pt x="4692" y="0"/>
                    <a:pt x="4489" y="54"/>
                    <a:pt x="4286" y="135"/>
                  </a:cubicBezTo>
                  <a:cubicBezTo>
                    <a:pt x="3557" y="470"/>
                    <a:pt x="3040" y="1169"/>
                    <a:pt x="2888" y="1929"/>
                  </a:cubicBezTo>
                  <a:cubicBezTo>
                    <a:pt x="2584" y="1534"/>
                    <a:pt x="2554" y="1199"/>
                    <a:pt x="2098" y="926"/>
                  </a:cubicBezTo>
                  <a:cubicBezTo>
                    <a:pt x="1858" y="786"/>
                    <a:pt x="1604" y="698"/>
                    <a:pt x="1347" y="698"/>
                  </a:cubicBezTo>
                  <a:cubicBezTo>
                    <a:pt x="1213" y="698"/>
                    <a:pt x="1078" y="722"/>
                    <a:pt x="943" y="774"/>
                  </a:cubicBezTo>
                  <a:cubicBezTo>
                    <a:pt x="608" y="926"/>
                    <a:pt x="335" y="1230"/>
                    <a:pt x="183" y="1594"/>
                  </a:cubicBezTo>
                  <a:cubicBezTo>
                    <a:pt x="31" y="1929"/>
                    <a:pt x="0" y="2293"/>
                    <a:pt x="0" y="2689"/>
                  </a:cubicBezTo>
                  <a:cubicBezTo>
                    <a:pt x="0" y="3904"/>
                    <a:pt x="396" y="4938"/>
                    <a:pt x="882" y="6032"/>
                  </a:cubicBezTo>
                  <a:cubicBezTo>
                    <a:pt x="1399" y="7157"/>
                    <a:pt x="1976" y="8190"/>
                    <a:pt x="2858" y="9102"/>
                  </a:cubicBezTo>
                  <a:lnTo>
                    <a:pt x="4438" y="9892"/>
                  </a:lnTo>
                  <a:cubicBezTo>
                    <a:pt x="5593" y="8798"/>
                    <a:pt x="6657" y="7613"/>
                    <a:pt x="7691" y="6397"/>
                  </a:cubicBezTo>
                  <a:cubicBezTo>
                    <a:pt x="8238" y="5759"/>
                    <a:pt x="8754" y="5029"/>
                    <a:pt x="8998" y="4239"/>
                  </a:cubicBezTo>
                  <a:cubicBezTo>
                    <a:pt x="9150" y="3692"/>
                    <a:pt x="9210" y="3145"/>
                    <a:pt x="8998" y="2597"/>
                  </a:cubicBezTo>
                  <a:cubicBezTo>
                    <a:pt x="8815" y="2081"/>
                    <a:pt x="8359" y="1655"/>
                    <a:pt x="7843" y="1534"/>
                  </a:cubicBezTo>
                  <a:cubicBezTo>
                    <a:pt x="7806" y="1526"/>
                    <a:pt x="7770" y="1523"/>
                    <a:pt x="7734" y="1523"/>
                  </a:cubicBezTo>
                  <a:cubicBezTo>
                    <a:pt x="7473" y="1523"/>
                    <a:pt x="7232" y="1704"/>
                    <a:pt x="6991" y="1838"/>
                  </a:cubicBezTo>
                  <a:cubicBezTo>
                    <a:pt x="6688" y="1989"/>
                    <a:pt x="6475" y="2172"/>
                    <a:pt x="6353" y="2476"/>
                  </a:cubicBezTo>
                  <a:cubicBezTo>
                    <a:pt x="6536" y="1929"/>
                    <a:pt x="6232" y="1321"/>
                    <a:pt x="5928" y="774"/>
                  </a:cubicBezTo>
                  <a:cubicBezTo>
                    <a:pt x="5745" y="470"/>
                    <a:pt x="5563" y="166"/>
                    <a:pt x="5198" y="44"/>
                  </a:cubicBezTo>
                  <a:cubicBezTo>
                    <a:pt x="5097" y="14"/>
                    <a:pt x="4995" y="0"/>
                    <a:pt x="4894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53"/>
            <p:cNvSpPr/>
            <p:nvPr/>
          </p:nvSpPr>
          <p:spPr>
            <a:xfrm>
              <a:off x="18250600" y="239875"/>
              <a:ext cx="229525" cy="227875"/>
            </a:xfrm>
            <a:custGeom>
              <a:avLst/>
              <a:gdLst/>
              <a:ahLst/>
              <a:cxnLst/>
              <a:rect l="l" t="t" r="r" b="b"/>
              <a:pathLst>
                <a:path w="9181" h="9115" extrusionOk="0">
                  <a:moveTo>
                    <a:pt x="5199" y="0"/>
                  </a:moveTo>
                  <a:cubicBezTo>
                    <a:pt x="5110" y="0"/>
                    <a:pt x="5018" y="8"/>
                    <a:pt x="4925" y="22"/>
                  </a:cubicBezTo>
                  <a:cubicBezTo>
                    <a:pt x="4560" y="113"/>
                    <a:pt x="4226" y="296"/>
                    <a:pt x="3922" y="478"/>
                  </a:cubicBezTo>
                  <a:cubicBezTo>
                    <a:pt x="2858" y="1147"/>
                    <a:pt x="2159" y="1967"/>
                    <a:pt x="1521" y="3001"/>
                  </a:cubicBezTo>
                  <a:cubicBezTo>
                    <a:pt x="882" y="4065"/>
                    <a:pt x="305" y="5037"/>
                    <a:pt x="1" y="6314"/>
                  </a:cubicBezTo>
                  <a:lnTo>
                    <a:pt x="153" y="8138"/>
                  </a:lnTo>
                  <a:cubicBezTo>
                    <a:pt x="1673" y="8503"/>
                    <a:pt x="3253" y="8806"/>
                    <a:pt x="4834" y="9019"/>
                  </a:cubicBezTo>
                  <a:cubicBezTo>
                    <a:pt x="5262" y="9067"/>
                    <a:pt x="5716" y="9114"/>
                    <a:pt x="6164" y="9114"/>
                  </a:cubicBezTo>
                  <a:cubicBezTo>
                    <a:pt x="6574" y="9114"/>
                    <a:pt x="6979" y="9075"/>
                    <a:pt x="7357" y="8958"/>
                  </a:cubicBezTo>
                  <a:cubicBezTo>
                    <a:pt x="7904" y="8806"/>
                    <a:pt x="8390" y="8563"/>
                    <a:pt x="8724" y="8107"/>
                  </a:cubicBezTo>
                  <a:cubicBezTo>
                    <a:pt x="9089" y="7682"/>
                    <a:pt x="9180" y="7074"/>
                    <a:pt x="8998" y="6527"/>
                  </a:cubicBezTo>
                  <a:cubicBezTo>
                    <a:pt x="8846" y="6223"/>
                    <a:pt x="8542" y="6132"/>
                    <a:pt x="8268" y="5980"/>
                  </a:cubicBezTo>
                  <a:cubicBezTo>
                    <a:pt x="8069" y="5855"/>
                    <a:pt x="7829" y="5751"/>
                    <a:pt x="7581" y="5751"/>
                  </a:cubicBezTo>
                  <a:cubicBezTo>
                    <a:pt x="7541" y="5751"/>
                    <a:pt x="7501" y="5754"/>
                    <a:pt x="7461" y="5759"/>
                  </a:cubicBezTo>
                  <a:lnTo>
                    <a:pt x="7461" y="5759"/>
                  </a:lnTo>
                  <a:cubicBezTo>
                    <a:pt x="8043" y="5647"/>
                    <a:pt x="8397" y="5055"/>
                    <a:pt x="8664" y="4521"/>
                  </a:cubicBezTo>
                  <a:cubicBezTo>
                    <a:pt x="8816" y="4217"/>
                    <a:pt x="8967" y="3882"/>
                    <a:pt x="8876" y="3548"/>
                  </a:cubicBezTo>
                  <a:cubicBezTo>
                    <a:pt x="8816" y="3214"/>
                    <a:pt x="8572" y="3001"/>
                    <a:pt x="8329" y="2819"/>
                  </a:cubicBezTo>
                  <a:cubicBezTo>
                    <a:pt x="7909" y="2532"/>
                    <a:pt x="7417" y="2378"/>
                    <a:pt x="6929" y="2378"/>
                  </a:cubicBezTo>
                  <a:cubicBezTo>
                    <a:pt x="6639" y="2378"/>
                    <a:pt x="6351" y="2432"/>
                    <a:pt x="6080" y="2545"/>
                  </a:cubicBezTo>
                  <a:cubicBezTo>
                    <a:pt x="6232" y="2089"/>
                    <a:pt x="6536" y="1815"/>
                    <a:pt x="6505" y="1329"/>
                  </a:cubicBezTo>
                  <a:cubicBezTo>
                    <a:pt x="6505" y="904"/>
                    <a:pt x="6353" y="508"/>
                    <a:pt x="5989" y="265"/>
                  </a:cubicBezTo>
                  <a:cubicBezTo>
                    <a:pt x="5757" y="80"/>
                    <a:pt x="5489" y="0"/>
                    <a:pt x="5199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53"/>
            <p:cNvSpPr/>
            <p:nvPr/>
          </p:nvSpPr>
          <p:spPr>
            <a:xfrm>
              <a:off x="18252125" y="250300"/>
              <a:ext cx="155800" cy="136800"/>
            </a:xfrm>
            <a:custGeom>
              <a:avLst/>
              <a:gdLst/>
              <a:ahLst/>
              <a:cxnLst/>
              <a:rect l="l" t="t" r="r" b="b"/>
              <a:pathLst>
                <a:path w="6232" h="5472" extrusionOk="0">
                  <a:moveTo>
                    <a:pt x="6140" y="0"/>
                  </a:moveTo>
                  <a:cubicBezTo>
                    <a:pt x="5563" y="426"/>
                    <a:pt x="4955" y="821"/>
                    <a:pt x="4317" y="1338"/>
                  </a:cubicBezTo>
                  <a:cubicBezTo>
                    <a:pt x="2858" y="2462"/>
                    <a:pt x="1672" y="3648"/>
                    <a:pt x="852" y="4529"/>
                  </a:cubicBezTo>
                  <a:cubicBezTo>
                    <a:pt x="548" y="4833"/>
                    <a:pt x="305" y="5107"/>
                    <a:pt x="92" y="5289"/>
                  </a:cubicBezTo>
                  <a:cubicBezTo>
                    <a:pt x="70" y="5332"/>
                    <a:pt x="64" y="5390"/>
                    <a:pt x="41" y="5431"/>
                  </a:cubicBezTo>
                  <a:lnTo>
                    <a:pt x="41" y="5431"/>
                  </a:lnTo>
                  <a:cubicBezTo>
                    <a:pt x="331" y="5141"/>
                    <a:pt x="622" y="4852"/>
                    <a:pt x="912" y="4590"/>
                  </a:cubicBezTo>
                  <a:cubicBezTo>
                    <a:pt x="1794" y="3769"/>
                    <a:pt x="2979" y="2614"/>
                    <a:pt x="4408" y="1490"/>
                  </a:cubicBezTo>
                  <a:cubicBezTo>
                    <a:pt x="5016" y="973"/>
                    <a:pt x="5624" y="547"/>
                    <a:pt x="6232" y="152"/>
                  </a:cubicBezTo>
                  <a:cubicBezTo>
                    <a:pt x="6201" y="122"/>
                    <a:pt x="6171" y="31"/>
                    <a:pt x="6140" y="0"/>
                  </a:cubicBezTo>
                  <a:close/>
                  <a:moveTo>
                    <a:pt x="41" y="5431"/>
                  </a:moveTo>
                  <a:lnTo>
                    <a:pt x="41" y="5431"/>
                  </a:lnTo>
                  <a:cubicBezTo>
                    <a:pt x="27" y="5445"/>
                    <a:pt x="14" y="5458"/>
                    <a:pt x="1" y="5471"/>
                  </a:cubicBezTo>
                  <a:cubicBezTo>
                    <a:pt x="18" y="5463"/>
                    <a:pt x="31" y="5448"/>
                    <a:pt x="41" y="543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53"/>
            <p:cNvSpPr/>
            <p:nvPr/>
          </p:nvSpPr>
          <p:spPr>
            <a:xfrm>
              <a:off x="18239975" y="383275"/>
              <a:ext cx="14450" cy="15975"/>
            </a:xfrm>
            <a:custGeom>
              <a:avLst/>
              <a:gdLst/>
              <a:ahLst/>
              <a:cxnLst/>
              <a:rect l="l" t="t" r="r" b="b"/>
              <a:pathLst>
                <a:path w="578" h="639" extrusionOk="0">
                  <a:moveTo>
                    <a:pt x="578" y="1"/>
                  </a:moveTo>
                  <a:cubicBezTo>
                    <a:pt x="564" y="7"/>
                    <a:pt x="553" y="17"/>
                    <a:pt x="545" y="29"/>
                  </a:cubicBezTo>
                  <a:lnTo>
                    <a:pt x="545" y="29"/>
                  </a:lnTo>
                  <a:lnTo>
                    <a:pt x="578" y="1"/>
                  </a:lnTo>
                  <a:close/>
                  <a:moveTo>
                    <a:pt x="545" y="29"/>
                  </a:moveTo>
                  <a:lnTo>
                    <a:pt x="335" y="213"/>
                  </a:lnTo>
                  <a:cubicBezTo>
                    <a:pt x="122" y="487"/>
                    <a:pt x="0" y="608"/>
                    <a:pt x="0" y="639"/>
                  </a:cubicBezTo>
                  <a:cubicBezTo>
                    <a:pt x="0" y="639"/>
                    <a:pt x="152" y="517"/>
                    <a:pt x="365" y="304"/>
                  </a:cubicBezTo>
                  <a:lnTo>
                    <a:pt x="487" y="183"/>
                  </a:lnTo>
                  <a:cubicBezTo>
                    <a:pt x="510" y="136"/>
                    <a:pt x="515" y="70"/>
                    <a:pt x="545" y="29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53"/>
            <p:cNvSpPr/>
            <p:nvPr/>
          </p:nvSpPr>
          <p:spPr>
            <a:xfrm>
              <a:off x="18258200" y="419000"/>
              <a:ext cx="6875" cy="3050"/>
            </a:xfrm>
            <a:custGeom>
              <a:avLst/>
              <a:gdLst/>
              <a:ahLst/>
              <a:cxnLst/>
              <a:rect l="l" t="t" r="r" b="b"/>
              <a:pathLst>
                <a:path w="275" h="122" extrusionOk="0">
                  <a:moveTo>
                    <a:pt x="183" y="0"/>
                  </a:moveTo>
                  <a:cubicBezTo>
                    <a:pt x="31" y="61"/>
                    <a:pt x="1" y="122"/>
                    <a:pt x="1" y="122"/>
                  </a:cubicBezTo>
                  <a:cubicBezTo>
                    <a:pt x="1" y="122"/>
                    <a:pt x="122" y="91"/>
                    <a:pt x="274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53"/>
            <p:cNvSpPr/>
            <p:nvPr/>
          </p:nvSpPr>
          <p:spPr>
            <a:xfrm>
              <a:off x="18263525" y="327800"/>
              <a:ext cx="211275" cy="90450"/>
            </a:xfrm>
            <a:custGeom>
              <a:avLst/>
              <a:gdLst/>
              <a:ahLst/>
              <a:cxnLst/>
              <a:rect l="l" t="t" r="r" b="b"/>
              <a:pathLst>
                <a:path w="8451" h="3618" extrusionOk="0">
                  <a:moveTo>
                    <a:pt x="8450" y="1"/>
                  </a:moveTo>
                  <a:cubicBezTo>
                    <a:pt x="7691" y="213"/>
                    <a:pt x="6900" y="426"/>
                    <a:pt x="6049" y="730"/>
                  </a:cubicBezTo>
                  <a:cubicBezTo>
                    <a:pt x="4225" y="1368"/>
                    <a:pt x="2645" y="2098"/>
                    <a:pt x="1520" y="2706"/>
                  </a:cubicBezTo>
                  <a:cubicBezTo>
                    <a:pt x="973" y="3010"/>
                    <a:pt x="548" y="3283"/>
                    <a:pt x="244" y="3466"/>
                  </a:cubicBezTo>
                  <a:cubicBezTo>
                    <a:pt x="152" y="3496"/>
                    <a:pt x="92" y="3587"/>
                    <a:pt x="0" y="3618"/>
                  </a:cubicBezTo>
                  <a:lnTo>
                    <a:pt x="122" y="3618"/>
                  </a:lnTo>
                  <a:cubicBezTo>
                    <a:pt x="152" y="3587"/>
                    <a:pt x="213" y="3557"/>
                    <a:pt x="274" y="3496"/>
                  </a:cubicBezTo>
                  <a:cubicBezTo>
                    <a:pt x="578" y="3344"/>
                    <a:pt x="1034" y="3101"/>
                    <a:pt x="1611" y="2827"/>
                  </a:cubicBezTo>
                  <a:cubicBezTo>
                    <a:pt x="2706" y="2250"/>
                    <a:pt x="4317" y="1520"/>
                    <a:pt x="6140" y="912"/>
                  </a:cubicBezTo>
                  <a:cubicBezTo>
                    <a:pt x="6931" y="669"/>
                    <a:pt x="7721" y="426"/>
                    <a:pt x="8450" y="213"/>
                  </a:cubicBezTo>
                  <a:lnTo>
                    <a:pt x="8450" y="1"/>
                  </a:ln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53"/>
            <p:cNvSpPr/>
            <p:nvPr/>
          </p:nvSpPr>
          <p:spPr>
            <a:xfrm>
              <a:off x="18258975" y="417475"/>
              <a:ext cx="4575" cy="775"/>
            </a:xfrm>
            <a:custGeom>
              <a:avLst/>
              <a:gdLst/>
              <a:ahLst/>
              <a:cxnLst/>
              <a:rect l="l" t="t" r="r" b="b"/>
              <a:pathLst>
                <a:path w="183" h="31" extrusionOk="0">
                  <a:moveTo>
                    <a:pt x="0" y="0"/>
                  </a:moveTo>
                  <a:cubicBezTo>
                    <a:pt x="0" y="0"/>
                    <a:pt x="31" y="31"/>
                    <a:pt x="122" y="31"/>
                  </a:cubicBezTo>
                  <a:cubicBezTo>
                    <a:pt x="152" y="31"/>
                    <a:pt x="152" y="0"/>
                    <a:pt x="182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53"/>
            <p:cNvSpPr/>
            <p:nvPr/>
          </p:nvSpPr>
          <p:spPr>
            <a:xfrm>
              <a:off x="18265050" y="407600"/>
              <a:ext cx="213550" cy="17975"/>
            </a:xfrm>
            <a:custGeom>
              <a:avLst/>
              <a:gdLst/>
              <a:ahLst/>
              <a:cxnLst/>
              <a:rect l="l" t="t" r="r" b="b"/>
              <a:pathLst>
                <a:path w="8542" h="719" extrusionOk="0">
                  <a:moveTo>
                    <a:pt x="8511" y="0"/>
                  </a:moveTo>
                  <a:cubicBezTo>
                    <a:pt x="7690" y="183"/>
                    <a:pt x="6839" y="274"/>
                    <a:pt x="5927" y="395"/>
                  </a:cubicBezTo>
                  <a:cubicBezTo>
                    <a:pt x="4772" y="500"/>
                    <a:pt x="3661" y="533"/>
                    <a:pt x="2723" y="533"/>
                  </a:cubicBezTo>
                  <a:cubicBezTo>
                    <a:pt x="2304" y="533"/>
                    <a:pt x="1919" y="526"/>
                    <a:pt x="1581" y="517"/>
                  </a:cubicBezTo>
                  <a:cubicBezTo>
                    <a:pt x="1003" y="456"/>
                    <a:pt x="608" y="456"/>
                    <a:pt x="243" y="426"/>
                  </a:cubicBezTo>
                  <a:lnTo>
                    <a:pt x="61" y="426"/>
                  </a:lnTo>
                  <a:cubicBezTo>
                    <a:pt x="31" y="426"/>
                    <a:pt x="0" y="456"/>
                    <a:pt x="0" y="456"/>
                  </a:cubicBezTo>
                  <a:cubicBezTo>
                    <a:pt x="61" y="456"/>
                    <a:pt x="152" y="517"/>
                    <a:pt x="243" y="517"/>
                  </a:cubicBezTo>
                  <a:cubicBezTo>
                    <a:pt x="547" y="547"/>
                    <a:pt x="1003" y="608"/>
                    <a:pt x="1581" y="669"/>
                  </a:cubicBezTo>
                  <a:cubicBezTo>
                    <a:pt x="2088" y="697"/>
                    <a:pt x="2699" y="719"/>
                    <a:pt x="3379" y="719"/>
                  </a:cubicBezTo>
                  <a:cubicBezTo>
                    <a:pt x="4166" y="719"/>
                    <a:pt x="5044" y="690"/>
                    <a:pt x="5958" y="608"/>
                  </a:cubicBezTo>
                  <a:cubicBezTo>
                    <a:pt x="6900" y="547"/>
                    <a:pt x="7782" y="395"/>
                    <a:pt x="8541" y="243"/>
                  </a:cubicBezTo>
                  <a:cubicBezTo>
                    <a:pt x="8541" y="122"/>
                    <a:pt x="8511" y="61"/>
                    <a:pt x="8511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53"/>
            <p:cNvSpPr/>
            <p:nvPr/>
          </p:nvSpPr>
          <p:spPr>
            <a:xfrm>
              <a:off x="18262000" y="417475"/>
              <a:ext cx="3825" cy="775"/>
            </a:xfrm>
            <a:custGeom>
              <a:avLst/>
              <a:gdLst/>
              <a:ahLst/>
              <a:cxnLst/>
              <a:rect l="l" t="t" r="r" b="b"/>
              <a:pathLst>
                <a:path w="153" h="31" extrusionOk="0">
                  <a:moveTo>
                    <a:pt x="61" y="0"/>
                  </a:moveTo>
                  <a:cubicBezTo>
                    <a:pt x="31" y="0"/>
                    <a:pt x="31" y="31"/>
                    <a:pt x="1" y="31"/>
                  </a:cubicBezTo>
                  <a:lnTo>
                    <a:pt x="61" y="31"/>
                  </a:lnTo>
                  <a:cubicBezTo>
                    <a:pt x="122" y="31"/>
                    <a:pt x="153" y="0"/>
                    <a:pt x="153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53"/>
            <p:cNvSpPr/>
            <p:nvPr/>
          </p:nvSpPr>
          <p:spPr>
            <a:xfrm>
              <a:off x="18201225" y="355925"/>
              <a:ext cx="121150" cy="108675"/>
            </a:xfrm>
            <a:custGeom>
              <a:avLst/>
              <a:gdLst/>
              <a:ahLst/>
              <a:cxnLst/>
              <a:rect l="l" t="t" r="r" b="b"/>
              <a:pathLst>
                <a:path w="4846" h="4347" extrusionOk="0">
                  <a:moveTo>
                    <a:pt x="2341" y="0"/>
                  </a:moveTo>
                  <a:cubicBezTo>
                    <a:pt x="1733" y="0"/>
                    <a:pt x="1337" y="973"/>
                    <a:pt x="1216" y="1490"/>
                  </a:cubicBezTo>
                  <a:cubicBezTo>
                    <a:pt x="1094" y="1885"/>
                    <a:pt x="1094" y="2158"/>
                    <a:pt x="882" y="2523"/>
                  </a:cubicBezTo>
                  <a:cubicBezTo>
                    <a:pt x="760" y="2736"/>
                    <a:pt x="274" y="3587"/>
                    <a:pt x="0" y="3648"/>
                  </a:cubicBezTo>
                  <a:cubicBezTo>
                    <a:pt x="149" y="3626"/>
                    <a:pt x="299" y="3616"/>
                    <a:pt x="449" y="3616"/>
                  </a:cubicBezTo>
                  <a:cubicBezTo>
                    <a:pt x="1734" y="3616"/>
                    <a:pt x="3043" y="4347"/>
                    <a:pt x="4377" y="4347"/>
                  </a:cubicBezTo>
                  <a:cubicBezTo>
                    <a:pt x="4438" y="4347"/>
                    <a:pt x="4529" y="4347"/>
                    <a:pt x="4590" y="4316"/>
                  </a:cubicBezTo>
                  <a:cubicBezTo>
                    <a:pt x="4772" y="4195"/>
                    <a:pt x="4742" y="3891"/>
                    <a:pt x="4620" y="3678"/>
                  </a:cubicBezTo>
                  <a:cubicBezTo>
                    <a:pt x="4377" y="3131"/>
                    <a:pt x="3860" y="2766"/>
                    <a:pt x="3344" y="2614"/>
                  </a:cubicBezTo>
                  <a:cubicBezTo>
                    <a:pt x="3617" y="2523"/>
                    <a:pt x="3921" y="2462"/>
                    <a:pt x="4134" y="2310"/>
                  </a:cubicBezTo>
                  <a:cubicBezTo>
                    <a:pt x="4845" y="1818"/>
                    <a:pt x="4596" y="1129"/>
                    <a:pt x="3897" y="1129"/>
                  </a:cubicBezTo>
                  <a:cubicBezTo>
                    <a:pt x="3819" y="1129"/>
                    <a:pt x="3736" y="1137"/>
                    <a:pt x="3648" y="1155"/>
                  </a:cubicBezTo>
                  <a:cubicBezTo>
                    <a:pt x="3321" y="1244"/>
                    <a:pt x="2965" y="1421"/>
                    <a:pt x="2665" y="1656"/>
                  </a:cubicBezTo>
                  <a:lnTo>
                    <a:pt x="2665" y="1656"/>
                  </a:lnTo>
                  <a:cubicBezTo>
                    <a:pt x="2805" y="1518"/>
                    <a:pt x="2888" y="875"/>
                    <a:pt x="2888" y="730"/>
                  </a:cubicBezTo>
                  <a:cubicBezTo>
                    <a:pt x="2918" y="365"/>
                    <a:pt x="2766" y="0"/>
                    <a:pt x="234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53"/>
            <p:cNvSpPr/>
            <p:nvPr/>
          </p:nvSpPr>
          <p:spPr>
            <a:xfrm>
              <a:off x="18179925" y="-55950"/>
              <a:ext cx="45625" cy="242450"/>
            </a:xfrm>
            <a:custGeom>
              <a:avLst/>
              <a:gdLst/>
              <a:ahLst/>
              <a:cxnLst/>
              <a:rect l="l" t="t" r="r" b="b"/>
              <a:pathLst>
                <a:path w="1825" h="9698" extrusionOk="0">
                  <a:moveTo>
                    <a:pt x="1612" y="1"/>
                  </a:moveTo>
                  <a:cubicBezTo>
                    <a:pt x="1369" y="852"/>
                    <a:pt x="1126" y="1733"/>
                    <a:pt x="913" y="2645"/>
                  </a:cubicBezTo>
                  <a:cubicBezTo>
                    <a:pt x="457" y="4803"/>
                    <a:pt x="244" y="6779"/>
                    <a:pt x="123" y="8177"/>
                  </a:cubicBezTo>
                  <a:cubicBezTo>
                    <a:pt x="92" y="8664"/>
                    <a:pt x="62" y="9089"/>
                    <a:pt x="1" y="9484"/>
                  </a:cubicBezTo>
                  <a:cubicBezTo>
                    <a:pt x="62" y="9545"/>
                    <a:pt x="92" y="9636"/>
                    <a:pt x="92" y="9697"/>
                  </a:cubicBezTo>
                  <a:cubicBezTo>
                    <a:pt x="153" y="9180"/>
                    <a:pt x="214" y="8664"/>
                    <a:pt x="275" y="8238"/>
                  </a:cubicBezTo>
                  <a:cubicBezTo>
                    <a:pt x="457" y="6809"/>
                    <a:pt x="700" y="4834"/>
                    <a:pt x="1156" y="2676"/>
                  </a:cubicBezTo>
                  <a:cubicBezTo>
                    <a:pt x="1338" y="1764"/>
                    <a:pt x="1582" y="882"/>
                    <a:pt x="1825" y="92"/>
                  </a:cubicBezTo>
                  <a:cubicBezTo>
                    <a:pt x="1764" y="62"/>
                    <a:pt x="1673" y="62"/>
                    <a:pt x="1612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53"/>
            <p:cNvSpPr/>
            <p:nvPr/>
          </p:nvSpPr>
          <p:spPr>
            <a:xfrm>
              <a:off x="18179175" y="181150"/>
              <a:ext cx="4575" cy="25850"/>
            </a:xfrm>
            <a:custGeom>
              <a:avLst/>
              <a:gdLst/>
              <a:ahLst/>
              <a:cxnLst/>
              <a:rect l="l" t="t" r="r" b="b"/>
              <a:pathLst>
                <a:path w="183" h="1034" extrusionOk="0">
                  <a:moveTo>
                    <a:pt x="122" y="0"/>
                  </a:moveTo>
                  <a:cubicBezTo>
                    <a:pt x="31" y="152"/>
                    <a:pt x="31" y="304"/>
                    <a:pt x="31" y="395"/>
                  </a:cubicBezTo>
                  <a:cubicBezTo>
                    <a:pt x="1" y="821"/>
                    <a:pt x="1" y="1034"/>
                    <a:pt x="31" y="1034"/>
                  </a:cubicBezTo>
                  <a:cubicBezTo>
                    <a:pt x="31" y="1034"/>
                    <a:pt x="92" y="791"/>
                    <a:pt x="153" y="395"/>
                  </a:cubicBezTo>
                  <a:cubicBezTo>
                    <a:pt x="153" y="335"/>
                    <a:pt x="153" y="304"/>
                    <a:pt x="183" y="213"/>
                  </a:cubicBezTo>
                  <a:cubicBezTo>
                    <a:pt x="153" y="152"/>
                    <a:pt x="122" y="61"/>
                    <a:pt x="122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53"/>
            <p:cNvSpPr/>
            <p:nvPr/>
          </p:nvSpPr>
          <p:spPr>
            <a:xfrm>
              <a:off x="18213375" y="207750"/>
              <a:ext cx="3825" cy="7625"/>
            </a:xfrm>
            <a:custGeom>
              <a:avLst/>
              <a:gdLst/>
              <a:ahLst/>
              <a:cxnLst/>
              <a:rect l="l" t="t" r="r" b="b"/>
              <a:pathLst>
                <a:path w="153" h="305" extrusionOk="0">
                  <a:moveTo>
                    <a:pt x="152" y="0"/>
                  </a:moveTo>
                  <a:cubicBezTo>
                    <a:pt x="122" y="0"/>
                    <a:pt x="92" y="31"/>
                    <a:pt x="92" y="31"/>
                  </a:cubicBezTo>
                  <a:cubicBezTo>
                    <a:pt x="0" y="213"/>
                    <a:pt x="0" y="304"/>
                    <a:pt x="0" y="304"/>
                  </a:cubicBezTo>
                  <a:cubicBezTo>
                    <a:pt x="0" y="304"/>
                    <a:pt x="92" y="183"/>
                    <a:pt x="152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53"/>
            <p:cNvSpPr/>
            <p:nvPr/>
          </p:nvSpPr>
          <p:spPr>
            <a:xfrm>
              <a:off x="18216400" y="-36950"/>
              <a:ext cx="129225" cy="242425"/>
            </a:xfrm>
            <a:custGeom>
              <a:avLst/>
              <a:gdLst/>
              <a:ahLst/>
              <a:cxnLst/>
              <a:rect l="l" t="t" r="r" b="b"/>
              <a:pathLst>
                <a:path w="5169" h="9697" extrusionOk="0">
                  <a:moveTo>
                    <a:pt x="5016" y="1"/>
                  </a:moveTo>
                  <a:cubicBezTo>
                    <a:pt x="4469" y="761"/>
                    <a:pt x="3892" y="1581"/>
                    <a:pt x="3344" y="2493"/>
                  </a:cubicBezTo>
                  <a:cubicBezTo>
                    <a:pt x="2129" y="4469"/>
                    <a:pt x="1247" y="6323"/>
                    <a:pt x="670" y="7721"/>
                  </a:cubicBezTo>
                  <a:cubicBezTo>
                    <a:pt x="396" y="8420"/>
                    <a:pt x="183" y="8998"/>
                    <a:pt x="62" y="9393"/>
                  </a:cubicBezTo>
                  <a:cubicBezTo>
                    <a:pt x="31" y="9515"/>
                    <a:pt x="1" y="9606"/>
                    <a:pt x="1" y="9697"/>
                  </a:cubicBezTo>
                  <a:cubicBezTo>
                    <a:pt x="31" y="9667"/>
                    <a:pt x="62" y="9667"/>
                    <a:pt x="92" y="9636"/>
                  </a:cubicBezTo>
                  <a:cubicBezTo>
                    <a:pt x="123" y="9636"/>
                    <a:pt x="123" y="9545"/>
                    <a:pt x="153" y="9484"/>
                  </a:cubicBezTo>
                  <a:cubicBezTo>
                    <a:pt x="305" y="9089"/>
                    <a:pt x="518" y="8512"/>
                    <a:pt x="822" y="7843"/>
                  </a:cubicBezTo>
                  <a:cubicBezTo>
                    <a:pt x="1430" y="6475"/>
                    <a:pt x="2341" y="4621"/>
                    <a:pt x="3527" y="2645"/>
                  </a:cubicBezTo>
                  <a:cubicBezTo>
                    <a:pt x="4074" y="1764"/>
                    <a:pt x="4621" y="973"/>
                    <a:pt x="5168" y="214"/>
                  </a:cubicBezTo>
                  <a:cubicBezTo>
                    <a:pt x="5107" y="122"/>
                    <a:pt x="5047" y="92"/>
                    <a:pt x="5016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53"/>
            <p:cNvSpPr/>
            <p:nvPr/>
          </p:nvSpPr>
          <p:spPr>
            <a:xfrm>
              <a:off x="18211850" y="206975"/>
              <a:ext cx="4575" cy="3075"/>
            </a:xfrm>
            <a:custGeom>
              <a:avLst/>
              <a:gdLst/>
              <a:ahLst/>
              <a:cxnLst/>
              <a:rect l="l" t="t" r="r" b="b"/>
              <a:pathLst>
                <a:path w="183" h="123" extrusionOk="0">
                  <a:moveTo>
                    <a:pt x="183" y="1"/>
                  </a:moveTo>
                  <a:lnTo>
                    <a:pt x="183" y="1"/>
                  </a:lnTo>
                  <a:cubicBezTo>
                    <a:pt x="31" y="92"/>
                    <a:pt x="1" y="122"/>
                    <a:pt x="1" y="122"/>
                  </a:cubicBezTo>
                  <a:cubicBezTo>
                    <a:pt x="1" y="122"/>
                    <a:pt x="31" y="122"/>
                    <a:pt x="153" y="62"/>
                  </a:cubicBezTo>
                  <a:cubicBezTo>
                    <a:pt x="153" y="31"/>
                    <a:pt x="153" y="31"/>
                    <a:pt x="183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53"/>
            <p:cNvSpPr/>
            <p:nvPr/>
          </p:nvSpPr>
          <p:spPr>
            <a:xfrm>
              <a:off x="18217175" y="35250"/>
              <a:ext cx="192275" cy="172525"/>
            </a:xfrm>
            <a:custGeom>
              <a:avLst/>
              <a:gdLst/>
              <a:ahLst/>
              <a:cxnLst/>
              <a:rect l="l" t="t" r="r" b="b"/>
              <a:pathLst>
                <a:path w="7691" h="6901" extrusionOk="0">
                  <a:moveTo>
                    <a:pt x="7569" y="0"/>
                  </a:moveTo>
                  <a:cubicBezTo>
                    <a:pt x="6961" y="730"/>
                    <a:pt x="6231" y="1520"/>
                    <a:pt x="5441" y="2341"/>
                  </a:cubicBezTo>
                  <a:cubicBezTo>
                    <a:pt x="3982" y="3769"/>
                    <a:pt x="2584" y="4955"/>
                    <a:pt x="1520" y="5745"/>
                  </a:cubicBezTo>
                  <a:cubicBezTo>
                    <a:pt x="1003" y="6171"/>
                    <a:pt x="547" y="6475"/>
                    <a:pt x="244" y="6657"/>
                  </a:cubicBezTo>
                  <a:cubicBezTo>
                    <a:pt x="152" y="6718"/>
                    <a:pt x="122" y="6748"/>
                    <a:pt x="31" y="6779"/>
                  </a:cubicBezTo>
                  <a:cubicBezTo>
                    <a:pt x="31" y="6809"/>
                    <a:pt x="0" y="6870"/>
                    <a:pt x="0" y="6900"/>
                  </a:cubicBezTo>
                  <a:cubicBezTo>
                    <a:pt x="92" y="6870"/>
                    <a:pt x="152" y="6809"/>
                    <a:pt x="274" y="6748"/>
                  </a:cubicBezTo>
                  <a:cubicBezTo>
                    <a:pt x="608" y="6566"/>
                    <a:pt x="1034" y="6262"/>
                    <a:pt x="1611" y="5867"/>
                  </a:cubicBezTo>
                  <a:cubicBezTo>
                    <a:pt x="2706" y="5107"/>
                    <a:pt x="4134" y="3921"/>
                    <a:pt x="5593" y="2493"/>
                  </a:cubicBezTo>
                  <a:cubicBezTo>
                    <a:pt x="6383" y="1672"/>
                    <a:pt x="7083" y="882"/>
                    <a:pt x="7690" y="122"/>
                  </a:cubicBezTo>
                  <a:cubicBezTo>
                    <a:pt x="7690" y="92"/>
                    <a:pt x="7599" y="61"/>
                    <a:pt x="7569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53"/>
            <p:cNvSpPr/>
            <p:nvPr/>
          </p:nvSpPr>
          <p:spPr>
            <a:xfrm>
              <a:off x="18214125" y="204725"/>
              <a:ext cx="3075" cy="3800"/>
            </a:xfrm>
            <a:custGeom>
              <a:avLst/>
              <a:gdLst/>
              <a:ahLst/>
              <a:cxnLst/>
              <a:rect l="l" t="t" r="r" b="b"/>
              <a:pathLst>
                <a:path w="123" h="152" extrusionOk="0">
                  <a:moveTo>
                    <a:pt x="122" y="1"/>
                  </a:moveTo>
                  <a:lnTo>
                    <a:pt x="122" y="1"/>
                  </a:lnTo>
                  <a:cubicBezTo>
                    <a:pt x="122" y="31"/>
                    <a:pt x="92" y="60"/>
                    <a:pt x="62" y="60"/>
                  </a:cubicBezTo>
                  <a:cubicBezTo>
                    <a:pt x="62" y="121"/>
                    <a:pt x="62" y="121"/>
                    <a:pt x="1" y="152"/>
                  </a:cubicBezTo>
                  <a:cubicBezTo>
                    <a:pt x="62" y="152"/>
                    <a:pt x="92" y="121"/>
                    <a:pt x="92" y="121"/>
                  </a:cubicBezTo>
                  <a:cubicBezTo>
                    <a:pt x="92" y="61"/>
                    <a:pt x="122" y="31"/>
                    <a:pt x="122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53"/>
            <p:cNvSpPr/>
            <p:nvPr/>
          </p:nvSpPr>
          <p:spPr>
            <a:xfrm>
              <a:off x="18151050" y="144025"/>
              <a:ext cx="152025" cy="137450"/>
            </a:xfrm>
            <a:custGeom>
              <a:avLst/>
              <a:gdLst/>
              <a:ahLst/>
              <a:cxnLst/>
              <a:rect l="l" t="t" r="r" b="b"/>
              <a:pathLst>
                <a:path w="6081" h="5498" extrusionOk="0">
                  <a:moveTo>
                    <a:pt x="3443" y="1"/>
                  </a:moveTo>
                  <a:cubicBezTo>
                    <a:pt x="3192" y="1"/>
                    <a:pt x="2901" y="141"/>
                    <a:pt x="2645" y="452"/>
                  </a:cubicBezTo>
                  <a:cubicBezTo>
                    <a:pt x="2375" y="782"/>
                    <a:pt x="2224" y="1201"/>
                    <a:pt x="2132" y="1563"/>
                  </a:cubicBezTo>
                  <a:lnTo>
                    <a:pt x="2132" y="1563"/>
                  </a:lnTo>
                  <a:cubicBezTo>
                    <a:pt x="2169" y="1361"/>
                    <a:pt x="1731" y="661"/>
                    <a:pt x="1612" y="513"/>
                  </a:cubicBezTo>
                  <a:cubicBezTo>
                    <a:pt x="1451" y="291"/>
                    <a:pt x="1209" y="96"/>
                    <a:pt x="950" y="96"/>
                  </a:cubicBezTo>
                  <a:cubicBezTo>
                    <a:pt x="818" y="96"/>
                    <a:pt x="681" y="146"/>
                    <a:pt x="548" y="269"/>
                  </a:cubicBezTo>
                  <a:cubicBezTo>
                    <a:pt x="1" y="756"/>
                    <a:pt x="366" y="1972"/>
                    <a:pt x="639" y="2549"/>
                  </a:cubicBezTo>
                  <a:cubicBezTo>
                    <a:pt x="852" y="3005"/>
                    <a:pt x="1065" y="3248"/>
                    <a:pt x="1126" y="3795"/>
                  </a:cubicBezTo>
                  <a:cubicBezTo>
                    <a:pt x="1155" y="4091"/>
                    <a:pt x="1386" y="5219"/>
                    <a:pt x="1175" y="5477"/>
                  </a:cubicBezTo>
                  <a:lnTo>
                    <a:pt x="1175" y="5477"/>
                  </a:lnTo>
                  <a:cubicBezTo>
                    <a:pt x="2393" y="4218"/>
                    <a:pt x="4415" y="3972"/>
                    <a:pt x="5776" y="2853"/>
                  </a:cubicBezTo>
                  <a:cubicBezTo>
                    <a:pt x="5837" y="2792"/>
                    <a:pt x="5928" y="2732"/>
                    <a:pt x="5958" y="2640"/>
                  </a:cubicBezTo>
                  <a:cubicBezTo>
                    <a:pt x="6080" y="2397"/>
                    <a:pt x="5776" y="2124"/>
                    <a:pt x="5503" y="2002"/>
                  </a:cubicBezTo>
                  <a:cubicBezTo>
                    <a:pt x="5194" y="1899"/>
                    <a:pt x="4864" y="1846"/>
                    <a:pt x="4534" y="1846"/>
                  </a:cubicBezTo>
                  <a:cubicBezTo>
                    <a:pt x="4180" y="1846"/>
                    <a:pt x="3826" y="1907"/>
                    <a:pt x="3496" y="2032"/>
                  </a:cubicBezTo>
                  <a:cubicBezTo>
                    <a:pt x="3679" y="1728"/>
                    <a:pt x="3861" y="1485"/>
                    <a:pt x="3983" y="1121"/>
                  </a:cubicBezTo>
                  <a:cubicBezTo>
                    <a:pt x="4195" y="426"/>
                    <a:pt x="3880" y="1"/>
                    <a:pt x="3443" y="1"/>
                  </a:cubicBezTo>
                  <a:close/>
                  <a:moveTo>
                    <a:pt x="1175" y="5477"/>
                  </a:moveTo>
                  <a:cubicBezTo>
                    <a:pt x="1169" y="5484"/>
                    <a:pt x="1162" y="5491"/>
                    <a:pt x="1156" y="5498"/>
                  </a:cubicBezTo>
                  <a:cubicBezTo>
                    <a:pt x="1163" y="5492"/>
                    <a:pt x="1169" y="5485"/>
                    <a:pt x="1175" y="5477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53"/>
            <p:cNvSpPr/>
            <p:nvPr/>
          </p:nvSpPr>
          <p:spPr>
            <a:xfrm>
              <a:off x="17875225" y="77050"/>
              <a:ext cx="34225" cy="202900"/>
            </a:xfrm>
            <a:custGeom>
              <a:avLst/>
              <a:gdLst/>
              <a:ahLst/>
              <a:cxnLst/>
              <a:rect l="l" t="t" r="r" b="b"/>
              <a:pathLst>
                <a:path w="1369" h="8116" extrusionOk="0">
                  <a:moveTo>
                    <a:pt x="0" y="0"/>
                  </a:moveTo>
                  <a:cubicBezTo>
                    <a:pt x="0" y="760"/>
                    <a:pt x="31" y="1520"/>
                    <a:pt x="122" y="2280"/>
                  </a:cubicBezTo>
                  <a:cubicBezTo>
                    <a:pt x="304" y="4103"/>
                    <a:pt x="699" y="5745"/>
                    <a:pt x="943" y="6930"/>
                  </a:cubicBezTo>
                  <a:cubicBezTo>
                    <a:pt x="1064" y="7356"/>
                    <a:pt x="1155" y="7690"/>
                    <a:pt x="1216" y="7964"/>
                  </a:cubicBezTo>
                  <a:cubicBezTo>
                    <a:pt x="1247" y="7994"/>
                    <a:pt x="1307" y="8055"/>
                    <a:pt x="1368" y="8116"/>
                  </a:cubicBezTo>
                  <a:cubicBezTo>
                    <a:pt x="1307" y="7690"/>
                    <a:pt x="1216" y="7265"/>
                    <a:pt x="1095" y="6839"/>
                  </a:cubicBezTo>
                  <a:cubicBezTo>
                    <a:pt x="882" y="5684"/>
                    <a:pt x="547" y="4043"/>
                    <a:pt x="335" y="2249"/>
                  </a:cubicBezTo>
                  <a:cubicBezTo>
                    <a:pt x="274" y="1459"/>
                    <a:pt x="243" y="730"/>
                    <a:pt x="183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53"/>
            <p:cNvSpPr/>
            <p:nvPr/>
          </p:nvSpPr>
          <p:spPr>
            <a:xfrm>
              <a:off x="17904850" y="276125"/>
              <a:ext cx="6875" cy="20550"/>
            </a:xfrm>
            <a:custGeom>
              <a:avLst/>
              <a:gdLst/>
              <a:ahLst/>
              <a:cxnLst/>
              <a:rect l="l" t="t" r="r" b="b"/>
              <a:pathLst>
                <a:path w="275" h="822" extrusionOk="0">
                  <a:moveTo>
                    <a:pt x="1" y="1"/>
                  </a:moveTo>
                  <a:lnTo>
                    <a:pt x="1" y="1"/>
                  </a:lnTo>
                  <a:cubicBezTo>
                    <a:pt x="62" y="153"/>
                    <a:pt x="122" y="244"/>
                    <a:pt x="122" y="335"/>
                  </a:cubicBezTo>
                  <a:cubicBezTo>
                    <a:pt x="183" y="669"/>
                    <a:pt x="274" y="821"/>
                    <a:pt x="274" y="821"/>
                  </a:cubicBezTo>
                  <a:cubicBezTo>
                    <a:pt x="274" y="821"/>
                    <a:pt x="274" y="639"/>
                    <a:pt x="183" y="305"/>
                  </a:cubicBezTo>
                  <a:cubicBezTo>
                    <a:pt x="183" y="244"/>
                    <a:pt x="153" y="183"/>
                    <a:pt x="153" y="153"/>
                  </a:cubicBezTo>
                  <a:cubicBezTo>
                    <a:pt x="122" y="92"/>
                    <a:pt x="62" y="31"/>
                    <a:pt x="1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53"/>
            <p:cNvSpPr/>
            <p:nvPr/>
          </p:nvSpPr>
          <p:spPr>
            <a:xfrm>
              <a:off x="17939800" y="288300"/>
              <a:ext cx="2325" cy="6850"/>
            </a:xfrm>
            <a:custGeom>
              <a:avLst/>
              <a:gdLst/>
              <a:ahLst/>
              <a:cxnLst/>
              <a:rect l="l" t="t" r="r" b="b"/>
              <a:pathLst>
                <a:path w="93" h="274" extrusionOk="0">
                  <a:moveTo>
                    <a:pt x="92" y="0"/>
                  </a:moveTo>
                  <a:cubicBezTo>
                    <a:pt x="31" y="30"/>
                    <a:pt x="31" y="30"/>
                    <a:pt x="31" y="61"/>
                  </a:cubicBezTo>
                  <a:cubicBezTo>
                    <a:pt x="1" y="182"/>
                    <a:pt x="31" y="274"/>
                    <a:pt x="31" y="274"/>
                  </a:cubicBezTo>
                  <a:cubicBezTo>
                    <a:pt x="31" y="274"/>
                    <a:pt x="92" y="152"/>
                    <a:pt x="92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53"/>
            <p:cNvSpPr/>
            <p:nvPr/>
          </p:nvSpPr>
          <p:spPr>
            <a:xfrm>
              <a:off x="17939800" y="63350"/>
              <a:ext cx="41075" cy="224975"/>
            </a:xfrm>
            <a:custGeom>
              <a:avLst/>
              <a:gdLst/>
              <a:ahLst/>
              <a:cxnLst/>
              <a:rect l="l" t="t" r="r" b="b"/>
              <a:pathLst>
                <a:path w="1643" h="8999" extrusionOk="0">
                  <a:moveTo>
                    <a:pt x="1460" y="1"/>
                  </a:moveTo>
                  <a:cubicBezTo>
                    <a:pt x="1217" y="700"/>
                    <a:pt x="943" y="1521"/>
                    <a:pt x="761" y="2372"/>
                  </a:cubicBezTo>
                  <a:cubicBezTo>
                    <a:pt x="305" y="4256"/>
                    <a:pt x="123" y="5989"/>
                    <a:pt x="31" y="7235"/>
                  </a:cubicBezTo>
                  <a:cubicBezTo>
                    <a:pt x="1" y="7904"/>
                    <a:pt x="1" y="8390"/>
                    <a:pt x="1" y="8725"/>
                  </a:cubicBezTo>
                  <a:lnTo>
                    <a:pt x="1" y="8998"/>
                  </a:lnTo>
                  <a:cubicBezTo>
                    <a:pt x="31" y="8968"/>
                    <a:pt x="31" y="8907"/>
                    <a:pt x="92" y="8907"/>
                  </a:cubicBezTo>
                  <a:lnTo>
                    <a:pt x="92" y="8725"/>
                  </a:lnTo>
                  <a:cubicBezTo>
                    <a:pt x="123" y="8390"/>
                    <a:pt x="153" y="7843"/>
                    <a:pt x="183" y="7266"/>
                  </a:cubicBezTo>
                  <a:cubicBezTo>
                    <a:pt x="305" y="5989"/>
                    <a:pt x="548" y="4287"/>
                    <a:pt x="974" y="2433"/>
                  </a:cubicBezTo>
                  <a:cubicBezTo>
                    <a:pt x="1186" y="1582"/>
                    <a:pt x="1399" y="791"/>
                    <a:pt x="1642" y="62"/>
                  </a:cubicBezTo>
                  <a:cubicBezTo>
                    <a:pt x="1612" y="31"/>
                    <a:pt x="1521" y="1"/>
                    <a:pt x="1460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53"/>
            <p:cNvSpPr/>
            <p:nvPr/>
          </p:nvSpPr>
          <p:spPr>
            <a:xfrm>
              <a:off x="17936775" y="288300"/>
              <a:ext cx="3825" cy="3825"/>
            </a:xfrm>
            <a:custGeom>
              <a:avLst/>
              <a:gdLst/>
              <a:ahLst/>
              <a:cxnLst/>
              <a:rect l="l" t="t" r="r" b="b"/>
              <a:pathLst>
                <a:path w="153" h="153" extrusionOk="0">
                  <a:moveTo>
                    <a:pt x="152" y="0"/>
                  </a:moveTo>
                  <a:cubicBezTo>
                    <a:pt x="61" y="61"/>
                    <a:pt x="0" y="122"/>
                    <a:pt x="61" y="152"/>
                  </a:cubicBezTo>
                  <a:cubicBezTo>
                    <a:pt x="61" y="152"/>
                    <a:pt x="92" y="122"/>
                    <a:pt x="152" y="61"/>
                  </a:cubicBezTo>
                  <a:lnTo>
                    <a:pt x="152" y="0"/>
                  </a:ln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53"/>
            <p:cNvSpPr/>
            <p:nvPr/>
          </p:nvSpPr>
          <p:spPr>
            <a:xfrm>
              <a:off x="17942100" y="102125"/>
              <a:ext cx="108675" cy="186200"/>
            </a:xfrm>
            <a:custGeom>
              <a:avLst/>
              <a:gdLst/>
              <a:ahLst/>
              <a:cxnLst/>
              <a:rect l="l" t="t" r="r" b="b"/>
              <a:pathLst>
                <a:path w="4347" h="7448" extrusionOk="0">
                  <a:moveTo>
                    <a:pt x="4164" y="0"/>
                  </a:moveTo>
                  <a:cubicBezTo>
                    <a:pt x="3860" y="730"/>
                    <a:pt x="3526" y="1550"/>
                    <a:pt x="3100" y="2401"/>
                  </a:cubicBezTo>
                  <a:cubicBezTo>
                    <a:pt x="2341" y="3921"/>
                    <a:pt x="1520" y="5198"/>
                    <a:pt x="851" y="6110"/>
                  </a:cubicBezTo>
                  <a:cubicBezTo>
                    <a:pt x="547" y="6566"/>
                    <a:pt x="304" y="6961"/>
                    <a:pt x="91" y="7174"/>
                  </a:cubicBezTo>
                  <a:cubicBezTo>
                    <a:pt x="61" y="7234"/>
                    <a:pt x="31" y="7295"/>
                    <a:pt x="0" y="7325"/>
                  </a:cubicBezTo>
                  <a:lnTo>
                    <a:pt x="0" y="7447"/>
                  </a:lnTo>
                  <a:lnTo>
                    <a:pt x="182" y="7265"/>
                  </a:lnTo>
                  <a:cubicBezTo>
                    <a:pt x="365" y="7022"/>
                    <a:pt x="669" y="6687"/>
                    <a:pt x="1003" y="6231"/>
                  </a:cubicBezTo>
                  <a:cubicBezTo>
                    <a:pt x="1702" y="5319"/>
                    <a:pt x="2523" y="4012"/>
                    <a:pt x="3283" y="2493"/>
                  </a:cubicBezTo>
                  <a:cubicBezTo>
                    <a:pt x="3708" y="1672"/>
                    <a:pt x="4043" y="821"/>
                    <a:pt x="4347" y="122"/>
                  </a:cubicBezTo>
                  <a:cubicBezTo>
                    <a:pt x="4286" y="31"/>
                    <a:pt x="4195" y="0"/>
                    <a:pt x="4164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53"/>
            <p:cNvSpPr/>
            <p:nvPr/>
          </p:nvSpPr>
          <p:spPr>
            <a:xfrm>
              <a:off x="17939800" y="284500"/>
              <a:ext cx="800" cy="4575"/>
            </a:xfrm>
            <a:custGeom>
              <a:avLst/>
              <a:gdLst/>
              <a:ahLst/>
              <a:cxnLst/>
              <a:rect l="l" t="t" r="r" b="b"/>
              <a:pathLst>
                <a:path w="32" h="183" extrusionOk="0">
                  <a:moveTo>
                    <a:pt x="31" y="0"/>
                  </a:moveTo>
                  <a:cubicBezTo>
                    <a:pt x="31" y="91"/>
                    <a:pt x="31" y="122"/>
                    <a:pt x="1" y="122"/>
                  </a:cubicBezTo>
                  <a:lnTo>
                    <a:pt x="1" y="182"/>
                  </a:lnTo>
                  <a:cubicBezTo>
                    <a:pt x="1" y="182"/>
                    <a:pt x="31" y="152"/>
                    <a:pt x="31" y="122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53"/>
            <p:cNvSpPr/>
            <p:nvPr/>
          </p:nvSpPr>
          <p:spPr>
            <a:xfrm>
              <a:off x="17878250" y="231550"/>
              <a:ext cx="129975" cy="125150"/>
            </a:xfrm>
            <a:custGeom>
              <a:avLst/>
              <a:gdLst/>
              <a:ahLst/>
              <a:cxnLst/>
              <a:rect l="l" t="t" r="r" b="b"/>
              <a:pathLst>
                <a:path w="5199" h="5006" extrusionOk="0">
                  <a:moveTo>
                    <a:pt x="2662" y="1"/>
                  </a:moveTo>
                  <a:cubicBezTo>
                    <a:pt x="2414" y="1"/>
                    <a:pt x="2146" y="194"/>
                    <a:pt x="2007" y="598"/>
                  </a:cubicBezTo>
                  <a:cubicBezTo>
                    <a:pt x="1861" y="918"/>
                    <a:pt x="1855" y="1238"/>
                    <a:pt x="1935" y="1612"/>
                  </a:cubicBezTo>
                  <a:lnTo>
                    <a:pt x="1935" y="1612"/>
                  </a:lnTo>
                  <a:cubicBezTo>
                    <a:pt x="1854" y="1407"/>
                    <a:pt x="1359" y="1016"/>
                    <a:pt x="1247" y="933"/>
                  </a:cubicBezTo>
                  <a:cubicBezTo>
                    <a:pt x="1091" y="839"/>
                    <a:pt x="919" y="762"/>
                    <a:pt x="756" y="762"/>
                  </a:cubicBezTo>
                  <a:cubicBezTo>
                    <a:pt x="601" y="762"/>
                    <a:pt x="454" y="831"/>
                    <a:pt x="335" y="1024"/>
                  </a:cubicBezTo>
                  <a:cubicBezTo>
                    <a:pt x="1" y="1571"/>
                    <a:pt x="609" y="2422"/>
                    <a:pt x="974" y="2787"/>
                  </a:cubicBezTo>
                  <a:cubicBezTo>
                    <a:pt x="1277" y="3091"/>
                    <a:pt x="1521" y="3304"/>
                    <a:pt x="1703" y="3668"/>
                  </a:cubicBezTo>
                  <a:cubicBezTo>
                    <a:pt x="1825" y="3911"/>
                    <a:pt x="2281" y="4732"/>
                    <a:pt x="2159" y="5006"/>
                  </a:cubicBezTo>
                  <a:cubicBezTo>
                    <a:pt x="2797" y="3668"/>
                    <a:pt x="4317" y="2969"/>
                    <a:pt x="5138" y="1693"/>
                  </a:cubicBezTo>
                  <a:cubicBezTo>
                    <a:pt x="5168" y="1632"/>
                    <a:pt x="5199" y="1541"/>
                    <a:pt x="5199" y="1480"/>
                  </a:cubicBezTo>
                  <a:cubicBezTo>
                    <a:pt x="5199" y="1237"/>
                    <a:pt x="4895" y="1085"/>
                    <a:pt x="4682" y="1085"/>
                  </a:cubicBezTo>
                  <a:cubicBezTo>
                    <a:pt x="4641" y="1082"/>
                    <a:pt x="4599" y="1081"/>
                    <a:pt x="4558" y="1081"/>
                  </a:cubicBezTo>
                  <a:cubicBezTo>
                    <a:pt x="4018" y="1081"/>
                    <a:pt x="3466" y="1265"/>
                    <a:pt x="3071" y="1632"/>
                  </a:cubicBezTo>
                  <a:cubicBezTo>
                    <a:pt x="3162" y="1358"/>
                    <a:pt x="3223" y="1085"/>
                    <a:pt x="3223" y="781"/>
                  </a:cubicBezTo>
                  <a:cubicBezTo>
                    <a:pt x="3223" y="270"/>
                    <a:pt x="2955" y="1"/>
                    <a:pt x="2662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53"/>
            <p:cNvSpPr/>
            <p:nvPr/>
          </p:nvSpPr>
          <p:spPr>
            <a:xfrm>
              <a:off x="16544650" y="1159825"/>
              <a:ext cx="189225" cy="219700"/>
            </a:xfrm>
            <a:custGeom>
              <a:avLst/>
              <a:gdLst/>
              <a:ahLst/>
              <a:cxnLst/>
              <a:rect l="l" t="t" r="r" b="b"/>
              <a:pathLst>
                <a:path w="7569" h="8788" extrusionOk="0">
                  <a:moveTo>
                    <a:pt x="3275" y="1"/>
                  </a:moveTo>
                  <a:cubicBezTo>
                    <a:pt x="2655" y="1"/>
                    <a:pt x="2029" y="223"/>
                    <a:pt x="1581" y="732"/>
                  </a:cubicBezTo>
                  <a:cubicBezTo>
                    <a:pt x="1338" y="1067"/>
                    <a:pt x="1125" y="1462"/>
                    <a:pt x="1034" y="1887"/>
                  </a:cubicBezTo>
                  <a:cubicBezTo>
                    <a:pt x="0" y="4957"/>
                    <a:pt x="1429" y="8696"/>
                    <a:pt x="5076" y="8787"/>
                  </a:cubicBezTo>
                  <a:cubicBezTo>
                    <a:pt x="5168" y="8422"/>
                    <a:pt x="5441" y="8118"/>
                    <a:pt x="5654" y="7814"/>
                  </a:cubicBezTo>
                  <a:cubicBezTo>
                    <a:pt x="7204" y="5869"/>
                    <a:pt x="7569" y="4501"/>
                    <a:pt x="6262" y="2252"/>
                  </a:cubicBezTo>
                  <a:cubicBezTo>
                    <a:pt x="5988" y="1766"/>
                    <a:pt x="5654" y="1310"/>
                    <a:pt x="5198" y="915"/>
                  </a:cubicBezTo>
                  <a:cubicBezTo>
                    <a:pt x="4864" y="611"/>
                    <a:pt x="4621" y="307"/>
                    <a:pt x="4165" y="155"/>
                  </a:cubicBezTo>
                  <a:cubicBezTo>
                    <a:pt x="3884" y="54"/>
                    <a:pt x="3580" y="1"/>
                    <a:pt x="3275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53"/>
            <p:cNvSpPr/>
            <p:nvPr/>
          </p:nvSpPr>
          <p:spPr>
            <a:xfrm>
              <a:off x="16542375" y="1271550"/>
              <a:ext cx="129200" cy="121650"/>
            </a:xfrm>
            <a:custGeom>
              <a:avLst/>
              <a:gdLst/>
              <a:ahLst/>
              <a:cxnLst/>
              <a:rect l="l" t="t" r="r" b="b"/>
              <a:pathLst>
                <a:path w="5168" h="4866" extrusionOk="0">
                  <a:moveTo>
                    <a:pt x="463" y="0"/>
                  </a:moveTo>
                  <a:cubicBezTo>
                    <a:pt x="311" y="0"/>
                    <a:pt x="216" y="19"/>
                    <a:pt x="122" y="184"/>
                  </a:cubicBezTo>
                  <a:cubicBezTo>
                    <a:pt x="0" y="367"/>
                    <a:pt x="0" y="640"/>
                    <a:pt x="0" y="883"/>
                  </a:cubicBezTo>
                  <a:cubicBezTo>
                    <a:pt x="61" y="1339"/>
                    <a:pt x="213" y="1734"/>
                    <a:pt x="426" y="2130"/>
                  </a:cubicBezTo>
                  <a:cubicBezTo>
                    <a:pt x="669" y="2494"/>
                    <a:pt x="973" y="2798"/>
                    <a:pt x="1307" y="3102"/>
                  </a:cubicBezTo>
                  <a:cubicBezTo>
                    <a:pt x="2371" y="4014"/>
                    <a:pt x="3648" y="4622"/>
                    <a:pt x="5016" y="4865"/>
                  </a:cubicBezTo>
                  <a:lnTo>
                    <a:pt x="5167" y="4865"/>
                  </a:lnTo>
                  <a:cubicBezTo>
                    <a:pt x="5107" y="4622"/>
                    <a:pt x="5107" y="4440"/>
                    <a:pt x="5076" y="4227"/>
                  </a:cubicBezTo>
                  <a:cubicBezTo>
                    <a:pt x="4864" y="3102"/>
                    <a:pt x="4164" y="2099"/>
                    <a:pt x="3405" y="1339"/>
                  </a:cubicBezTo>
                  <a:cubicBezTo>
                    <a:pt x="2645" y="610"/>
                    <a:pt x="1672" y="124"/>
                    <a:pt x="608" y="2"/>
                  </a:cubicBezTo>
                  <a:cubicBezTo>
                    <a:pt x="554" y="2"/>
                    <a:pt x="506" y="0"/>
                    <a:pt x="463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53"/>
            <p:cNvSpPr/>
            <p:nvPr/>
          </p:nvSpPr>
          <p:spPr>
            <a:xfrm>
              <a:off x="16656350" y="1226750"/>
              <a:ext cx="89700" cy="167550"/>
            </a:xfrm>
            <a:custGeom>
              <a:avLst/>
              <a:gdLst/>
              <a:ahLst/>
              <a:cxnLst/>
              <a:rect l="l" t="t" r="r" b="b"/>
              <a:pathLst>
                <a:path w="3588" h="6702" extrusionOk="0">
                  <a:moveTo>
                    <a:pt x="2675" y="1"/>
                  </a:moveTo>
                  <a:cubicBezTo>
                    <a:pt x="2584" y="1"/>
                    <a:pt x="2523" y="31"/>
                    <a:pt x="2432" y="92"/>
                  </a:cubicBezTo>
                  <a:cubicBezTo>
                    <a:pt x="1216" y="760"/>
                    <a:pt x="396" y="1976"/>
                    <a:pt x="122" y="3223"/>
                  </a:cubicBezTo>
                  <a:cubicBezTo>
                    <a:pt x="1" y="3800"/>
                    <a:pt x="1" y="4256"/>
                    <a:pt x="92" y="4803"/>
                  </a:cubicBezTo>
                  <a:cubicBezTo>
                    <a:pt x="153" y="5441"/>
                    <a:pt x="213" y="6049"/>
                    <a:pt x="457" y="6657"/>
                  </a:cubicBezTo>
                  <a:cubicBezTo>
                    <a:pt x="457" y="6688"/>
                    <a:pt x="517" y="6688"/>
                    <a:pt x="517" y="6688"/>
                  </a:cubicBezTo>
                  <a:cubicBezTo>
                    <a:pt x="517" y="6698"/>
                    <a:pt x="521" y="6701"/>
                    <a:pt x="525" y="6701"/>
                  </a:cubicBezTo>
                  <a:cubicBezTo>
                    <a:pt x="534" y="6701"/>
                    <a:pt x="548" y="6688"/>
                    <a:pt x="548" y="6688"/>
                  </a:cubicBezTo>
                  <a:cubicBezTo>
                    <a:pt x="1064" y="6323"/>
                    <a:pt x="1490" y="5867"/>
                    <a:pt x="2037" y="5472"/>
                  </a:cubicBezTo>
                  <a:cubicBezTo>
                    <a:pt x="2554" y="5107"/>
                    <a:pt x="2888" y="4378"/>
                    <a:pt x="3131" y="3800"/>
                  </a:cubicBezTo>
                  <a:cubicBezTo>
                    <a:pt x="3587" y="2675"/>
                    <a:pt x="3466" y="1338"/>
                    <a:pt x="2888" y="183"/>
                  </a:cubicBezTo>
                  <a:cubicBezTo>
                    <a:pt x="2827" y="122"/>
                    <a:pt x="2767" y="1"/>
                    <a:pt x="2675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53"/>
            <p:cNvSpPr/>
            <p:nvPr/>
          </p:nvSpPr>
          <p:spPr>
            <a:xfrm>
              <a:off x="16876725" y="820025"/>
              <a:ext cx="231775" cy="171950"/>
            </a:xfrm>
            <a:custGeom>
              <a:avLst/>
              <a:gdLst/>
              <a:ahLst/>
              <a:cxnLst/>
              <a:rect l="l" t="t" r="r" b="b"/>
              <a:pathLst>
                <a:path w="9271" h="6878" extrusionOk="0">
                  <a:moveTo>
                    <a:pt x="6047" y="1"/>
                  </a:moveTo>
                  <a:cubicBezTo>
                    <a:pt x="6003" y="1"/>
                    <a:pt x="5953" y="13"/>
                    <a:pt x="5897" y="38"/>
                  </a:cubicBezTo>
                  <a:cubicBezTo>
                    <a:pt x="5450" y="277"/>
                    <a:pt x="4301" y="1948"/>
                    <a:pt x="4630" y="2500"/>
                  </a:cubicBezTo>
                  <a:lnTo>
                    <a:pt x="4630" y="2500"/>
                  </a:lnTo>
                  <a:cubicBezTo>
                    <a:pt x="4378" y="2121"/>
                    <a:pt x="3586" y="723"/>
                    <a:pt x="3097" y="723"/>
                  </a:cubicBezTo>
                  <a:cubicBezTo>
                    <a:pt x="2989" y="723"/>
                    <a:pt x="2897" y="790"/>
                    <a:pt x="2827" y="950"/>
                  </a:cubicBezTo>
                  <a:cubicBezTo>
                    <a:pt x="2462" y="1649"/>
                    <a:pt x="2706" y="2865"/>
                    <a:pt x="3010" y="3534"/>
                  </a:cubicBezTo>
                  <a:cubicBezTo>
                    <a:pt x="2731" y="3506"/>
                    <a:pt x="2280" y="3453"/>
                    <a:pt x="1830" y="3453"/>
                  </a:cubicBezTo>
                  <a:cubicBezTo>
                    <a:pt x="1297" y="3453"/>
                    <a:pt x="764" y="3527"/>
                    <a:pt x="517" y="3807"/>
                  </a:cubicBezTo>
                  <a:cubicBezTo>
                    <a:pt x="0" y="4415"/>
                    <a:pt x="1034" y="4567"/>
                    <a:pt x="1429" y="4719"/>
                  </a:cubicBezTo>
                  <a:cubicBezTo>
                    <a:pt x="2250" y="5023"/>
                    <a:pt x="3040" y="5297"/>
                    <a:pt x="3891" y="5570"/>
                  </a:cubicBezTo>
                  <a:cubicBezTo>
                    <a:pt x="4708" y="5812"/>
                    <a:pt x="5675" y="6114"/>
                    <a:pt x="6193" y="6866"/>
                  </a:cubicBezTo>
                  <a:lnTo>
                    <a:pt x="6193" y="6866"/>
                  </a:lnTo>
                  <a:cubicBezTo>
                    <a:pt x="5784" y="6256"/>
                    <a:pt x="6476" y="5142"/>
                    <a:pt x="6779" y="4658"/>
                  </a:cubicBezTo>
                  <a:cubicBezTo>
                    <a:pt x="7265" y="3838"/>
                    <a:pt x="7812" y="3230"/>
                    <a:pt x="8359" y="2531"/>
                  </a:cubicBezTo>
                  <a:cubicBezTo>
                    <a:pt x="8663" y="2136"/>
                    <a:pt x="9271" y="1224"/>
                    <a:pt x="8359" y="1224"/>
                  </a:cubicBezTo>
                  <a:cubicBezTo>
                    <a:pt x="8147" y="1224"/>
                    <a:pt x="6369" y="1796"/>
                    <a:pt x="6383" y="2101"/>
                  </a:cubicBezTo>
                  <a:lnTo>
                    <a:pt x="6383" y="2101"/>
                  </a:lnTo>
                  <a:cubicBezTo>
                    <a:pt x="6357" y="1728"/>
                    <a:pt x="6585" y="1"/>
                    <a:pt x="6047" y="1"/>
                  </a:cubicBezTo>
                  <a:close/>
                  <a:moveTo>
                    <a:pt x="6193" y="6866"/>
                  </a:moveTo>
                  <a:lnTo>
                    <a:pt x="6193" y="6866"/>
                  </a:lnTo>
                  <a:cubicBezTo>
                    <a:pt x="6196" y="6870"/>
                    <a:pt x="6198" y="6874"/>
                    <a:pt x="6201" y="6877"/>
                  </a:cubicBezTo>
                  <a:cubicBezTo>
                    <a:pt x="6198" y="6874"/>
                    <a:pt x="6196" y="6870"/>
                    <a:pt x="6193" y="6866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53"/>
            <p:cNvSpPr/>
            <p:nvPr/>
          </p:nvSpPr>
          <p:spPr>
            <a:xfrm>
              <a:off x="16694350" y="-516475"/>
              <a:ext cx="305500" cy="316950"/>
            </a:xfrm>
            <a:custGeom>
              <a:avLst/>
              <a:gdLst/>
              <a:ahLst/>
              <a:cxnLst/>
              <a:rect l="l" t="t" r="r" b="b"/>
              <a:pathLst>
                <a:path w="12220" h="12678" extrusionOk="0">
                  <a:moveTo>
                    <a:pt x="4347" y="1"/>
                  </a:moveTo>
                  <a:cubicBezTo>
                    <a:pt x="3169" y="1"/>
                    <a:pt x="1953" y="430"/>
                    <a:pt x="1277" y="1370"/>
                  </a:cubicBezTo>
                  <a:cubicBezTo>
                    <a:pt x="1003" y="1765"/>
                    <a:pt x="821" y="2221"/>
                    <a:pt x="699" y="2677"/>
                  </a:cubicBezTo>
                  <a:cubicBezTo>
                    <a:pt x="0" y="5261"/>
                    <a:pt x="1429" y="7966"/>
                    <a:pt x="3162" y="9972"/>
                  </a:cubicBezTo>
                  <a:cubicBezTo>
                    <a:pt x="4195" y="11157"/>
                    <a:pt x="5380" y="12252"/>
                    <a:pt x="6839" y="12677"/>
                  </a:cubicBezTo>
                  <a:lnTo>
                    <a:pt x="12219" y="6172"/>
                  </a:lnTo>
                  <a:cubicBezTo>
                    <a:pt x="10456" y="3710"/>
                    <a:pt x="7721" y="154"/>
                    <a:pt x="4469" y="2"/>
                  </a:cubicBezTo>
                  <a:cubicBezTo>
                    <a:pt x="4428" y="1"/>
                    <a:pt x="4388" y="1"/>
                    <a:pt x="4347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53"/>
            <p:cNvSpPr/>
            <p:nvPr/>
          </p:nvSpPr>
          <p:spPr>
            <a:xfrm>
              <a:off x="17042375" y="-707175"/>
              <a:ext cx="266000" cy="322225"/>
            </a:xfrm>
            <a:custGeom>
              <a:avLst/>
              <a:gdLst/>
              <a:ahLst/>
              <a:cxnLst/>
              <a:rect l="l" t="t" r="r" b="b"/>
              <a:pathLst>
                <a:path w="10640" h="12889" extrusionOk="0">
                  <a:moveTo>
                    <a:pt x="3770" y="1"/>
                  </a:moveTo>
                  <a:cubicBezTo>
                    <a:pt x="2250" y="62"/>
                    <a:pt x="639" y="1521"/>
                    <a:pt x="426" y="3040"/>
                  </a:cubicBezTo>
                  <a:cubicBezTo>
                    <a:pt x="305" y="3709"/>
                    <a:pt x="426" y="4408"/>
                    <a:pt x="335" y="5077"/>
                  </a:cubicBezTo>
                  <a:cubicBezTo>
                    <a:pt x="183" y="6202"/>
                    <a:pt x="1" y="7265"/>
                    <a:pt x="31" y="8390"/>
                  </a:cubicBezTo>
                  <a:cubicBezTo>
                    <a:pt x="61" y="10001"/>
                    <a:pt x="487" y="11612"/>
                    <a:pt x="1490" y="12889"/>
                  </a:cubicBezTo>
                  <a:lnTo>
                    <a:pt x="10183" y="10822"/>
                  </a:lnTo>
                  <a:cubicBezTo>
                    <a:pt x="10639" y="9332"/>
                    <a:pt x="10366" y="7752"/>
                    <a:pt x="9910" y="6262"/>
                  </a:cubicBezTo>
                  <a:cubicBezTo>
                    <a:pt x="9150" y="3709"/>
                    <a:pt x="7660" y="1065"/>
                    <a:pt x="5137" y="214"/>
                  </a:cubicBezTo>
                  <a:cubicBezTo>
                    <a:pt x="4682" y="62"/>
                    <a:pt x="4226" y="1"/>
                    <a:pt x="3770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53"/>
            <p:cNvSpPr/>
            <p:nvPr/>
          </p:nvSpPr>
          <p:spPr>
            <a:xfrm>
              <a:off x="17087975" y="-366000"/>
              <a:ext cx="394400" cy="585175"/>
            </a:xfrm>
            <a:custGeom>
              <a:avLst/>
              <a:gdLst/>
              <a:ahLst/>
              <a:cxnLst/>
              <a:rect l="l" t="t" r="r" b="b"/>
              <a:pathLst>
                <a:path w="15776" h="23407" extrusionOk="0">
                  <a:moveTo>
                    <a:pt x="36" y="0"/>
                  </a:moveTo>
                  <a:cubicBezTo>
                    <a:pt x="34" y="0"/>
                    <a:pt x="32" y="1"/>
                    <a:pt x="31" y="1"/>
                  </a:cubicBezTo>
                  <a:cubicBezTo>
                    <a:pt x="0" y="1"/>
                    <a:pt x="0" y="153"/>
                    <a:pt x="31" y="366"/>
                  </a:cubicBezTo>
                  <a:cubicBezTo>
                    <a:pt x="31" y="640"/>
                    <a:pt x="61" y="1005"/>
                    <a:pt x="152" y="1460"/>
                  </a:cubicBezTo>
                  <a:cubicBezTo>
                    <a:pt x="304" y="2433"/>
                    <a:pt x="608" y="3831"/>
                    <a:pt x="1216" y="5412"/>
                  </a:cubicBezTo>
                  <a:cubicBezTo>
                    <a:pt x="1824" y="7053"/>
                    <a:pt x="2766" y="8938"/>
                    <a:pt x="3982" y="10853"/>
                  </a:cubicBezTo>
                  <a:cubicBezTo>
                    <a:pt x="4590" y="11856"/>
                    <a:pt x="5289" y="12828"/>
                    <a:pt x="5988" y="13862"/>
                  </a:cubicBezTo>
                  <a:cubicBezTo>
                    <a:pt x="6718" y="14895"/>
                    <a:pt x="7508" y="15898"/>
                    <a:pt x="8390" y="16901"/>
                  </a:cubicBezTo>
                  <a:cubicBezTo>
                    <a:pt x="10700" y="19607"/>
                    <a:pt x="13222" y="21765"/>
                    <a:pt x="15533" y="23406"/>
                  </a:cubicBezTo>
                  <a:cubicBezTo>
                    <a:pt x="15533" y="23254"/>
                    <a:pt x="15654" y="23041"/>
                    <a:pt x="15776" y="22889"/>
                  </a:cubicBezTo>
                  <a:cubicBezTo>
                    <a:pt x="13526" y="21218"/>
                    <a:pt x="11095" y="19120"/>
                    <a:pt x="8845" y="16476"/>
                  </a:cubicBezTo>
                  <a:cubicBezTo>
                    <a:pt x="7964" y="15503"/>
                    <a:pt x="7204" y="14470"/>
                    <a:pt x="6505" y="13467"/>
                  </a:cubicBezTo>
                  <a:cubicBezTo>
                    <a:pt x="5776" y="12494"/>
                    <a:pt x="5076" y="11491"/>
                    <a:pt x="4469" y="10549"/>
                  </a:cubicBezTo>
                  <a:cubicBezTo>
                    <a:pt x="3253" y="8664"/>
                    <a:pt x="2310" y="6840"/>
                    <a:pt x="1642" y="5260"/>
                  </a:cubicBezTo>
                  <a:cubicBezTo>
                    <a:pt x="322" y="2172"/>
                    <a:pt x="157" y="0"/>
                    <a:pt x="36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53"/>
            <p:cNvSpPr/>
            <p:nvPr/>
          </p:nvSpPr>
          <p:spPr>
            <a:xfrm>
              <a:off x="16614550" y="-354200"/>
              <a:ext cx="608700" cy="326900"/>
            </a:xfrm>
            <a:custGeom>
              <a:avLst/>
              <a:gdLst/>
              <a:ahLst/>
              <a:cxnLst/>
              <a:rect l="l" t="t" r="r" b="b"/>
              <a:pathLst>
                <a:path w="24348" h="13076" extrusionOk="0">
                  <a:moveTo>
                    <a:pt x="8873" y="1"/>
                  </a:moveTo>
                  <a:cubicBezTo>
                    <a:pt x="7417" y="1"/>
                    <a:pt x="5958" y="229"/>
                    <a:pt x="4560" y="685"/>
                  </a:cubicBezTo>
                  <a:cubicBezTo>
                    <a:pt x="2888" y="1232"/>
                    <a:pt x="1217" y="2204"/>
                    <a:pt x="609" y="3846"/>
                  </a:cubicBezTo>
                  <a:cubicBezTo>
                    <a:pt x="1" y="5457"/>
                    <a:pt x="578" y="7280"/>
                    <a:pt x="1673" y="8557"/>
                  </a:cubicBezTo>
                  <a:cubicBezTo>
                    <a:pt x="2797" y="9864"/>
                    <a:pt x="4347" y="10654"/>
                    <a:pt x="5898" y="11262"/>
                  </a:cubicBezTo>
                  <a:cubicBezTo>
                    <a:pt x="8994" y="12465"/>
                    <a:pt x="12318" y="13076"/>
                    <a:pt x="15635" y="13076"/>
                  </a:cubicBezTo>
                  <a:cubicBezTo>
                    <a:pt x="18602" y="13076"/>
                    <a:pt x="21563" y="12587"/>
                    <a:pt x="24348" y="11597"/>
                  </a:cubicBezTo>
                  <a:cubicBezTo>
                    <a:pt x="22159" y="7979"/>
                    <a:pt x="19971" y="4423"/>
                    <a:pt x="17752" y="806"/>
                  </a:cubicBezTo>
                  <a:lnTo>
                    <a:pt x="13162" y="685"/>
                  </a:lnTo>
                  <a:cubicBezTo>
                    <a:pt x="11779" y="229"/>
                    <a:pt x="10328" y="1"/>
                    <a:pt x="8873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53"/>
            <p:cNvSpPr/>
            <p:nvPr/>
          </p:nvSpPr>
          <p:spPr>
            <a:xfrm>
              <a:off x="17085700" y="-670550"/>
              <a:ext cx="392125" cy="605525"/>
            </a:xfrm>
            <a:custGeom>
              <a:avLst/>
              <a:gdLst/>
              <a:ahLst/>
              <a:cxnLst/>
              <a:rect l="l" t="t" r="r" b="b"/>
              <a:pathLst>
                <a:path w="15685" h="24221" extrusionOk="0">
                  <a:moveTo>
                    <a:pt x="11070" y="0"/>
                  </a:moveTo>
                  <a:cubicBezTo>
                    <a:pt x="9647" y="0"/>
                    <a:pt x="8262" y="752"/>
                    <a:pt x="7113" y="1697"/>
                  </a:cubicBezTo>
                  <a:cubicBezTo>
                    <a:pt x="4833" y="3521"/>
                    <a:pt x="3192" y="6044"/>
                    <a:pt x="2432" y="8870"/>
                  </a:cubicBezTo>
                  <a:lnTo>
                    <a:pt x="0" y="12822"/>
                  </a:lnTo>
                  <a:cubicBezTo>
                    <a:pt x="1793" y="16621"/>
                    <a:pt x="3617" y="20421"/>
                    <a:pt x="5441" y="24220"/>
                  </a:cubicBezTo>
                  <a:cubicBezTo>
                    <a:pt x="10426" y="20390"/>
                    <a:pt x="13952" y="14737"/>
                    <a:pt x="15198" y="8566"/>
                  </a:cubicBezTo>
                  <a:cubicBezTo>
                    <a:pt x="15532" y="6895"/>
                    <a:pt x="15684" y="5192"/>
                    <a:pt x="15228" y="3551"/>
                  </a:cubicBezTo>
                  <a:cubicBezTo>
                    <a:pt x="14772" y="1910"/>
                    <a:pt x="13526" y="451"/>
                    <a:pt x="11885" y="86"/>
                  </a:cubicBezTo>
                  <a:cubicBezTo>
                    <a:pt x="11613" y="28"/>
                    <a:pt x="11340" y="0"/>
                    <a:pt x="1107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53"/>
            <p:cNvSpPr/>
            <p:nvPr/>
          </p:nvSpPr>
          <p:spPr>
            <a:xfrm>
              <a:off x="16845575" y="-668700"/>
              <a:ext cx="398200" cy="618125"/>
            </a:xfrm>
            <a:custGeom>
              <a:avLst/>
              <a:gdLst/>
              <a:ahLst/>
              <a:cxnLst/>
              <a:rect l="l" t="t" r="r" b="b"/>
              <a:pathLst>
                <a:path w="15928" h="24725" extrusionOk="0">
                  <a:moveTo>
                    <a:pt x="4386" y="1"/>
                  </a:moveTo>
                  <a:cubicBezTo>
                    <a:pt x="3918" y="1"/>
                    <a:pt x="3458" y="83"/>
                    <a:pt x="3040" y="286"/>
                  </a:cubicBezTo>
                  <a:cubicBezTo>
                    <a:pt x="2067" y="742"/>
                    <a:pt x="1459" y="1775"/>
                    <a:pt x="1064" y="2778"/>
                  </a:cubicBezTo>
                  <a:cubicBezTo>
                    <a:pt x="0" y="5757"/>
                    <a:pt x="426" y="9100"/>
                    <a:pt x="1702" y="11988"/>
                  </a:cubicBezTo>
                  <a:cubicBezTo>
                    <a:pt x="3040" y="14967"/>
                    <a:pt x="4985" y="17702"/>
                    <a:pt x="7386" y="19891"/>
                  </a:cubicBezTo>
                  <a:cubicBezTo>
                    <a:pt x="8511" y="20955"/>
                    <a:pt x="9757" y="21745"/>
                    <a:pt x="10973" y="22687"/>
                  </a:cubicBezTo>
                  <a:cubicBezTo>
                    <a:pt x="11365" y="22988"/>
                    <a:pt x="14954" y="24724"/>
                    <a:pt x="15015" y="24724"/>
                  </a:cubicBezTo>
                  <a:cubicBezTo>
                    <a:pt x="15015" y="24724"/>
                    <a:pt x="15016" y="24724"/>
                    <a:pt x="15016" y="24724"/>
                  </a:cubicBezTo>
                  <a:cubicBezTo>
                    <a:pt x="15927" y="18401"/>
                    <a:pt x="15806" y="11957"/>
                    <a:pt x="12554" y="6243"/>
                  </a:cubicBezTo>
                  <a:cubicBezTo>
                    <a:pt x="11064" y="3660"/>
                    <a:pt x="8967" y="1319"/>
                    <a:pt x="6110" y="316"/>
                  </a:cubicBezTo>
                  <a:cubicBezTo>
                    <a:pt x="5569" y="130"/>
                    <a:pt x="4972" y="1"/>
                    <a:pt x="4386" y="1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53"/>
            <p:cNvSpPr/>
            <p:nvPr/>
          </p:nvSpPr>
          <p:spPr>
            <a:xfrm>
              <a:off x="16971700" y="-570375"/>
              <a:ext cx="248525" cy="506850"/>
            </a:xfrm>
            <a:custGeom>
              <a:avLst/>
              <a:gdLst/>
              <a:ahLst/>
              <a:cxnLst/>
              <a:rect l="l" t="t" r="r" b="b"/>
              <a:pathLst>
                <a:path w="9941" h="20274" extrusionOk="0">
                  <a:moveTo>
                    <a:pt x="1" y="0"/>
                  </a:moveTo>
                  <a:cubicBezTo>
                    <a:pt x="1" y="0"/>
                    <a:pt x="1" y="61"/>
                    <a:pt x="92" y="213"/>
                  </a:cubicBezTo>
                  <a:cubicBezTo>
                    <a:pt x="153" y="426"/>
                    <a:pt x="244" y="638"/>
                    <a:pt x="305" y="821"/>
                  </a:cubicBezTo>
                  <a:cubicBezTo>
                    <a:pt x="548" y="1368"/>
                    <a:pt x="852" y="2128"/>
                    <a:pt x="1277" y="3070"/>
                  </a:cubicBezTo>
                  <a:cubicBezTo>
                    <a:pt x="2068" y="4985"/>
                    <a:pt x="3253" y="7508"/>
                    <a:pt x="4621" y="10335"/>
                  </a:cubicBezTo>
                  <a:cubicBezTo>
                    <a:pt x="5989" y="13131"/>
                    <a:pt x="7296" y="15654"/>
                    <a:pt x="8299" y="17447"/>
                  </a:cubicBezTo>
                  <a:cubicBezTo>
                    <a:pt x="8785" y="18359"/>
                    <a:pt x="9211" y="19058"/>
                    <a:pt x="9484" y="19575"/>
                  </a:cubicBezTo>
                  <a:lnTo>
                    <a:pt x="9819" y="20122"/>
                  </a:lnTo>
                  <a:cubicBezTo>
                    <a:pt x="9879" y="20244"/>
                    <a:pt x="9940" y="20274"/>
                    <a:pt x="9940" y="20274"/>
                  </a:cubicBezTo>
                  <a:cubicBezTo>
                    <a:pt x="9940" y="20274"/>
                    <a:pt x="9879" y="20213"/>
                    <a:pt x="9849" y="20061"/>
                  </a:cubicBezTo>
                  <a:cubicBezTo>
                    <a:pt x="9727" y="19879"/>
                    <a:pt x="9667" y="19666"/>
                    <a:pt x="9545" y="19484"/>
                  </a:cubicBezTo>
                  <a:cubicBezTo>
                    <a:pt x="9180" y="18754"/>
                    <a:pt x="8785" y="18085"/>
                    <a:pt x="8420" y="17356"/>
                  </a:cubicBezTo>
                  <a:cubicBezTo>
                    <a:pt x="7448" y="15532"/>
                    <a:pt x="6171" y="13040"/>
                    <a:pt x="4803" y="10213"/>
                  </a:cubicBezTo>
                  <a:cubicBezTo>
                    <a:pt x="3436" y="7417"/>
                    <a:pt x="2250" y="4863"/>
                    <a:pt x="1369" y="3009"/>
                  </a:cubicBezTo>
                  <a:cubicBezTo>
                    <a:pt x="1034" y="2249"/>
                    <a:pt x="700" y="1520"/>
                    <a:pt x="396" y="790"/>
                  </a:cubicBezTo>
                  <a:cubicBezTo>
                    <a:pt x="305" y="608"/>
                    <a:pt x="214" y="426"/>
                    <a:pt x="122" y="182"/>
                  </a:cubicBezTo>
                  <a:cubicBezTo>
                    <a:pt x="62" y="3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53"/>
            <p:cNvSpPr/>
            <p:nvPr/>
          </p:nvSpPr>
          <p:spPr>
            <a:xfrm>
              <a:off x="16932950" y="-403200"/>
              <a:ext cx="259150" cy="315375"/>
            </a:xfrm>
            <a:custGeom>
              <a:avLst/>
              <a:gdLst/>
              <a:ahLst/>
              <a:cxnLst/>
              <a:rect l="l" t="t" r="r" b="b"/>
              <a:pathLst>
                <a:path w="10366" h="12615" extrusionOk="0">
                  <a:moveTo>
                    <a:pt x="1" y="0"/>
                  </a:moveTo>
                  <a:cubicBezTo>
                    <a:pt x="1" y="0"/>
                    <a:pt x="92" y="213"/>
                    <a:pt x="305" y="578"/>
                  </a:cubicBezTo>
                  <a:cubicBezTo>
                    <a:pt x="487" y="942"/>
                    <a:pt x="791" y="1429"/>
                    <a:pt x="1186" y="2097"/>
                  </a:cubicBezTo>
                  <a:cubicBezTo>
                    <a:pt x="1946" y="3374"/>
                    <a:pt x="3040" y="5076"/>
                    <a:pt x="4438" y="6900"/>
                  </a:cubicBezTo>
                  <a:cubicBezTo>
                    <a:pt x="5137" y="7812"/>
                    <a:pt x="5837" y="8632"/>
                    <a:pt x="6536" y="9332"/>
                  </a:cubicBezTo>
                  <a:cubicBezTo>
                    <a:pt x="7204" y="10061"/>
                    <a:pt x="7873" y="10669"/>
                    <a:pt x="8420" y="11155"/>
                  </a:cubicBezTo>
                  <a:cubicBezTo>
                    <a:pt x="8694" y="11429"/>
                    <a:pt x="8967" y="11611"/>
                    <a:pt x="9241" y="11824"/>
                  </a:cubicBezTo>
                  <a:cubicBezTo>
                    <a:pt x="9454" y="12006"/>
                    <a:pt x="9697" y="12158"/>
                    <a:pt x="9849" y="12280"/>
                  </a:cubicBezTo>
                  <a:cubicBezTo>
                    <a:pt x="10183" y="12493"/>
                    <a:pt x="10366" y="12614"/>
                    <a:pt x="10366" y="12614"/>
                  </a:cubicBezTo>
                  <a:cubicBezTo>
                    <a:pt x="10366" y="12614"/>
                    <a:pt x="10214" y="12462"/>
                    <a:pt x="9879" y="12189"/>
                  </a:cubicBezTo>
                  <a:cubicBezTo>
                    <a:pt x="9727" y="12067"/>
                    <a:pt x="9514" y="11915"/>
                    <a:pt x="9302" y="11702"/>
                  </a:cubicBezTo>
                  <a:cubicBezTo>
                    <a:pt x="9089" y="11520"/>
                    <a:pt x="8815" y="11277"/>
                    <a:pt x="8542" y="11064"/>
                  </a:cubicBezTo>
                  <a:cubicBezTo>
                    <a:pt x="7995" y="10547"/>
                    <a:pt x="7387" y="9939"/>
                    <a:pt x="6688" y="9240"/>
                  </a:cubicBezTo>
                  <a:cubicBezTo>
                    <a:pt x="6049" y="8511"/>
                    <a:pt x="5320" y="7660"/>
                    <a:pt x="4651" y="6809"/>
                  </a:cubicBezTo>
                  <a:cubicBezTo>
                    <a:pt x="3283" y="5015"/>
                    <a:pt x="2128" y="3252"/>
                    <a:pt x="1338" y="2006"/>
                  </a:cubicBezTo>
                  <a:cubicBezTo>
                    <a:pt x="1034" y="1520"/>
                    <a:pt x="730" y="1034"/>
                    <a:pt x="396" y="517"/>
                  </a:cubicBezTo>
                  <a:cubicBezTo>
                    <a:pt x="153" y="182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53"/>
            <p:cNvSpPr/>
            <p:nvPr/>
          </p:nvSpPr>
          <p:spPr>
            <a:xfrm>
              <a:off x="17097850" y="-525550"/>
              <a:ext cx="107925" cy="410375"/>
            </a:xfrm>
            <a:custGeom>
              <a:avLst/>
              <a:gdLst/>
              <a:ahLst/>
              <a:cxnLst/>
              <a:rect l="l" t="t" r="r" b="b"/>
              <a:pathLst>
                <a:path w="4317" h="16415" extrusionOk="0">
                  <a:moveTo>
                    <a:pt x="0" y="0"/>
                  </a:moveTo>
                  <a:cubicBezTo>
                    <a:pt x="1" y="1"/>
                    <a:pt x="61" y="213"/>
                    <a:pt x="213" y="639"/>
                  </a:cubicBezTo>
                  <a:cubicBezTo>
                    <a:pt x="396" y="1247"/>
                    <a:pt x="578" y="1824"/>
                    <a:pt x="760" y="2341"/>
                  </a:cubicBezTo>
                  <a:cubicBezTo>
                    <a:pt x="1277" y="3800"/>
                    <a:pt x="1885" y="5836"/>
                    <a:pt x="2493" y="8086"/>
                  </a:cubicBezTo>
                  <a:cubicBezTo>
                    <a:pt x="3101" y="10365"/>
                    <a:pt x="3496" y="12432"/>
                    <a:pt x="3800" y="13952"/>
                  </a:cubicBezTo>
                  <a:cubicBezTo>
                    <a:pt x="3922" y="14499"/>
                    <a:pt x="4043" y="15107"/>
                    <a:pt x="4165" y="15715"/>
                  </a:cubicBezTo>
                  <a:cubicBezTo>
                    <a:pt x="4225" y="16171"/>
                    <a:pt x="4286" y="16414"/>
                    <a:pt x="4317" y="16414"/>
                  </a:cubicBezTo>
                  <a:cubicBezTo>
                    <a:pt x="4317" y="16414"/>
                    <a:pt x="4317" y="16171"/>
                    <a:pt x="4225" y="15715"/>
                  </a:cubicBezTo>
                  <a:cubicBezTo>
                    <a:pt x="4195" y="15320"/>
                    <a:pt x="4074" y="14681"/>
                    <a:pt x="3982" y="13922"/>
                  </a:cubicBezTo>
                  <a:cubicBezTo>
                    <a:pt x="3709" y="12402"/>
                    <a:pt x="3283" y="10335"/>
                    <a:pt x="2706" y="8055"/>
                  </a:cubicBezTo>
                  <a:cubicBezTo>
                    <a:pt x="2098" y="5776"/>
                    <a:pt x="1459" y="3739"/>
                    <a:pt x="943" y="2310"/>
                  </a:cubicBezTo>
                  <a:cubicBezTo>
                    <a:pt x="669" y="1581"/>
                    <a:pt x="426" y="1003"/>
                    <a:pt x="274" y="608"/>
                  </a:cubicBezTo>
                  <a:cubicBezTo>
                    <a:pt x="122" y="21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53"/>
            <p:cNvSpPr/>
            <p:nvPr/>
          </p:nvSpPr>
          <p:spPr>
            <a:xfrm>
              <a:off x="17232350" y="-506550"/>
              <a:ext cx="175550" cy="410350"/>
            </a:xfrm>
            <a:custGeom>
              <a:avLst/>
              <a:gdLst/>
              <a:ahLst/>
              <a:cxnLst/>
              <a:rect l="l" t="t" r="r" b="b"/>
              <a:pathLst>
                <a:path w="7022" h="16414" extrusionOk="0">
                  <a:moveTo>
                    <a:pt x="7022" y="0"/>
                  </a:moveTo>
                  <a:lnTo>
                    <a:pt x="7022" y="0"/>
                  </a:lnTo>
                  <a:cubicBezTo>
                    <a:pt x="7022" y="1"/>
                    <a:pt x="6961" y="244"/>
                    <a:pt x="6870" y="669"/>
                  </a:cubicBezTo>
                  <a:cubicBezTo>
                    <a:pt x="6840" y="912"/>
                    <a:pt x="6779" y="1155"/>
                    <a:pt x="6718" y="1520"/>
                  </a:cubicBezTo>
                  <a:cubicBezTo>
                    <a:pt x="6627" y="1824"/>
                    <a:pt x="6596" y="2189"/>
                    <a:pt x="6475" y="2584"/>
                  </a:cubicBezTo>
                  <a:cubicBezTo>
                    <a:pt x="6323" y="3374"/>
                    <a:pt x="6080" y="4316"/>
                    <a:pt x="5776" y="5350"/>
                  </a:cubicBezTo>
                  <a:cubicBezTo>
                    <a:pt x="5472" y="6383"/>
                    <a:pt x="5046" y="7508"/>
                    <a:pt x="4590" y="8663"/>
                  </a:cubicBezTo>
                  <a:cubicBezTo>
                    <a:pt x="4104" y="9788"/>
                    <a:pt x="3557" y="10852"/>
                    <a:pt x="3040" y="11794"/>
                  </a:cubicBezTo>
                  <a:cubicBezTo>
                    <a:pt x="2493" y="12766"/>
                    <a:pt x="2007" y="13557"/>
                    <a:pt x="1551" y="14225"/>
                  </a:cubicBezTo>
                  <a:cubicBezTo>
                    <a:pt x="1338" y="14590"/>
                    <a:pt x="1095" y="14894"/>
                    <a:pt x="912" y="15137"/>
                  </a:cubicBezTo>
                  <a:cubicBezTo>
                    <a:pt x="700" y="15411"/>
                    <a:pt x="548" y="15654"/>
                    <a:pt x="396" y="15836"/>
                  </a:cubicBezTo>
                  <a:cubicBezTo>
                    <a:pt x="153" y="16201"/>
                    <a:pt x="1" y="16414"/>
                    <a:pt x="1" y="16414"/>
                  </a:cubicBezTo>
                  <a:cubicBezTo>
                    <a:pt x="1" y="16414"/>
                    <a:pt x="183" y="16201"/>
                    <a:pt x="487" y="15867"/>
                  </a:cubicBezTo>
                  <a:cubicBezTo>
                    <a:pt x="639" y="15684"/>
                    <a:pt x="821" y="15502"/>
                    <a:pt x="1034" y="15228"/>
                  </a:cubicBezTo>
                  <a:cubicBezTo>
                    <a:pt x="1216" y="14955"/>
                    <a:pt x="1429" y="14681"/>
                    <a:pt x="1672" y="14347"/>
                  </a:cubicBezTo>
                  <a:cubicBezTo>
                    <a:pt x="2159" y="13709"/>
                    <a:pt x="2645" y="12858"/>
                    <a:pt x="3222" y="11915"/>
                  </a:cubicBezTo>
                  <a:cubicBezTo>
                    <a:pt x="3770" y="10973"/>
                    <a:pt x="4286" y="9909"/>
                    <a:pt x="4773" y="8754"/>
                  </a:cubicBezTo>
                  <a:cubicBezTo>
                    <a:pt x="5259" y="7630"/>
                    <a:pt x="5654" y="6475"/>
                    <a:pt x="5958" y="5471"/>
                  </a:cubicBezTo>
                  <a:cubicBezTo>
                    <a:pt x="6262" y="4438"/>
                    <a:pt x="6475" y="3496"/>
                    <a:pt x="6627" y="2645"/>
                  </a:cubicBezTo>
                  <a:cubicBezTo>
                    <a:pt x="6718" y="2219"/>
                    <a:pt x="6748" y="1885"/>
                    <a:pt x="6840" y="1550"/>
                  </a:cubicBezTo>
                  <a:cubicBezTo>
                    <a:pt x="6870" y="1247"/>
                    <a:pt x="6900" y="943"/>
                    <a:pt x="6931" y="699"/>
                  </a:cubicBezTo>
                  <a:cubicBezTo>
                    <a:pt x="7022" y="213"/>
                    <a:pt x="7022" y="1"/>
                    <a:pt x="7022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53"/>
            <p:cNvSpPr/>
            <p:nvPr/>
          </p:nvSpPr>
          <p:spPr>
            <a:xfrm>
              <a:off x="17217925" y="-479950"/>
              <a:ext cx="63075" cy="370850"/>
            </a:xfrm>
            <a:custGeom>
              <a:avLst/>
              <a:gdLst/>
              <a:ahLst/>
              <a:cxnLst/>
              <a:rect l="l" t="t" r="r" b="b"/>
              <a:pathLst>
                <a:path w="2523" h="14834" extrusionOk="0">
                  <a:moveTo>
                    <a:pt x="2432" y="0"/>
                  </a:moveTo>
                  <a:cubicBezTo>
                    <a:pt x="2432" y="0"/>
                    <a:pt x="2401" y="213"/>
                    <a:pt x="2401" y="608"/>
                  </a:cubicBezTo>
                  <a:cubicBezTo>
                    <a:pt x="2371" y="1155"/>
                    <a:pt x="2371" y="1702"/>
                    <a:pt x="2310" y="2219"/>
                  </a:cubicBezTo>
                  <a:cubicBezTo>
                    <a:pt x="2249" y="3587"/>
                    <a:pt x="2158" y="5502"/>
                    <a:pt x="1945" y="7538"/>
                  </a:cubicBezTo>
                  <a:cubicBezTo>
                    <a:pt x="1824" y="8572"/>
                    <a:pt x="1641" y="9575"/>
                    <a:pt x="1459" y="10426"/>
                  </a:cubicBezTo>
                  <a:cubicBezTo>
                    <a:pt x="1246" y="11307"/>
                    <a:pt x="1033" y="12098"/>
                    <a:pt x="790" y="12766"/>
                  </a:cubicBezTo>
                  <a:cubicBezTo>
                    <a:pt x="699" y="13101"/>
                    <a:pt x="578" y="13374"/>
                    <a:pt x="486" y="13617"/>
                  </a:cubicBezTo>
                  <a:cubicBezTo>
                    <a:pt x="426" y="13891"/>
                    <a:pt x="304" y="14073"/>
                    <a:pt x="243" y="14286"/>
                  </a:cubicBezTo>
                  <a:cubicBezTo>
                    <a:pt x="91" y="14620"/>
                    <a:pt x="0" y="14833"/>
                    <a:pt x="30" y="14833"/>
                  </a:cubicBezTo>
                  <a:cubicBezTo>
                    <a:pt x="91" y="14833"/>
                    <a:pt x="152" y="14651"/>
                    <a:pt x="304" y="14316"/>
                  </a:cubicBezTo>
                  <a:cubicBezTo>
                    <a:pt x="395" y="14134"/>
                    <a:pt x="486" y="13921"/>
                    <a:pt x="608" y="13678"/>
                  </a:cubicBezTo>
                  <a:cubicBezTo>
                    <a:pt x="730" y="13405"/>
                    <a:pt x="851" y="13131"/>
                    <a:pt x="942" y="12797"/>
                  </a:cubicBezTo>
                  <a:cubicBezTo>
                    <a:pt x="1185" y="12158"/>
                    <a:pt x="1398" y="11338"/>
                    <a:pt x="1641" y="10487"/>
                  </a:cubicBezTo>
                  <a:cubicBezTo>
                    <a:pt x="1824" y="9605"/>
                    <a:pt x="2006" y="8602"/>
                    <a:pt x="2158" y="7538"/>
                  </a:cubicBezTo>
                  <a:cubicBezTo>
                    <a:pt x="2432" y="5471"/>
                    <a:pt x="2462" y="3556"/>
                    <a:pt x="2523" y="2189"/>
                  </a:cubicBezTo>
                  <a:lnTo>
                    <a:pt x="2523" y="547"/>
                  </a:lnTo>
                  <a:cubicBezTo>
                    <a:pt x="2432" y="183"/>
                    <a:pt x="2432" y="0"/>
                    <a:pt x="2432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53"/>
            <p:cNvSpPr/>
            <p:nvPr/>
          </p:nvSpPr>
          <p:spPr>
            <a:xfrm>
              <a:off x="16714875" y="-189775"/>
              <a:ext cx="471150" cy="124175"/>
            </a:xfrm>
            <a:custGeom>
              <a:avLst/>
              <a:gdLst/>
              <a:ahLst/>
              <a:cxnLst/>
              <a:rect l="l" t="t" r="r" b="b"/>
              <a:pathLst>
                <a:path w="18846" h="4967" extrusionOk="0">
                  <a:moveTo>
                    <a:pt x="3" y="1"/>
                  </a:moveTo>
                  <a:cubicBezTo>
                    <a:pt x="1" y="1"/>
                    <a:pt x="0" y="2"/>
                    <a:pt x="0" y="4"/>
                  </a:cubicBezTo>
                  <a:lnTo>
                    <a:pt x="152" y="156"/>
                  </a:lnTo>
                  <a:cubicBezTo>
                    <a:pt x="243" y="247"/>
                    <a:pt x="395" y="399"/>
                    <a:pt x="608" y="521"/>
                  </a:cubicBezTo>
                  <a:cubicBezTo>
                    <a:pt x="1003" y="825"/>
                    <a:pt x="1611" y="1220"/>
                    <a:pt x="2371" y="1646"/>
                  </a:cubicBezTo>
                  <a:cubicBezTo>
                    <a:pt x="3192" y="2102"/>
                    <a:pt x="4134" y="2557"/>
                    <a:pt x="5259" y="2983"/>
                  </a:cubicBezTo>
                  <a:cubicBezTo>
                    <a:pt x="6383" y="3409"/>
                    <a:pt x="7629" y="3773"/>
                    <a:pt x="8997" y="4108"/>
                  </a:cubicBezTo>
                  <a:cubicBezTo>
                    <a:pt x="10335" y="4472"/>
                    <a:pt x="11611" y="4716"/>
                    <a:pt x="12797" y="4837"/>
                  </a:cubicBezTo>
                  <a:cubicBezTo>
                    <a:pt x="13523" y="4930"/>
                    <a:pt x="14215" y="4966"/>
                    <a:pt x="14852" y="4966"/>
                  </a:cubicBezTo>
                  <a:cubicBezTo>
                    <a:pt x="15254" y="4966"/>
                    <a:pt x="15635" y="4952"/>
                    <a:pt x="15988" y="4928"/>
                  </a:cubicBezTo>
                  <a:cubicBezTo>
                    <a:pt x="16900" y="4837"/>
                    <a:pt x="17630" y="4655"/>
                    <a:pt x="18085" y="4503"/>
                  </a:cubicBezTo>
                  <a:cubicBezTo>
                    <a:pt x="18298" y="4412"/>
                    <a:pt x="18481" y="4351"/>
                    <a:pt x="18602" y="4320"/>
                  </a:cubicBezTo>
                  <a:cubicBezTo>
                    <a:pt x="18754" y="4260"/>
                    <a:pt x="18845" y="4229"/>
                    <a:pt x="18845" y="4229"/>
                  </a:cubicBezTo>
                  <a:cubicBezTo>
                    <a:pt x="18845" y="4225"/>
                    <a:pt x="18841" y="4223"/>
                    <a:pt x="18831" y="4223"/>
                  </a:cubicBezTo>
                  <a:cubicBezTo>
                    <a:pt x="18770" y="4223"/>
                    <a:pt x="18508" y="4306"/>
                    <a:pt x="18085" y="4412"/>
                  </a:cubicBezTo>
                  <a:cubicBezTo>
                    <a:pt x="17569" y="4533"/>
                    <a:pt x="16900" y="4685"/>
                    <a:pt x="15988" y="4746"/>
                  </a:cubicBezTo>
                  <a:cubicBezTo>
                    <a:pt x="15658" y="4780"/>
                    <a:pt x="15297" y="4797"/>
                    <a:pt x="14913" y="4797"/>
                  </a:cubicBezTo>
                  <a:cubicBezTo>
                    <a:pt x="14273" y="4797"/>
                    <a:pt x="13568" y="4750"/>
                    <a:pt x="12827" y="4655"/>
                  </a:cubicBezTo>
                  <a:cubicBezTo>
                    <a:pt x="11642" y="4503"/>
                    <a:pt x="10365" y="4229"/>
                    <a:pt x="9028" y="3925"/>
                  </a:cubicBezTo>
                  <a:cubicBezTo>
                    <a:pt x="7690" y="3591"/>
                    <a:pt x="6444" y="3196"/>
                    <a:pt x="5350" y="2770"/>
                  </a:cubicBezTo>
                  <a:cubicBezTo>
                    <a:pt x="4255" y="2375"/>
                    <a:pt x="3252" y="1919"/>
                    <a:pt x="2462" y="1494"/>
                  </a:cubicBezTo>
                  <a:cubicBezTo>
                    <a:pt x="1672" y="1068"/>
                    <a:pt x="1064" y="703"/>
                    <a:pt x="638" y="430"/>
                  </a:cubicBezTo>
                  <a:cubicBezTo>
                    <a:pt x="244" y="176"/>
                    <a:pt x="32" y="1"/>
                    <a:pt x="3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53"/>
            <p:cNvSpPr/>
            <p:nvPr/>
          </p:nvSpPr>
          <p:spPr>
            <a:xfrm>
              <a:off x="16811375" y="-247425"/>
              <a:ext cx="356400" cy="162625"/>
            </a:xfrm>
            <a:custGeom>
              <a:avLst/>
              <a:gdLst/>
              <a:ahLst/>
              <a:cxnLst/>
              <a:rect l="l" t="t" r="r" b="b"/>
              <a:pathLst>
                <a:path w="14256" h="6505" extrusionOk="0">
                  <a:moveTo>
                    <a:pt x="0" y="0"/>
                  </a:moveTo>
                  <a:cubicBezTo>
                    <a:pt x="0" y="0"/>
                    <a:pt x="152" y="152"/>
                    <a:pt x="426" y="456"/>
                  </a:cubicBezTo>
                  <a:cubicBezTo>
                    <a:pt x="578" y="608"/>
                    <a:pt x="760" y="760"/>
                    <a:pt x="943" y="942"/>
                  </a:cubicBezTo>
                  <a:cubicBezTo>
                    <a:pt x="1186" y="1155"/>
                    <a:pt x="1399" y="1368"/>
                    <a:pt x="1702" y="1550"/>
                  </a:cubicBezTo>
                  <a:cubicBezTo>
                    <a:pt x="2280" y="2006"/>
                    <a:pt x="2979" y="2493"/>
                    <a:pt x="3769" y="3040"/>
                  </a:cubicBezTo>
                  <a:cubicBezTo>
                    <a:pt x="4560" y="3526"/>
                    <a:pt x="5502" y="4073"/>
                    <a:pt x="6505" y="4529"/>
                  </a:cubicBezTo>
                  <a:cubicBezTo>
                    <a:pt x="7478" y="4985"/>
                    <a:pt x="8481" y="5350"/>
                    <a:pt x="9393" y="5623"/>
                  </a:cubicBezTo>
                  <a:cubicBezTo>
                    <a:pt x="10304" y="5897"/>
                    <a:pt x="11125" y="6110"/>
                    <a:pt x="11855" y="6231"/>
                  </a:cubicBezTo>
                  <a:cubicBezTo>
                    <a:pt x="12189" y="6322"/>
                    <a:pt x="12554" y="6353"/>
                    <a:pt x="12797" y="6383"/>
                  </a:cubicBezTo>
                  <a:cubicBezTo>
                    <a:pt x="13070" y="6414"/>
                    <a:pt x="13344" y="6474"/>
                    <a:pt x="13526" y="6474"/>
                  </a:cubicBezTo>
                  <a:cubicBezTo>
                    <a:pt x="14013" y="6505"/>
                    <a:pt x="14225" y="6505"/>
                    <a:pt x="14256" y="6505"/>
                  </a:cubicBezTo>
                  <a:cubicBezTo>
                    <a:pt x="14256" y="6505"/>
                    <a:pt x="14013" y="6414"/>
                    <a:pt x="13648" y="6383"/>
                  </a:cubicBezTo>
                  <a:cubicBezTo>
                    <a:pt x="13466" y="6353"/>
                    <a:pt x="13192" y="6292"/>
                    <a:pt x="12918" y="6262"/>
                  </a:cubicBezTo>
                  <a:cubicBezTo>
                    <a:pt x="12645" y="6231"/>
                    <a:pt x="12311" y="6170"/>
                    <a:pt x="11976" y="6079"/>
                  </a:cubicBezTo>
                  <a:cubicBezTo>
                    <a:pt x="11277" y="5927"/>
                    <a:pt x="10456" y="5715"/>
                    <a:pt x="9545" y="5441"/>
                  </a:cubicBezTo>
                  <a:cubicBezTo>
                    <a:pt x="8633" y="5137"/>
                    <a:pt x="7660" y="4742"/>
                    <a:pt x="6657" y="4286"/>
                  </a:cubicBezTo>
                  <a:cubicBezTo>
                    <a:pt x="5654" y="3830"/>
                    <a:pt x="4742" y="3344"/>
                    <a:pt x="3921" y="2857"/>
                  </a:cubicBezTo>
                  <a:cubicBezTo>
                    <a:pt x="3131" y="2371"/>
                    <a:pt x="2402" y="1854"/>
                    <a:pt x="1824" y="1429"/>
                  </a:cubicBezTo>
                  <a:cubicBezTo>
                    <a:pt x="1520" y="1246"/>
                    <a:pt x="1277" y="1034"/>
                    <a:pt x="1064" y="851"/>
                  </a:cubicBezTo>
                  <a:cubicBezTo>
                    <a:pt x="851" y="638"/>
                    <a:pt x="639" y="487"/>
                    <a:pt x="487" y="395"/>
                  </a:cubicBezTo>
                  <a:cubicBezTo>
                    <a:pt x="183" y="122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53"/>
            <p:cNvSpPr/>
            <p:nvPr/>
          </p:nvSpPr>
          <p:spPr>
            <a:xfrm>
              <a:off x="17030225" y="-211275"/>
              <a:ext cx="312325" cy="216150"/>
            </a:xfrm>
            <a:custGeom>
              <a:avLst/>
              <a:gdLst/>
              <a:ahLst/>
              <a:cxnLst/>
              <a:rect l="l" t="t" r="r" b="b"/>
              <a:pathLst>
                <a:path w="12493" h="8646" extrusionOk="0">
                  <a:moveTo>
                    <a:pt x="7504" y="0"/>
                  </a:moveTo>
                  <a:cubicBezTo>
                    <a:pt x="7393" y="0"/>
                    <a:pt x="7281" y="23"/>
                    <a:pt x="7174" y="74"/>
                  </a:cubicBezTo>
                  <a:cubicBezTo>
                    <a:pt x="6839" y="226"/>
                    <a:pt x="6627" y="591"/>
                    <a:pt x="6535" y="955"/>
                  </a:cubicBezTo>
                  <a:cubicBezTo>
                    <a:pt x="6231" y="1715"/>
                    <a:pt x="6079" y="2536"/>
                    <a:pt x="6079" y="3387"/>
                  </a:cubicBezTo>
                  <a:cubicBezTo>
                    <a:pt x="5654" y="2931"/>
                    <a:pt x="5198" y="2475"/>
                    <a:pt x="4651" y="2232"/>
                  </a:cubicBezTo>
                  <a:cubicBezTo>
                    <a:pt x="4441" y="2146"/>
                    <a:pt x="4196" y="2094"/>
                    <a:pt x="3951" y="2094"/>
                  </a:cubicBezTo>
                  <a:cubicBezTo>
                    <a:pt x="3592" y="2094"/>
                    <a:pt x="3232" y="2204"/>
                    <a:pt x="2979" y="2475"/>
                  </a:cubicBezTo>
                  <a:cubicBezTo>
                    <a:pt x="2523" y="2962"/>
                    <a:pt x="2614" y="3752"/>
                    <a:pt x="2979" y="4329"/>
                  </a:cubicBezTo>
                  <a:cubicBezTo>
                    <a:pt x="3374" y="4846"/>
                    <a:pt x="3982" y="5211"/>
                    <a:pt x="4560" y="5545"/>
                  </a:cubicBezTo>
                  <a:cubicBezTo>
                    <a:pt x="4285" y="5510"/>
                    <a:pt x="4011" y="5493"/>
                    <a:pt x="3738" y="5493"/>
                  </a:cubicBezTo>
                  <a:cubicBezTo>
                    <a:pt x="2590" y="5493"/>
                    <a:pt x="1469" y="5795"/>
                    <a:pt x="487" y="6335"/>
                  </a:cubicBezTo>
                  <a:cubicBezTo>
                    <a:pt x="243" y="6457"/>
                    <a:pt x="0" y="6731"/>
                    <a:pt x="61" y="6974"/>
                  </a:cubicBezTo>
                  <a:cubicBezTo>
                    <a:pt x="91" y="7095"/>
                    <a:pt x="213" y="7187"/>
                    <a:pt x="304" y="7247"/>
                  </a:cubicBezTo>
                  <a:cubicBezTo>
                    <a:pt x="974" y="7763"/>
                    <a:pt x="1799" y="7919"/>
                    <a:pt x="2664" y="7919"/>
                  </a:cubicBezTo>
                  <a:cubicBezTo>
                    <a:pt x="3330" y="7919"/>
                    <a:pt x="4020" y="7826"/>
                    <a:pt x="4681" y="7734"/>
                  </a:cubicBezTo>
                  <a:cubicBezTo>
                    <a:pt x="5212" y="7669"/>
                    <a:pt x="5774" y="7611"/>
                    <a:pt x="6328" y="7611"/>
                  </a:cubicBezTo>
                  <a:cubicBezTo>
                    <a:pt x="7293" y="7611"/>
                    <a:pt x="8236" y="7785"/>
                    <a:pt x="8951" y="8395"/>
                  </a:cubicBezTo>
                  <a:lnTo>
                    <a:pt x="8951" y="8395"/>
                  </a:lnTo>
                  <a:cubicBezTo>
                    <a:pt x="8851" y="7537"/>
                    <a:pt x="9347" y="6691"/>
                    <a:pt x="9818" y="5971"/>
                  </a:cubicBezTo>
                  <a:cubicBezTo>
                    <a:pt x="10548" y="4907"/>
                    <a:pt x="11247" y="3782"/>
                    <a:pt x="11946" y="2688"/>
                  </a:cubicBezTo>
                  <a:cubicBezTo>
                    <a:pt x="12159" y="2354"/>
                    <a:pt x="12371" y="2019"/>
                    <a:pt x="12463" y="1594"/>
                  </a:cubicBezTo>
                  <a:cubicBezTo>
                    <a:pt x="12493" y="1168"/>
                    <a:pt x="12341" y="682"/>
                    <a:pt x="11946" y="530"/>
                  </a:cubicBezTo>
                  <a:cubicBezTo>
                    <a:pt x="11839" y="463"/>
                    <a:pt x="11720" y="437"/>
                    <a:pt x="11597" y="437"/>
                  </a:cubicBezTo>
                  <a:cubicBezTo>
                    <a:pt x="11441" y="437"/>
                    <a:pt x="11278" y="479"/>
                    <a:pt x="11125" y="530"/>
                  </a:cubicBezTo>
                  <a:cubicBezTo>
                    <a:pt x="10092" y="834"/>
                    <a:pt x="9180" y="1503"/>
                    <a:pt x="8602" y="2414"/>
                  </a:cubicBezTo>
                  <a:cubicBezTo>
                    <a:pt x="8693" y="1867"/>
                    <a:pt x="8754" y="1290"/>
                    <a:pt x="8541" y="743"/>
                  </a:cubicBezTo>
                  <a:cubicBezTo>
                    <a:pt x="8349" y="333"/>
                    <a:pt x="7927" y="0"/>
                    <a:pt x="7504" y="0"/>
                  </a:cubicBezTo>
                  <a:close/>
                  <a:moveTo>
                    <a:pt x="8951" y="8395"/>
                  </a:moveTo>
                  <a:cubicBezTo>
                    <a:pt x="8960" y="8478"/>
                    <a:pt x="8976" y="8562"/>
                    <a:pt x="8997" y="8646"/>
                  </a:cubicBezTo>
                  <a:lnTo>
                    <a:pt x="9028" y="8463"/>
                  </a:lnTo>
                  <a:cubicBezTo>
                    <a:pt x="9002" y="8440"/>
                    <a:pt x="8977" y="8417"/>
                    <a:pt x="8951" y="8395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53"/>
            <p:cNvSpPr/>
            <p:nvPr/>
          </p:nvSpPr>
          <p:spPr>
            <a:xfrm>
              <a:off x="17156350" y="182475"/>
              <a:ext cx="126925" cy="89875"/>
            </a:xfrm>
            <a:custGeom>
              <a:avLst/>
              <a:gdLst/>
              <a:ahLst/>
              <a:cxnLst/>
              <a:rect l="l" t="t" r="r" b="b"/>
              <a:pathLst>
                <a:path w="5077" h="3595" extrusionOk="0">
                  <a:moveTo>
                    <a:pt x="4098" y="1"/>
                  </a:moveTo>
                  <a:cubicBezTo>
                    <a:pt x="4043" y="1"/>
                    <a:pt x="3985" y="3"/>
                    <a:pt x="3922" y="8"/>
                  </a:cubicBezTo>
                  <a:cubicBezTo>
                    <a:pt x="3253" y="130"/>
                    <a:pt x="2676" y="586"/>
                    <a:pt x="2433" y="1194"/>
                  </a:cubicBezTo>
                  <a:cubicBezTo>
                    <a:pt x="2159" y="738"/>
                    <a:pt x="1582" y="160"/>
                    <a:pt x="1004" y="160"/>
                  </a:cubicBezTo>
                  <a:cubicBezTo>
                    <a:pt x="487" y="190"/>
                    <a:pt x="1" y="616"/>
                    <a:pt x="62" y="1194"/>
                  </a:cubicBezTo>
                  <a:cubicBezTo>
                    <a:pt x="92" y="1497"/>
                    <a:pt x="244" y="1710"/>
                    <a:pt x="457" y="1953"/>
                  </a:cubicBezTo>
                  <a:cubicBezTo>
                    <a:pt x="1004" y="2683"/>
                    <a:pt x="1885" y="2926"/>
                    <a:pt x="2493" y="3595"/>
                  </a:cubicBezTo>
                  <a:cubicBezTo>
                    <a:pt x="2341" y="3382"/>
                    <a:pt x="4196" y="2136"/>
                    <a:pt x="4378" y="1984"/>
                  </a:cubicBezTo>
                  <a:cubicBezTo>
                    <a:pt x="4834" y="1558"/>
                    <a:pt x="5077" y="646"/>
                    <a:pt x="4712" y="251"/>
                  </a:cubicBezTo>
                  <a:cubicBezTo>
                    <a:pt x="4584" y="72"/>
                    <a:pt x="4392" y="1"/>
                    <a:pt x="4098" y="1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53"/>
            <p:cNvSpPr/>
            <p:nvPr/>
          </p:nvSpPr>
          <p:spPr>
            <a:xfrm>
              <a:off x="17280225" y="292100"/>
              <a:ext cx="127675" cy="89675"/>
            </a:xfrm>
            <a:custGeom>
              <a:avLst/>
              <a:gdLst/>
              <a:ahLst/>
              <a:cxnLst/>
              <a:rect l="l" t="t" r="r" b="b"/>
              <a:pathLst>
                <a:path w="5107" h="3587" extrusionOk="0">
                  <a:moveTo>
                    <a:pt x="3921" y="0"/>
                  </a:moveTo>
                  <a:cubicBezTo>
                    <a:pt x="3283" y="122"/>
                    <a:pt x="2706" y="578"/>
                    <a:pt x="2432" y="1185"/>
                  </a:cubicBezTo>
                  <a:cubicBezTo>
                    <a:pt x="2189" y="730"/>
                    <a:pt x="1611" y="152"/>
                    <a:pt x="1034" y="152"/>
                  </a:cubicBezTo>
                  <a:cubicBezTo>
                    <a:pt x="517" y="182"/>
                    <a:pt x="0" y="608"/>
                    <a:pt x="92" y="1185"/>
                  </a:cubicBezTo>
                  <a:cubicBezTo>
                    <a:pt x="122" y="1489"/>
                    <a:pt x="274" y="1702"/>
                    <a:pt x="456" y="1945"/>
                  </a:cubicBezTo>
                  <a:cubicBezTo>
                    <a:pt x="1034" y="2644"/>
                    <a:pt x="1915" y="2918"/>
                    <a:pt x="2523" y="3587"/>
                  </a:cubicBezTo>
                  <a:cubicBezTo>
                    <a:pt x="2371" y="3374"/>
                    <a:pt x="4225" y="2128"/>
                    <a:pt x="4377" y="1976"/>
                  </a:cubicBezTo>
                  <a:cubicBezTo>
                    <a:pt x="4833" y="1550"/>
                    <a:pt x="5107" y="638"/>
                    <a:pt x="4742" y="213"/>
                  </a:cubicBezTo>
                  <a:cubicBezTo>
                    <a:pt x="4590" y="61"/>
                    <a:pt x="4317" y="0"/>
                    <a:pt x="3921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53"/>
            <p:cNvSpPr/>
            <p:nvPr/>
          </p:nvSpPr>
          <p:spPr>
            <a:xfrm>
              <a:off x="17786300" y="-514600"/>
              <a:ext cx="534450" cy="551400"/>
            </a:xfrm>
            <a:custGeom>
              <a:avLst/>
              <a:gdLst/>
              <a:ahLst/>
              <a:cxnLst/>
              <a:rect l="l" t="t" r="r" b="b"/>
              <a:pathLst>
                <a:path w="21378" h="22056" extrusionOk="0">
                  <a:moveTo>
                    <a:pt x="13656" y="1"/>
                  </a:moveTo>
                  <a:cubicBezTo>
                    <a:pt x="13369" y="1"/>
                    <a:pt x="13081" y="18"/>
                    <a:pt x="12798" y="49"/>
                  </a:cubicBezTo>
                  <a:cubicBezTo>
                    <a:pt x="12372" y="79"/>
                    <a:pt x="11916" y="201"/>
                    <a:pt x="11551" y="413"/>
                  </a:cubicBezTo>
                  <a:cubicBezTo>
                    <a:pt x="11156" y="657"/>
                    <a:pt x="10852" y="1021"/>
                    <a:pt x="10822" y="1447"/>
                  </a:cubicBezTo>
                  <a:lnTo>
                    <a:pt x="1" y="22055"/>
                  </a:lnTo>
                  <a:cubicBezTo>
                    <a:pt x="1673" y="21538"/>
                    <a:pt x="3375" y="21082"/>
                    <a:pt x="5047" y="20596"/>
                  </a:cubicBezTo>
                  <a:cubicBezTo>
                    <a:pt x="8421" y="19654"/>
                    <a:pt x="11886" y="18651"/>
                    <a:pt x="14895" y="16797"/>
                  </a:cubicBezTo>
                  <a:cubicBezTo>
                    <a:pt x="17387" y="15247"/>
                    <a:pt x="19545" y="12967"/>
                    <a:pt x="20609" y="10140"/>
                  </a:cubicBezTo>
                  <a:cubicBezTo>
                    <a:pt x="21378" y="8147"/>
                    <a:pt x="20494" y="4742"/>
                    <a:pt x="17932" y="4742"/>
                  </a:cubicBezTo>
                  <a:cubicBezTo>
                    <a:pt x="17758" y="4742"/>
                    <a:pt x="17576" y="4758"/>
                    <a:pt x="17387" y="4790"/>
                  </a:cubicBezTo>
                  <a:cubicBezTo>
                    <a:pt x="17630" y="3423"/>
                    <a:pt x="17874" y="1994"/>
                    <a:pt x="16749" y="991"/>
                  </a:cubicBezTo>
                  <a:cubicBezTo>
                    <a:pt x="15901" y="264"/>
                    <a:pt x="14783" y="1"/>
                    <a:pt x="13656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53"/>
            <p:cNvSpPr/>
            <p:nvPr/>
          </p:nvSpPr>
          <p:spPr>
            <a:xfrm>
              <a:off x="17771875" y="-550875"/>
              <a:ext cx="382250" cy="586150"/>
            </a:xfrm>
            <a:custGeom>
              <a:avLst/>
              <a:gdLst/>
              <a:ahLst/>
              <a:cxnLst/>
              <a:rect l="l" t="t" r="r" b="b"/>
              <a:pathLst>
                <a:path w="15290" h="23446" extrusionOk="0">
                  <a:moveTo>
                    <a:pt x="11038" y="0"/>
                  </a:moveTo>
                  <a:cubicBezTo>
                    <a:pt x="10490" y="0"/>
                    <a:pt x="9935" y="156"/>
                    <a:pt x="9454" y="405"/>
                  </a:cubicBezTo>
                  <a:cubicBezTo>
                    <a:pt x="8602" y="861"/>
                    <a:pt x="7964" y="1530"/>
                    <a:pt x="7356" y="2260"/>
                  </a:cubicBezTo>
                  <a:cubicBezTo>
                    <a:pt x="7028" y="1602"/>
                    <a:pt x="6282" y="1264"/>
                    <a:pt x="5524" y="1264"/>
                  </a:cubicBezTo>
                  <a:cubicBezTo>
                    <a:pt x="5161" y="1264"/>
                    <a:pt x="4794" y="1342"/>
                    <a:pt x="4469" y="1500"/>
                  </a:cubicBezTo>
                  <a:cubicBezTo>
                    <a:pt x="3496" y="1956"/>
                    <a:pt x="2858" y="2959"/>
                    <a:pt x="2341" y="3931"/>
                  </a:cubicBezTo>
                  <a:cubicBezTo>
                    <a:pt x="882" y="6849"/>
                    <a:pt x="274" y="10132"/>
                    <a:pt x="152" y="13384"/>
                  </a:cubicBezTo>
                  <a:cubicBezTo>
                    <a:pt x="1" y="16663"/>
                    <a:pt x="364" y="19912"/>
                    <a:pt x="729" y="23130"/>
                  </a:cubicBezTo>
                  <a:lnTo>
                    <a:pt x="729" y="23130"/>
                  </a:lnTo>
                  <a:cubicBezTo>
                    <a:pt x="3621" y="21377"/>
                    <a:pt x="6693" y="19822"/>
                    <a:pt x="9332" y="17670"/>
                  </a:cubicBezTo>
                  <a:cubicBezTo>
                    <a:pt x="12159" y="15391"/>
                    <a:pt x="14590" y="12412"/>
                    <a:pt x="15138" y="8825"/>
                  </a:cubicBezTo>
                  <a:cubicBezTo>
                    <a:pt x="15259" y="8004"/>
                    <a:pt x="15290" y="7093"/>
                    <a:pt x="14894" y="6363"/>
                  </a:cubicBezTo>
                  <a:cubicBezTo>
                    <a:pt x="14568" y="5804"/>
                    <a:pt x="13939" y="5388"/>
                    <a:pt x="13321" y="5388"/>
                  </a:cubicBezTo>
                  <a:cubicBezTo>
                    <a:pt x="13132" y="5388"/>
                    <a:pt x="12944" y="5427"/>
                    <a:pt x="12767" y="5512"/>
                  </a:cubicBezTo>
                  <a:cubicBezTo>
                    <a:pt x="13253" y="4661"/>
                    <a:pt x="13587" y="3688"/>
                    <a:pt x="13557" y="2716"/>
                  </a:cubicBezTo>
                  <a:cubicBezTo>
                    <a:pt x="13527" y="1713"/>
                    <a:pt x="13010" y="709"/>
                    <a:pt x="12159" y="254"/>
                  </a:cubicBezTo>
                  <a:cubicBezTo>
                    <a:pt x="11807" y="78"/>
                    <a:pt x="11424" y="0"/>
                    <a:pt x="11038" y="0"/>
                  </a:cubicBezTo>
                  <a:close/>
                  <a:moveTo>
                    <a:pt x="729" y="23130"/>
                  </a:moveTo>
                  <a:lnTo>
                    <a:pt x="729" y="23130"/>
                  </a:lnTo>
                  <a:cubicBezTo>
                    <a:pt x="556" y="23234"/>
                    <a:pt x="384" y="23339"/>
                    <a:pt x="213" y="23445"/>
                  </a:cubicBezTo>
                  <a:lnTo>
                    <a:pt x="730" y="23141"/>
                  </a:lnTo>
                  <a:cubicBezTo>
                    <a:pt x="730" y="23137"/>
                    <a:pt x="729" y="23134"/>
                    <a:pt x="729" y="2313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53"/>
            <p:cNvSpPr/>
            <p:nvPr/>
          </p:nvSpPr>
          <p:spPr>
            <a:xfrm>
              <a:off x="17699675" y="-478450"/>
              <a:ext cx="49425" cy="398975"/>
            </a:xfrm>
            <a:custGeom>
              <a:avLst/>
              <a:gdLst/>
              <a:ahLst/>
              <a:cxnLst/>
              <a:rect l="l" t="t" r="r" b="b"/>
              <a:pathLst>
                <a:path w="1977" h="15959" extrusionOk="0">
                  <a:moveTo>
                    <a:pt x="822" y="1"/>
                  </a:moveTo>
                  <a:lnTo>
                    <a:pt x="822" y="1"/>
                  </a:lnTo>
                  <a:cubicBezTo>
                    <a:pt x="821" y="1"/>
                    <a:pt x="761" y="244"/>
                    <a:pt x="639" y="609"/>
                  </a:cubicBezTo>
                  <a:cubicBezTo>
                    <a:pt x="609" y="791"/>
                    <a:pt x="518" y="1065"/>
                    <a:pt x="487" y="1338"/>
                  </a:cubicBezTo>
                  <a:cubicBezTo>
                    <a:pt x="426" y="1642"/>
                    <a:pt x="366" y="1946"/>
                    <a:pt x="305" y="2311"/>
                  </a:cubicBezTo>
                  <a:cubicBezTo>
                    <a:pt x="183" y="3040"/>
                    <a:pt x="62" y="3922"/>
                    <a:pt x="31" y="4895"/>
                  </a:cubicBezTo>
                  <a:cubicBezTo>
                    <a:pt x="1" y="5898"/>
                    <a:pt x="1" y="6962"/>
                    <a:pt x="62" y="8086"/>
                  </a:cubicBezTo>
                  <a:cubicBezTo>
                    <a:pt x="153" y="9241"/>
                    <a:pt x="335" y="10305"/>
                    <a:pt x="518" y="11247"/>
                  </a:cubicBezTo>
                  <a:cubicBezTo>
                    <a:pt x="730" y="12190"/>
                    <a:pt x="943" y="13071"/>
                    <a:pt x="1186" y="13770"/>
                  </a:cubicBezTo>
                  <a:cubicBezTo>
                    <a:pt x="1278" y="14104"/>
                    <a:pt x="1399" y="14408"/>
                    <a:pt x="1521" y="14712"/>
                  </a:cubicBezTo>
                  <a:cubicBezTo>
                    <a:pt x="1642" y="14986"/>
                    <a:pt x="1703" y="15199"/>
                    <a:pt x="1794" y="15381"/>
                  </a:cubicBezTo>
                  <a:cubicBezTo>
                    <a:pt x="1855" y="15776"/>
                    <a:pt x="1977" y="15959"/>
                    <a:pt x="1977" y="15959"/>
                  </a:cubicBezTo>
                  <a:cubicBezTo>
                    <a:pt x="1977" y="15959"/>
                    <a:pt x="1946" y="15746"/>
                    <a:pt x="1794" y="15351"/>
                  </a:cubicBezTo>
                  <a:cubicBezTo>
                    <a:pt x="1703" y="15168"/>
                    <a:pt x="1642" y="14925"/>
                    <a:pt x="1551" y="14621"/>
                  </a:cubicBezTo>
                  <a:cubicBezTo>
                    <a:pt x="1490" y="14378"/>
                    <a:pt x="1369" y="14013"/>
                    <a:pt x="1247" y="13679"/>
                  </a:cubicBezTo>
                  <a:cubicBezTo>
                    <a:pt x="1034" y="13010"/>
                    <a:pt x="822" y="12129"/>
                    <a:pt x="639" y="11186"/>
                  </a:cubicBezTo>
                  <a:cubicBezTo>
                    <a:pt x="457" y="10214"/>
                    <a:pt x="305" y="9150"/>
                    <a:pt x="214" y="8056"/>
                  </a:cubicBezTo>
                  <a:cubicBezTo>
                    <a:pt x="153" y="6962"/>
                    <a:pt x="153" y="5898"/>
                    <a:pt x="183" y="4895"/>
                  </a:cubicBezTo>
                  <a:cubicBezTo>
                    <a:pt x="214" y="3952"/>
                    <a:pt x="305" y="3071"/>
                    <a:pt x="426" y="2372"/>
                  </a:cubicBezTo>
                  <a:cubicBezTo>
                    <a:pt x="457" y="1977"/>
                    <a:pt x="518" y="1673"/>
                    <a:pt x="578" y="1369"/>
                  </a:cubicBezTo>
                  <a:cubicBezTo>
                    <a:pt x="609" y="1065"/>
                    <a:pt x="639" y="852"/>
                    <a:pt x="730" y="639"/>
                  </a:cubicBezTo>
                  <a:cubicBezTo>
                    <a:pt x="791" y="244"/>
                    <a:pt x="822" y="1"/>
                    <a:pt x="822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53"/>
            <p:cNvSpPr/>
            <p:nvPr/>
          </p:nvSpPr>
          <p:spPr>
            <a:xfrm>
              <a:off x="17741475" y="-333300"/>
              <a:ext cx="31175" cy="259900"/>
            </a:xfrm>
            <a:custGeom>
              <a:avLst/>
              <a:gdLst/>
              <a:ahLst/>
              <a:cxnLst/>
              <a:rect l="l" t="t" r="r" b="b"/>
              <a:pathLst>
                <a:path w="1247" h="10396" extrusionOk="0">
                  <a:moveTo>
                    <a:pt x="487" y="0"/>
                  </a:moveTo>
                  <a:cubicBezTo>
                    <a:pt x="487" y="0"/>
                    <a:pt x="457" y="183"/>
                    <a:pt x="365" y="426"/>
                  </a:cubicBezTo>
                  <a:cubicBezTo>
                    <a:pt x="335" y="700"/>
                    <a:pt x="274" y="1064"/>
                    <a:pt x="183" y="1551"/>
                  </a:cubicBezTo>
                  <a:cubicBezTo>
                    <a:pt x="61" y="2493"/>
                    <a:pt x="1" y="3830"/>
                    <a:pt x="92" y="5259"/>
                  </a:cubicBezTo>
                  <a:cubicBezTo>
                    <a:pt x="213" y="6688"/>
                    <a:pt x="457" y="8025"/>
                    <a:pt x="700" y="8937"/>
                  </a:cubicBezTo>
                  <a:cubicBezTo>
                    <a:pt x="821" y="9393"/>
                    <a:pt x="943" y="9788"/>
                    <a:pt x="1064" y="10001"/>
                  </a:cubicBezTo>
                  <a:cubicBezTo>
                    <a:pt x="1186" y="10274"/>
                    <a:pt x="1216" y="10396"/>
                    <a:pt x="1216" y="10396"/>
                  </a:cubicBezTo>
                  <a:cubicBezTo>
                    <a:pt x="1247" y="10396"/>
                    <a:pt x="1095" y="9818"/>
                    <a:pt x="882" y="8876"/>
                  </a:cubicBezTo>
                  <a:cubicBezTo>
                    <a:pt x="669" y="7964"/>
                    <a:pt x="457" y="6657"/>
                    <a:pt x="335" y="5229"/>
                  </a:cubicBezTo>
                  <a:cubicBezTo>
                    <a:pt x="213" y="3770"/>
                    <a:pt x="305" y="2493"/>
                    <a:pt x="365" y="1551"/>
                  </a:cubicBezTo>
                  <a:cubicBezTo>
                    <a:pt x="457" y="578"/>
                    <a:pt x="517" y="0"/>
                    <a:pt x="487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53"/>
            <p:cNvSpPr/>
            <p:nvPr/>
          </p:nvSpPr>
          <p:spPr>
            <a:xfrm>
              <a:off x="17841775" y="-464750"/>
              <a:ext cx="174800" cy="389075"/>
            </a:xfrm>
            <a:custGeom>
              <a:avLst/>
              <a:gdLst/>
              <a:ahLst/>
              <a:cxnLst/>
              <a:rect l="l" t="t" r="r" b="b"/>
              <a:pathLst>
                <a:path w="6992" h="15563" extrusionOk="0">
                  <a:moveTo>
                    <a:pt x="6961" y="0"/>
                  </a:moveTo>
                  <a:lnTo>
                    <a:pt x="6961" y="0"/>
                  </a:lnTo>
                  <a:cubicBezTo>
                    <a:pt x="6961" y="0"/>
                    <a:pt x="6810" y="182"/>
                    <a:pt x="6627" y="547"/>
                  </a:cubicBezTo>
                  <a:cubicBezTo>
                    <a:pt x="6384" y="942"/>
                    <a:pt x="6141" y="1459"/>
                    <a:pt x="5746" y="2189"/>
                  </a:cubicBezTo>
                  <a:cubicBezTo>
                    <a:pt x="5016" y="3556"/>
                    <a:pt x="4104" y="5502"/>
                    <a:pt x="3132" y="7629"/>
                  </a:cubicBezTo>
                  <a:cubicBezTo>
                    <a:pt x="2159" y="9787"/>
                    <a:pt x="1369" y="11763"/>
                    <a:pt x="852" y="13222"/>
                  </a:cubicBezTo>
                  <a:cubicBezTo>
                    <a:pt x="578" y="13921"/>
                    <a:pt x="335" y="14529"/>
                    <a:pt x="244" y="14924"/>
                  </a:cubicBezTo>
                  <a:cubicBezTo>
                    <a:pt x="92" y="15350"/>
                    <a:pt x="1" y="15563"/>
                    <a:pt x="62" y="15563"/>
                  </a:cubicBezTo>
                  <a:cubicBezTo>
                    <a:pt x="62" y="15563"/>
                    <a:pt x="153" y="15350"/>
                    <a:pt x="305" y="14955"/>
                  </a:cubicBezTo>
                  <a:lnTo>
                    <a:pt x="1004" y="13253"/>
                  </a:lnTo>
                  <a:cubicBezTo>
                    <a:pt x="1581" y="11794"/>
                    <a:pt x="2402" y="9848"/>
                    <a:pt x="3344" y="7690"/>
                  </a:cubicBezTo>
                  <a:cubicBezTo>
                    <a:pt x="4317" y="5532"/>
                    <a:pt x="5229" y="3648"/>
                    <a:pt x="5898" y="2219"/>
                  </a:cubicBezTo>
                  <a:cubicBezTo>
                    <a:pt x="6171" y="1702"/>
                    <a:pt x="6445" y="1155"/>
                    <a:pt x="6688" y="608"/>
                  </a:cubicBezTo>
                  <a:cubicBezTo>
                    <a:pt x="6901" y="182"/>
                    <a:pt x="6992" y="0"/>
                    <a:pt x="6961" y="0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53"/>
            <p:cNvSpPr/>
            <p:nvPr/>
          </p:nvSpPr>
          <p:spPr>
            <a:xfrm>
              <a:off x="17812900" y="-381175"/>
              <a:ext cx="53225" cy="315375"/>
            </a:xfrm>
            <a:custGeom>
              <a:avLst/>
              <a:gdLst/>
              <a:ahLst/>
              <a:cxnLst/>
              <a:rect l="l" t="t" r="r" b="b"/>
              <a:pathLst>
                <a:path w="2129" h="12615" extrusionOk="0">
                  <a:moveTo>
                    <a:pt x="2129" y="1"/>
                  </a:moveTo>
                  <a:lnTo>
                    <a:pt x="1885" y="456"/>
                  </a:lnTo>
                  <a:cubicBezTo>
                    <a:pt x="1764" y="760"/>
                    <a:pt x="1581" y="1216"/>
                    <a:pt x="1399" y="1733"/>
                  </a:cubicBezTo>
                  <a:cubicBezTo>
                    <a:pt x="1004" y="2858"/>
                    <a:pt x="609" y="4438"/>
                    <a:pt x="335" y="6201"/>
                  </a:cubicBezTo>
                  <a:cubicBezTo>
                    <a:pt x="62" y="7964"/>
                    <a:pt x="1" y="9575"/>
                    <a:pt x="31" y="10761"/>
                  </a:cubicBezTo>
                  <a:cubicBezTo>
                    <a:pt x="31" y="11308"/>
                    <a:pt x="62" y="11824"/>
                    <a:pt x="92" y="12128"/>
                  </a:cubicBezTo>
                  <a:cubicBezTo>
                    <a:pt x="153" y="12463"/>
                    <a:pt x="153" y="12615"/>
                    <a:pt x="183" y="12615"/>
                  </a:cubicBezTo>
                  <a:cubicBezTo>
                    <a:pt x="183" y="12615"/>
                    <a:pt x="214" y="12432"/>
                    <a:pt x="183" y="12128"/>
                  </a:cubicBezTo>
                  <a:lnTo>
                    <a:pt x="183" y="10761"/>
                  </a:lnTo>
                  <a:cubicBezTo>
                    <a:pt x="183" y="9575"/>
                    <a:pt x="244" y="7964"/>
                    <a:pt x="518" y="6232"/>
                  </a:cubicBezTo>
                  <a:cubicBezTo>
                    <a:pt x="791" y="4469"/>
                    <a:pt x="1217" y="2919"/>
                    <a:pt x="1521" y="1764"/>
                  </a:cubicBezTo>
                  <a:cubicBezTo>
                    <a:pt x="1673" y="1216"/>
                    <a:pt x="1825" y="760"/>
                    <a:pt x="1916" y="456"/>
                  </a:cubicBezTo>
                  <a:cubicBezTo>
                    <a:pt x="2068" y="183"/>
                    <a:pt x="2128" y="1"/>
                    <a:pt x="2129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53"/>
            <p:cNvSpPr/>
            <p:nvPr/>
          </p:nvSpPr>
          <p:spPr>
            <a:xfrm>
              <a:off x="17824300" y="-318875"/>
              <a:ext cx="239400" cy="273600"/>
            </a:xfrm>
            <a:custGeom>
              <a:avLst/>
              <a:gdLst/>
              <a:ahLst/>
              <a:cxnLst/>
              <a:rect l="l" t="t" r="r" b="b"/>
              <a:pathLst>
                <a:path w="9576" h="10944" extrusionOk="0">
                  <a:moveTo>
                    <a:pt x="9515" y="1"/>
                  </a:moveTo>
                  <a:cubicBezTo>
                    <a:pt x="9515" y="1"/>
                    <a:pt x="9423" y="183"/>
                    <a:pt x="9271" y="487"/>
                  </a:cubicBezTo>
                  <a:lnTo>
                    <a:pt x="8968" y="1095"/>
                  </a:lnTo>
                  <a:cubicBezTo>
                    <a:pt x="8846" y="1338"/>
                    <a:pt x="8694" y="1612"/>
                    <a:pt x="8542" y="1916"/>
                  </a:cubicBezTo>
                  <a:cubicBezTo>
                    <a:pt x="8208" y="2463"/>
                    <a:pt x="7782" y="3162"/>
                    <a:pt x="7296" y="3892"/>
                  </a:cubicBezTo>
                  <a:cubicBezTo>
                    <a:pt x="6749" y="4591"/>
                    <a:pt x="6171" y="5351"/>
                    <a:pt x="5502" y="6080"/>
                  </a:cubicBezTo>
                  <a:cubicBezTo>
                    <a:pt x="4135" y="7569"/>
                    <a:pt x="2767" y="8785"/>
                    <a:pt x="1703" y="9606"/>
                  </a:cubicBezTo>
                  <a:cubicBezTo>
                    <a:pt x="1156" y="10032"/>
                    <a:pt x="761" y="10366"/>
                    <a:pt x="457" y="10579"/>
                  </a:cubicBezTo>
                  <a:cubicBezTo>
                    <a:pt x="153" y="10791"/>
                    <a:pt x="1" y="10913"/>
                    <a:pt x="1" y="10943"/>
                  </a:cubicBezTo>
                  <a:cubicBezTo>
                    <a:pt x="1" y="10943"/>
                    <a:pt x="183" y="10883"/>
                    <a:pt x="487" y="10639"/>
                  </a:cubicBezTo>
                  <a:cubicBezTo>
                    <a:pt x="791" y="10457"/>
                    <a:pt x="1247" y="10123"/>
                    <a:pt x="1764" y="9728"/>
                  </a:cubicBezTo>
                  <a:cubicBezTo>
                    <a:pt x="2828" y="8937"/>
                    <a:pt x="4256" y="7721"/>
                    <a:pt x="5624" y="6232"/>
                  </a:cubicBezTo>
                  <a:cubicBezTo>
                    <a:pt x="6293" y="5472"/>
                    <a:pt x="6901" y="4712"/>
                    <a:pt x="7387" y="3983"/>
                  </a:cubicBezTo>
                  <a:cubicBezTo>
                    <a:pt x="7904" y="3284"/>
                    <a:pt x="8299" y="2585"/>
                    <a:pt x="8603" y="1977"/>
                  </a:cubicBezTo>
                  <a:cubicBezTo>
                    <a:pt x="8755" y="1673"/>
                    <a:pt x="8907" y="1399"/>
                    <a:pt x="9028" y="1186"/>
                  </a:cubicBezTo>
                  <a:cubicBezTo>
                    <a:pt x="9150" y="974"/>
                    <a:pt x="9211" y="730"/>
                    <a:pt x="9302" y="579"/>
                  </a:cubicBezTo>
                  <a:cubicBezTo>
                    <a:pt x="9484" y="183"/>
                    <a:pt x="9575" y="1"/>
                    <a:pt x="9515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53"/>
            <p:cNvSpPr/>
            <p:nvPr/>
          </p:nvSpPr>
          <p:spPr>
            <a:xfrm>
              <a:off x="17896500" y="-230725"/>
              <a:ext cx="344250" cy="207475"/>
            </a:xfrm>
            <a:custGeom>
              <a:avLst/>
              <a:gdLst/>
              <a:ahLst/>
              <a:cxnLst/>
              <a:rect l="l" t="t" r="r" b="b"/>
              <a:pathLst>
                <a:path w="13770" h="8299" extrusionOk="0">
                  <a:moveTo>
                    <a:pt x="13739" y="1"/>
                  </a:moveTo>
                  <a:lnTo>
                    <a:pt x="13739" y="1"/>
                  </a:lnTo>
                  <a:cubicBezTo>
                    <a:pt x="13739" y="1"/>
                    <a:pt x="13587" y="183"/>
                    <a:pt x="13314" y="518"/>
                  </a:cubicBezTo>
                  <a:cubicBezTo>
                    <a:pt x="13222" y="670"/>
                    <a:pt x="13010" y="852"/>
                    <a:pt x="12827" y="1065"/>
                  </a:cubicBezTo>
                  <a:cubicBezTo>
                    <a:pt x="12645" y="1308"/>
                    <a:pt x="12402" y="1521"/>
                    <a:pt x="12159" y="1794"/>
                  </a:cubicBezTo>
                  <a:cubicBezTo>
                    <a:pt x="11612" y="2341"/>
                    <a:pt x="10973" y="2949"/>
                    <a:pt x="10213" y="3557"/>
                  </a:cubicBezTo>
                  <a:cubicBezTo>
                    <a:pt x="9453" y="4165"/>
                    <a:pt x="8572" y="4803"/>
                    <a:pt x="7599" y="5381"/>
                  </a:cubicBezTo>
                  <a:cubicBezTo>
                    <a:pt x="6596" y="5928"/>
                    <a:pt x="5654" y="6445"/>
                    <a:pt x="4742" y="6809"/>
                  </a:cubicBezTo>
                  <a:cubicBezTo>
                    <a:pt x="3830" y="7205"/>
                    <a:pt x="2979" y="7509"/>
                    <a:pt x="2310" y="7691"/>
                  </a:cubicBezTo>
                  <a:cubicBezTo>
                    <a:pt x="1976" y="7813"/>
                    <a:pt x="1611" y="7873"/>
                    <a:pt x="1368" y="7965"/>
                  </a:cubicBezTo>
                  <a:cubicBezTo>
                    <a:pt x="1095" y="8025"/>
                    <a:pt x="821" y="8117"/>
                    <a:pt x="639" y="8147"/>
                  </a:cubicBezTo>
                  <a:cubicBezTo>
                    <a:pt x="213" y="8208"/>
                    <a:pt x="0" y="8299"/>
                    <a:pt x="31" y="8299"/>
                  </a:cubicBezTo>
                  <a:cubicBezTo>
                    <a:pt x="31" y="8299"/>
                    <a:pt x="244" y="8299"/>
                    <a:pt x="669" y="8208"/>
                  </a:cubicBezTo>
                  <a:cubicBezTo>
                    <a:pt x="851" y="8177"/>
                    <a:pt x="1125" y="8147"/>
                    <a:pt x="1429" y="8056"/>
                  </a:cubicBezTo>
                  <a:cubicBezTo>
                    <a:pt x="1733" y="7995"/>
                    <a:pt x="2037" y="7965"/>
                    <a:pt x="2432" y="7843"/>
                  </a:cubicBezTo>
                  <a:cubicBezTo>
                    <a:pt x="3131" y="7661"/>
                    <a:pt x="3982" y="7387"/>
                    <a:pt x="4894" y="6992"/>
                  </a:cubicBezTo>
                  <a:cubicBezTo>
                    <a:pt x="5806" y="6627"/>
                    <a:pt x="6779" y="6141"/>
                    <a:pt x="7782" y="5563"/>
                  </a:cubicBezTo>
                  <a:cubicBezTo>
                    <a:pt x="8754" y="4955"/>
                    <a:pt x="9636" y="4317"/>
                    <a:pt x="10396" y="3709"/>
                  </a:cubicBezTo>
                  <a:cubicBezTo>
                    <a:pt x="11156" y="3040"/>
                    <a:pt x="11794" y="2433"/>
                    <a:pt x="12311" y="1916"/>
                  </a:cubicBezTo>
                  <a:cubicBezTo>
                    <a:pt x="12554" y="1642"/>
                    <a:pt x="12767" y="1369"/>
                    <a:pt x="12979" y="1156"/>
                  </a:cubicBezTo>
                  <a:cubicBezTo>
                    <a:pt x="13162" y="913"/>
                    <a:pt x="13314" y="730"/>
                    <a:pt x="13435" y="548"/>
                  </a:cubicBezTo>
                  <a:cubicBezTo>
                    <a:pt x="13618" y="244"/>
                    <a:pt x="13770" y="62"/>
                    <a:pt x="13739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53"/>
            <p:cNvSpPr/>
            <p:nvPr/>
          </p:nvSpPr>
          <p:spPr>
            <a:xfrm>
              <a:off x="17890425" y="-187450"/>
              <a:ext cx="243175" cy="157375"/>
            </a:xfrm>
            <a:custGeom>
              <a:avLst/>
              <a:gdLst/>
              <a:ahLst/>
              <a:cxnLst/>
              <a:rect l="l" t="t" r="r" b="b"/>
              <a:pathLst>
                <a:path w="9727" h="6295" extrusionOk="0">
                  <a:moveTo>
                    <a:pt x="9722" y="1"/>
                  </a:moveTo>
                  <a:cubicBezTo>
                    <a:pt x="9665" y="1"/>
                    <a:pt x="9214" y="421"/>
                    <a:pt x="8450" y="1097"/>
                  </a:cubicBezTo>
                  <a:cubicBezTo>
                    <a:pt x="7630" y="1796"/>
                    <a:pt x="6505" y="2647"/>
                    <a:pt x="5137" y="3528"/>
                  </a:cubicBezTo>
                  <a:cubicBezTo>
                    <a:pt x="3800" y="4410"/>
                    <a:pt x="2493" y="5078"/>
                    <a:pt x="1550" y="5534"/>
                  </a:cubicBezTo>
                  <a:cubicBezTo>
                    <a:pt x="608" y="5990"/>
                    <a:pt x="0" y="6264"/>
                    <a:pt x="31" y="6294"/>
                  </a:cubicBezTo>
                  <a:cubicBezTo>
                    <a:pt x="31" y="6294"/>
                    <a:pt x="183" y="6264"/>
                    <a:pt x="487" y="6142"/>
                  </a:cubicBezTo>
                  <a:cubicBezTo>
                    <a:pt x="760" y="6051"/>
                    <a:pt x="1186" y="5869"/>
                    <a:pt x="1642" y="5686"/>
                  </a:cubicBezTo>
                  <a:cubicBezTo>
                    <a:pt x="2584" y="5261"/>
                    <a:pt x="3921" y="4592"/>
                    <a:pt x="5228" y="3711"/>
                  </a:cubicBezTo>
                  <a:cubicBezTo>
                    <a:pt x="6596" y="2829"/>
                    <a:pt x="7751" y="1917"/>
                    <a:pt x="8511" y="1218"/>
                  </a:cubicBezTo>
                  <a:cubicBezTo>
                    <a:pt x="8876" y="854"/>
                    <a:pt x="9180" y="550"/>
                    <a:pt x="9423" y="337"/>
                  </a:cubicBezTo>
                  <a:cubicBezTo>
                    <a:pt x="9605" y="154"/>
                    <a:pt x="9727" y="2"/>
                    <a:pt x="9727" y="2"/>
                  </a:cubicBezTo>
                  <a:cubicBezTo>
                    <a:pt x="9726" y="1"/>
                    <a:pt x="9724" y="1"/>
                    <a:pt x="9722" y="1"/>
                  </a:cubicBezTo>
                  <a:close/>
                </a:path>
              </a:pathLst>
            </a:custGeom>
            <a:solidFill>
              <a:srgbClr val="FFA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53"/>
            <p:cNvSpPr/>
            <p:nvPr/>
          </p:nvSpPr>
          <p:spPr>
            <a:xfrm>
              <a:off x="17689050" y="-164100"/>
              <a:ext cx="312325" cy="235850"/>
            </a:xfrm>
            <a:custGeom>
              <a:avLst/>
              <a:gdLst/>
              <a:ahLst/>
              <a:cxnLst/>
              <a:rect l="l" t="t" r="r" b="b"/>
              <a:pathLst>
                <a:path w="12493" h="9434" extrusionOk="0">
                  <a:moveTo>
                    <a:pt x="1204" y="0"/>
                  </a:moveTo>
                  <a:cubicBezTo>
                    <a:pt x="774" y="0"/>
                    <a:pt x="366" y="167"/>
                    <a:pt x="152" y="527"/>
                  </a:cubicBezTo>
                  <a:cubicBezTo>
                    <a:pt x="0" y="771"/>
                    <a:pt x="0" y="1075"/>
                    <a:pt x="0" y="1378"/>
                  </a:cubicBezTo>
                  <a:cubicBezTo>
                    <a:pt x="92" y="4175"/>
                    <a:pt x="2888" y="6363"/>
                    <a:pt x="3040" y="9160"/>
                  </a:cubicBezTo>
                  <a:lnTo>
                    <a:pt x="3192" y="9433"/>
                  </a:lnTo>
                  <a:cubicBezTo>
                    <a:pt x="4073" y="8430"/>
                    <a:pt x="5563" y="8248"/>
                    <a:pt x="6870" y="8096"/>
                  </a:cubicBezTo>
                  <a:cubicBezTo>
                    <a:pt x="8542" y="7883"/>
                    <a:pt x="10213" y="7579"/>
                    <a:pt x="11794" y="6910"/>
                  </a:cubicBezTo>
                  <a:cubicBezTo>
                    <a:pt x="12128" y="6759"/>
                    <a:pt x="12493" y="6546"/>
                    <a:pt x="12493" y="6151"/>
                  </a:cubicBezTo>
                  <a:cubicBezTo>
                    <a:pt x="12493" y="5968"/>
                    <a:pt x="12432" y="5816"/>
                    <a:pt x="12311" y="5695"/>
                  </a:cubicBezTo>
                  <a:cubicBezTo>
                    <a:pt x="11817" y="5022"/>
                    <a:pt x="10959" y="4630"/>
                    <a:pt x="10104" y="4630"/>
                  </a:cubicBezTo>
                  <a:cubicBezTo>
                    <a:pt x="9800" y="4630"/>
                    <a:pt x="9497" y="4679"/>
                    <a:pt x="9210" y="4783"/>
                  </a:cubicBezTo>
                  <a:cubicBezTo>
                    <a:pt x="9393" y="4479"/>
                    <a:pt x="9697" y="4236"/>
                    <a:pt x="9909" y="3932"/>
                  </a:cubicBezTo>
                  <a:cubicBezTo>
                    <a:pt x="10153" y="3628"/>
                    <a:pt x="10335" y="3233"/>
                    <a:pt x="10213" y="2868"/>
                  </a:cubicBezTo>
                  <a:cubicBezTo>
                    <a:pt x="10122" y="2442"/>
                    <a:pt x="9666" y="2169"/>
                    <a:pt x="9210" y="2108"/>
                  </a:cubicBezTo>
                  <a:cubicBezTo>
                    <a:pt x="9060" y="2082"/>
                    <a:pt x="8909" y="2069"/>
                    <a:pt x="8758" y="2069"/>
                  </a:cubicBezTo>
                  <a:cubicBezTo>
                    <a:pt x="8027" y="2069"/>
                    <a:pt x="7313" y="2369"/>
                    <a:pt x="6809" y="2898"/>
                  </a:cubicBezTo>
                  <a:cubicBezTo>
                    <a:pt x="7022" y="2412"/>
                    <a:pt x="7295" y="1834"/>
                    <a:pt x="7265" y="1257"/>
                  </a:cubicBezTo>
                  <a:cubicBezTo>
                    <a:pt x="7235" y="679"/>
                    <a:pt x="6809" y="71"/>
                    <a:pt x="6231" y="41"/>
                  </a:cubicBezTo>
                  <a:cubicBezTo>
                    <a:pt x="6194" y="36"/>
                    <a:pt x="6155" y="33"/>
                    <a:pt x="6116" y="33"/>
                  </a:cubicBezTo>
                  <a:cubicBezTo>
                    <a:pt x="5934" y="33"/>
                    <a:pt x="5743" y="88"/>
                    <a:pt x="5593" y="163"/>
                  </a:cubicBezTo>
                  <a:cubicBezTo>
                    <a:pt x="4560" y="588"/>
                    <a:pt x="3617" y="1348"/>
                    <a:pt x="3374" y="2412"/>
                  </a:cubicBezTo>
                  <a:cubicBezTo>
                    <a:pt x="3161" y="1652"/>
                    <a:pt x="2858" y="831"/>
                    <a:pt x="2250" y="345"/>
                  </a:cubicBezTo>
                  <a:cubicBezTo>
                    <a:pt x="1956" y="121"/>
                    <a:pt x="1572" y="0"/>
                    <a:pt x="1204" y="0"/>
                  </a:cubicBezTo>
                  <a:close/>
                </a:path>
              </a:pathLst>
            </a:custGeom>
            <a:solidFill>
              <a:srgbClr val="18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3" name="Google Shape;3753;p53"/>
          <p:cNvGrpSpPr/>
          <p:nvPr/>
        </p:nvGrpSpPr>
        <p:grpSpPr>
          <a:xfrm>
            <a:off x="4176874" y="1863826"/>
            <a:ext cx="1026328" cy="969812"/>
            <a:chOff x="14194300" y="1412100"/>
            <a:chExt cx="939775" cy="888025"/>
          </a:xfrm>
        </p:grpSpPr>
        <p:sp>
          <p:nvSpPr>
            <p:cNvPr id="3754" name="Google Shape;3754;p53"/>
            <p:cNvSpPr/>
            <p:nvPr/>
          </p:nvSpPr>
          <p:spPr>
            <a:xfrm>
              <a:off x="14194300" y="2065975"/>
              <a:ext cx="581350" cy="211550"/>
            </a:xfrm>
            <a:custGeom>
              <a:avLst/>
              <a:gdLst/>
              <a:ahLst/>
              <a:cxnLst/>
              <a:rect l="l" t="t" r="r" b="b"/>
              <a:pathLst>
                <a:path w="23254" h="8462" extrusionOk="0">
                  <a:moveTo>
                    <a:pt x="12437" y="0"/>
                  </a:moveTo>
                  <a:cubicBezTo>
                    <a:pt x="9877" y="0"/>
                    <a:pt x="7319" y="447"/>
                    <a:pt x="4925" y="1356"/>
                  </a:cubicBezTo>
                  <a:cubicBezTo>
                    <a:pt x="3435" y="1934"/>
                    <a:pt x="1976" y="2633"/>
                    <a:pt x="852" y="3788"/>
                  </a:cubicBezTo>
                  <a:cubicBezTo>
                    <a:pt x="396" y="4213"/>
                    <a:pt x="1" y="4821"/>
                    <a:pt x="122" y="5429"/>
                  </a:cubicBezTo>
                  <a:cubicBezTo>
                    <a:pt x="213" y="5824"/>
                    <a:pt x="548" y="6128"/>
                    <a:pt x="882" y="6371"/>
                  </a:cubicBezTo>
                  <a:cubicBezTo>
                    <a:pt x="2280" y="7435"/>
                    <a:pt x="4013" y="7922"/>
                    <a:pt x="5745" y="8195"/>
                  </a:cubicBezTo>
                  <a:cubicBezTo>
                    <a:pt x="6901" y="8373"/>
                    <a:pt x="8071" y="8461"/>
                    <a:pt x="9242" y="8461"/>
                  </a:cubicBezTo>
                  <a:cubicBezTo>
                    <a:pt x="13459" y="8461"/>
                    <a:pt x="17685" y="7321"/>
                    <a:pt x="21277" y="5156"/>
                  </a:cubicBezTo>
                  <a:lnTo>
                    <a:pt x="23253" y="2876"/>
                  </a:lnTo>
                  <a:cubicBezTo>
                    <a:pt x="19992" y="974"/>
                    <a:pt x="16213" y="0"/>
                    <a:pt x="124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53"/>
            <p:cNvSpPr/>
            <p:nvPr/>
          </p:nvSpPr>
          <p:spPr>
            <a:xfrm>
              <a:off x="14287000" y="2102100"/>
              <a:ext cx="514475" cy="134375"/>
            </a:xfrm>
            <a:custGeom>
              <a:avLst/>
              <a:gdLst/>
              <a:ahLst/>
              <a:cxnLst/>
              <a:rect l="l" t="t" r="r" b="b"/>
              <a:pathLst>
                <a:path w="20579" h="5375" extrusionOk="0">
                  <a:moveTo>
                    <a:pt x="13694" y="0"/>
                  </a:moveTo>
                  <a:cubicBezTo>
                    <a:pt x="10400" y="0"/>
                    <a:pt x="7107" y="434"/>
                    <a:pt x="3983" y="1309"/>
                  </a:cubicBezTo>
                  <a:cubicBezTo>
                    <a:pt x="2736" y="1644"/>
                    <a:pt x="1521" y="2069"/>
                    <a:pt x="518" y="2799"/>
                  </a:cubicBezTo>
                  <a:cubicBezTo>
                    <a:pt x="244" y="2981"/>
                    <a:pt x="1" y="3255"/>
                    <a:pt x="62" y="3528"/>
                  </a:cubicBezTo>
                  <a:cubicBezTo>
                    <a:pt x="92" y="3680"/>
                    <a:pt x="305" y="3832"/>
                    <a:pt x="457" y="3893"/>
                  </a:cubicBezTo>
                  <a:cubicBezTo>
                    <a:pt x="2128" y="4926"/>
                    <a:pt x="4256" y="5261"/>
                    <a:pt x="6293" y="5352"/>
                  </a:cubicBezTo>
                  <a:cubicBezTo>
                    <a:pt x="6685" y="5367"/>
                    <a:pt x="7078" y="5375"/>
                    <a:pt x="7471" y="5375"/>
                  </a:cubicBezTo>
                  <a:cubicBezTo>
                    <a:pt x="11833" y="5375"/>
                    <a:pt x="16229" y="4439"/>
                    <a:pt x="19910" y="2404"/>
                  </a:cubicBezTo>
                  <a:lnTo>
                    <a:pt x="20579" y="641"/>
                  </a:lnTo>
                  <a:cubicBezTo>
                    <a:pt x="18321" y="214"/>
                    <a:pt x="16007" y="0"/>
                    <a:pt x="136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53"/>
            <p:cNvSpPr/>
            <p:nvPr/>
          </p:nvSpPr>
          <p:spPr>
            <a:xfrm>
              <a:off x="14315125" y="2103675"/>
              <a:ext cx="483325" cy="110200"/>
            </a:xfrm>
            <a:custGeom>
              <a:avLst/>
              <a:gdLst/>
              <a:ahLst/>
              <a:cxnLst/>
              <a:rect l="l" t="t" r="r" b="b"/>
              <a:pathLst>
                <a:path w="19333" h="4408" extrusionOk="0">
                  <a:moveTo>
                    <a:pt x="13496" y="0"/>
                  </a:moveTo>
                  <a:cubicBezTo>
                    <a:pt x="13496" y="730"/>
                    <a:pt x="13678" y="1398"/>
                    <a:pt x="14165" y="1976"/>
                  </a:cubicBezTo>
                  <a:cubicBezTo>
                    <a:pt x="13040" y="2401"/>
                    <a:pt x="11885" y="2857"/>
                    <a:pt x="10639" y="3040"/>
                  </a:cubicBezTo>
                  <a:cubicBezTo>
                    <a:pt x="9849" y="2401"/>
                    <a:pt x="9302" y="1550"/>
                    <a:pt x="9028" y="578"/>
                  </a:cubicBezTo>
                  <a:cubicBezTo>
                    <a:pt x="8998" y="456"/>
                    <a:pt x="8967" y="304"/>
                    <a:pt x="8967" y="182"/>
                  </a:cubicBezTo>
                  <a:cubicBezTo>
                    <a:pt x="8876" y="182"/>
                    <a:pt x="8846" y="182"/>
                    <a:pt x="8785" y="213"/>
                  </a:cubicBezTo>
                  <a:cubicBezTo>
                    <a:pt x="8967" y="1368"/>
                    <a:pt x="9484" y="2341"/>
                    <a:pt x="10365" y="3100"/>
                  </a:cubicBezTo>
                  <a:cubicBezTo>
                    <a:pt x="10092" y="3161"/>
                    <a:pt x="9849" y="3192"/>
                    <a:pt x="9575" y="3192"/>
                  </a:cubicBezTo>
                  <a:cubicBezTo>
                    <a:pt x="9483" y="3194"/>
                    <a:pt x="9391" y="3195"/>
                    <a:pt x="9299" y="3195"/>
                  </a:cubicBezTo>
                  <a:cubicBezTo>
                    <a:pt x="6694" y="3195"/>
                    <a:pt x="4197" y="2378"/>
                    <a:pt x="1672" y="1702"/>
                  </a:cubicBezTo>
                  <a:cubicBezTo>
                    <a:pt x="1581" y="1733"/>
                    <a:pt x="1520" y="1793"/>
                    <a:pt x="1399" y="1793"/>
                  </a:cubicBezTo>
                  <a:cubicBezTo>
                    <a:pt x="2462" y="2037"/>
                    <a:pt x="3557" y="2341"/>
                    <a:pt x="4621" y="2614"/>
                  </a:cubicBezTo>
                  <a:cubicBezTo>
                    <a:pt x="3952" y="3100"/>
                    <a:pt x="3101" y="3222"/>
                    <a:pt x="2310" y="3404"/>
                  </a:cubicBezTo>
                  <a:cubicBezTo>
                    <a:pt x="1520" y="3587"/>
                    <a:pt x="730" y="3921"/>
                    <a:pt x="0" y="4286"/>
                  </a:cubicBezTo>
                  <a:lnTo>
                    <a:pt x="213" y="4407"/>
                  </a:lnTo>
                  <a:cubicBezTo>
                    <a:pt x="1034" y="4012"/>
                    <a:pt x="1855" y="3769"/>
                    <a:pt x="2706" y="3526"/>
                  </a:cubicBezTo>
                  <a:cubicBezTo>
                    <a:pt x="3496" y="3252"/>
                    <a:pt x="4225" y="3161"/>
                    <a:pt x="4864" y="2645"/>
                  </a:cubicBezTo>
                  <a:lnTo>
                    <a:pt x="4894" y="2614"/>
                  </a:lnTo>
                  <a:cubicBezTo>
                    <a:pt x="6414" y="3009"/>
                    <a:pt x="7964" y="3313"/>
                    <a:pt x="9575" y="3313"/>
                  </a:cubicBezTo>
                  <a:cubicBezTo>
                    <a:pt x="11855" y="3313"/>
                    <a:pt x="13830" y="2249"/>
                    <a:pt x="15958" y="1550"/>
                  </a:cubicBezTo>
                  <a:cubicBezTo>
                    <a:pt x="17022" y="1216"/>
                    <a:pt x="18147" y="1125"/>
                    <a:pt x="19302" y="1125"/>
                  </a:cubicBezTo>
                  <a:lnTo>
                    <a:pt x="19332" y="1064"/>
                  </a:lnTo>
                  <a:cubicBezTo>
                    <a:pt x="19271" y="1034"/>
                    <a:pt x="19211" y="973"/>
                    <a:pt x="19150" y="942"/>
                  </a:cubicBezTo>
                  <a:cubicBezTo>
                    <a:pt x="18268" y="942"/>
                    <a:pt x="17387" y="1034"/>
                    <a:pt x="16536" y="1216"/>
                  </a:cubicBezTo>
                  <a:cubicBezTo>
                    <a:pt x="15776" y="1398"/>
                    <a:pt x="15046" y="1641"/>
                    <a:pt x="14317" y="1885"/>
                  </a:cubicBezTo>
                  <a:lnTo>
                    <a:pt x="14317" y="1854"/>
                  </a:lnTo>
                  <a:cubicBezTo>
                    <a:pt x="13830" y="1277"/>
                    <a:pt x="13678" y="638"/>
                    <a:pt x="136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53"/>
            <p:cNvSpPr/>
            <p:nvPr/>
          </p:nvSpPr>
          <p:spPr>
            <a:xfrm>
              <a:off x="14293075" y="1412100"/>
              <a:ext cx="648975" cy="719125"/>
            </a:xfrm>
            <a:custGeom>
              <a:avLst/>
              <a:gdLst/>
              <a:ahLst/>
              <a:cxnLst/>
              <a:rect l="l" t="t" r="r" b="b"/>
              <a:pathLst>
                <a:path w="25959" h="28765" extrusionOk="0">
                  <a:moveTo>
                    <a:pt x="16441" y="1"/>
                  </a:moveTo>
                  <a:cubicBezTo>
                    <a:pt x="14764" y="1"/>
                    <a:pt x="13732" y="2339"/>
                    <a:pt x="13314" y="3711"/>
                  </a:cubicBezTo>
                  <a:cubicBezTo>
                    <a:pt x="12737" y="5687"/>
                    <a:pt x="12980" y="7815"/>
                    <a:pt x="13193" y="9912"/>
                  </a:cubicBezTo>
                  <a:cubicBezTo>
                    <a:pt x="13314" y="10794"/>
                    <a:pt x="13375" y="11705"/>
                    <a:pt x="13497" y="12556"/>
                  </a:cubicBezTo>
                  <a:cubicBezTo>
                    <a:pt x="12581" y="12342"/>
                    <a:pt x="11604" y="12230"/>
                    <a:pt x="10614" y="12230"/>
                  </a:cubicBezTo>
                  <a:cubicBezTo>
                    <a:pt x="6974" y="12230"/>
                    <a:pt x="3165" y="13742"/>
                    <a:pt x="1612" y="17207"/>
                  </a:cubicBezTo>
                  <a:cubicBezTo>
                    <a:pt x="1" y="20733"/>
                    <a:pt x="4348" y="23651"/>
                    <a:pt x="6840" y="25231"/>
                  </a:cubicBezTo>
                  <a:cubicBezTo>
                    <a:pt x="9241" y="26690"/>
                    <a:pt x="12098" y="27633"/>
                    <a:pt x="14956" y="28058"/>
                  </a:cubicBezTo>
                  <a:cubicBezTo>
                    <a:pt x="16658" y="28331"/>
                    <a:pt x="18869" y="28765"/>
                    <a:pt x="20876" y="28765"/>
                  </a:cubicBezTo>
                  <a:cubicBezTo>
                    <a:pt x="21771" y="28765"/>
                    <a:pt x="22625" y="28678"/>
                    <a:pt x="23375" y="28453"/>
                  </a:cubicBezTo>
                  <a:cubicBezTo>
                    <a:pt x="25381" y="27876"/>
                    <a:pt x="25625" y="25839"/>
                    <a:pt x="25777" y="24046"/>
                  </a:cubicBezTo>
                  <a:cubicBezTo>
                    <a:pt x="25959" y="20703"/>
                    <a:pt x="25503" y="17389"/>
                    <a:pt x="24895" y="14198"/>
                  </a:cubicBezTo>
                  <a:cubicBezTo>
                    <a:pt x="24166" y="10459"/>
                    <a:pt x="23193" y="6538"/>
                    <a:pt x="20883" y="3377"/>
                  </a:cubicBezTo>
                  <a:cubicBezTo>
                    <a:pt x="19971" y="2131"/>
                    <a:pt x="18238" y="34"/>
                    <a:pt x="16536" y="3"/>
                  </a:cubicBezTo>
                  <a:cubicBezTo>
                    <a:pt x="16504" y="1"/>
                    <a:pt x="16472" y="1"/>
                    <a:pt x="16441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53"/>
            <p:cNvSpPr/>
            <p:nvPr/>
          </p:nvSpPr>
          <p:spPr>
            <a:xfrm>
              <a:off x="14688225" y="1463725"/>
              <a:ext cx="51700" cy="85425"/>
            </a:xfrm>
            <a:custGeom>
              <a:avLst/>
              <a:gdLst/>
              <a:ahLst/>
              <a:cxnLst/>
              <a:rect l="l" t="t" r="r" b="b"/>
              <a:pathLst>
                <a:path w="2068" h="3417" extrusionOk="0">
                  <a:moveTo>
                    <a:pt x="630" y="0"/>
                  </a:moveTo>
                  <a:cubicBezTo>
                    <a:pt x="323" y="0"/>
                    <a:pt x="76" y="240"/>
                    <a:pt x="62" y="826"/>
                  </a:cubicBezTo>
                  <a:cubicBezTo>
                    <a:pt x="1" y="1616"/>
                    <a:pt x="426" y="2558"/>
                    <a:pt x="913" y="3166"/>
                  </a:cubicBezTo>
                  <a:cubicBezTo>
                    <a:pt x="1004" y="3288"/>
                    <a:pt x="1125" y="3409"/>
                    <a:pt x="1277" y="3409"/>
                  </a:cubicBezTo>
                  <a:cubicBezTo>
                    <a:pt x="1303" y="3414"/>
                    <a:pt x="1329" y="3417"/>
                    <a:pt x="1355" y="3417"/>
                  </a:cubicBezTo>
                  <a:cubicBezTo>
                    <a:pt x="1488" y="3417"/>
                    <a:pt x="1632" y="3354"/>
                    <a:pt x="1733" y="3227"/>
                  </a:cubicBezTo>
                  <a:cubicBezTo>
                    <a:pt x="1824" y="3105"/>
                    <a:pt x="1885" y="2923"/>
                    <a:pt x="1916" y="2771"/>
                  </a:cubicBezTo>
                  <a:cubicBezTo>
                    <a:pt x="2068" y="2102"/>
                    <a:pt x="1946" y="1342"/>
                    <a:pt x="1612" y="704"/>
                  </a:cubicBezTo>
                  <a:cubicBezTo>
                    <a:pt x="1360" y="279"/>
                    <a:pt x="960" y="0"/>
                    <a:pt x="6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53"/>
            <p:cNvSpPr/>
            <p:nvPr/>
          </p:nvSpPr>
          <p:spPr>
            <a:xfrm>
              <a:off x="14636175" y="1541825"/>
              <a:ext cx="49800" cy="50325"/>
            </a:xfrm>
            <a:custGeom>
              <a:avLst/>
              <a:gdLst/>
              <a:ahLst/>
              <a:cxnLst/>
              <a:rect l="l" t="t" r="r" b="b"/>
              <a:pathLst>
                <a:path w="1992" h="2013" extrusionOk="0">
                  <a:moveTo>
                    <a:pt x="471" y="1"/>
                  </a:moveTo>
                  <a:cubicBezTo>
                    <a:pt x="193" y="1"/>
                    <a:pt x="1" y="197"/>
                    <a:pt x="77" y="741"/>
                  </a:cubicBezTo>
                  <a:cubicBezTo>
                    <a:pt x="187" y="1265"/>
                    <a:pt x="596" y="2013"/>
                    <a:pt x="1193" y="2013"/>
                  </a:cubicBezTo>
                  <a:cubicBezTo>
                    <a:pt x="1254" y="2013"/>
                    <a:pt x="1318" y="2005"/>
                    <a:pt x="1384" y="1987"/>
                  </a:cubicBezTo>
                  <a:cubicBezTo>
                    <a:pt x="1992" y="1835"/>
                    <a:pt x="1900" y="1197"/>
                    <a:pt x="1627" y="741"/>
                  </a:cubicBezTo>
                  <a:cubicBezTo>
                    <a:pt x="1414" y="386"/>
                    <a:pt x="859" y="1"/>
                    <a:pt x="4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53"/>
            <p:cNvSpPr/>
            <p:nvPr/>
          </p:nvSpPr>
          <p:spPr>
            <a:xfrm>
              <a:off x="14448875" y="1616025"/>
              <a:ext cx="454425" cy="499825"/>
            </a:xfrm>
            <a:custGeom>
              <a:avLst/>
              <a:gdLst/>
              <a:ahLst/>
              <a:cxnLst/>
              <a:rect l="l" t="t" r="r" b="b"/>
              <a:pathLst>
                <a:path w="18177" h="19993" extrusionOk="0">
                  <a:moveTo>
                    <a:pt x="11662" y="0"/>
                  </a:moveTo>
                  <a:cubicBezTo>
                    <a:pt x="8595" y="0"/>
                    <a:pt x="10048" y="8959"/>
                    <a:pt x="9731" y="8959"/>
                  </a:cubicBezTo>
                  <a:cubicBezTo>
                    <a:pt x="9730" y="8959"/>
                    <a:pt x="9728" y="8959"/>
                    <a:pt x="9727" y="8959"/>
                  </a:cubicBezTo>
                  <a:cubicBezTo>
                    <a:pt x="8607" y="8763"/>
                    <a:pt x="7351" y="8567"/>
                    <a:pt x="6112" y="8567"/>
                  </a:cubicBezTo>
                  <a:cubicBezTo>
                    <a:pt x="4661" y="8567"/>
                    <a:pt x="3231" y="8836"/>
                    <a:pt x="2067" y="9688"/>
                  </a:cubicBezTo>
                  <a:cubicBezTo>
                    <a:pt x="0" y="11208"/>
                    <a:pt x="1277" y="13701"/>
                    <a:pt x="2857" y="15038"/>
                  </a:cubicBezTo>
                  <a:cubicBezTo>
                    <a:pt x="5259" y="17105"/>
                    <a:pt x="8207" y="18321"/>
                    <a:pt x="11246" y="19050"/>
                  </a:cubicBezTo>
                  <a:cubicBezTo>
                    <a:pt x="13374" y="19536"/>
                    <a:pt x="15563" y="19810"/>
                    <a:pt x="17721" y="19992"/>
                  </a:cubicBezTo>
                  <a:cubicBezTo>
                    <a:pt x="17903" y="19932"/>
                    <a:pt x="18055" y="19810"/>
                    <a:pt x="18177" y="19688"/>
                  </a:cubicBezTo>
                  <a:cubicBezTo>
                    <a:pt x="18177" y="15463"/>
                    <a:pt x="17751" y="11360"/>
                    <a:pt x="16505" y="7257"/>
                  </a:cubicBezTo>
                  <a:cubicBezTo>
                    <a:pt x="15806" y="5007"/>
                    <a:pt x="15016" y="1330"/>
                    <a:pt x="12614" y="235"/>
                  </a:cubicBezTo>
                  <a:cubicBezTo>
                    <a:pt x="12256" y="74"/>
                    <a:pt x="11940" y="0"/>
                    <a:pt x="116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53"/>
            <p:cNvSpPr/>
            <p:nvPr/>
          </p:nvSpPr>
          <p:spPr>
            <a:xfrm>
              <a:off x="14755850" y="1500500"/>
              <a:ext cx="37275" cy="62025"/>
            </a:xfrm>
            <a:custGeom>
              <a:avLst/>
              <a:gdLst/>
              <a:ahLst/>
              <a:cxnLst/>
              <a:rect l="l" t="t" r="r" b="b"/>
              <a:pathLst>
                <a:path w="1491" h="2481" extrusionOk="0">
                  <a:moveTo>
                    <a:pt x="868" y="1"/>
                  </a:moveTo>
                  <a:cubicBezTo>
                    <a:pt x="775" y="1"/>
                    <a:pt x="669" y="26"/>
                    <a:pt x="548" y="84"/>
                  </a:cubicBezTo>
                  <a:cubicBezTo>
                    <a:pt x="1" y="327"/>
                    <a:pt x="183" y="1513"/>
                    <a:pt x="396" y="1938"/>
                  </a:cubicBezTo>
                  <a:cubicBezTo>
                    <a:pt x="531" y="2246"/>
                    <a:pt x="775" y="2481"/>
                    <a:pt x="1005" y="2481"/>
                  </a:cubicBezTo>
                  <a:cubicBezTo>
                    <a:pt x="1139" y="2481"/>
                    <a:pt x="1268" y="2402"/>
                    <a:pt x="1369" y="2212"/>
                  </a:cubicBezTo>
                  <a:cubicBezTo>
                    <a:pt x="1369" y="2151"/>
                    <a:pt x="1399" y="2060"/>
                    <a:pt x="1460" y="1908"/>
                  </a:cubicBezTo>
                  <a:cubicBezTo>
                    <a:pt x="1490" y="1665"/>
                    <a:pt x="1490" y="1391"/>
                    <a:pt x="1490" y="1209"/>
                  </a:cubicBezTo>
                  <a:cubicBezTo>
                    <a:pt x="1490" y="723"/>
                    <a:pt x="1361" y="1"/>
                    <a:pt x="8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53"/>
            <p:cNvSpPr/>
            <p:nvPr/>
          </p:nvSpPr>
          <p:spPr>
            <a:xfrm>
              <a:off x="14470900" y="1615050"/>
              <a:ext cx="425575" cy="498525"/>
            </a:xfrm>
            <a:custGeom>
              <a:avLst/>
              <a:gdLst/>
              <a:ahLst/>
              <a:cxnLst/>
              <a:rect l="l" t="t" r="r" b="b"/>
              <a:pathLst>
                <a:path w="17023" h="19941" extrusionOk="0">
                  <a:moveTo>
                    <a:pt x="10335" y="1"/>
                  </a:moveTo>
                  <a:cubicBezTo>
                    <a:pt x="10305" y="1"/>
                    <a:pt x="10244" y="31"/>
                    <a:pt x="10213" y="31"/>
                  </a:cubicBezTo>
                  <a:cubicBezTo>
                    <a:pt x="10335" y="1855"/>
                    <a:pt x="10487" y="3679"/>
                    <a:pt x="11247" y="5411"/>
                  </a:cubicBezTo>
                  <a:cubicBezTo>
                    <a:pt x="11612" y="6232"/>
                    <a:pt x="12128" y="6961"/>
                    <a:pt x="12615" y="7721"/>
                  </a:cubicBezTo>
                  <a:cubicBezTo>
                    <a:pt x="12645" y="7782"/>
                    <a:pt x="12676" y="7873"/>
                    <a:pt x="12736" y="7904"/>
                  </a:cubicBezTo>
                  <a:cubicBezTo>
                    <a:pt x="13223" y="8694"/>
                    <a:pt x="13587" y="9545"/>
                    <a:pt x="13861" y="10457"/>
                  </a:cubicBezTo>
                  <a:cubicBezTo>
                    <a:pt x="12645" y="10122"/>
                    <a:pt x="11399" y="9758"/>
                    <a:pt x="10183" y="9423"/>
                  </a:cubicBezTo>
                  <a:cubicBezTo>
                    <a:pt x="9697" y="9271"/>
                    <a:pt x="9180" y="9119"/>
                    <a:pt x="8785" y="8907"/>
                  </a:cubicBezTo>
                  <a:cubicBezTo>
                    <a:pt x="8663" y="8846"/>
                    <a:pt x="8542" y="8846"/>
                    <a:pt x="8390" y="8815"/>
                  </a:cubicBezTo>
                  <a:lnTo>
                    <a:pt x="8390" y="8815"/>
                  </a:lnTo>
                  <a:cubicBezTo>
                    <a:pt x="8572" y="8937"/>
                    <a:pt x="8815" y="9059"/>
                    <a:pt x="8998" y="9119"/>
                  </a:cubicBezTo>
                  <a:cubicBezTo>
                    <a:pt x="10548" y="9758"/>
                    <a:pt x="12280" y="10122"/>
                    <a:pt x="13891" y="10578"/>
                  </a:cubicBezTo>
                  <a:cubicBezTo>
                    <a:pt x="13952" y="10700"/>
                    <a:pt x="13983" y="10852"/>
                    <a:pt x="14013" y="10943"/>
                  </a:cubicBezTo>
                  <a:cubicBezTo>
                    <a:pt x="14287" y="12098"/>
                    <a:pt x="14499" y="13192"/>
                    <a:pt x="14742" y="14347"/>
                  </a:cubicBezTo>
                  <a:cubicBezTo>
                    <a:pt x="13983" y="13952"/>
                    <a:pt x="13192" y="13740"/>
                    <a:pt x="12311" y="13648"/>
                  </a:cubicBezTo>
                  <a:cubicBezTo>
                    <a:pt x="10973" y="13496"/>
                    <a:pt x="10062" y="12706"/>
                    <a:pt x="8876" y="12098"/>
                  </a:cubicBezTo>
                  <a:cubicBezTo>
                    <a:pt x="7964" y="11612"/>
                    <a:pt x="7022" y="11217"/>
                    <a:pt x="6080" y="10791"/>
                  </a:cubicBezTo>
                  <a:cubicBezTo>
                    <a:pt x="5137" y="10396"/>
                    <a:pt x="3678" y="9879"/>
                    <a:pt x="3222" y="8876"/>
                  </a:cubicBezTo>
                  <a:cubicBezTo>
                    <a:pt x="3213" y="8849"/>
                    <a:pt x="3196" y="8838"/>
                    <a:pt x="3176" y="8838"/>
                  </a:cubicBezTo>
                  <a:cubicBezTo>
                    <a:pt x="3132" y="8838"/>
                    <a:pt x="3080" y="8895"/>
                    <a:pt x="3101" y="8937"/>
                  </a:cubicBezTo>
                  <a:cubicBezTo>
                    <a:pt x="3466" y="9727"/>
                    <a:pt x="4317" y="10122"/>
                    <a:pt x="5077" y="10487"/>
                  </a:cubicBezTo>
                  <a:cubicBezTo>
                    <a:pt x="6140" y="11034"/>
                    <a:pt x="7296" y="11490"/>
                    <a:pt x="8359" y="11977"/>
                  </a:cubicBezTo>
                  <a:cubicBezTo>
                    <a:pt x="9119" y="12311"/>
                    <a:pt x="9788" y="12858"/>
                    <a:pt x="10517" y="13223"/>
                  </a:cubicBezTo>
                  <a:cubicBezTo>
                    <a:pt x="10109" y="13415"/>
                    <a:pt x="9685" y="13477"/>
                    <a:pt x="9251" y="13477"/>
                  </a:cubicBezTo>
                  <a:cubicBezTo>
                    <a:pt x="8521" y="13477"/>
                    <a:pt x="7765" y="13303"/>
                    <a:pt x="7022" y="13284"/>
                  </a:cubicBezTo>
                  <a:cubicBezTo>
                    <a:pt x="6903" y="13277"/>
                    <a:pt x="6785" y="13273"/>
                    <a:pt x="6667" y="13273"/>
                  </a:cubicBezTo>
                  <a:cubicBezTo>
                    <a:pt x="5759" y="13273"/>
                    <a:pt x="4874" y="13474"/>
                    <a:pt x="4013" y="13770"/>
                  </a:cubicBezTo>
                  <a:cubicBezTo>
                    <a:pt x="2554" y="13192"/>
                    <a:pt x="1095" y="12524"/>
                    <a:pt x="31" y="11247"/>
                  </a:cubicBezTo>
                  <a:cubicBezTo>
                    <a:pt x="31" y="11308"/>
                    <a:pt x="31" y="11369"/>
                    <a:pt x="1" y="11399"/>
                  </a:cubicBezTo>
                  <a:cubicBezTo>
                    <a:pt x="1885" y="13588"/>
                    <a:pt x="4894" y="14074"/>
                    <a:pt x="7447" y="15199"/>
                  </a:cubicBezTo>
                  <a:cubicBezTo>
                    <a:pt x="8177" y="15563"/>
                    <a:pt x="8876" y="15928"/>
                    <a:pt x="9545" y="16414"/>
                  </a:cubicBezTo>
                  <a:cubicBezTo>
                    <a:pt x="9636" y="16536"/>
                    <a:pt x="9758" y="16627"/>
                    <a:pt x="9910" y="16718"/>
                  </a:cubicBezTo>
                  <a:cubicBezTo>
                    <a:pt x="8967" y="16961"/>
                    <a:pt x="7964" y="17174"/>
                    <a:pt x="7022" y="17448"/>
                  </a:cubicBezTo>
                  <a:cubicBezTo>
                    <a:pt x="6718" y="17539"/>
                    <a:pt x="6444" y="17600"/>
                    <a:pt x="6140" y="17630"/>
                  </a:cubicBezTo>
                  <a:cubicBezTo>
                    <a:pt x="6232" y="17691"/>
                    <a:pt x="6262" y="17691"/>
                    <a:pt x="6353" y="17721"/>
                  </a:cubicBezTo>
                  <a:cubicBezTo>
                    <a:pt x="6384" y="17721"/>
                    <a:pt x="6444" y="17691"/>
                    <a:pt x="6505" y="17691"/>
                  </a:cubicBezTo>
                  <a:cubicBezTo>
                    <a:pt x="7660" y="17417"/>
                    <a:pt x="8815" y="17113"/>
                    <a:pt x="10001" y="16809"/>
                  </a:cubicBezTo>
                  <a:cubicBezTo>
                    <a:pt x="10365" y="17144"/>
                    <a:pt x="10700" y="17478"/>
                    <a:pt x="11156" y="17782"/>
                  </a:cubicBezTo>
                  <a:cubicBezTo>
                    <a:pt x="11764" y="18177"/>
                    <a:pt x="12493" y="18390"/>
                    <a:pt x="13131" y="18755"/>
                  </a:cubicBezTo>
                  <a:cubicBezTo>
                    <a:pt x="13679" y="18998"/>
                    <a:pt x="14165" y="19363"/>
                    <a:pt x="14651" y="19727"/>
                  </a:cubicBezTo>
                  <a:cubicBezTo>
                    <a:pt x="14742" y="19727"/>
                    <a:pt x="14803" y="19727"/>
                    <a:pt x="14864" y="19758"/>
                  </a:cubicBezTo>
                  <a:cubicBezTo>
                    <a:pt x="13952" y="19059"/>
                    <a:pt x="12949" y="18542"/>
                    <a:pt x="11885" y="18056"/>
                  </a:cubicBezTo>
                  <a:cubicBezTo>
                    <a:pt x="11156" y="17721"/>
                    <a:pt x="10609" y="17235"/>
                    <a:pt x="10001" y="16658"/>
                  </a:cubicBezTo>
                  <a:cubicBezTo>
                    <a:pt x="9454" y="16171"/>
                    <a:pt x="8846" y="15746"/>
                    <a:pt x="8207" y="15411"/>
                  </a:cubicBezTo>
                  <a:cubicBezTo>
                    <a:pt x="6961" y="14712"/>
                    <a:pt x="5533" y="14287"/>
                    <a:pt x="4226" y="13800"/>
                  </a:cubicBezTo>
                  <a:cubicBezTo>
                    <a:pt x="5133" y="13601"/>
                    <a:pt x="6023" y="13467"/>
                    <a:pt x="6910" y="13467"/>
                  </a:cubicBezTo>
                  <a:cubicBezTo>
                    <a:pt x="7241" y="13467"/>
                    <a:pt x="7572" y="13485"/>
                    <a:pt x="7903" y="13527"/>
                  </a:cubicBezTo>
                  <a:cubicBezTo>
                    <a:pt x="8418" y="13589"/>
                    <a:pt x="8916" y="13667"/>
                    <a:pt x="9403" y="13667"/>
                  </a:cubicBezTo>
                  <a:cubicBezTo>
                    <a:pt x="9865" y="13667"/>
                    <a:pt x="10316" y="13597"/>
                    <a:pt x="10761" y="13375"/>
                  </a:cubicBezTo>
                  <a:cubicBezTo>
                    <a:pt x="10882" y="13405"/>
                    <a:pt x="10973" y="13496"/>
                    <a:pt x="11095" y="13527"/>
                  </a:cubicBezTo>
                  <a:cubicBezTo>
                    <a:pt x="11703" y="13800"/>
                    <a:pt x="12311" y="13831"/>
                    <a:pt x="12919" y="13922"/>
                  </a:cubicBezTo>
                  <a:cubicBezTo>
                    <a:pt x="13618" y="14043"/>
                    <a:pt x="14256" y="14256"/>
                    <a:pt x="14864" y="14560"/>
                  </a:cubicBezTo>
                  <a:cubicBezTo>
                    <a:pt x="15229" y="16384"/>
                    <a:pt x="15654" y="18208"/>
                    <a:pt x="16353" y="19940"/>
                  </a:cubicBezTo>
                  <a:lnTo>
                    <a:pt x="16445" y="19940"/>
                  </a:lnTo>
                  <a:cubicBezTo>
                    <a:pt x="15928" y="18664"/>
                    <a:pt x="15533" y="17296"/>
                    <a:pt x="15229" y="15928"/>
                  </a:cubicBezTo>
                  <a:cubicBezTo>
                    <a:pt x="15533" y="14895"/>
                    <a:pt x="16262" y="14439"/>
                    <a:pt x="17022" y="13952"/>
                  </a:cubicBezTo>
                  <a:cubicBezTo>
                    <a:pt x="17022" y="13922"/>
                    <a:pt x="17022" y="13831"/>
                    <a:pt x="16992" y="13800"/>
                  </a:cubicBezTo>
                  <a:cubicBezTo>
                    <a:pt x="16961" y="13831"/>
                    <a:pt x="16870" y="13861"/>
                    <a:pt x="16840" y="13922"/>
                  </a:cubicBezTo>
                  <a:cubicBezTo>
                    <a:pt x="16080" y="14378"/>
                    <a:pt x="15472" y="14895"/>
                    <a:pt x="15168" y="15746"/>
                  </a:cubicBezTo>
                  <a:cubicBezTo>
                    <a:pt x="14834" y="14256"/>
                    <a:pt x="14560" y="12767"/>
                    <a:pt x="14256" y="11308"/>
                  </a:cubicBezTo>
                  <a:cubicBezTo>
                    <a:pt x="13983" y="9970"/>
                    <a:pt x="13405" y="8876"/>
                    <a:pt x="12767" y="7752"/>
                  </a:cubicBezTo>
                  <a:cubicBezTo>
                    <a:pt x="13040" y="6232"/>
                    <a:pt x="13648" y="4925"/>
                    <a:pt x="14438" y="3618"/>
                  </a:cubicBezTo>
                  <a:cubicBezTo>
                    <a:pt x="14438" y="3587"/>
                    <a:pt x="14408" y="3557"/>
                    <a:pt x="14347" y="3466"/>
                  </a:cubicBezTo>
                  <a:cubicBezTo>
                    <a:pt x="14195" y="3679"/>
                    <a:pt x="14074" y="3922"/>
                    <a:pt x="13952" y="4104"/>
                  </a:cubicBezTo>
                  <a:cubicBezTo>
                    <a:pt x="13314" y="5168"/>
                    <a:pt x="12888" y="6353"/>
                    <a:pt x="12645" y="7569"/>
                  </a:cubicBezTo>
                  <a:cubicBezTo>
                    <a:pt x="12372" y="7113"/>
                    <a:pt x="12128" y="6657"/>
                    <a:pt x="11824" y="6201"/>
                  </a:cubicBezTo>
                  <a:cubicBezTo>
                    <a:pt x="10669" y="4287"/>
                    <a:pt x="10487" y="2159"/>
                    <a:pt x="10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53"/>
            <p:cNvSpPr/>
            <p:nvPr/>
          </p:nvSpPr>
          <p:spPr>
            <a:xfrm>
              <a:off x="14562850" y="1996400"/>
              <a:ext cx="478750" cy="303725"/>
            </a:xfrm>
            <a:custGeom>
              <a:avLst/>
              <a:gdLst/>
              <a:ahLst/>
              <a:cxnLst/>
              <a:rect l="l" t="t" r="r" b="b"/>
              <a:pathLst>
                <a:path w="19150" h="12149" extrusionOk="0">
                  <a:moveTo>
                    <a:pt x="17918" y="1"/>
                  </a:moveTo>
                  <a:cubicBezTo>
                    <a:pt x="17913" y="1"/>
                    <a:pt x="17908" y="2"/>
                    <a:pt x="17903" y="5"/>
                  </a:cubicBezTo>
                  <a:cubicBezTo>
                    <a:pt x="15350" y="796"/>
                    <a:pt x="12432" y="2498"/>
                    <a:pt x="10031" y="3896"/>
                  </a:cubicBezTo>
                  <a:cubicBezTo>
                    <a:pt x="6809" y="5841"/>
                    <a:pt x="3405" y="8212"/>
                    <a:pt x="973" y="10887"/>
                  </a:cubicBezTo>
                  <a:cubicBezTo>
                    <a:pt x="669" y="11191"/>
                    <a:pt x="92" y="11738"/>
                    <a:pt x="0" y="12042"/>
                  </a:cubicBezTo>
                  <a:lnTo>
                    <a:pt x="0" y="12103"/>
                  </a:lnTo>
                  <a:cubicBezTo>
                    <a:pt x="0" y="12133"/>
                    <a:pt x="23" y="12148"/>
                    <a:pt x="46" y="12148"/>
                  </a:cubicBezTo>
                  <a:cubicBezTo>
                    <a:pt x="69" y="12148"/>
                    <a:pt x="92" y="12133"/>
                    <a:pt x="92" y="12103"/>
                  </a:cubicBezTo>
                  <a:cubicBezTo>
                    <a:pt x="134" y="12115"/>
                    <a:pt x="185" y="12121"/>
                    <a:pt x="242" y="12121"/>
                  </a:cubicBezTo>
                  <a:cubicBezTo>
                    <a:pt x="599" y="12121"/>
                    <a:pt x="1206" y="11904"/>
                    <a:pt x="1520" y="11799"/>
                  </a:cubicBezTo>
                  <a:cubicBezTo>
                    <a:pt x="5016" y="10887"/>
                    <a:pt x="8724" y="9002"/>
                    <a:pt x="11946" y="7027"/>
                  </a:cubicBezTo>
                  <a:cubicBezTo>
                    <a:pt x="14286" y="5628"/>
                    <a:pt x="17174" y="3805"/>
                    <a:pt x="19089" y="1890"/>
                  </a:cubicBezTo>
                  <a:cubicBezTo>
                    <a:pt x="19150" y="1859"/>
                    <a:pt x="18785" y="1373"/>
                    <a:pt x="18451" y="978"/>
                  </a:cubicBezTo>
                  <a:cubicBezTo>
                    <a:pt x="18248" y="544"/>
                    <a:pt x="18018" y="1"/>
                    <a:pt x="17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53"/>
            <p:cNvSpPr/>
            <p:nvPr/>
          </p:nvSpPr>
          <p:spPr>
            <a:xfrm>
              <a:off x="15012700" y="1650000"/>
              <a:ext cx="76050" cy="319725"/>
            </a:xfrm>
            <a:custGeom>
              <a:avLst/>
              <a:gdLst/>
              <a:ahLst/>
              <a:cxnLst/>
              <a:rect l="l" t="t" r="r" b="b"/>
              <a:pathLst>
                <a:path w="3042" h="12789" extrusionOk="0">
                  <a:moveTo>
                    <a:pt x="1885" y="1"/>
                  </a:moveTo>
                  <a:cubicBezTo>
                    <a:pt x="1764" y="1"/>
                    <a:pt x="1581" y="62"/>
                    <a:pt x="1429" y="123"/>
                  </a:cubicBezTo>
                  <a:cubicBezTo>
                    <a:pt x="1" y="700"/>
                    <a:pt x="61" y="3405"/>
                    <a:pt x="244" y="4530"/>
                  </a:cubicBezTo>
                  <a:cubicBezTo>
                    <a:pt x="669" y="7357"/>
                    <a:pt x="1581" y="10123"/>
                    <a:pt x="2736" y="12706"/>
                  </a:cubicBezTo>
                  <a:cubicBezTo>
                    <a:pt x="2756" y="12764"/>
                    <a:pt x="2797" y="12789"/>
                    <a:pt x="2841" y="12789"/>
                  </a:cubicBezTo>
                  <a:cubicBezTo>
                    <a:pt x="2934" y="12789"/>
                    <a:pt x="3042" y="12679"/>
                    <a:pt x="2979" y="12554"/>
                  </a:cubicBezTo>
                  <a:cubicBezTo>
                    <a:pt x="2068" y="10457"/>
                    <a:pt x="1368" y="8329"/>
                    <a:pt x="852" y="6080"/>
                  </a:cubicBezTo>
                  <a:cubicBezTo>
                    <a:pt x="609" y="4895"/>
                    <a:pt x="335" y="3588"/>
                    <a:pt x="517" y="2341"/>
                  </a:cubicBezTo>
                  <a:cubicBezTo>
                    <a:pt x="609" y="1764"/>
                    <a:pt x="821" y="974"/>
                    <a:pt x="1308" y="578"/>
                  </a:cubicBezTo>
                  <a:cubicBezTo>
                    <a:pt x="1404" y="868"/>
                    <a:pt x="1730" y="1080"/>
                    <a:pt x="2012" y="1080"/>
                  </a:cubicBezTo>
                  <a:cubicBezTo>
                    <a:pt x="2086" y="1080"/>
                    <a:pt x="2157" y="1066"/>
                    <a:pt x="2220" y="1034"/>
                  </a:cubicBezTo>
                  <a:cubicBezTo>
                    <a:pt x="2463" y="943"/>
                    <a:pt x="2615" y="639"/>
                    <a:pt x="2493" y="366"/>
                  </a:cubicBezTo>
                  <a:cubicBezTo>
                    <a:pt x="2372" y="123"/>
                    <a:pt x="2159" y="1"/>
                    <a:pt x="18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53"/>
            <p:cNvSpPr/>
            <p:nvPr/>
          </p:nvSpPr>
          <p:spPr>
            <a:xfrm>
              <a:off x="14936725" y="1614300"/>
              <a:ext cx="117125" cy="350025"/>
            </a:xfrm>
            <a:custGeom>
              <a:avLst/>
              <a:gdLst/>
              <a:ahLst/>
              <a:cxnLst/>
              <a:rect l="l" t="t" r="r" b="b"/>
              <a:pathLst>
                <a:path w="4685" h="14001" extrusionOk="0">
                  <a:moveTo>
                    <a:pt x="2067" y="0"/>
                  </a:moveTo>
                  <a:cubicBezTo>
                    <a:pt x="2006" y="0"/>
                    <a:pt x="1915" y="0"/>
                    <a:pt x="1854" y="31"/>
                  </a:cubicBezTo>
                  <a:cubicBezTo>
                    <a:pt x="0" y="304"/>
                    <a:pt x="395" y="4073"/>
                    <a:pt x="608" y="5198"/>
                  </a:cubicBezTo>
                  <a:cubicBezTo>
                    <a:pt x="1064" y="8298"/>
                    <a:pt x="2432" y="11490"/>
                    <a:pt x="4347" y="13952"/>
                  </a:cubicBezTo>
                  <a:cubicBezTo>
                    <a:pt x="4374" y="13986"/>
                    <a:pt x="4407" y="14000"/>
                    <a:pt x="4441" y="14000"/>
                  </a:cubicBezTo>
                  <a:cubicBezTo>
                    <a:pt x="4559" y="14000"/>
                    <a:pt x="4684" y="13827"/>
                    <a:pt x="4590" y="13709"/>
                  </a:cubicBezTo>
                  <a:cubicBezTo>
                    <a:pt x="2918" y="11581"/>
                    <a:pt x="1763" y="8997"/>
                    <a:pt x="1125" y="6475"/>
                  </a:cubicBezTo>
                  <a:cubicBezTo>
                    <a:pt x="821" y="5198"/>
                    <a:pt x="699" y="3921"/>
                    <a:pt x="790" y="2614"/>
                  </a:cubicBezTo>
                  <a:cubicBezTo>
                    <a:pt x="821" y="1976"/>
                    <a:pt x="912" y="943"/>
                    <a:pt x="1459" y="487"/>
                  </a:cubicBezTo>
                  <a:cubicBezTo>
                    <a:pt x="1534" y="811"/>
                    <a:pt x="1895" y="1074"/>
                    <a:pt x="2224" y="1074"/>
                  </a:cubicBezTo>
                  <a:cubicBezTo>
                    <a:pt x="2296" y="1074"/>
                    <a:pt x="2366" y="1061"/>
                    <a:pt x="2432" y="1034"/>
                  </a:cubicBezTo>
                  <a:cubicBezTo>
                    <a:pt x="2645" y="912"/>
                    <a:pt x="2797" y="608"/>
                    <a:pt x="2675" y="335"/>
                  </a:cubicBezTo>
                  <a:cubicBezTo>
                    <a:pt x="2584" y="122"/>
                    <a:pt x="2341" y="0"/>
                    <a:pt x="2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53"/>
            <p:cNvSpPr/>
            <p:nvPr/>
          </p:nvSpPr>
          <p:spPr>
            <a:xfrm>
              <a:off x="14986875" y="1944075"/>
              <a:ext cx="147200" cy="120400"/>
            </a:xfrm>
            <a:custGeom>
              <a:avLst/>
              <a:gdLst/>
              <a:ahLst/>
              <a:cxnLst/>
              <a:rect l="l" t="t" r="r" b="b"/>
              <a:pathLst>
                <a:path w="5888" h="4816" extrusionOk="0">
                  <a:moveTo>
                    <a:pt x="2849" y="1"/>
                  </a:moveTo>
                  <a:cubicBezTo>
                    <a:pt x="2832" y="1"/>
                    <a:pt x="2814" y="1"/>
                    <a:pt x="2797" y="1"/>
                  </a:cubicBezTo>
                  <a:cubicBezTo>
                    <a:pt x="1642" y="31"/>
                    <a:pt x="608" y="1004"/>
                    <a:pt x="274" y="2129"/>
                  </a:cubicBezTo>
                  <a:cubicBezTo>
                    <a:pt x="0" y="3041"/>
                    <a:pt x="183" y="4013"/>
                    <a:pt x="1186" y="4591"/>
                  </a:cubicBezTo>
                  <a:cubicBezTo>
                    <a:pt x="1436" y="4747"/>
                    <a:pt x="1735" y="4815"/>
                    <a:pt x="2044" y="4815"/>
                  </a:cubicBezTo>
                  <a:cubicBezTo>
                    <a:pt x="2336" y="4815"/>
                    <a:pt x="2638" y="4755"/>
                    <a:pt x="2918" y="4652"/>
                  </a:cubicBezTo>
                  <a:cubicBezTo>
                    <a:pt x="3708" y="4439"/>
                    <a:pt x="4438" y="3952"/>
                    <a:pt x="4864" y="3253"/>
                  </a:cubicBezTo>
                  <a:cubicBezTo>
                    <a:pt x="5887" y="1597"/>
                    <a:pt x="4704" y="1"/>
                    <a:pt x="2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53"/>
            <p:cNvSpPr/>
            <p:nvPr/>
          </p:nvSpPr>
          <p:spPr>
            <a:xfrm>
              <a:off x="14796900" y="2129500"/>
              <a:ext cx="4575" cy="1550"/>
            </a:xfrm>
            <a:custGeom>
              <a:avLst/>
              <a:gdLst/>
              <a:ahLst/>
              <a:cxnLst/>
              <a:rect l="l" t="t" r="r" b="b"/>
              <a:pathLst>
                <a:path w="183" h="62" extrusionOk="0">
                  <a:moveTo>
                    <a:pt x="31" y="1"/>
                  </a:moveTo>
                  <a:lnTo>
                    <a:pt x="0" y="61"/>
                  </a:lnTo>
                  <a:lnTo>
                    <a:pt x="183" y="61"/>
                  </a:lnTo>
                  <a:cubicBezTo>
                    <a:pt x="152" y="31"/>
                    <a:pt x="61" y="1"/>
                    <a:pt x="31" y="1"/>
                  </a:cubicBezTo>
                  <a:close/>
                </a:path>
              </a:pathLst>
            </a:custGeom>
            <a:solidFill>
              <a:srgbClr val="ED8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8" name="Google Shape;3768;p53"/>
          <p:cNvGrpSpPr/>
          <p:nvPr/>
        </p:nvGrpSpPr>
        <p:grpSpPr>
          <a:xfrm>
            <a:off x="7575814" y="712505"/>
            <a:ext cx="855961" cy="906006"/>
            <a:chOff x="14564075" y="286425"/>
            <a:chExt cx="783775" cy="829600"/>
          </a:xfrm>
        </p:grpSpPr>
        <p:sp>
          <p:nvSpPr>
            <p:cNvPr id="3769" name="Google Shape;3769;p53"/>
            <p:cNvSpPr/>
            <p:nvPr/>
          </p:nvSpPr>
          <p:spPr>
            <a:xfrm>
              <a:off x="14649425" y="400000"/>
              <a:ext cx="85950" cy="352675"/>
            </a:xfrm>
            <a:custGeom>
              <a:avLst/>
              <a:gdLst/>
              <a:ahLst/>
              <a:cxnLst/>
              <a:rect l="l" t="t" r="r" b="b"/>
              <a:pathLst>
                <a:path w="3438" h="14107" extrusionOk="0">
                  <a:moveTo>
                    <a:pt x="1340" y="0"/>
                  </a:moveTo>
                  <a:cubicBezTo>
                    <a:pt x="1310" y="0"/>
                    <a:pt x="1249" y="0"/>
                    <a:pt x="1218" y="61"/>
                  </a:cubicBezTo>
                  <a:cubicBezTo>
                    <a:pt x="1006" y="91"/>
                    <a:pt x="793" y="213"/>
                    <a:pt x="671" y="395"/>
                  </a:cubicBezTo>
                  <a:cubicBezTo>
                    <a:pt x="580" y="669"/>
                    <a:pt x="671" y="1003"/>
                    <a:pt x="945" y="1125"/>
                  </a:cubicBezTo>
                  <a:cubicBezTo>
                    <a:pt x="1015" y="1154"/>
                    <a:pt x="1090" y="1167"/>
                    <a:pt x="1167" y="1167"/>
                  </a:cubicBezTo>
                  <a:cubicBezTo>
                    <a:pt x="1493" y="1167"/>
                    <a:pt x="1850" y="928"/>
                    <a:pt x="1948" y="608"/>
                  </a:cubicBezTo>
                  <a:cubicBezTo>
                    <a:pt x="2465" y="1034"/>
                    <a:pt x="2708" y="1946"/>
                    <a:pt x="2799" y="2553"/>
                  </a:cubicBezTo>
                  <a:cubicBezTo>
                    <a:pt x="3072" y="3860"/>
                    <a:pt x="2738" y="5259"/>
                    <a:pt x="2465" y="6566"/>
                  </a:cubicBezTo>
                  <a:cubicBezTo>
                    <a:pt x="1948" y="9058"/>
                    <a:pt x="1127" y="11490"/>
                    <a:pt x="63" y="13800"/>
                  </a:cubicBezTo>
                  <a:cubicBezTo>
                    <a:pt x="0" y="13968"/>
                    <a:pt x="140" y="14106"/>
                    <a:pt x="273" y="14106"/>
                  </a:cubicBezTo>
                  <a:cubicBezTo>
                    <a:pt x="332" y="14106"/>
                    <a:pt x="390" y="14078"/>
                    <a:pt x="428" y="14013"/>
                  </a:cubicBezTo>
                  <a:cubicBezTo>
                    <a:pt x="1705" y="11125"/>
                    <a:pt x="2647" y="8085"/>
                    <a:pt x="3164" y="4955"/>
                  </a:cubicBezTo>
                  <a:cubicBezTo>
                    <a:pt x="3376" y="3617"/>
                    <a:pt x="3437" y="547"/>
                    <a:pt x="1644" y="91"/>
                  </a:cubicBezTo>
                  <a:cubicBezTo>
                    <a:pt x="1614" y="91"/>
                    <a:pt x="1522" y="61"/>
                    <a:pt x="1492" y="61"/>
                  </a:cubicBezTo>
                  <a:cubicBezTo>
                    <a:pt x="1462" y="61"/>
                    <a:pt x="1370" y="0"/>
                    <a:pt x="1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53"/>
            <p:cNvSpPr/>
            <p:nvPr/>
          </p:nvSpPr>
          <p:spPr>
            <a:xfrm>
              <a:off x="14691625" y="359725"/>
              <a:ext cx="127325" cy="385650"/>
            </a:xfrm>
            <a:custGeom>
              <a:avLst/>
              <a:gdLst/>
              <a:ahLst/>
              <a:cxnLst/>
              <a:rect l="l" t="t" r="r" b="b"/>
              <a:pathLst>
                <a:path w="5093" h="15426" extrusionOk="0">
                  <a:moveTo>
                    <a:pt x="2904" y="0"/>
                  </a:moveTo>
                  <a:cubicBezTo>
                    <a:pt x="2874" y="0"/>
                    <a:pt x="2843" y="0"/>
                    <a:pt x="2843" y="31"/>
                  </a:cubicBezTo>
                  <a:cubicBezTo>
                    <a:pt x="2570" y="31"/>
                    <a:pt x="2357" y="152"/>
                    <a:pt x="2236" y="395"/>
                  </a:cubicBezTo>
                  <a:cubicBezTo>
                    <a:pt x="2114" y="669"/>
                    <a:pt x="2236" y="1003"/>
                    <a:pt x="2509" y="1125"/>
                  </a:cubicBezTo>
                  <a:cubicBezTo>
                    <a:pt x="2578" y="1169"/>
                    <a:pt x="2657" y="1188"/>
                    <a:pt x="2739" y="1188"/>
                  </a:cubicBezTo>
                  <a:cubicBezTo>
                    <a:pt x="3060" y="1188"/>
                    <a:pt x="3440" y="898"/>
                    <a:pt x="3512" y="608"/>
                  </a:cubicBezTo>
                  <a:cubicBezTo>
                    <a:pt x="4120" y="1064"/>
                    <a:pt x="4211" y="2189"/>
                    <a:pt x="4242" y="2888"/>
                  </a:cubicBezTo>
                  <a:cubicBezTo>
                    <a:pt x="4363" y="4438"/>
                    <a:pt x="4181" y="5958"/>
                    <a:pt x="3786" y="7478"/>
                  </a:cubicBezTo>
                  <a:cubicBezTo>
                    <a:pt x="3117" y="10213"/>
                    <a:pt x="1810" y="12949"/>
                    <a:pt x="108" y="15168"/>
                  </a:cubicBezTo>
                  <a:cubicBezTo>
                    <a:pt x="0" y="15297"/>
                    <a:pt x="136" y="15426"/>
                    <a:pt x="279" y="15426"/>
                  </a:cubicBezTo>
                  <a:cubicBezTo>
                    <a:pt x="338" y="15426"/>
                    <a:pt x="398" y="15403"/>
                    <a:pt x="442" y="15350"/>
                  </a:cubicBezTo>
                  <a:cubicBezTo>
                    <a:pt x="2570" y="12584"/>
                    <a:pt x="4090" y="8997"/>
                    <a:pt x="4576" y="5502"/>
                  </a:cubicBezTo>
                  <a:cubicBezTo>
                    <a:pt x="4698" y="4164"/>
                    <a:pt x="5093" y="91"/>
                    <a:pt x="29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53"/>
            <p:cNvSpPr/>
            <p:nvPr/>
          </p:nvSpPr>
          <p:spPr>
            <a:xfrm>
              <a:off x="14935200" y="785925"/>
              <a:ext cx="412650" cy="240300"/>
            </a:xfrm>
            <a:custGeom>
              <a:avLst/>
              <a:gdLst/>
              <a:ahLst/>
              <a:cxnLst/>
              <a:rect l="l" t="t" r="r" b="b"/>
              <a:pathLst>
                <a:path w="16506" h="9612" extrusionOk="0">
                  <a:moveTo>
                    <a:pt x="12857" y="0"/>
                  </a:moveTo>
                  <a:cubicBezTo>
                    <a:pt x="8066" y="0"/>
                    <a:pt x="3119" y="2532"/>
                    <a:pt x="0" y="6630"/>
                  </a:cubicBezTo>
                  <a:lnTo>
                    <a:pt x="4742" y="9123"/>
                  </a:lnTo>
                  <a:cubicBezTo>
                    <a:pt x="5614" y="9450"/>
                    <a:pt x="6547" y="9612"/>
                    <a:pt x="7489" y="9612"/>
                  </a:cubicBezTo>
                  <a:cubicBezTo>
                    <a:pt x="8649" y="9612"/>
                    <a:pt x="9822" y="9366"/>
                    <a:pt x="10912" y="8880"/>
                  </a:cubicBezTo>
                  <a:cubicBezTo>
                    <a:pt x="12888" y="8029"/>
                    <a:pt x="14590" y="6387"/>
                    <a:pt x="15624" y="4412"/>
                  </a:cubicBezTo>
                  <a:cubicBezTo>
                    <a:pt x="16171" y="3348"/>
                    <a:pt x="16505" y="2010"/>
                    <a:pt x="15897" y="1068"/>
                  </a:cubicBezTo>
                  <a:cubicBezTo>
                    <a:pt x="15350" y="247"/>
                    <a:pt x="14226" y="35"/>
                    <a:pt x="13192" y="4"/>
                  </a:cubicBezTo>
                  <a:cubicBezTo>
                    <a:pt x="13080" y="1"/>
                    <a:pt x="12969" y="0"/>
                    <a:pt x="128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53"/>
            <p:cNvSpPr/>
            <p:nvPr/>
          </p:nvSpPr>
          <p:spPr>
            <a:xfrm>
              <a:off x="14735350" y="286425"/>
              <a:ext cx="484075" cy="640950"/>
            </a:xfrm>
            <a:custGeom>
              <a:avLst/>
              <a:gdLst/>
              <a:ahLst/>
              <a:cxnLst/>
              <a:rect l="l" t="t" r="r" b="b"/>
              <a:pathLst>
                <a:path w="19363" h="25638" extrusionOk="0">
                  <a:moveTo>
                    <a:pt x="13597" y="1"/>
                  </a:moveTo>
                  <a:cubicBezTo>
                    <a:pt x="12720" y="1"/>
                    <a:pt x="11879" y="404"/>
                    <a:pt x="10973" y="896"/>
                  </a:cubicBezTo>
                  <a:cubicBezTo>
                    <a:pt x="8207" y="2416"/>
                    <a:pt x="5867" y="5577"/>
                    <a:pt x="4468" y="8403"/>
                  </a:cubicBezTo>
                  <a:cubicBezTo>
                    <a:pt x="2371" y="12598"/>
                    <a:pt x="973" y="17157"/>
                    <a:pt x="0" y="21717"/>
                  </a:cubicBezTo>
                  <a:lnTo>
                    <a:pt x="6900" y="25638"/>
                  </a:lnTo>
                  <a:cubicBezTo>
                    <a:pt x="11247" y="24787"/>
                    <a:pt x="15806" y="22720"/>
                    <a:pt x="18025" y="18343"/>
                  </a:cubicBezTo>
                  <a:cubicBezTo>
                    <a:pt x="19362" y="15790"/>
                    <a:pt x="19332" y="12963"/>
                    <a:pt x="19210" y="10227"/>
                  </a:cubicBezTo>
                  <a:cubicBezTo>
                    <a:pt x="19058" y="6823"/>
                    <a:pt x="18025" y="2112"/>
                    <a:pt x="15077" y="409"/>
                  </a:cubicBezTo>
                  <a:cubicBezTo>
                    <a:pt x="14562" y="120"/>
                    <a:pt x="14075" y="1"/>
                    <a:pt x="135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53"/>
            <p:cNvSpPr/>
            <p:nvPr/>
          </p:nvSpPr>
          <p:spPr>
            <a:xfrm>
              <a:off x="14733825" y="348850"/>
              <a:ext cx="389850" cy="558025"/>
            </a:xfrm>
            <a:custGeom>
              <a:avLst/>
              <a:gdLst/>
              <a:ahLst/>
              <a:cxnLst/>
              <a:rect l="l" t="t" r="r" b="b"/>
              <a:pathLst>
                <a:path w="15594" h="22321" extrusionOk="0">
                  <a:moveTo>
                    <a:pt x="10174" y="0"/>
                  </a:moveTo>
                  <a:cubicBezTo>
                    <a:pt x="9721" y="0"/>
                    <a:pt x="9256" y="73"/>
                    <a:pt x="8815" y="192"/>
                  </a:cubicBezTo>
                  <a:cubicBezTo>
                    <a:pt x="8754" y="222"/>
                    <a:pt x="8663" y="222"/>
                    <a:pt x="8572" y="283"/>
                  </a:cubicBezTo>
                  <a:cubicBezTo>
                    <a:pt x="6870" y="1864"/>
                    <a:pt x="5472" y="3961"/>
                    <a:pt x="4499" y="5937"/>
                  </a:cubicBezTo>
                  <a:cubicBezTo>
                    <a:pt x="2402" y="10162"/>
                    <a:pt x="973" y="14691"/>
                    <a:pt x="0" y="19281"/>
                  </a:cubicBezTo>
                  <a:lnTo>
                    <a:pt x="5350" y="22320"/>
                  </a:lnTo>
                  <a:cubicBezTo>
                    <a:pt x="6961" y="22229"/>
                    <a:pt x="8390" y="21226"/>
                    <a:pt x="9818" y="20405"/>
                  </a:cubicBezTo>
                  <a:cubicBezTo>
                    <a:pt x="11855" y="19281"/>
                    <a:pt x="13739" y="17791"/>
                    <a:pt x="14834" y="15694"/>
                  </a:cubicBezTo>
                  <a:cubicBezTo>
                    <a:pt x="15320" y="14782"/>
                    <a:pt x="15593" y="13536"/>
                    <a:pt x="14864" y="12776"/>
                  </a:cubicBezTo>
                  <a:cubicBezTo>
                    <a:pt x="14515" y="12426"/>
                    <a:pt x="14054" y="12300"/>
                    <a:pt x="13561" y="12300"/>
                  </a:cubicBezTo>
                  <a:cubicBezTo>
                    <a:pt x="13026" y="12300"/>
                    <a:pt x="12453" y="12450"/>
                    <a:pt x="11946" y="12624"/>
                  </a:cubicBezTo>
                  <a:cubicBezTo>
                    <a:pt x="12767" y="11438"/>
                    <a:pt x="15441" y="8399"/>
                    <a:pt x="14408" y="6940"/>
                  </a:cubicBezTo>
                  <a:cubicBezTo>
                    <a:pt x="14013" y="6393"/>
                    <a:pt x="13314" y="6180"/>
                    <a:pt x="12675" y="6180"/>
                  </a:cubicBezTo>
                  <a:cubicBezTo>
                    <a:pt x="12007" y="6210"/>
                    <a:pt x="11368" y="6484"/>
                    <a:pt x="10761" y="6727"/>
                  </a:cubicBezTo>
                  <a:cubicBezTo>
                    <a:pt x="11672" y="5511"/>
                    <a:pt x="13527" y="1864"/>
                    <a:pt x="12068" y="618"/>
                  </a:cubicBezTo>
                  <a:cubicBezTo>
                    <a:pt x="11550" y="174"/>
                    <a:pt x="10876" y="0"/>
                    <a:pt x="10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53"/>
            <p:cNvSpPr/>
            <p:nvPr/>
          </p:nvSpPr>
          <p:spPr>
            <a:xfrm>
              <a:off x="14780175" y="357325"/>
              <a:ext cx="324300" cy="510775"/>
            </a:xfrm>
            <a:custGeom>
              <a:avLst/>
              <a:gdLst/>
              <a:ahLst/>
              <a:cxnLst/>
              <a:rect l="l" t="t" r="r" b="b"/>
              <a:pathLst>
                <a:path w="12972" h="20431" extrusionOk="0">
                  <a:moveTo>
                    <a:pt x="9452" y="0"/>
                  </a:moveTo>
                  <a:cubicBezTo>
                    <a:pt x="9443" y="0"/>
                    <a:pt x="9433" y="2"/>
                    <a:pt x="9423" y="5"/>
                  </a:cubicBezTo>
                  <a:cubicBezTo>
                    <a:pt x="7417" y="1464"/>
                    <a:pt x="6171" y="3561"/>
                    <a:pt x="5259" y="5780"/>
                  </a:cubicBezTo>
                  <a:cubicBezTo>
                    <a:pt x="5259" y="5780"/>
                    <a:pt x="5229" y="5841"/>
                    <a:pt x="5259" y="5841"/>
                  </a:cubicBezTo>
                  <a:cubicBezTo>
                    <a:pt x="4955" y="6631"/>
                    <a:pt x="4651" y="7422"/>
                    <a:pt x="4408" y="8212"/>
                  </a:cubicBezTo>
                  <a:cubicBezTo>
                    <a:pt x="4074" y="6905"/>
                    <a:pt x="3435" y="5689"/>
                    <a:pt x="3192" y="4321"/>
                  </a:cubicBezTo>
                  <a:cubicBezTo>
                    <a:pt x="3162" y="4352"/>
                    <a:pt x="3131" y="4412"/>
                    <a:pt x="3101" y="4473"/>
                  </a:cubicBezTo>
                  <a:cubicBezTo>
                    <a:pt x="3344" y="5841"/>
                    <a:pt x="4013" y="7087"/>
                    <a:pt x="4347" y="8425"/>
                  </a:cubicBezTo>
                  <a:cubicBezTo>
                    <a:pt x="4256" y="8729"/>
                    <a:pt x="4165" y="9033"/>
                    <a:pt x="4074" y="9337"/>
                  </a:cubicBezTo>
                  <a:cubicBezTo>
                    <a:pt x="3466" y="11525"/>
                    <a:pt x="2888" y="13744"/>
                    <a:pt x="1976" y="15811"/>
                  </a:cubicBezTo>
                  <a:cubicBezTo>
                    <a:pt x="1824" y="16206"/>
                    <a:pt x="1612" y="16571"/>
                    <a:pt x="1429" y="16935"/>
                  </a:cubicBezTo>
                  <a:cubicBezTo>
                    <a:pt x="1338" y="15416"/>
                    <a:pt x="821" y="13987"/>
                    <a:pt x="396" y="12558"/>
                  </a:cubicBezTo>
                  <a:cubicBezTo>
                    <a:pt x="274" y="12163"/>
                    <a:pt x="213" y="11799"/>
                    <a:pt x="122" y="11403"/>
                  </a:cubicBezTo>
                  <a:lnTo>
                    <a:pt x="1" y="11647"/>
                  </a:lnTo>
                  <a:lnTo>
                    <a:pt x="1" y="11677"/>
                  </a:lnTo>
                  <a:cubicBezTo>
                    <a:pt x="396" y="13501"/>
                    <a:pt x="1186" y="15203"/>
                    <a:pt x="1277" y="17118"/>
                  </a:cubicBezTo>
                  <a:cubicBezTo>
                    <a:pt x="1004" y="17574"/>
                    <a:pt x="700" y="18030"/>
                    <a:pt x="365" y="18455"/>
                  </a:cubicBezTo>
                  <a:cubicBezTo>
                    <a:pt x="396" y="18486"/>
                    <a:pt x="426" y="18486"/>
                    <a:pt x="457" y="18546"/>
                  </a:cubicBezTo>
                  <a:cubicBezTo>
                    <a:pt x="912" y="17999"/>
                    <a:pt x="1338" y="17331"/>
                    <a:pt x="1672" y="16692"/>
                  </a:cubicBezTo>
                  <a:cubicBezTo>
                    <a:pt x="1885" y="16358"/>
                    <a:pt x="2037" y="16024"/>
                    <a:pt x="2189" y="15659"/>
                  </a:cubicBezTo>
                  <a:cubicBezTo>
                    <a:pt x="3010" y="14413"/>
                    <a:pt x="4013" y="13379"/>
                    <a:pt x="5077" y="12437"/>
                  </a:cubicBezTo>
                  <a:lnTo>
                    <a:pt x="5077" y="12437"/>
                  </a:lnTo>
                  <a:cubicBezTo>
                    <a:pt x="4682" y="13501"/>
                    <a:pt x="4621" y="14565"/>
                    <a:pt x="4682" y="15720"/>
                  </a:cubicBezTo>
                  <a:cubicBezTo>
                    <a:pt x="4773" y="16966"/>
                    <a:pt x="4925" y="18820"/>
                    <a:pt x="4317" y="19975"/>
                  </a:cubicBezTo>
                  <a:cubicBezTo>
                    <a:pt x="4104" y="20127"/>
                    <a:pt x="3922" y="20218"/>
                    <a:pt x="3709" y="20370"/>
                  </a:cubicBezTo>
                  <a:cubicBezTo>
                    <a:pt x="3770" y="20370"/>
                    <a:pt x="3800" y="20370"/>
                    <a:pt x="3891" y="20431"/>
                  </a:cubicBezTo>
                  <a:cubicBezTo>
                    <a:pt x="4043" y="20340"/>
                    <a:pt x="4165" y="20218"/>
                    <a:pt x="4317" y="20157"/>
                  </a:cubicBezTo>
                  <a:cubicBezTo>
                    <a:pt x="4347" y="20157"/>
                    <a:pt x="4347" y="20157"/>
                    <a:pt x="4378" y="20127"/>
                  </a:cubicBezTo>
                  <a:cubicBezTo>
                    <a:pt x="4378" y="20066"/>
                    <a:pt x="4408" y="20066"/>
                    <a:pt x="4408" y="20036"/>
                  </a:cubicBezTo>
                  <a:cubicBezTo>
                    <a:pt x="4803" y="19732"/>
                    <a:pt x="5107" y="19367"/>
                    <a:pt x="5411" y="18972"/>
                  </a:cubicBezTo>
                  <a:lnTo>
                    <a:pt x="5441" y="18972"/>
                  </a:lnTo>
                  <a:cubicBezTo>
                    <a:pt x="5488" y="18969"/>
                    <a:pt x="5535" y="18968"/>
                    <a:pt x="5581" y="18968"/>
                  </a:cubicBezTo>
                  <a:cubicBezTo>
                    <a:pt x="6530" y="18968"/>
                    <a:pt x="7395" y="19542"/>
                    <a:pt x="8177" y="20005"/>
                  </a:cubicBezTo>
                  <a:cubicBezTo>
                    <a:pt x="8268" y="19975"/>
                    <a:pt x="8299" y="19914"/>
                    <a:pt x="8359" y="19914"/>
                  </a:cubicBezTo>
                  <a:cubicBezTo>
                    <a:pt x="7490" y="19422"/>
                    <a:pt x="6621" y="18846"/>
                    <a:pt x="5620" y="18846"/>
                  </a:cubicBezTo>
                  <a:cubicBezTo>
                    <a:pt x="5571" y="18846"/>
                    <a:pt x="5521" y="18847"/>
                    <a:pt x="5472" y="18850"/>
                  </a:cubicBezTo>
                  <a:cubicBezTo>
                    <a:pt x="5867" y="18303"/>
                    <a:pt x="6201" y="17726"/>
                    <a:pt x="6627" y="17179"/>
                  </a:cubicBezTo>
                  <a:cubicBezTo>
                    <a:pt x="7194" y="17024"/>
                    <a:pt x="7743" y="16957"/>
                    <a:pt x="8286" y="16957"/>
                  </a:cubicBezTo>
                  <a:cubicBezTo>
                    <a:pt x="9343" y="16957"/>
                    <a:pt x="10375" y="17212"/>
                    <a:pt x="11460" y="17574"/>
                  </a:cubicBezTo>
                  <a:cubicBezTo>
                    <a:pt x="11490" y="17513"/>
                    <a:pt x="11490" y="17483"/>
                    <a:pt x="11521" y="17452"/>
                  </a:cubicBezTo>
                  <a:cubicBezTo>
                    <a:pt x="11156" y="17331"/>
                    <a:pt x="10821" y="17239"/>
                    <a:pt x="10457" y="17118"/>
                  </a:cubicBezTo>
                  <a:cubicBezTo>
                    <a:pt x="9765" y="16893"/>
                    <a:pt x="9054" y="16786"/>
                    <a:pt x="8341" y="16786"/>
                  </a:cubicBezTo>
                  <a:cubicBezTo>
                    <a:pt x="7799" y="16786"/>
                    <a:pt x="7256" y="16848"/>
                    <a:pt x="6718" y="16966"/>
                  </a:cubicBezTo>
                  <a:cubicBezTo>
                    <a:pt x="6748" y="16935"/>
                    <a:pt x="6779" y="16844"/>
                    <a:pt x="6870" y="16814"/>
                  </a:cubicBezTo>
                  <a:cubicBezTo>
                    <a:pt x="8572" y="14960"/>
                    <a:pt x="11186" y="14230"/>
                    <a:pt x="12949" y="12406"/>
                  </a:cubicBezTo>
                  <a:cubicBezTo>
                    <a:pt x="12971" y="12341"/>
                    <a:pt x="12930" y="12291"/>
                    <a:pt x="12894" y="12291"/>
                  </a:cubicBezTo>
                  <a:cubicBezTo>
                    <a:pt x="12880" y="12291"/>
                    <a:pt x="12866" y="12298"/>
                    <a:pt x="12858" y="12315"/>
                  </a:cubicBezTo>
                  <a:cubicBezTo>
                    <a:pt x="11521" y="13683"/>
                    <a:pt x="9697" y="14443"/>
                    <a:pt x="8147" y="15568"/>
                  </a:cubicBezTo>
                  <a:cubicBezTo>
                    <a:pt x="8299" y="15051"/>
                    <a:pt x="8238" y="14534"/>
                    <a:pt x="8268" y="13987"/>
                  </a:cubicBezTo>
                  <a:cubicBezTo>
                    <a:pt x="8299" y="12893"/>
                    <a:pt x="8998" y="11707"/>
                    <a:pt x="9575" y="10795"/>
                  </a:cubicBezTo>
                  <a:cubicBezTo>
                    <a:pt x="10518" y="9397"/>
                    <a:pt x="11703" y="8212"/>
                    <a:pt x="12676" y="6844"/>
                  </a:cubicBezTo>
                  <a:cubicBezTo>
                    <a:pt x="12615" y="6814"/>
                    <a:pt x="12615" y="6783"/>
                    <a:pt x="12584" y="6753"/>
                  </a:cubicBezTo>
                  <a:cubicBezTo>
                    <a:pt x="11642" y="8151"/>
                    <a:pt x="10426" y="9337"/>
                    <a:pt x="9484" y="10735"/>
                  </a:cubicBezTo>
                  <a:cubicBezTo>
                    <a:pt x="8967" y="11464"/>
                    <a:pt x="8633" y="12224"/>
                    <a:pt x="8359" y="13014"/>
                  </a:cubicBezTo>
                  <a:cubicBezTo>
                    <a:pt x="8268" y="13318"/>
                    <a:pt x="8177" y="13653"/>
                    <a:pt x="8147" y="13957"/>
                  </a:cubicBezTo>
                  <a:cubicBezTo>
                    <a:pt x="8055" y="14565"/>
                    <a:pt x="8268" y="15051"/>
                    <a:pt x="7995" y="15659"/>
                  </a:cubicBezTo>
                  <a:cubicBezTo>
                    <a:pt x="7448" y="16054"/>
                    <a:pt x="6961" y="16510"/>
                    <a:pt x="6536" y="17027"/>
                  </a:cubicBezTo>
                  <a:lnTo>
                    <a:pt x="6505" y="17087"/>
                  </a:lnTo>
                  <a:lnTo>
                    <a:pt x="6475" y="17118"/>
                  </a:lnTo>
                  <a:cubicBezTo>
                    <a:pt x="5989" y="17726"/>
                    <a:pt x="5624" y="18455"/>
                    <a:pt x="5168" y="19093"/>
                  </a:cubicBezTo>
                  <a:cubicBezTo>
                    <a:pt x="4985" y="19367"/>
                    <a:pt x="4803" y="19580"/>
                    <a:pt x="4530" y="19762"/>
                  </a:cubicBezTo>
                  <a:cubicBezTo>
                    <a:pt x="4955" y="18820"/>
                    <a:pt x="4864" y="17604"/>
                    <a:pt x="4864" y="16571"/>
                  </a:cubicBezTo>
                  <a:cubicBezTo>
                    <a:pt x="4864" y="15902"/>
                    <a:pt x="4773" y="15264"/>
                    <a:pt x="4803" y="14565"/>
                  </a:cubicBezTo>
                  <a:cubicBezTo>
                    <a:pt x="4803" y="13774"/>
                    <a:pt x="5016" y="13014"/>
                    <a:pt x="5289" y="12285"/>
                  </a:cubicBezTo>
                  <a:cubicBezTo>
                    <a:pt x="6049" y="11647"/>
                    <a:pt x="6809" y="11039"/>
                    <a:pt x="7691" y="10461"/>
                  </a:cubicBezTo>
                  <a:cubicBezTo>
                    <a:pt x="8451" y="9944"/>
                    <a:pt x="9241" y="9367"/>
                    <a:pt x="9818" y="8637"/>
                  </a:cubicBezTo>
                  <a:cubicBezTo>
                    <a:pt x="10487" y="7756"/>
                    <a:pt x="11065" y="6662"/>
                    <a:pt x="12220" y="6388"/>
                  </a:cubicBezTo>
                  <a:cubicBezTo>
                    <a:pt x="12270" y="6388"/>
                    <a:pt x="12258" y="6283"/>
                    <a:pt x="12199" y="6283"/>
                  </a:cubicBezTo>
                  <a:cubicBezTo>
                    <a:pt x="12188" y="6283"/>
                    <a:pt x="12174" y="6287"/>
                    <a:pt x="12159" y="6297"/>
                  </a:cubicBezTo>
                  <a:cubicBezTo>
                    <a:pt x="11338" y="6479"/>
                    <a:pt x="10852" y="7057"/>
                    <a:pt x="10335" y="7695"/>
                  </a:cubicBezTo>
                  <a:cubicBezTo>
                    <a:pt x="9484" y="8820"/>
                    <a:pt x="8603" y="9701"/>
                    <a:pt x="7387" y="10492"/>
                  </a:cubicBezTo>
                  <a:cubicBezTo>
                    <a:pt x="6627" y="11008"/>
                    <a:pt x="5897" y="11555"/>
                    <a:pt x="5259" y="12133"/>
                  </a:cubicBezTo>
                  <a:cubicBezTo>
                    <a:pt x="5229" y="12133"/>
                    <a:pt x="5229" y="12133"/>
                    <a:pt x="5168" y="12163"/>
                  </a:cubicBezTo>
                  <a:cubicBezTo>
                    <a:pt x="4165" y="13045"/>
                    <a:pt x="3253" y="14048"/>
                    <a:pt x="2432" y="15172"/>
                  </a:cubicBezTo>
                  <a:cubicBezTo>
                    <a:pt x="2979" y="13835"/>
                    <a:pt x="3344" y="12467"/>
                    <a:pt x="3739" y="11160"/>
                  </a:cubicBezTo>
                  <a:cubicBezTo>
                    <a:pt x="4226" y="9397"/>
                    <a:pt x="4712" y="7574"/>
                    <a:pt x="5411" y="5871"/>
                  </a:cubicBezTo>
                  <a:cubicBezTo>
                    <a:pt x="6718" y="4686"/>
                    <a:pt x="8451" y="4777"/>
                    <a:pt x="10122" y="4656"/>
                  </a:cubicBezTo>
                  <a:lnTo>
                    <a:pt x="10122" y="4534"/>
                  </a:lnTo>
                  <a:cubicBezTo>
                    <a:pt x="8481" y="4656"/>
                    <a:pt x="6809" y="4564"/>
                    <a:pt x="5502" y="5598"/>
                  </a:cubicBezTo>
                  <a:cubicBezTo>
                    <a:pt x="6353" y="3470"/>
                    <a:pt x="7569" y="1525"/>
                    <a:pt x="9514" y="127"/>
                  </a:cubicBezTo>
                  <a:cubicBezTo>
                    <a:pt x="9569" y="100"/>
                    <a:pt x="9526" y="0"/>
                    <a:pt x="9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53"/>
            <p:cNvSpPr/>
            <p:nvPr/>
          </p:nvSpPr>
          <p:spPr>
            <a:xfrm>
              <a:off x="14944325" y="383750"/>
              <a:ext cx="64600" cy="56350"/>
            </a:xfrm>
            <a:custGeom>
              <a:avLst/>
              <a:gdLst/>
              <a:ahLst/>
              <a:cxnLst/>
              <a:rect l="l" t="t" r="r" b="b"/>
              <a:pathLst>
                <a:path w="2584" h="2254" extrusionOk="0">
                  <a:moveTo>
                    <a:pt x="1611" y="0"/>
                  </a:moveTo>
                  <a:cubicBezTo>
                    <a:pt x="1400" y="0"/>
                    <a:pt x="1180" y="60"/>
                    <a:pt x="1003" y="133"/>
                  </a:cubicBezTo>
                  <a:cubicBezTo>
                    <a:pt x="486" y="407"/>
                    <a:pt x="0" y="1076"/>
                    <a:pt x="243" y="1653"/>
                  </a:cubicBezTo>
                  <a:cubicBezTo>
                    <a:pt x="397" y="2064"/>
                    <a:pt x="686" y="2253"/>
                    <a:pt x="1002" y="2253"/>
                  </a:cubicBezTo>
                  <a:cubicBezTo>
                    <a:pt x="1246" y="2253"/>
                    <a:pt x="1507" y="2139"/>
                    <a:pt x="1733" y="1927"/>
                  </a:cubicBezTo>
                  <a:cubicBezTo>
                    <a:pt x="2128" y="1562"/>
                    <a:pt x="2584" y="741"/>
                    <a:pt x="2189" y="255"/>
                  </a:cubicBezTo>
                  <a:cubicBezTo>
                    <a:pt x="2048" y="67"/>
                    <a:pt x="1834" y="0"/>
                    <a:pt x="16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53"/>
            <p:cNvSpPr/>
            <p:nvPr/>
          </p:nvSpPr>
          <p:spPr>
            <a:xfrm>
              <a:off x="14975475" y="843600"/>
              <a:ext cx="290300" cy="157775"/>
            </a:xfrm>
            <a:custGeom>
              <a:avLst/>
              <a:gdLst/>
              <a:ahLst/>
              <a:cxnLst/>
              <a:rect l="l" t="t" r="r" b="b"/>
              <a:pathLst>
                <a:path w="11612" h="6311" extrusionOk="0">
                  <a:moveTo>
                    <a:pt x="9532" y="1"/>
                  </a:moveTo>
                  <a:cubicBezTo>
                    <a:pt x="8006" y="1"/>
                    <a:pt x="6342" y="518"/>
                    <a:pt x="5137" y="1223"/>
                  </a:cubicBezTo>
                  <a:cubicBezTo>
                    <a:pt x="3192" y="2348"/>
                    <a:pt x="1277" y="3624"/>
                    <a:pt x="0" y="5448"/>
                  </a:cubicBezTo>
                  <a:lnTo>
                    <a:pt x="760" y="6299"/>
                  </a:lnTo>
                  <a:cubicBezTo>
                    <a:pt x="957" y="6307"/>
                    <a:pt x="1153" y="6310"/>
                    <a:pt x="1347" y="6310"/>
                  </a:cubicBezTo>
                  <a:cubicBezTo>
                    <a:pt x="3517" y="6310"/>
                    <a:pt x="5507" y="5862"/>
                    <a:pt x="7599" y="5387"/>
                  </a:cubicBezTo>
                  <a:cubicBezTo>
                    <a:pt x="9575" y="4871"/>
                    <a:pt x="10943" y="2895"/>
                    <a:pt x="11551" y="1041"/>
                  </a:cubicBezTo>
                  <a:cubicBezTo>
                    <a:pt x="11581" y="889"/>
                    <a:pt x="11611" y="767"/>
                    <a:pt x="11581" y="615"/>
                  </a:cubicBezTo>
                  <a:cubicBezTo>
                    <a:pt x="11520" y="402"/>
                    <a:pt x="11247" y="281"/>
                    <a:pt x="11004" y="190"/>
                  </a:cubicBezTo>
                  <a:cubicBezTo>
                    <a:pt x="10544" y="59"/>
                    <a:pt x="10046" y="1"/>
                    <a:pt x="95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53"/>
            <p:cNvSpPr/>
            <p:nvPr/>
          </p:nvSpPr>
          <p:spPr>
            <a:xfrm>
              <a:off x="14999775" y="543325"/>
              <a:ext cx="64625" cy="56350"/>
            </a:xfrm>
            <a:custGeom>
              <a:avLst/>
              <a:gdLst/>
              <a:ahLst/>
              <a:cxnLst/>
              <a:rect l="l" t="t" r="r" b="b"/>
              <a:pathLst>
                <a:path w="2585" h="2254" extrusionOk="0">
                  <a:moveTo>
                    <a:pt x="1630" y="0"/>
                  </a:moveTo>
                  <a:cubicBezTo>
                    <a:pt x="1416" y="0"/>
                    <a:pt x="1197" y="60"/>
                    <a:pt x="1034" y="134"/>
                  </a:cubicBezTo>
                  <a:cubicBezTo>
                    <a:pt x="518" y="407"/>
                    <a:pt x="1" y="1076"/>
                    <a:pt x="275" y="1653"/>
                  </a:cubicBezTo>
                  <a:cubicBezTo>
                    <a:pt x="411" y="2064"/>
                    <a:pt x="683" y="2253"/>
                    <a:pt x="998" y="2253"/>
                  </a:cubicBezTo>
                  <a:cubicBezTo>
                    <a:pt x="1242" y="2253"/>
                    <a:pt x="1512" y="2139"/>
                    <a:pt x="1764" y="1927"/>
                  </a:cubicBezTo>
                  <a:cubicBezTo>
                    <a:pt x="2129" y="1593"/>
                    <a:pt x="2585" y="741"/>
                    <a:pt x="2220" y="255"/>
                  </a:cubicBezTo>
                  <a:cubicBezTo>
                    <a:pt x="2079" y="67"/>
                    <a:pt x="1858" y="0"/>
                    <a:pt x="16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53"/>
            <p:cNvSpPr/>
            <p:nvPr/>
          </p:nvSpPr>
          <p:spPr>
            <a:xfrm>
              <a:off x="15022575" y="683150"/>
              <a:ext cx="64625" cy="56350"/>
            </a:xfrm>
            <a:custGeom>
              <a:avLst/>
              <a:gdLst/>
              <a:ahLst/>
              <a:cxnLst/>
              <a:rect l="l" t="t" r="r" b="b"/>
              <a:pathLst>
                <a:path w="2585" h="2254" extrusionOk="0">
                  <a:moveTo>
                    <a:pt x="1630" y="0"/>
                  </a:moveTo>
                  <a:cubicBezTo>
                    <a:pt x="1416" y="0"/>
                    <a:pt x="1196" y="60"/>
                    <a:pt x="1034" y="133"/>
                  </a:cubicBezTo>
                  <a:cubicBezTo>
                    <a:pt x="518" y="407"/>
                    <a:pt x="1" y="1076"/>
                    <a:pt x="274" y="1653"/>
                  </a:cubicBezTo>
                  <a:cubicBezTo>
                    <a:pt x="428" y="2064"/>
                    <a:pt x="708" y="2253"/>
                    <a:pt x="1020" y="2253"/>
                  </a:cubicBezTo>
                  <a:cubicBezTo>
                    <a:pt x="1262" y="2253"/>
                    <a:pt x="1525" y="2139"/>
                    <a:pt x="1764" y="1927"/>
                  </a:cubicBezTo>
                  <a:cubicBezTo>
                    <a:pt x="2129" y="1562"/>
                    <a:pt x="2584" y="741"/>
                    <a:pt x="2220" y="255"/>
                  </a:cubicBezTo>
                  <a:cubicBezTo>
                    <a:pt x="2079" y="67"/>
                    <a:pt x="1857" y="0"/>
                    <a:pt x="16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53"/>
            <p:cNvSpPr/>
            <p:nvPr/>
          </p:nvSpPr>
          <p:spPr>
            <a:xfrm>
              <a:off x="14998500" y="845300"/>
              <a:ext cx="236125" cy="144400"/>
            </a:xfrm>
            <a:custGeom>
              <a:avLst/>
              <a:gdLst/>
              <a:ahLst/>
              <a:cxnLst/>
              <a:rect l="l" t="t" r="r" b="b"/>
              <a:pathLst>
                <a:path w="9445" h="5776" extrusionOk="0">
                  <a:moveTo>
                    <a:pt x="5736" y="1733"/>
                  </a:moveTo>
                  <a:cubicBezTo>
                    <a:pt x="6040" y="1824"/>
                    <a:pt x="6283" y="1885"/>
                    <a:pt x="6587" y="2006"/>
                  </a:cubicBezTo>
                  <a:cubicBezTo>
                    <a:pt x="6435" y="2492"/>
                    <a:pt x="5979" y="2827"/>
                    <a:pt x="5614" y="3192"/>
                  </a:cubicBezTo>
                  <a:cubicBezTo>
                    <a:pt x="5189" y="3556"/>
                    <a:pt x="4763" y="3951"/>
                    <a:pt x="4368" y="4347"/>
                  </a:cubicBezTo>
                  <a:cubicBezTo>
                    <a:pt x="3639" y="4407"/>
                    <a:pt x="2909" y="4468"/>
                    <a:pt x="2240" y="4651"/>
                  </a:cubicBezTo>
                  <a:cubicBezTo>
                    <a:pt x="2301" y="4407"/>
                    <a:pt x="2484" y="4164"/>
                    <a:pt x="2636" y="3951"/>
                  </a:cubicBezTo>
                  <a:cubicBezTo>
                    <a:pt x="2848" y="3678"/>
                    <a:pt x="3000" y="3374"/>
                    <a:pt x="3122" y="3070"/>
                  </a:cubicBezTo>
                  <a:lnTo>
                    <a:pt x="3122" y="2979"/>
                  </a:lnTo>
                  <a:cubicBezTo>
                    <a:pt x="3821" y="2644"/>
                    <a:pt x="4490" y="2340"/>
                    <a:pt x="5189" y="2006"/>
                  </a:cubicBezTo>
                  <a:cubicBezTo>
                    <a:pt x="5371" y="1915"/>
                    <a:pt x="5584" y="1854"/>
                    <a:pt x="5736" y="1733"/>
                  </a:cubicBezTo>
                  <a:close/>
                  <a:moveTo>
                    <a:pt x="8654" y="0"/>
                  </a:moveTo>
                  <a:cubicBezTo>
                    <a:pt x="7651" y="547"/>
                    <a:pt x="6739" y="1155"/>
                    <a:pt x="5675" y="1672"/>
                  </a:cubicBezTo>
                  <a:cubicBezTo>
                    <a:pt x="5675" y="1672"/>
                    <a:pt x="5645" y="1672"/>
                    <a:pt x="5645" y="1702"/>
                  </a:cubicBezTo>
                  <a:lnTo>
                    <a:pt x="5614" y="1702"/>
                  </a:lnTo>
                  <a:cubicBezTo>
                    <a:pt x="5037" y="1976"/>
                    <a:pt x="4429" y="2219"/>
                    <a:pt x="3851" y="2492"/>
                  </a:cubicBezTo>
                  <a:cubicBezTo>
                    <a:pt x="4125" y="1611"/>
                    <a:pt x="4733" y="1216"/>
                    <a:pt x="5432" y="638"/>
                  </a:cubicBezTo>
                  <a:lnTo>
                    <a:pt x="5432" y="638"/>
                  </a:lnTo>
                  <a:cubicBezTo>
                    <a:pt x="5280" y="699"/>
                    <a:pt x="5128" y="760"/>
                    <a:pt x="4976" y="821"/>
                  </a:cubicBezTo>
                  <a:cubicBezTo>
                    <a:pt x="4429" y="1307"/>
                    <a:pt x="3912" y="1824"/>
                    <a:pt x="3699" y="2614"/>
                  </a:cubicBezTo>
                  <a:cubicBezTo>
                    <a:pt x="3000" y="2948"/>
                    <a:pt x="2271" y="3344"/>
                    <a:pt x="1633" y="3799"/>
                  </a:cubicBezTo>
                  <a:cubicBezTo>
                    <a:pt x="1724" y="3344"/>
                    <a:pt x="2028" y="2948"/>
                    <a:pt x="2271" y="2523"/>
                  </a:cubicBezTo>
                  <a:cubicBezTo>
                    <a:pt x="2301" y="2492"/>
                    <a:pt x="2301" y="2432"/>
                    <a:pt x="2332" y="2340"/>
                  </a:cubicBezTo>
                  <a:lnTo>
                    <a:pt x="2332" y="2340"/>
                  </a:lnTo>
                  <a:cubicBezTo>
                    <a:pt x="2271" y="2371"/>
                    <a:pt x="2180" y="2432"/>
                    <a:pt x="2149" y="2492"/>
                  </a:cubicBezTo>
                  <a:lnTo>
                    <a:pt x="2028" y="2736"/>
                  </a:lnTo>
                  <a:cubicBezTo>
                    <a:pt x="1815" y="3100"/>
                    <a:pt x="1541" y="3404"/>
                    <a:pt x="1511" y="3891"/>
                  </a:cubicBezTo>
                  <a:cubicBezTo>
                    <a:pt x="964" y="4286"/>
                    <a:pt x="447" y="4742"/>
                    <a:pt x="22" y="5319"/>
                  </a:cubicBezTo>
                  <a:cubicBezTo>
                    <a:pt x="0" y="5362"/>
                    <a:pt x="23" y="5419"/>
                    <a:pt x="60" y="5419"/>
                  </a:cubicBezTo>
                  <a:cubicBezTo>
                    <a:pt x="76" y="5419"/>
                    <a:pt x="94" y="5408"/>
                    <a:pt x="113" y="5380"/>
                  </a:cubicBezTo>
                  <a:cubicBezTo>
                    <a:pt x="903" y="4407"/>
                    <a:pt x="1936" y="3678"/>
                    <a:pt x="3031" y="3100"/>
                  </a:cubicBezTo>
                  <a:lnTo>
                    <a:pt x="3031" y="3100"/>
                  </a:lnTo>
                  <a:cubicBezTo>
                    <a:pt x="2879" y="3374"/>
                    <a:pt x="2757" y="3647"/>
                    <a:pt x="2575" y="3891"/>
                  </a:cubicBezTo>
                  <a:cubicBezTo>
                    <a:pt x="2392" y="4164"/>
                    <a:pt x="2180" y="4407"/>
                    <a:pt x="2119" y="4742"/>
                  </a:cubicBezTo>
                  <a:cubicBezTo>
                    <a:pt x="1511" y="4894"/>
                    <a:pt x="933" y="5076"/>
                    <a:pt x="356" y="5380"/>
                  </a:cubicBezTo>
                  <a:cubicBezTo>
                    <a:pt x="302" y="5407"/>
                    <a:pt x="344" y="5506"/>
                    <a:pt x="418" y="5506"/>
                  </a:cubicBezTo>
                  <a:cubicBezTo>
                    <a:pt x="427" y="5506"/>
                    <a:pt x="437" y="5505"/>
                    <a:pt x="447" y="5502"/>
                  </a:cubicBezTo>
                  <a:cubicBezTo>
                    <a:pt x="1329" y="5046"/>
                    <a:pt x="2240" y="4803"/>
                    <a:pt x="3183" y="4651"/>
                  </a:cubicBezTo>
                  <a:cubicBezTo>
                    <a:pt x="3791" y="4954"/>
                    <a:pt x="4307" y="5319"/>
                    <a:pt x="4854" y="5775"/>
                  </a:cubicBezTo>
                  <a:cubicBezTo>
                    <a:pt x="4885" y="5775"/>
                    <a:pt x="4976" y="5714"/>
                    <a:pt x="5006" y="5714"/>
                  </a:cubicBezTo>
                  <a:cubicBezTo>
                    <a:pt x="5006" y="5714"/>
                    <a:pt x="4976" y="5714"/>
                    <a:pt x="4976" y="5684"/>
                  </a:cubicBezTo>
                  <a:cubicBezTo>
                    <a:pt x="4520" y="5258"/>
                    <a:pt x="3943" y="4924"/>
                    <a:pt x="3365" y="4620"/>
                  </a:cubicBezTo>
                  <a:cubicBezTo>
                    <a:pt x="3794" y="4565"/>
                    <a:pt x="4226" y="4542"/>
                    <a:pt x="4661" y="4542"/>
                  </a:cubicBezTo>
                  <a:cubicBezTo>
                    <a:pt x="5430" y="4542"/>
                    <a:pt x="6206" y="4614"/>
                    <a:pt x="6982" y="4711"/>
                  </a:cubicBezTo>
                  <a:cubicBezTo>
                    <a:pt x="7317" y="4742"/>
                    <a:pt x="7620" y="4772"/>
                    <a:pt x="7924" y="4803"/>
                  </a:cubicBezTo>
                  <a:cubicBezTo>
                    <a:pt x="7955" y="4772"/>
                    <a:pt x="8016" y="4772"/>
                    <a:pt x="8046" y="4742"/>
                  </a:cubicBezTo>
                  <a:cubicBezTo>
                    <a:pt x="7317" y="4620"/>
                    <a:pt x="6648" y="4468"/>
                    <a:pt x="5949" y="4438"/>
                  </a:cubicBezTo>
                  <a:cubicBezTo>
                    <a:pt x="5634" y="4417"/>
                    <a:pt x="5305" y="4381"/>
                    <a:pt x="4982" y="4381"/>
                  </a:cubicBezTo>
                  <a:cubicBezTo>
                    <a:pt x="4836" y="4381"/>
                    <a:pt x="4692" y="4389"/>
                    <a:pt x="4551" y="4407"/>
                  </a:cubicBezTo>
                  <a:cubicBezTo>
                    <a:pt x="5006" y="3982"/>
                    <a:pt x="5462" y="3556"/>
                    <a:pt x="5888" y="3131"/>
                  </a:cubicBezTo>
                  <a:cubicBezTo>
                    <a:pt x="6222" y="2827"/>
                    <a:pt x="6557" y="2523"/>
                    <a:pt x="6709" y="2128"/>
                  </a:cubicBezTo>
                  <a:cubicBezTo>
                    <a:pt x="7620" y="2492"/>
                    <a:pt x="8441" y="3040"/>
                    <a:pt x="9383" y="3435"/>
                  </a:cubicBezTo>
                  <a:cubicBezTo>
                    <a:pt x="9414" y="3404"/>
                    <a:pt x="9414" y="3374"/>
                    <a:pt x="9444" y="3344"/>
                  </a:cubicBezTo>
                  <a:cubicBezTo>
                    <a:pt x="8259" y="2796"/>
                    <a:pt x="7165" y="2006"/>
                    <a:pt x="5918" y="1702"/>
                  </a:cubicBezTo>
                  <a:cubicBezTo>
                    <a:pt x="6587" y="1368"/>
                    <a:pt x="7286" y="1003"/>
                    <a:pt x="7924" y="608"/>
                  </a:cubicBezTo>
                  <a:cubicBezTo>
                    <a:pt x="8259" y="365"/>
                    <a:pt x="8563" y="182"/>
                    <a:pt x="8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53"/>
            <p:cNvSpPr/>
            <p:nvPr/>
          </p:nvSpPr>
          <p:spPr>
            <a:xfrm>
              <a:off x="14667725" y="780600"/>
              <a:ext cx="525100" cy="335425"/>
            </a:xfrm>
            <a:custGeom>
              <a:avLst/>
              <a:gdLst/>
              <a:ahLst/>
              <a:cxnLst/>
              <a:rect l="l" t="t" r="r" b="b"/>
              <a:pathLst>
                <a:path w="21004" h="13417" extrusionOk="0">
                  <a:moveTo>
                    <a:pt x="1321" y="1"/>
                  </a:moveTo>
                  <a:cubicBezTo>
                    <a:pt x="1193" y="1"/>
                    <a:pt x="934" y="633"/>
                    <a:pt x="760" y="1099"/>
                  </a:cubicBezTo>
                  <a:cubicBezTo>
                    <a:pt x="426" y="1524"/>
                    <a:pt x="0" y="2041"/>
                    <a:pt x="61" y="2132"/>
                  </a:cubicBezTo>
                  <a:cubicBezTo>
                    <a:pt x="2158" y="4199"/>
                    <a:pt x="5319" y="6175"/>
                    <a:pt x="7933" y="7786"/>
                  </a:cubicBezTo>
                  <a:cubicBezTo>
                    <a:pt x="11520" y="9944"/>
                    <a:pt x="15532" y="12071"/>
                    <a:pt x="19423" y="13074"/>
                  </a:cubicBezTo>
                  <a:cubicBezTo>
                    <a:pt x="19783" y="13158"/>
                    <a:pt x="20520" y="13417"/>
                    <a:pt x="20902" y="13417"/>
                  </a:cubicBezTo>
                  <a:cubicBezTo>
                    <a:pt x="20939" y="13417"/>
                    <a:pt x="20973" y="13414"/>
                    <a:pt x="21003" y="13409"/>
                  </a:cubicBezTo>
                  <a:cubicBezTo>
                    <a:pt x="20943" y="13409"/>
                    <a:pt x="21003" y="13409"/>
                    <a:pt x="21003" y="13378"/>
                  </a:cubicBezTo>
                  <a:lnTo>
                    <a:pt x="21003" y="13287"/>
                  </a:lnTo>
                  <a:cubicBezTo>
                    <a:pt x="20943" y="12983"/>
                    <a:pt x="20274" y="12375"/>
                    <a:pt x="19970" y="12041"/>
                  </a:cubicBezTo>
                  <a:cubicBezTo>
                    <a:pt x="17326" y="9062"/>
                    <a:pt x="13557" y="6479"/>
                    <a:pt x="10000" y="4321"/>
                  </a:cubicBezTo>
                  <a:cubicBezTo>
                    <a:pt x="7356" y="2770"/>
                    <a:pt x="4134" y="855"/>
                    <a:pt x="1337" y="4"/>
                  </a:cubicBezTo>
                  <a:cubicBezTo>
                    <a:pt x="1332" y="2"/>
                    <a:pt x="1327" y="1"/>
                    <a:pt x="1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53"/>
            <p:cNvSpPr/>
            <p:nvPr/>
          </p:nvSpPr>
          <p:spPr>
            <a:xfrm>
              <a:off x="15173050" y="865525"/>
              <a:ext cx="72975" cy="45300"/>
            </a:xfrm>
            <a:custGeom>
              <a:avLst/>
              <a:gdLst/>
              <a:ahLst/>
              <a:cxnLst/>
              <a:rect l="l" t="t" r="r" b="b"/>
              <a:pathLst>
                <a:path w="2919" h="1812" extrusionOk="0">
                  <a:moveTo>
                    <a:pt x="1776" y="0"/>
                  </a:moveTo>
                  <a:cubicBezTo>
                    <a:pt x="1298" y="0"/>
                    <a:pt x="737" y="359"/>
                    <a:pt x="456" y="589"/>
                  </a:cubicBezTo>
                  <a:cubicBezTo>
                    <a:pt x="304" y="680"/>
                    <a:pt x="152" y="802"/>
                    <a:pt x="91" y="1015"/>
                  </a:cubicBezTo>
                  <a:cubicBezTo>
                    <a:pt x="0" y="1349"/>
                    <a:pt x="304" y="1683"/>
                    <a:pt x="638" y="1775"/>
                  </a:cubicBezTo>
                  <a:cubicBezTo>
                    <a:pt x="731" y="1800"/>
                    <a:pt x="825" y="1811"/>
                    <a:pt x="920" y="1811"/>
                  </a:cubicBezTo>
                  <a:cubicBezTo>
                    <a:pt x="1169" y="1811"/>
                    <a:pt x="1421" y="1733"/>
                    <a:pt x="1642" y="1623"/>
                  </a:cubicBezTo>
                  <a:cubicBezTo>
                    <a:pt x="2128" y="1380"/>
                    <a:pt x="2918" y="346"/>
                    <a:pt x="2037" y="42"/>
                  </a:cubicBezTo>
                  <a:cubicBezTo>
                    <a:pt x="1954" y="13"/>
                    <a:pt x="1867" y="0"/>
                    <a:pt x="17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53"/>
            <p:cNvSpPr/>
            <p:nvPr/>
          </p:nvSpPr>
          <p:spPr>
            <a:xfrm>
              <a:off x="14724700" y="809575"/>
              <a:ext cx="60050" cy="83600"/>
            </a:xfrm>
            <a:custGeom>
              <a:avLst/>
              <a:gdLst/>
              <a:ahLst/>
              <a:cxnLst/>
              <a:rect l="l" t="t" r="r" b="b"/>
              <a:pathLst>
                <a:path w="2402" h="3344" extrusionOk="0">
                  <a:moveTo>
                    <a:pt x="1824" y="0"/>
                  </a:moveTo>
                  <a:cubicBezTo>
                    <a:pt x="1247" y="1034"/>
                    <a:pt x="639" y="2007"/>
                    <a:pt x="1" y="2979"/>
                  </a:cubicBezTo>
                  <a:cubicBezTo>
                    <a:pt x="153" y="3070"/>
                    <a:pt x="335" y="3253"/>
                    <a:pt x="487" y="3344"/>
                  </a:cubicBezTo>
                  <a:cubicBezTo>
                    <a:pt x="1186" y="2341"/>
                    <a:pt x="1794" y="1307"/>
                    <a:pt x="2402" y="274"/>
                  </a:cubicBezTo>
                  <a:cubicBezTo>
                    <a:pt x="2189" y="183"/>
                    <a:pt x="2007" y="92"/>
                    <a:pt x="1824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53"/>
            <p:cNvSpPr/>
            <p:nvPr/>
          </p:nvSpPr>
          <p:spPr>
            <a:xfrm>
              <a:off x="14812850" y="860475"/>
              <a:ext cx="66900" cy="92750"/>
            </a:xfrm>
            <a:custGeom>
              <a:avLst/>
              <a:gdLst/>
              <a:ahLst/>
              <a:cxnLst/>
              <a:rect l="l" t="t" r="r" b="b"/>
              <a:pathLst>
                <a:path w="2676" h="3710" extrusionOk="0">
                  <a:moveTo>
                    <a:pt x="2128" y="1"/>
                  </a:moveTo>
                  <a:cubicBezTo>
                    <a:pt x="1490" y="1156"/>
                    <a:pt x="791" y="2281"/>
                    <a:pt x="1" y="3375"/>
                  </a:cubicBezTo>
                  <a:cubicBezTo>
                    <a:pt x="183" y="3496"/>
                    <a:pt x="335" y="3588"/>
                    <a:pt x="548" y="3709"/>
                  </a:cubicBezTo>
                  <a:cubicBezTo>
                    <a:pt x="1308" y="2615"/>
                    <a:pt x="2007" y="1460"/>
                    <a:pt x="2675" y="305"/>
                  </a:cubicBezTo>
                  <a:cubicBezTo>
                    <a:pt x="2463" y="183"/>
                    <a:pt x="2311" y="92"/>
                    <a:pt x="2128" y="1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53"/>
            <p:cNvSpPr/>
            <p:nvPr/>
          </p:nvSpPr>
          <p:spPr>
            <a:xfrm>
              <a:off x="14904800" y="915200"/>
              <a:ext cx="66900" cy="93500"/>
            </a:xfrm>
            <a:custGeom>
              <a:avLst/>
              <a:gdLst/>
              <a:ahLst/>
              <a:cxnLst/>
              <a:rect l="l" t="t" r="r" b="b"/>
              <a:pathLst>
                <a:path w="2676" h="3740" extrusionOk="0">
                  <a:moveTo>
                    <a:pt x="2128" y="0"/>
                  </a:moveTo>
                  <a:cubicBezTo>
                    <a:pt x="1490" y="1186"/>
                    <a:pt x="791" y="2310"/>
                    <a:pt x="0" y="3435"/>
                  </a:cubicBezTo>
                  <a:cubicBezTo>
                    <a:pt x="213" y="3526"/>
                    <a:pt x="396" y="3648"/>
                    <a:pt x="548" y="3739"/>
                  </a:cubicBezTo>
                  <a:cubicBezTo>
                    <a:pt x="1338" y="2614"/>
                    <a:pt x="2067" y="1520"/>
                    <a:pt x="2675" y="335"/>
                  </a:cubicBezTo>
                  <a:cubicBezTo>
                    <a:pt x="2493" y="244"/>
                    <a:pt x="2311" y="122"/>
                    <a:pt x="2128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53"/>
            <p:cNvSpPr/>
            <p:nvPr/>
          </p:nvSpPr>
          <p:spPr>
            <a:xfrm>
              <a:off x="15002075" y="976750"/>
              <a:ext cx="58525" cy="82100"/>
            </a:xfrm>
            <a:custGeom>
              <a:avLst/>
              <a:gdLst/>
              <a:ahLst/>
              <a:cxnLst/>
              <a:rect l="l" t="t" r="r" b="b"/>
              <a:pathLst>
                <a:path w="2341" h="3284" extrusionOk="0">
                  <a:moveTo>
                    <a:pt x="1854" y="0"/>
                  </a:moveTo>
                  <a:cubicBezTo>
                    <a:pt x="1277" y="1034"/>
                    <a:pt x="669" y="2007"/>
                    <a:pt x="0" y="3010"/>
                  </a:cubicBezTo>
                  <a:cubicBezTo>
                    <a:pt x="183" y="3101"/>
                    <a:pt x="365" y="3192"/>
                    <a:pt x="578" y="3283"/>
                  </a:cubicBezTo>
                  <a:cubicBezTo>
                    <a:pt x="1216" y="2341"/>
                    <a:pt x="1824" y="1368"/>
                    <a:pt x="2341" y="396"/>
                  </a:cubicBezTo>
                  <a:cubicBezTo>
                    <a:pt x="2189" y="274"/>
                    <a:pt x="2006" y="122"/>
                    <a:pt x="1854" y="0"/>
                  </a:cubicBez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53"/>
            <p:cNvSpPr/>
            <p:nvPr/>
          </p:nvSpPr>
          <p:spPr>
            <a:xfrm>
              <a:off x="15104650" y="1047425"/>
              <a:ext cx="39550" cy="50925"/>
            </a:xfrm>
            <a:custGeom>
              <a:avLst/>
              <a:gdLst/>
              <a:ahLst/>
              <a:cxnLst/>
              <a:rect l="l" t="t" r="r" b="b"/>
              <a:pathLst>
                <a:path w="1582" h="2037" extrusionOk="0">
                  <a:moveTo>
                    <a:pt x="1125" y="0"/>
                  </a:moveTo>
                  <a:cubicBezTo>
                    <a:pt x="760" y="639"/>
                    <a:pt x="365" y="1246"/>
                    <a:pt x="1" y="1854"/>
                  </a:cubicBezTo>
                  <a:cubicBezTo>
                    <a:pt x="183" y="1946"/>
                    <a:pt x="396" y="2006"/>
                    <a:pt x="608" y="2037"/>
                  </a:cubicBezTo>
                  <a:cubicBezTo>
                    <a:pt x="943" y="1520"/>
                    <a:pt x="1277" y="973"/>
                    <a:pt x="1581" y="456"/>
                  </a:cubicBezTo>
                  <a:lnTo>
                    <a:pt x="1125" y="0"/>
                  </a:lnTo>
                  <a:close/>
                </a:path>
              </a:pathLst>
            </a:custGeom>
            <a:solidFill>
              <a:srgbClr val="FF3D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53"/>
            <p:cNvSpPr/>
            <p:nvPr/>
          </p:nvSpPr>
          <p:spPr>
            <a:xfrm>
              <a:off x="14564075" y="724425"/>
              <a:ext cx="162175" cy="132600"/>
            </a:xfrm>
            <a:custGeom>
              <a:avLst/>
              <a:gdLst/>
              <a:ahLst/>
              <a:cxnLst/>
              <a:rect l="l" t="t" r="r" b="b"/>
              <a:pathLst>
                <a:path w="6487" h="5304" extrusionOk="0">
                  <a:moveTo>
                    <a:pt x="3286" y="1"/>
                  </a:moveTo>
                  <a:cubicBezTo>
                    <a:pt x="1276" y="1"/>
                    <a:pt x="0" y="1795"/>
                    <a:pt x="1106" y="3589"/>
                  </a:cubicBezTo>
                  <a:cubicBezTo>
                    <a:pt x="1562" y="4349"/>
                    <a:pt x="2353" y="4896"/>
                    <a:pt x="3234" y="5169"/>
                  </a:cubicBezTo>
                  <a:cubicBezTo>
                    <a:pt x="3525" y="5252"/>
                    <a:pt x="3834" y="5304"/>
                    <a:pt x="4136" y="5304"/>
                  </a:cubicBezTo>
                  <a:cubicBezTo>
                    <a:pt x="4499" y="5304"/>
                    <a:pt x="4851" y="5230"/>
                    <a:pt x="5149" y="5048"/>
                  </a:cubicBezTo>
                  <a:cubicBezTo>
                    <a:pt x="6274" y="4409"/>
                    <a:pt x="6486" y="3346"/>
                    <a:pt x="6183" y="2312"/>
                  </a:cubicBezTo>
                  <a:cubicBezTo>
                    <a:pt x="5818" y="1096"/>
                    <a:pt x="4663" y="33"/>
                    <a:pt x="3386" y="2"/>
                  </a:cubicBezTo>
                  <a:cubicBezTo>
                    <a:pt x="3353" y="1"/>
                    <a:pt x="3319" y="1"/>
                    <a:pt x="3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2" name="TextBox 311">
            <a:extLst>
              <a:ext uri="{FF2B5EF4-FFF2-40B4-BE49-F238E27FC236}">
                <a16:creationId xmlns:a16="http://schemas.microsoft.com/office/drawing/2014/main" id="{59E44881-0B9E-415D-8F06-D1CFFA3D868D}"/>
              </a:ext>
            </a:extLst>
          </p:cNvPr>
          <p:cNvSpPr txBox="1"/>
          <p:nvPr/>
        </p:nvSpPr>
        <p:spPr>
          <a:xfrm>
            <a:off x="210683" y="1320252"/>
            <a:ext cx="32657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6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انتــــــــــــــــــــــــــــــــهى الــــــــــــــــــــــــــــدرس</a:t>
            </a:r>
            <a:endParaRPr lang="en-US" sz="66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tterflies Portfolio by Slidesgo">
  <a:themeElements>
    <a:clrScheme name="Simple Light">
      <a:dk1>
        <a:srgbClr val="18004B"/>
      </a:dk1>
      <a:lt1>
        <a:srgbClr val="6C4FD6"/>
      </a:lt1>
      <a:dk2>
        <a:srgbClr val="7B7FE8"/>
      </a:dk2>
      <a:lt2>
        <a:srgbClr val="FFFFFF"/>
      </a:lt2>
      <a:accent1>
        <a:srgbClr val="FFBDBE"/>
      </a:accent1>
      <a:accent2>
        <a:srgbClr val="FF78A0"/>
      </a:accent2>
      <a:accent3>
        <a:srgbClr val="FF3D84"/>
      </a:accent3>
      <a:accent4>
        <a:srgbClr val="FFEBCC"/>
      </a:accent4>
      <a:accent5>
        <a:srgbClr val="FFA100"/>
      </a:accent5>
      <a:accent6>
        <a:srgbClr val="ED8540"/>
      </a:accent6>
      <a:hlink>
        <a:srgbClr val="1800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1024</Words>
  <Application>Microsoft Office PowerPoint</Application>
  <PresentationFormat>On-screen Show (16:9)</PresentationFormat>
  <Paragraphs>172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Lato</vt:lpstr>
      <vt:lpstr>Arial</vt:lpstr>
      <vt:lpstr>Londrina Solid</vt:lpstr>
      <vt:lpstr>Calibri</vt:lpstr>
      <vt:lpstr>Patrick Hand</vt:lpstr>
      <vt:lpstr>Butterflies Portfolio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المثابرون يصلون للقمة والمتميزون يحافظون عليها أما المبدعون فيصنعون قممًا جديدة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sheikha juma</cp:lastModifiedBy>
  <cp:revision>2</cp:revision>
  <dcterms:modified xsi:type="dcterms:W3CDTF">2021-11-05T10:03:45Z</dcterms:modified>
</cp:coreProperties>
</file>