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4" r:id="rId1"/>
  </p:sldMasterIdLst>
  <p:notesMasterIdLst>
    <p:notesMasterId r:id="rId21"/>
  </p:notesMasterIdLst>
  <p:sldIdLst>
    <p:sldId id="256" r:id="rId2"/>
    <p:sldId id="257" r:id="rId3"/>
    <p:sldId id="259" r:id="rId4"/>
    <p:sldId id="258" r:id="rId5"/>
    <p:sldId id="260" r:id="rId6"/>
    <p:sldId id="261" r:id="rId7"/>
    <p:sldId id="263" r:id="rId8"/>
    <p:sldId id="284" r:id="rId9"/>
    <p:sldId id="262" r:id="rId10"/>
    <p:sldId id="265" r:id="rId11"/>
    <p:sldId id="285" r:id="rId12"/>
    <p:sldId id="264" r:id="rId13"/>
    <p:sldId id="266" r:id="rId14"/>
    <p:sldId id="269" r:id="rId15"/>
    <p:sldId id="267" r:id="rId16"/>
    <p:sldId id="271" r:id="rId17"/>
    <p:sldId id="288" r:id="rId18"/>
    <p:sldId id="287" r:id="rId19"/>
    <p:sldId id="292" r:id="rId2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D7F7"/>
    <a:srgbClr val="00B0F0"/>
    <a:srgbClr val="D3EFF1"/>
    <a:srgbClr val="FDB02F"/>
    <a:srgbClr val="E3E7F1"/>
    <a:srgbClr val="359EA5"/>
    <a:srgbClr val="FD96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40D76E-D93E-4B8E-8AB4-6BA5BFE4490D}" v="422" dt="2021-09-30T16:11:46.903"/>
  </p1510:revLst>
</p1510:revInfo>
</file>

<file path=ppt/tableStyles.xml><?xml version="1.0" encoding="utf-8"?>
<a:tblStyleLst xmlns:a="http://schemas.openxmlformats.org/drawingml/2006/main" def="{756264BC-EF0B-4529-A074-909F80D9A047}">
  <a:tblStyle styleId="{756264BC-EF0B-4529-A074-909F80D9A04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907" autoAdjust="0"/>
    <p:restoredTop sz="94660"/>
  </p:normalViewPr>
  <p:slideViewPr>
    <p:cSldViewPr snapToGrid="0">
      <p:cViewPr varScale="1">
        <p:scale>
          <a:sx n="80" d="100"/>
          <a:sy n="80" d="100"/>
        </p:scale>
        <p:origin x="448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eikha juma" userId="608ad1f2e48bc868" providerId="LiveId" clId="{7840D76E-D93E-4B8E-8AB4-6BA5BFE4490D}"/>
    <pc:docChg chg="undo custSel addSld delSld modSld sldOrd modMainMaster">
      <pc:chgData name="sheikha juma" userId="608ad1f2e48bc868" providerId="LiveId" clId="{7840D76E-D93E-4B8E-8AB4-6BA5BFE4490D}" dt="2021-09-30T16:11:50.589" v="5280" actId="1076"/>
      <pc:docMkLst>
        <pc:docMk/>
      </pc:docMkLst>
      <pc:sldChg chg="addSp delSp modSp mod">
        <pc:chgData name="sheikha juma" userId="608ad1f2e48bc868" providerId="LiveId" clId="{7840D76E-D93E-4B8E-8AB4-6BA5BFE4490D}" dt="2021-09-30T16:11:50.589" v="5280" actId="1076"/>
        <pc:sldMkLst>
          <pc:docMk/>
          <pc:sldMk cId="0" sldId="256"/>
        </pc:sldMkLst>
        <pc:spChg chg="mod">
          <ac:chgData name="sheikha juma" userId="608ad1f2e48bc868" providerId="LiveId" clId="{7840D76E-D93E-4B8E-8AB4-6BA5BFE4490D}" dt="2021-09-30T16:11:50.589" v="5280" actId="1076"/>
          <ac:spMkLst>
            <pc:docMk/>
            <pc:sldMk cId="0" sldId="256"/>
            <ac:spMk id="6" creationId="{FBADE91D-5437-49B1-B718-EE80F1DF3400}"/>
          </ac:spMkLst>
        </pc:spChg>
        <pc:spChg chg="mod">
          <ac:chgData name="sheikha juma" userId="608ad1f2e48bc868" providerId="LiveId" clId="{7840D76E-D93E-4B8E-8AB4-6BA5BFE4490D}" dt="2021-09-30T16:11:50.589" v="5280" actId="1076"/>
          <ac:spMkLst>
            <pc:docMk/>
            <pc:sldMk cId="0" sldId="256"/>
            <ac:spMk id="8" creationId="{89FF68B3-C8DC-4CF1-AD6B-6B8C9FAD681A}"/>
          </ac:spMkLst>
        </pc:spChg>
        <pc:spChg chg="mod">
          <ac:chgData name="sheikha juma" userId="608ad1f2e48bc868" providerId="LiveId" clId="{7840D76E-D93E-4B8E-8AB4-6BA5BFE4490D}" dt="2021-09-30T16:11:50.589" v="5280" actId="1076"/>
          <ac:spMkLst>
            <pc:docMk/>
            <pc:sldMk cId="0" sldId="256"/>
            <ac:spMk id="317" creationId="{00000000-0000-0000-0000-000000000000}"/>
          </ac:spMkLst>
        </pc:spChg>
        <pc:grpChg chg="del mod">
          <ac:chgData name="sheikha juma" userId="608ad1f2e48bc868" providerId="LiveId" clId="{7840D76E-D93E-4B8E-8AB4-6BA5BFE4490D}" dt="2021-09-30T16:05:08.396" v="5263" actId="478"/>
          <ac:grpSpMkLst>
            <pc:docMk/>
            <pc:sldMk cId="0" sldId="256"/>
            <ac:grpSpMk id="356" creationId="{00000000-0000-0000-0000-000000000000}"/>
          </ac:grpSpMkLst>
        </pc:grpChg>
        <pc:grpChg chg="mod">
          <ac:chgData name="sheikha juma" userId="608ad1f2e48bc868" providerId="LiveId" clId="{7840D76E-D93E-4B8E-8AB4-6BA5BFE4490D}" dt="2021-09-30T16:08:40.909" v="5274" actId="1076"/>
          <ac:grpSpMkLst>
            <pc:docMk/>
            <pc:sldMk cId="0" sldId="256"/>
            <ac:grpSpMk id="377" creationId="{00000000-0000-0000-0000-000000000000}"/>
          </ac:grpSpMkLst>
        </pc:grpChg>
        <pc:picChg chg="add mod">
          <ac:chgData name="sheikha juma" userId="608ad1f2e48bc868" providerId="LiveId" clId="{7840D76E-D93E-4B8E-8AB4-6BA5BFE4490D}" dt="2021-09-30T16:08:36.541" v="5273" actId="1076"/>
          <ac:picMkLst>
            <pc:docMk/>
            <pc:sldMk cId="0" sldId="256"/>
            <ac:picMk id="3" creationId="{8493FD51-2099-440C-A6D6-7573791A4706}"/>
          </ac:picMkLst>
        </pc:picChg>
        <pc:picChg chg="add mod">
          <ac:chgData name="sheikha juma" userId="608ad1f2e48bc868" providerId="LiveId" clId="{7840D76E-D93E-4B8E-8AB4-6BA5BFE4490D}" dt="2021-09-30T16:11:46.903" v="5279" actId="1076"/>
          <ac:picMkLst>
            <pc:docMk/>
            <pc:sldMk cId="0" sldId="256"/>
            <ac:picMk id="1026" creationId="{62599604-C902-4F10-9C51-85CD79BE7D5D}"/>
          </ac:picMkLst>
        </pc:picChg>
      </pc:sldChg>
      <pc:sldChg chg="addSp delSp modSp mod">
        <pc:chgData name="sheikha juma" userId="608ad1f2e48bc868" providerId="LiveId" clId="{7840D76E-D93E-4B8E-8AB4-6BA5BFE4490D}" dt="2021-09-30T04:29:46.320" v="4435" actId="1076"/>
        <pc:sldMkLst>
          <pc:docMk/>
          <pc:sldMk cId="0" sldId="258"/>
        </pc:sldMkLst>
        <pc:spChg chg="del">
          <ac:chgData name="sheikha juma" userId="608ad1f2e48bc868" providerId="LiveId" clId="{7840D76E-D93E-4B8E-8AB4-6BA5BFE4490D}" dt="2021-09-30T04:29:19.981" v="4430" actId="478"/>
          <ac:spMkLst>
            <pc:docMk/>
            <pc:sldMk cId="0" sldId="258"/>
            <ac:spMk id="80" creationId="{D3A384E2-E9BB-4B4A-A1A7-6E3510BC83B8}"/>
          </ac:spMkLst>
        </pc:spChg>
        <pc:spChg chg="del">
          <ac:chgData name="sheikha juma" userId="608ad1f2e48bc868" providerId="LiveId" clId="{7840D76E-D93E-4B8E-8AB4-6BA5BFE4490D}" dt="2021-09-30T04:29:19.981" v="4430" actId="478"/>
          <ac:spMkLst>
            <pc:docMk/>
            <pc:sldMk cId="0" sldId="258"/>
            <ac:spMk id="81" creationId="{625EF7D6-6456-4D2A-A039-F15A10D7A0C1}"/>
          </ac:spMkLst>
        </pc:spChg>
        <pc:spChg chg="del">
          <ac:chgData name="sheikha juma" userId="608ad1f2e48bc868" providerId="LiveId" clId="{7840D76E-D93E-4B8E-8AB4-6BA5BFE4490D}" dt="2021-09-30T04:29:19.981" v="4430" actId="478"/>
          <ac:spMkLst>
            <pc:docMk/>
            <pc:sldMk cId="0" sldId="258"/>
            <ac:spMk id="82" creationId="{A4B18C2D-1319-4D20-B2B0-7BF4C1A08F12}"/>
          </ac:spMkLst>
        </pc:spChg>
        <pc:spChg chg="del">
          <ac:chgData name="sheikha juma" userId="608ad1f2e48bc868" providerId="LiveId" clId="{7840D76E-D93E-4B8E-8AB4-6BA5BFE4490D}" dt="2021-09-30T04:29:19.981" v="4430" actId="478"/>
          <ac:spMkLst>
            <pc:docMk/>
            <pc:sldMk cId="0" sldId="258"/>
            <ac:spMk id="83" creationId="{B4F00928-719F-4920-94FF-764A39CB7947}"/>
          </ac:spMkLst>
        </pc:spChg>
        <pc:picChg chg="add mod">
          <ac:chgData name="sheikha juma" userId="608ad1f2e48bc868" providerId="LiveId" clId="{7840D76E-D93E-4B8E-8AB4-6BA5BFE4490D}" dt="2021-09-30T04:29:46.320" v="4435" actId="1076"/>
          <ac:picMkLst>
            <pc:docMk/>
            <pc:sldMk cId="0" sldId="258"/>
            <ac:picMk id="36" creationId="{D4AE502C-BD1E-4329-92B3-35C47494E0C2}"/>
          </ac:picMkLst>
        </pc:picChg>
        <pc:picChg chg="del">
          <ac:chgData name="sheikha juma" userId="608ad1f2e48bc868" providerId="LiveId" clId="{7840D76E-D93E-4B8E-8AB4-6BA5BFE4490D}" dt="2021-09-30T04:29:19.981" v="4430" actId="478"/>
          <ac:picMkLst>
            <pc:docMk/>
            <pc:sldMk cId="0" sldId="258"/>
            <ac:picMk id="79" creationId="{E6E458CB-D5C0-40F4-B901-96F97AACF0C0}"/>
          </ac:picMkLst>
        </pc:picChg>
      </pc:sldChg>
      <pc:sldChg chg="modSp mod">
        <pc:chgData name="sheikha juma" userId="608ad1f2e48bc868" providerId="LiveId" clId="{7840D76E-D93E-4B8E-8AB4-6BA5BFE4490D}" dt="2021-09-30T07:59:58.102" v="4696" actId="1036"/>
        <pc:sldMkLst>
          <pc:docMk/>
          <pc:sldMk cId="0" sldId="260"/>
        </pc:sldMkLst>
        <pc:spChg chg="mod">
          <ac:chgData name="sheikha juma" userId="608ad1f2e48bc868" providerId="LiveId" clId="{7840D76E-D93E-4B8E-8AB4-6BA5BFE4490D}" dt="2021-09-29T14:04:02.260" v="116" actId="20577"/>
          <ac:spMkLst>
            <pc:docMk/>
            <pc:sldMk cId="0" sldId="260"/>
            <ac:spMk id="10" creationId="{B1CCFFB8-8CA8-4245-9E65-CA6BA970C915}"/>
          </ac:spMkLst>
        </pc:spChg>
        <pc:picChg chg="mod">
          <ac:chgData name="sheikha juma" userId="608ad1f2e48bc868" providerId="LiveId" clId="{7840D76E-D93E-4B8E-8AB4-6BA5BFE4490D}" dt="2021-09-30T07:59:58.102" v="4696" actId="1036"/>
          <ac:picMkLst>
            <pc:docMk/>
            <pc:sldMk cId="0" sldId="260"/>
            <ac:picMk id="108" creationId="{D22DA2C4-B7F0-4FC5-95F4-EFA9C090E20C}"/>
          </ac:picMkLst>
        </pc:picChg>
      </pc:sldChg>
      <pc:sldChg chg="addSp delSp modSp mod">
        <pc:chgData name="sheikha juma" userId="608ad1f2e48bc868" providerId="LiveId" clId="{7840D76E-D93E-4B8E-8AB4-6BA5BFE4490D}" dt="2021-09-29T14:03:26.869" v="112" actId="20577"/>
        <pc:sldMkLst>
          <pc:docMk/>
          <pc:sldMk cId="0" sldId="261"/>
        </pc:sldMkLst>
        <pc:spChg chg="add mod">
          <ac:chgData name="sheikha juma" userId="608ad1f2e48bc868" providerId="LiveId" clId="{7840D76E-D93E-4B8E-8AB4-6BA5BFE4490D}" dt="2021-09-29T14:02:35" v="83" actId="1076"/>
          <ac:spMkLst>
            <pc:docMk/>
            <pc:sldMk cId="0" sldId="261"/>
            <ac:spMk id="2" creationId="{F20902B5-14FA-416B-A199-EE99D8813E88}"/>
          </ac:spMkLst>
        </pc:spChg>
        <pc:spChg chg="add mod">
          <ac:chgData name="sheikha juma" userId="608ad1f2e48bc868" providerId="LiveId" clId="{7840D76E-D93E-4B8E-8AB4-6BA5BFE4490D}" dt="2021-09-29T14:02:35" v="83" actId="1076"/>
          <ac:spMkLst>
            <pc:docMk/>
            <pc:sldMk cId="0" sldId="261"/>
            <ac:spMk id="5" creationId="{7F1CD1F1-7C4C-4BD7-B73E-9A4773636B4D}"/>
          </ac:spMkLst>
        </pc:spChg>
        <pc:spChg chg="mod">
          <ac:chgData name="sheikha juma" userId="608ad1f2e48bc868" providerId="LiveId" clId="{7840D76E-D93E-4B8E-8AB4-6BA5BFE4490D}" dt="2021-09-29T14:02:35" v="83" actId="1076"/>
          <ac:spMkLst>
            <pc:docMk/>
            <pc:sldMk cId="0" sldId="261"/>
            <ac:spMk id="6" creationId="{6D117C03-645A-442F-BD29-389D0C26B515}"/>
          </ac:spMkLst>
        </pc:spChg>
        <pc:spChg chg="add mod">
          <ac:chgData name="sheikha juma" userId="608ad1f2e48bc868" providerId="LiveId" clId="{7840D76E-D93E-4B8E-8AB4-6BA5BFE4490D}" dt="2021-09-29T14:03:16.784" v="105" actId="207"/>
          <ac:spMkLst>
            <pc:docMk/>
            <pc:sldMk cId="0" sldId="261"/>
            <ac:spMk id="7" creationId="{1811508F-73F4-4163-9342-CE2E04DAC71A}"/>
          </ac:spMkLst>
        </pc:spChg>
        <pc:spChg chg="mod">
          <ac:chgData name="sheikha juma" userId="608ad1f2e48bc868" providerId="LiveId" clId="{7840D76E-D93E-4B8E-8AB4-6BA5BFE4490D}" dt="2021-09-29T14:02:35" v="83" actId="1076"/>
          <ac:spMkLst>
            <pc:docMk/>
            <pc:sldMk cId="0" sldId="261"/>
            <ac:spMk id="9" creationId="{C743A4F8-1D15-4665-9708-60D30B3D527D}"/>
          </ac:spMkLst>
        </pc:spChg>
        <pc:spChg chg="add mod">
          <ac:chgData name="sheikha juma" userId="608ad1f2e48bc868" providerId="LiveId" clId="{7840D76E-D93E-4B8E-8AB4-6BA5BFE4490D}" dt="2021-09-29T14:02:35" v="83" actId="1076"/>
          <ac:spMkLst>
            <pc:docMk/>
            <pc:sldMk cId="0" sldId="261"/>
            <ac:spMk id="19" creationId="{29C53C50-4CAD-4061-9266-0A497F56A51C}"/>
          </ac:spMkLst>
        </pc:spChg>
        <pc:spChg chg="add mod">
          <ac:chgData name="sheikha juma" userId="608ad1f2e48bc868" providerId="LiveId" clId="{7840D76E-D93E-4B8E-8AB4-6BA5BFE4490D}" dt="2021-09-29T14:02:35" v="83" actId="1076"/>
          <ac:spMkLst>
            <pc:docMk/>
            <pc:sldMk cId="0" sldId="261"/>
            <ac:spMk id="22" creationId="{9431EDBF-1C46-456C-80EB-2B0186B4312B}"/>
          </ac:spMkLst>
        </pc:spChg>
        <pc:spChg chg="add mod">
          <ac:chgData name="sheikha juma" userId="608ad1f2e48bc868" providerId="LiveId" clId="{7840D76E-D93E-4B8E-8AB4-6BA5BFE4490D}" dt="2021-09-29T14:02:35" v="83" actId="1076"/>
          <ac:spMkLst>
            <pc:docMk/>
            <pc:sldMk cId="0" sldId="261"/>
            <ac:spMk id="24" creationId="{8C2027D7-B2B2-4C49-BF40-939E45DD16C2}"/>
          </ac:spMkLst>
        </pc:spChg>
        <pc:spChg chg="add mod">
          <ac:chgData name="sheikha juma" userId="608ad1f2e48bc868" providerId="LiveId" clId="{7840D76E-D93E-4B8E-8AB4-6BA5BFE4490D}" dt="2021-09-29T14:02:35" v="83" actId="1076"/>
          <ac:spMkLst>
            <pc:docMk/>
            <pc:sldMk cId="0" sldId="261"/>
            <ac:spMk id="25" creationId="{4C91C548-4B14-456F-A470-F19A813E92A6}"/>
          </ac:spMkLst>
        </pc:spChg>
        <pc:spChg chg="add mod">
          <ac:chgData name="sheikha juma" userId="608ad1f2e48bc868" providerId="LiveId" clId="{7840D76E-D93E-4B8E-8AB4-6BA5BFE4490D}" dt="2021-09-29T14:03:26.869" v="112" actId="20577"/>
          <ac:spMkLst>
            <pc:docMk/>
            <pc:sldMk cId="0" sldId="261"/>
            <ac:spMk id="27" creationId="{37252F06-FD14-4D4C-AC01-3D171213BEC4}"/>
          </ac:spMkLst>
        </pc:spChg>
        <pc:spChg chg="mod">
          <ac:chgData name="sheikha juma" userId="608ad1f2e48bc868" providerId="LiveId" clId="{7840D76E-D93E-4B8E-8AB4-6BA5BFE4490D}" dt="2021-09-29T14:02:35" v="83" actId="1076"/>
          <ac:spMkLst>
            <pc:docMk/>
            <pc:sldMk cId="0" sldId="261"/>
            <ac:spMk id="77" creationId="{2D4830C6-D05A-4839-8DCB-EC401353862E}"/>
          </ac:spMkLst>
        </pc:spChg>
        <pc:spChg chg="mod">
          <ac:chgData name="sheikha juma" userId="608ad1f2e48bc868" providerId="LiveId" clId="{7840D76E-D93E-4B8E-8AB4-6BA5BFE4490D}" dt="2021-09-29T14:02:35" v="83" actId="1076"/>
          <ac:spMkLst>
            <pc:docMk/>
            <pc:sldMk cId="0" sldId="261"/>
            <ac:spMk id="78" creationId="{1E346402-47E8-4B78-AD59-C7788985A7FD}"/>
          </ac:spMkLst>
        </pc:spChg>
        <pc:spChg chg="mod">
          <ac:chgData name="sheikha juma" userId="608ad1f2e48bc868" providerId="LiveId" clId="{7840D76E-D93E-4B8E-8AB4-6BA5BFE4490D}" dt="2021-09-29T14:02:35" v="83" actId="1076"/>
          <ac:spMkLst>
            <pc:docMk/>
            <pc:sldMk cId="0" sldId="261"/>
            <ac:spMk id="85" creationId="{9E3CDC30-C5F2-481F-8F2E-8367F9630B7B}"/>
          </ac:spMkLst>
        </pc:spChg>
        <pc:spChg chg="mod">
          <ac:chgData name="sheikha juma" userId="608ad1f2e48bc868" providerId="LiveId" clId="{7840D76E-D93E-4B8E-8AB4-6BA5BFE4490D}" dt="2021-09-29T14:02:35" v="83" actId="1076"/>
          <ac:spMkLst>
            <pc:docMk/>
            <pc:sldMk cId="0" sldId="261"/>
            <ac:spMk id="87" creationId="{D4D59ACB-414D-4847-AA93-BBA4EEE5D832}"/>
          </ac:spMkLst>
        </pc:spChg>
        <pc:spChg chg="mod">
          <ac:chgData name="sheikha juma" userId="608ad1f2e48bc868" providerId="LiveId" clId="{7840D76E-D93E-4B8E-8AB4-6BA5BFE4490D}" dt="2021-09-29T14:02:35" v="83" actId="1076"/>
          <ac:spMkLst>
            <pc:docMk/>
            <pc:sldMk cId="0" sldId="261"/>
            <ac:spMk id="88" creationId="{6A2F548B-003F-463D-A673-37EFF7DF77A7}"/>
          </ac:spMkLst>
        </pc:spChg>
        <pc:spChg chg="mod">
          <ac:chgData name="sheikha juma" userId="608ad1f2e48bc868" providerId="LiveId" clId="{7840D76E-D93E-4B8E-8AB4-6BA5BFE4490D}" dt="2021-09-29T14:02:35" v="83" actId="1076"/>
          <ac:spMkLst>
            <pc:docMk/>
            <pc:sldMk cId="0" sldId="261"/>
            <ac:spMk id="90" creationId="{7949702A-9EFE-4043-8463-8937AA8C2C3C}"/>
          </ac:spMkLst>
        </pc:spChg>
        <pc:spChg chg="del">
          <ac:chgData name="sheikha juma" userId="608ad1f2e48bc868" providerId="LiveId" clId="{7840D76E-D93E-4B8E-8AB4-6BA5BFE4490D}" dt="2021-09-29T13:54:44.941" v="16" actId="478"/>
          <ac:spMkLst>
            <pc:docMk/>
            <pc:sldMk cId="0" sldId="261"/>
            <ac:spMk id="654" creationId="{00000000-0000-0000-0000-000000000000}"/>
          </ac:spMkLst>
        </pc:spChg>
        <pc:grpChg chg="mod">
          <ac:chgData name="sheikha juma" userId="608ad1f2e48bc868" providerId="LiveId" clId="{7840D76E-D93E-4B8E-8AB4-6BA5BFE4490D}" dt="2021-09-29T14:02:35" v="83" actId="1076"/>
          <ac:grpSpMkLst>
            <pc:docMk/>
            <pc:sldMk cId="0" sldId="261"/>
            <ac:grpSpMk id="655" creationId="{00000000-0000-0000-0000-000000000000}"/>
          </ac:grpSpMkLst>
        </pc:grpChg>
        <pc:picChg chg="add mod modCrop">
          <ac:chgData name="sheikha juma" userId="608ad1f2e48bc868" providerId="LiveId" clId="{7840D76E-D93E-4B8E-8AB4-6BA5BFE4490D}" dt="2021-09-29T14:02:38.064" v="84" actId="1076"/>
          <ac:picMkLst>
            <pc:docMk/>
            <pc:sldMk cId="0" sldId="261"/>
            <ac:picMk id="4" creationId="{C4467F81-B134-4EF5-A5B0-2DA94A84BF31}"/>
          </ac:picMkLst>
        </pc:picChg>
        <pc:cxnChg chg="mod">
          <ac:chgData name="sheikha juma" userId="608ad1f2e48bc868" providerId="LiveId" clId="{7840D76E-D93E-4B8E-8AB4-6BA5BFE4490D}" dt="2021-09-29T14:02:35" v="83" actId="1076"/>
          <ac:cxnSpMkLst>
            <pc:docMk/>
            <pc:sldMk cId="0" sldId="261"/>
            <ac:cxnSpMk id="11" creationId="{473B4D16-245D-4C88-BE24-B560DA82186D}"/>
          </ac:cxnSpMkLst>
        </pc:cxnChg>
        <pc:cxnChg chg="mod">
          <ac:chgData name="sheikha juma" userId="608ad1f2e48bc868" providerId="LiveId" clId="{7840D76E-D93E-4B8E-8AB4-6BA5BFE4490D}" dt="2021-09-29T14:02:35" v="83" actId="1076"/>
          <ac:cxnSpMkLst>
            <pc:docMk/>
            <pc:sldMk cId="0" sldId="261"/>
            <ac:cxnSpMk id="93" creationId="{21509187-FDDC-4093-94CF-14BB497B210B}"/>
          </ac:cxnSpMkLst>
        </pc:cxnChg>
        <pc:cxnChg chg="mod">
          <ac:chgData name="sheikha juma" userId="608ad1f2e48bc868" providerId="LiveId" clId="{7840D76E-D93E-4B8E-8AB4-6BA5BFE4490D}" dt="2021-09-29T14:02:35" v="83" actId="1076"/>
          <ac:cxnSpMkLst>
            <pc:docMk/>
            <pc:sldMk cId="0" sldId="261"/>
            <ac:cxnSpMk id="94" creationId="{50231954-D624-414B-B632-139C856EC2B6}"/>
          </ac:cxnSpMkLst>
        </pc:cxnChg>
        <pc:cxnChg chg="mod">
          <ac:chgData name="sheikha juma" userId="608ad1f2e48bc868" providerId="LiveId" clId="{7840D76E-D93E-4B8E-8AB4-6BA5BFE4490D}" dt="2021-09-29T14:02:35" v="83" actId="1076"/>
          <ac:cxnSpMkLst>
            <pc:docMk/>
            <pc:sldMk cId="0" sldId="261"/>
            <ac:cxnSpMk id="98" creationId="{05EE2F4C-E4D5-4DA6-8A33-80FA3F2BB912}"/>
          </ac:cxnSpMkLst>
        </pc:cxnChg>
      </pc:sldChg>
      <pc:sldChg chg="addSp delSp modSp mod modAnim">
        <pc:chgData name="sheikha juma" userId="608ad1f2e48bc868" providerId="LiveId" clId="{7840D76E-D93E-4B8E-8AB4-6BA5BFE4490D}" dt="2021-09-29T15:40:35.129" v="1933" actId="1076"/>
        <pc:sldMkLst>
          <pc:docMk/>
          <pc:sldMk cId="0" sldId="262"/>
        </pc:sldMkLst>
        <pc:spChg chg="add del mod">
          <ac:chgData name="sheikha juma" userId="608ad1f2e48bc868" providerId="LiveId" clId="{7840D76E-D93E-4B8E-8AB4-6BA5BFE4490D}" dt="2021-09-29T14:06:26.193" v="121" actId="478"/>
          <ac:spMkLst>
            <pc:docMk/>
            <pc:sldMk cId="0" sldId="262"/>
            <ac:spMk id="3" creationId="{131EA1ED-84BA-4841-A78D-5D1C93787526}"/>
          </ac:spMkLst>
        </pc:spChg>
        <pc:spChg chg="add mod">
          <ac:chgData name="sheikha juma" userId="608ad1f2e48bc868" providerId="LiveId" clId="{7840D76E-D93E-4B8E-8AB4-6BA5BFE4490D}" dt="2021-09-29T15:20:32.861" v="1715" actId="1076"/>
          <ac:spMkLst>
            <pc:docMk/>
            <pc:sldMk cId="0" sldId="262"/>
            <ac:spMk id="4" creationId="{A949CD69-74A6-4D33-808A-8B6D01CA0EA6}"/>
          </ac:spMkLst>
        </pc:spChg>
        <pc:spChg chg="add del mod">
          <ac:chgData name="sheikha juma" userId="608ad1f2e48bc868" providerId="LiveId" clId="{7840D76E-D93E-4B8E-8AB4-6BA5BFE4490D}" dt="2021-09-29T14:08:00.336" v="208" actId="478"/>
          <ac:spMkLst>
            <pc:docMk/>
            <pc:sldMk cId="0" sldId="262"/>
            <ac:spMk id="6" creationId="{9E082FD8-F918-47DA-BB30-5F084A3F4336}"/>
          </ac:spMkLst>
        </pc:spChg>
        <pc:spChg chg="add del mod">
          <ac:chgData name="sheikha juma" userId="608ad1f2e48bc868" providerId="LiveId" clId="{7840D76E-D93E-4B8E-8AB4-6BA5BFE4490D}" dt="2021-09-29T14:08:00.336" v="208" actId="478"/>
          <ac:spMkLst>
            <pc:docMk/>
            <pc:sldMk cId="0" sldId="262"/>
            <ac:spMk id="8" creationId="{BE4B7C14-6359-4AA6-A15A-BB755CBAD99C}"/>
          </ac:spMkLst>
        </pc:spChg>
        <pc:spChg chg="add del mod">
          <ac:chgData name="sheikha juma" userId="608ad1f2e48bc868" providerId="LiveId" clId="{7840D76E-D93E-4B8E-8AB4-6BA5BFE4490D}" dt="2021-09-29T14:08:05.068" v="209" actId="478"/>
          <ac:spMkLst>
            <pc:docMk/>
            <pc:sldMk cId="0" sldId="262"/>
            <ac:spMk id="10" creationId="{168EDCA2-376E-4B26-BE68-F017190B087D}"/>
          </ac:spMkLst>
        </pc:spChg>
        <pc:spChg chg="add del mod">
          <ac:chgData name="sheikha juma" userId="608ad1f2e48bc868" providerId="LiveId" clId="{7840D76E-D93E-4B8E-8AB4-6BA5BFE4490D}" dt="2021-09-29T14:08:05.068" v="209" actId="478"/>
          <ac:spMkLst>
            <pc:docMk/>
            <pc:sldMk cId="0" sldId="262"/>
            <ac:spMk id="12" creationId="{B438BC86-F300-4A35-A674-C8C619385E7A}"/>
          </ac:spMkLst>
        </pc:spChg>
        <pc:spChg chg="add mod">
          <ac:chgData name="sheikha juma" userId="608ad1f2e48bc868" providerId="LiveId" clId="{7840D76E-D93E-4B8E-8AB4-6BA5BFE4490D}" dt="2021-09-29T15:39:39.126" v="1922" actId="20577"/>
          <ac:spMkLst>
            <pc:docMk/>
            <pc:sldMk cId="0" sldId="262"/>
            <ac:spMk id="13" creationId="{D910B9A2-F054-48D4-A836-8CCFBC7F908E}"/>
          </ac:spMkLst>
        </pc:spChg>
        <pc:spChg chg="add mod">
          <ac:chgData name="sheikha juma" userId="608ad1f2e48bc868" providerId="LiveId" clId="{7840D76E-D93E-4B8E-8AB4-6BA5BFE4490D}" dt="2021-09-29T14:59:50.073" v="1179" actId="1076"/>
          <ac:spMkLst>
            <pc:docMk/>
            <pc:sldMk cId="0" sldId="262"/>
            <ac:spMk id="14" creationId="{3998489B-6A82-4306-A3D5-B115B5CA1AA4}"/>
          </ac:spMkLst>
        </pc:spChg>
        <pc:spChg chg="add mod">
          <ac:chgData name="sheikha juma" userId="608ad1f2e48bc868" providerId="LiveId" clId="{7840D76E-D93E-4B8E-8AB4-6BA5BFE4490D}" dt="2021-09-29T15:39:27.958" v="1914" actId="1076"/>
          <ac:spMkLst>
            <pc:docMk/>
            <pc:sldMk cId="0" sldId="262"/>
            <ac:spMk id="15" creationId="{111BA5D5-A770-4BFE-B17C-DEFBE0C59F01}"/>
          </ac:spMkLst>
        </pc:spChg>
        <pc:spChg chg="add del mod">
          <ac:chgData name="sheikha juma" userId="608ad1f2e48bc868" providerId="LiveId" clId="{7840D76E-D93E-4B8E-8AB4-6BA5BFE4490D}" dt="2021-09-29T15:08:18.064" v="1499" actId="478"/>
          <ac:spMkLst>
            <pc:docMk/>
            <pc:sldMk cId="0" sldId="262"/>
            <ac:spMk id="18" creationId="{F972B320-726B-4C55-A87C-2C1EC60EC37C}"/>
          </ac:spMkLst>
        </pc:spChg>
        <pc:spChg chg="add mod">
          <ac:chgData name="sheikha juma" userId="608ad1f2e48bc868" providerId="LiveId" clId="{7840D76E-D93E-4B8E-8AB4-6BA5BFE4490D}" dt="2021-09-29T15:22:14.831" v="1770" actId="1076"/>
          <ac:spMkLst>
            <pc:docMk/>
            <pc:sldMk cId="0" sldId="262"/>
            <ac:spMk id="19" creationId="{8FB12C57-A992-4D58-BA6B-18FC2644CF89}"/>
          </ac:spMkLst>
        </pc:spChg>
        <pc:spChg chg="add mod">
          <ac:chgData name="sheikha juma" userId="608ad1f2e48bc868" providerId="LiveId" clId="{7840D76E-D93E-4B8E-8AB4-6BA5BFE4490D}" dt="2021-09-29T15:22:47.441" v="1777" actId="1038"/>
          <ac:spMkLst>
            <pc:docMk/>
            <pc:sldMk cId="0" sldId="262"/>
            <ac:spMk id="25" creationId="{0005384F-8B60-44AD-910A-E3CC0FB31DA6}"/>
          </ac:spMkLst>
        </pc:spChg>
        <pc:spChg chg="add mod">
          <ac:chgData name="sheikha juma" userId="608ad1f2e48bc868" providerId="LiveId" clId="{7840D76E-D93E-4B8E-8AB4-6BA5BFE4490D}" dt="2021-09-29T15:31:29.222" v="1858" actId="164"/>
          <ac:spMkLst>
            <pc:docMk/>
            <pc:sldMk cId="0" sldId="262"/>
            <ac:spMk id="26" creationId="{DCA2802D-F138-478A-88F6-B218C1CEF400}"/>
          </ac:spMkLst>
        </pc:spChg>
        <pc:spChg chg="add mod">
          <ac:chgData name="sheikha juma" userId="608ad1f2e48bc868" providerId="LiveId" clId="{7840D76E-D93E-4B8E-8AB4-6BA5BFE4490D}" dt="2021-09-29T15:31:29.222" v="1858" actId="164"/>
          <ac:spMkLst>
            <pc:docMk/>
            <pc:sldMk cId="0" sldId="262"/>
            <ac:spMk id="27" creationId="{4E09A60B-9C9A-4B26-84E6-7A2B66EE183E}"/>
          </ac:spMkLst>
        </pc:spChg>
        <pc:spChg chg="add mod">
          <ac:chgData name="sheikha juma" userId="608ad1f2e48bc868" providerId="LiveId" clId="{7840D76E-D93E-4B8E-8AB4-6BA5BFE4490D}" dt="2021-09-29T15:17:27.145" v="1650" actId="1076"/>
          <ac:spMkLst>
            <pc:docMk/>
            <pc:sldMk cId="0" sldId="262"/>
            <ac:spMk id="28" creationId="{EE5A6B3B-4FAF-4A06-B1B8-1C8DE6158080}"/>
          </ac:spMkLst>
        </pc:spChg>
        <pc:spChg chg="add mod">
          <ac:chgData name="sheikha juma" userId="608ad1f2e48bc868" providerId="LiveId" clId="{7840D76E-D93E-4B8E-8AB4-6BA5BFE4490D}" dt="2021-09-29T15:36:02.780" v="1889" actId="1076"/>
          <ac:spMkLst>
            <pc:docMk/>
            <pc:sldMk cId="0" sldId="262"/>
            <ac:spMk id="29" creationId="{85C9E48F-A5E4-444E-B892-DC774690C834}"/>
          </ac:spMkLst>
        </pc:spChg>
        <pc:spChg chg="add mod">
          <ac:chgData name="sheikha juma" userId="608ad1f2e48bc868" providerId="LiveId" clId="{7840D76E-D93E-4B8E-8AB4-6BA5BFE4490D}" dt="2021-09-29T15:19:35.509" v="1692" actId="1076"/>
          <ac:spMkLst>
            <pc:docMk/>
            <pc:sldMk cId="0" sldId="262"/>
            <ac:spMk id="30" creationId="{4A580BC2-42CC-4526-B83D-A309ADF0EA29}"/>
          </ac:spMkLst>
        </pc:spChg>
        <pc:spChg chg="add mod">
          <ac:chgData name="sheikha juma" userId="608ad1f2e48bc868" providerId="LiveId" clId="{7840D76E-D93E-4B8E-8AB4-6BA5BFE4490D}" dt="2021-09-29T15:21:26.444" v="1726" actId="403"/>
          <ac:spMkLst>
            <pc:docMk/>
            <pc:sldMk cId="0" sldId="262"/>
            <ac:spMk id="31" creationId="{63936609-D83A-4423-A0CC-C203B6BA0C47}"/>
          </ac:spMkLst>
        </pc:spChg>
        <pc:spChg chg="add mod">
          <ac:chgData name="sheikha juma" userId="608ad1f2e48bc868" providerId="LiveId" clId="{7840D76E-D93E-4B8E-8AB4-6BA5BFE4490D}" dt="2021-09-29T15:22:01.906" v="1769" actId="403"/>
          <ac:spMkLst>
            <pc:docMk/>
            <pc:sldMk cId="0" sldId="262"/>
            <ac:spMk id="32" creationId="{26FF0C32-46E4-453F-9FD8-B8925802C829}"/>
          </ac:spMkLst>
        </pc:spChg>
        <pc:spChg chg="add mod">
          <ac:chgData name="sheikha juma" userId="608ad1f2e48bc868" providerId="LiveId" clId="{7840D76E-D93E-4B8E-8AB4-6BA5BFE4490D}" dt="2021-09-29T15:39:23.395" v="1912" actId="1076"/>
          <ac:spMkLst>
            <pc:docMk/>
            <pc:sldMk cId="0" sldId="262"/>
            <ac:spMk id="41" creationId="{F15A68CF-E9CE-4AF5-B1B6-D2CE4B1558F6}"/>
          </ac:spMkLst>
        </pc:spChg>
        <pc:spChg chg="add mod">
          <ac:chgData name="sheikha juma" userId="608ad1f2e48bc868" providerId="LiveId" clId="{7840D76E-D93E-4B8E-8AB4-6BA5BFE4490D}" dt="2021-09-29T15:39:20.680" v="1911" actId="1076"/>
          <ac:spMkLst>
            <pc:docMk/>
            <pc:sldMk cId="0" sldId="262"/>
            <ac:spMk id="42" creationId="{0A187CB4-4323-4503-A518-ED096DFDB9E0}"/>
          </ac:spMkLst>
        </pc:spChg>
        <pc:spChg chg="add mod">
          <ac:chgData name="sheikha juma" userId="608ad1f2e48bc868" providerId="LiveId" clId="{7840D76E-D93E-4B8E-8AB4-6BA5BFE4490D}" dt="2021-09-29T15:20:22.989" v="1713" actId="1076"/>
          <ac:spMkLst>
            <pc:docMk/>
            <pc:sldMk cId="0" sldId="262"/>
            <ac:spMk id="43" creationId="{515A33AE-C1D1-47C3-915A-5C909A93AE02}"/>
          </ac:spMkLst>
        </pc:spChg>
        <pc:spChg chg="add mod">
          <ac:chgData name="sheikha juma" userId="608ad1f2e48bc868" providerId="LiveId" clId="{7840D76E-D93E-4B8E-8AB4-6BA5BFE4490D}" dt="2021-09-29T15:22:14.831" v="1770" actId="1076"/>
          <ac:spMkLst>
            <pc:docMk/>
            <pc:sldMk cId="0" sldId="262"/>
            <ac:spMk id="54" creationId="{96DB6E1F-3355-47B7-B95C-1C585498C18C}"/>
          </ac:spMkLst>
        </pc:spChg>
        <pc:spChg chg="add mod">
          <ac:chgData name="sheikha juma" userId="608ad1f2e48bc868" providerId="LiveId" clId="{7840D76E-D93E-4B8E-8AB4-6BA5BFE4490D}" dt="2021-09-29T15:22:14.831" v="1770" actId="1076"/>
          <ac:spMkLst>
            <pc:docMk/>
            <pc:sldMk cId="0" sldId="262"/>
            <ac:spMk id="55" creationId="{5FAD099C-E65C-4677-97B0-EED71C67F5DE}"/>
          </ac:spMkLst>
        </pc:spChg>
        <pc:spChg chg="add mod">
          <ac:chgData name="sheikha juma" userId="608ad1f2e48bc868" providerId="LiveId" clId="{7840D76E-D93E-4B8E-8AB4-6BA5BFE4490D}" dt="2021-09-29T15:22:14.831" v="1770" actId="1076"/>
          <ac:spMkLst>
            <pc:docMk/>
            <pc:sldMk cId="0" sldId="262"/>
            <ac:spMk id="62" creationId="{95BF9F0C-67F7-47C7-9D28-26D12418942F}"/>
          </ac:spMkLst>
        </pc:spChg>
        <pc:spChg chg="add mod">
          <ac:chgData name="sheikha juma" userId="608ad1f2e48bc868" providerId="LiveId" clId="{7840D76E-D93E-4B8E-8AB4-6BA5BFE4490D}" dt="2021-09-29T15:22:14.831" v="1770" actId="1076"/>
          <ac:spMkLst>
            <pc:docMk/>
            <pc:sldMk cId="0" sldId="262"/>
            <ac:spMk id="63" creationId="{742E2511-39C1-4F4E-9A11-13F06F7D4774}"/>
          </ac:spMkLst>
        </pc:spChg>
        <pc:spChg chg="add mod">
          <ac:chgData name="sheikha juma" userId="608ad1f2e48bc868" providerId="LiveId" clId="{7840D76E-D93E-4B8E-8AB4-6BA5BFE4490D}" dt="2021-09-29T15:27:17.959" v="1833" actId="14100"/>
          <ac:spMkLst>
            <pc:docMk/>
            <pc:sldMk cId="0" sldId="262"/>
            <ac:spMk id="64" creationId="{99650AD7-A888-49FE-99F6-DBEDD3FC30DF}"/>
          </ac:spMkLst>
        </pc:spChg>
        <pc:spChg chg="add mod">
          <ac:chgData name="sheikha juma" userId="608ad1f2e48bc868" providerId="LiveId" clId="{7840D76E-D93E-4B8E-8AB4-6BA5BFE4490D}" dt="2021-09-29T15:22:14.831" v="1770" actId="1076"/>
          <ac:spMkLst>
            <pc:docMk/>
            <pc:sldMk cId="0" sldId="262"/>
            <ac:spMk id="65" creationId="{09BB8B17-DA01-4E53-8DEF-A74BD258248D}"/>
          </ac:spMkLst>
        </pc:spChg>
        <pc:spChg chg="add mod">
          <ac:chgData name="sheikha juma" userId="608ad1f2e48bc868" providerId="LiveId" clId="{7840D76E-D93E-4B8E-8AB4-6BA5BFE4490D}" dt="2021-09-29T15:22:31.474" v="1773" actId="1076"/>
          <ac:spMkLst>
            <pc:docMk/>
            <pc:sldMk cId="0" sldId="262"/>
            <ac:spMk id="72" creationId="{575552E7-B3AB-4CC8-909E-CD9392029081}"/>
          </ac:spMkLst>
        </pc:spChg>
        <pc:spChg chg="add mod">
          <ac:chgData name="sheikha juma" userId="608ad1f2e48bc868" providerId="LiveId" clId="{7840D76E-D93E-4B8E-8AB4-6BA5BFE4490D}" dt="2021-09-29T15:22:27.643" v="1772" actId="1076"/>
          <ac:spMkLst>
            <pc:docMk/>
            <pc:sldMk cId="0" sldId="262"/>
            <ac:spMk id="73" creationId="{398F3453-41AE-4F25-B3E0-4CD7258626E8}"/>
          </ac:spMkLst>
        </pc:spChg>
        <pc:spChg chg="add mod">
          <ac:chgData name="sheikha juma" userId="608ad1f2e48bc868" providerId="LiveId" clId="{7840D76E-D93E-4B8E-8AB4-6BA5BFE4490D}" dt="2021-09-29T15:22:36.569" v="1774" actId="1076"/>
          <ac:spMkLst>
            <pc:docMk/>
            <pc:sldMk cId="0" sldId="262"/>
            <ac:spMk id="74" creationId="{A26AD133-AB4C-4838-95F6-02E21CFEAF3E}"/>
          </ac:spMkLst>
        </pc:spChg>
        <pc:spChg chg="add mod">
          <ac:chgData name="sheikha juma" userId="608ad1f2e48bc868" providerId="LiveId" clId="{7840D76E-D93E-4B8E-8AB4-6BA5BFE4490D}" dt="2021-09-29T15:22:40.111" v="1775" actId="1076"/>
          <ac:spMkLst>
            <pc:docMk/>
            <pc:sldMk cId="0" sldId="262"/>
            <ac:spMk id="75" creationId="{31781244-85A8-4FEF-95B2-05375F2C2CC9}"/>
          </ac:spMkLst>
        </pc:spChg>
        <pc:spChg chg="add mod">
          <ac:chgData name="sheikha juma" userId="608ad1f2e48bc868" providerId="LiveId" clId="{7840D76E-D93E-4B8E-8AB4-6BA5BFE4490D}" dt="2021-09-29T15:22:14.831" v="1770" actId="1076"/>
          <ac:spMkLst>
            <pc:docMk/>
            <pc:sldMk cId="0" sldId="262"/>
            <ac:spMk id="77" creationId="{9E51A05F-51F2-40A9-8EC7-BCF6A7C48437}"/>
          </ac:spMkLst>
        </pc:spChg>
        <pc:spChg chg="add mod">
          <ac:chgData name="sheikha juma" userId="608ad1f2e48bc868" providerId="LiveId" clId="{7840D76E-D93E-4B8E-8AB4-6BA5BFE4490D}" dt="2021-09-29T15:22:27.643" v="1772" actId="1076"/>
          <ac:spMkLst>
            <pc:docMk/>
            <pc:sldMk cId="0" sldId="262"/>
            <ac:spMk id="78" creationId="{4CFC4CEF-2866-4566-8989-385A9AFB18DC}"/>
          </ac:spMkLst>
        </pc:spChg>
        <pc:spChg chg="add mod">
          <ac:chgData name="sheikha juma" userId="608ad1f2e48bc868" providerId="LiveId" clId="{7840D76E-D93E-4B8E-8AB4-6BA5BFE4490D}" dt="2021-09-29T15:22:27.643" v="1772" actId="1076"/>
          <ac:spMkLst>
            <pc:docMk/>
            <pc:sldMk cId="0" sldId="262"/>
            <ac:spMk id="79" creationId="{B1B62ACC-3562-4AAB-9FBA-70FB64BEF200}"/>
          </ac:spMkLst>
        </pc:spChg>
        <pc:spChg chg="add mod">
          <ac:chgData name="sheikha juma" userId="608ad1f2e48bc868" providerId="LiveId" clId="{7840D76E-D93E-4B8E-8AB4-6BA5BFE4490D}" dt="2021-09-29T15:22:36.569" v="1774" actId="1076"/>
          <ac:spMkLst>
            <pc:docMk/>
            <pc:sldMk cId="0" sldId="262"/>
            <ac:spMk id="80" creationId="{F4DD9E4F-2632-4D09-B09A-A361125B4A4F}"/>
          </ac:spMkLst>
        </pc:spChg>
        <pc:spChg chg="add mod">
          <ac:chgData name="sheikha juma" userId="608ad1f2e48bc868" providerId="LiveId" clId="{7840D76E-D93E-4B8E-8AB4-6BA5BFE4490D}" dt="2021-09-29T15:22:36.569" v="1774" actId="1076"/>
          <ac:spMkLst>
            <pc:docMk/>
            <pc:sldMk cId="0" sldId="262"/>
            <ac:spMk id="81" creationId="{D8E0647F-E5E9-43B8-A20D-24D14316D9CF}"/>
          </ac:spMkLst>
        </pc:spChg>
        <pc:spChg chg="add del mod">
          <ac:chgData name="sheikha juma" userId="608ad1f2e48bc868" providerId="LiveId" clId="{7840D76E-D93E-4B8E-8AB4-6BA5BFE4490D}" dt="2021-09-29T15:14:41.433" v="1600" actId="478"/>
          <ac:spMkLst>
            <pc:docMk/>
            <pc:sldMk cId="0" sldId="262"/>
            <ac:spMk id="83" creationId="{CD2454CF-0E1C-4740-8B6F-60B7E0475E91}"/>
          </ac:spMkLst>
        </pc:spChg>
        <pc:spChg chg="add mod">
          <ac:chgData name="sheikha juma" userId="608ad1f2e48bc868" providerId="LiveId" clId="{7840D76E-D93E-4B8E-8AB4-6BA5BFE4490D}" dt="2021-09-29T15:31:29.222" v="1858" actId="164"/>
          <ac:spMkLst>
            <pc:docMk/>
            <pc:sldMk cId="0" sldId="262"/>
            <ac:spMk id="85" creationId="{93A2A2DA-1EF7-4552-9CEE-7B13E984606E}"/>
          </ac:spMkLst>
        </pc:spChg>
        <pc:spChg chg="add mod">
          <ac:chgData name="sheikha juma" userId="608ad1f2e48bc868" providerId="LiveId" clId="{7840D76E-D93E-4B8E-8AB4-6BA5BFE4490D}" dt="2021-09-29T15:31:29.222" v="1858" actId="164"/>
          <ac:spMkLst>
            <pc:docMk/>
            <pc:sldMk cId="0" sldId="262"/>
            <ac:spMk id="86" creationId="{2635370A-ACC9-49A2-90E9-D1754F44C744}"/>
          </ac:spMkLst>
        </pc:spChg>
        <pc:spChg chg="add mod">
          <ac:chgData name="sheikha juma" userId="608ad1f2e48bc868" providerId="LiveId" clId="{7840D76E-D93E-4B8E-8AB4-6BA5BFE4490D}" dt="2021-09-29T15:31:29.222" v="1858" actId="164"/>
          <ac:spMkLst>
            <pc:docMk/>
            <pc:sldMk cId="0" sldId="262"/>
            <ac:spMk id="87" creationId="{F425A5CD-2BDD-4FC4-94B3-ED5B69FB35B3}"/>
          </ac:spMkLst>
        </pc:spChg>
        <pc:spChg chg="add mod">
          <ac:chgData name="sheikha juma" userId="608ad1f2e48bc868" providerId="LiveId" clId="{7840D76E-D93E-4B8E-8AB4-6BA5BFE4490D}" dt="2021-09-29T15:31:29.222" v="1858" actId="164"/>
          <ac:spMkLst>
            <pc:docMk/>
            <pc:sldMk cId="0" sldId="262"/>
            <ac:spMk id="88" creationId="{AD0802B7-DA81-4B99-A295-D90D81120AB9}"/>
          </ac:spMkLst>
        </pc:spChg>
        <pc:spChg chg="add mod">
          <ac:chgData name="sheikha juma" userId="608ad1f2e48bc868" providerId="LiveId" clId="{7840D76E-D93E-4B8E-8AB4-6BA5BFE4490D}" dt="2021-09-29T15:31:29.222" v="1858" actId="164"/>
          <ac:spMkLst>
            <pc:docMk/>
            <pc:sldMk cId="0" sldId="262"/>
            <ac:spMk id="89" creationId="{AE1F9206-B3A8-4054-9284-F570EB8A66D1}"/>
          </ac:spMkLst>
        </pc:spChg>
        <pc:spChg chg="add mod">
          <ac:chgData name="sheikha juma" userId="608ad1f2e48bc868" providerId="LiveId" clId="{7840D76E-D93E-4B8E-8AB4-6BA5BFE4490D}" dt="2021-09-29T15:17:33.085" v="1652" actId="1076"/>
          <ac:spMkLst>
            <pc:docMk/>
            <pc:sldMk cId="0" sldId="262"/>
            <ac:spMk id="91" creationId="{EB27B054-E98B-4757-A023-795565623365}"/>
          </ac:spMkLst>
        </pc:spChg>
        <pc:spChg chg="add mod">
          <ac:chgData name="sheikha juma" userId="608ad1f2e48bc868" providerId="LiveId" clId="{7840D76E-D93E-4B8E-8AB4-6BA5BFE4490D}" dt="2021-09-29T15:17:37.536" v="1654" actId="1076"/>
          <ac:spMkLst>
            <pc:docMk/>
            <pc:sldMk cId="0" sldId="262"/>
            <ac:spMk id="92" creationId="{1BE845FD-D8D3-4DD6-8AF7-AAB16A2A4EAF}"/>
          </ac:spMkLst>
        </pc:spChg>
        <pc:spChg chg="add mod">
          <ac:chgData name="sheikha juma" userId="608ad1f2e48bc868" providerId="LiveId" clId="{7840D76E-D93E-4B8E-8AB4-6BA5BFE4490D}" dt="2021-09-29T15:36:02.780" v="1889" actId="1076"/>
          <ac:spMkLst>
            <pc:docMk/>
            <pc:sldMk cId="0" sldId="262"/>
            <ac:spMk id="94" creationId="{0AAA7847-3CF4-4936-B595-D3BAE82A2BB2}"/>
          </ac:spMkLst>
        </pc:spChg>
        <pc:spChg chg="add mod">
          <ac:chgData name="sheikha juma" userId="608ad1f2e48bc868" providerId="LiveId" clId="{7840D76E-D93E-4B8E-8AB4-6BA5BFE4490D}" dt="2021-09-29T15:36:02.780" v="1889" actId="1076"/>
          <ac:spMkLst>
            <pc:docMk/>
            <pc:sldMk cId="0" sldId="262"/>
            <ac:spMk id="95" creationId="{98DAF318-43D4-4655-8224-AC3A96D65244}"/>
          </ac:spMkLst>
        </pc:spChg>
        <pc:spChg chg="add mod">
          <ac:chgData name="sheikha juma" userId="608ad1f2e48bc868" providerId="LiveId" clId="{7840D76E-D93E-4B8E-8AB4-6BA5BFE4490D}" dt="2021-09-29T15:19:02.756" v="1682" actId="1076"/>
          <ac:spMkLst>
            <pc:docMk/>
            <pc:sldMk cId="0" sldId="262"/>
            <ac:spMk id="96" creationId="{EC921D2F-363E-41F9-9452-606FF1E9FAD7}"/>
          </ac:spMkLst>
        </pc:spChg>
        <pc:spChg chg="add del mod">
          <ac:chgData name="sheikha juma" userId="608ad1f2e48bc868" providerId="LiveId" clId="{7840D76E-D93E-4B8E-8AB4-6BA5BFE4490D}" dt="2021-09-29T15:19:44.620" v="1694" actId="478"/>
          <ac:spMkLst>
            <pc:docMk/>
            <pc:sldMk cId="0" sldId="262"/>
            <ac:spMk id="99" creationId="{9BDA8535-B867-4DD8-8393-D7749DB1A3A8}"/>
          </ac:spMkLst>
        </pc:spChg>
        <pc:spChg chg="add del mod">
          <ac:chgData name="sheikha juma" userId="608ad1f2e48bc868" providerId="LiveId" clId="{7840D76E-D93E-4B8E-8AB4-6BA5BFE4490D}" dt="2021-09-29T15:19:44.620" v="1694" actId="478"/>
          <ac:spMkLst>
            <pc:docMk/>
            <pc:sldMk cId="0" sldId="262"/>
            <ac:spMk id="100" creationId="{8202AD6E-BE9A-4192-8BAA-77B8695AE824}"/>
          </ac:spMkLst>
        </pc:spChg>
        <pc:spChg chg="add del mod">
          <ac:chgData name="sheikha juma" userId="608ad1f2e48bc868" providerId="LiveId" clId="{7840D76E-D93E-4B8E-8AB4-6BA5BFE4490D}" dt="2021-09-29T15:19:44.620" v="1694" actId="478"/>
          <ac:spMkLst>
            <pc:docMk/>
            <pc:sldMk cId="0" sldId="262"/>
            <ac:spMk id="101" creationId="{298BC527-5D3E-4C2A-8506-C6A5BF2682B4}"/>
          </ac:spMkLst>
        </pc:spChg>
        <pc:spChg chg="add mod">
          <ac:chgData name="sheikha juma" userId="608ad1f2e48bc868" providerId="LiveId" clId="{7840D76E-D93E-4B8E-8AB4-6BA5BFE4490D}" dt="2021-09-29T15:20:11.982" v="1711" actId="1076"/>
          <ac:spMkLst>
            <pc:docMk/>
            <pc:sldMk cId="0" sldId="262"/>
            <ac:spMk id="102" creationId="{DE638F0F-11C5-4E3D-8396-5C68CB906C44}"/>
          </ac:spMkLst>
        </pc:spChg>
        <pc:spChg chg="add mod">
          <ac:chgData name="sheikha juma" userId="608ad1f2e48bc868" providerId="LiveId" clId="{7840D76E-D93E-4B8E-8AB4-6BA5BFE4490D}" dt="2021-09-29T15:22:58.069" v="1779" actId="1076"/>
          <ac:spMkLst>
            <pc:docMk/>
            <pc:sldMk cId="0" sldId="262"/>
            <ac:spMk id="105" creationId="{B4E91915-1E76-4165-9A64-68E2CB702996}"/>
          </ac:spMkLst>
        </pc:spChg>
        <pc:spChg chg="add mod">
          <ac:chgData name="sheikha juma" userId="608ad1f2e48bc868" providerId="LiveId" clId="{7840D76E-D93E-4B8E-8AB4-6BA5BFE4490D}" dt="2021-09-29T15:23:10.477" v="1784" actId="1076"/>
          <ac:spMkLst>
            <pc:docMk/>
            <pc:sldMk cId="0" sldId="262"/>
            <ac:spMk id="106" creationId="{C7BE542A-0D5E-47D3-9D19-D287B09007A9}"/>
          </ac:spMkLst>
        </pc:spChg>
        <pc:spChg chg="add del mod">
          <ac:chgData name="sheikha juma" userId="608ad1f2e48bc868" providerId="LiveId" clId="{7840D76E-D93E-4B8E-8AB4-6BA5BFE4490D}" dt="2021-09-29T15:24:31.999" v="1802"/>
          <ac:spMkLst>
            <pc:docMk/>
            <pc:sldMk cId="0" sldId="262"/>
            <ac:spMk id="107" creationId="{B82DB6F7-A8E8-4AFE-88FF-7B18A9AD2DD5}"/>
          </ac:spMkLst>
        </pc:spChg>
        <pc:spChg chg="add del mod">
          <ac:chgData name="sheikha juma" userId="608ad1f2e48bc868" providerId="LiveId" clId="{7840D76E-D93E-4B8E-8AB4-6BA5BFE4490D}" dt="2021-09-29T15:24:30.216" v="1799"/>
          <ac:spMkLst>
            <pc:docMk/>
            <pc:sldMk cId="0" sldId="262"/>
            <ac:spMk id="108" creationId="{3D24DC81-1A8D-4D97-BE69-5D9D9EF0A542}"/>
          </ac:spMkLst>
        </pc:spChg>
        <pc:spChg chg="add mod">
          <ac:chgData name="sheikha juma" userId="608ad1f2e48bc868" providerId="LiveId" clId="{7840D76E-D93E-4B8E-8AB4-6BA5BFE4490D}" dt="2021-09-29T15:39:25.827" v="1913" actId="1076"/>
          <ac:spMkLst>
            <pc:docMk/>
            <pc:sldMk cId="0" sldId="262"/>
            <ac:spMk id="110" creationId="{36D7E557-360B-461E-8439-A92EF64091D3}"/>
          </ac:spMkLst>
        </pc:spChg>
        <pc:spChg chg="add del mod">
          <ac:chgData name="sheikha juma" userId="608ad1f2e48bc868" providerId="LiveId" clId="{7840D76E-D93E-4B8E-8AB4-6BA5BFE4490D}" dt="2021-09-29T15:40:01.912" v="1926" actId="478"/>
          <ac:spMkLst>
            <pc:docMk/>
            <pc:sldMk cId="0" sldId="262"/>
            <ac:spMk id="112" creationId="{377235F7-2AC1-47CD-9F43-86476664243E}"/>
          </ac:spMkLst>
        </pc:spChg>
        <pc:spChg chg="add del mod">
          <ac:chgData name="sheikha juma" userId="608ad1f2e48bc868" providerId="LiveId" clId="{7840D76E-D93E-4B8E-8AB4-6BA5BFE4490D}" dt="2021-09-29T15:40:07.175" v="1928"/>
          <ac:spMkLst>
            <pc:docMk/>
            <pc:sldMk cId="0" sldId="262"/>
            <ac:spMk id="113" creationId="{2335477A-EDA0-491E-8170-5DE929BA3E18}"/>
          </ac:spMkLst>
        </pc:spChg>
        <pc:spChg chg="add mod">
          <ac:chgData name="sheikha juma" userId="608ad1f2e48bc868" providerId="LiveId" clId="{7840D76E-D93E-4B8E-8AB4-6BA5BFE4490D}" dt="2021-09-29T15:40:31.612" v="1932" actId="1076"/>
          <ac:spMkLst>
            <pc:docMk/>
            <pc:sldMk cId="0" sldId="262"/>
            <ac:spMk id="114" creationId="{CFF986C5-4619-4632-9492-907F963E2339}"/>
          </ac:spMkLst>
        </pc:spChg>
        <pc:spChg chg="add mod">
          <ac:chgData name="sheikha juma" userId="608ad1f2e48bc868" providerId="LiveId" clId="{7840D76E-D93E-4B8E-8AB4-6BA5BFE4490D}" dt="2021-09-29T15:40:35.129" v="1933" actId="1076"/>
          <ac:spMkLst>
            <pc:docMk/>
            <pc:sldMk cId="0" sldId="262"/>
            <ac:spMk id="115" creationId="{B0DCF390-029B-48BD-BA6A-AA9747303CE6}"/>
          </ac:spMkLst>
        </pc:spChg>
        <pc:spChg chg="mod">
          <ac:chgData name="sheikha juma" userId="608ad1f2e48bc868" providerId="LiveId" clId="{7840D76E-D93E-4B8E-8AB4-6BA5BFE4490D}" dt="2021-09-29T15:20:29.023" v="1714" actId="1076"/>
          <ac:spMkLst>
            <pc:docMk/>
            <pc:sldMk cId="0" sldId="262"/>
            <ac:spMk id="731" creationId="{00000000-0000-0000-0000-000000000000}"/>
          </ac:spMkLst>
        </pc:spChg>
        <pc:spChg chg="del">
          <ac:chgData name="sheikha juma" userId="608ad1f2e48bc868" providerId="LiveId" clId="{7840D76E-D93E-4B8E-8AB4-6BA5BFE4490D}" dt="2021-09-29T14:06:21.857" v="120" actId="478"/>
          <ac:spMkLst>
            <pc:docMk/>
            <pc:sldMk cId="0" sldId="262"/>
            <ac:spMk id="735" creationId="{00000000-0000-0000-0000-000000000000}"/>
          </ac:spMkLst>
        </pc:spChg>
        <pc:spChg chg="del">
          <ac:chgData name="sheikha juma" userId="608ad1f2e48bc868" providerId="LiveId" clId="{7840D76E-D93E-4B8E-8AB4-6BA5BFE4490D}" dt="2021-09-29T14:08:00.336" v="208" actId="478"/>
          <ac:spMkLst>
            <pc:docMk/>
            <pc:sldMk cId="0" sldId="262"/>
            <ac:spMk id="736" creationId="{00000000-0000-0000-0000-000000000000}"/>
          </ac:spMkLst>
        </pc:spChg>
        <pc:spChg chg="del">
          <ac:chgData name="sheikha juma" userId="608ad1f2e48bc868" providerId="LiveId" clId="{7840D76E-D93E-4B8E-8AB4-6BA5BFE4490D}" dt="2021-09-29T14:07:57.257" v="207" actId="478"/>
          <ac:spMkLst>
            <pc:docMk/>
            <pc:sldMk cId="0" sldId="262"/>
            <ac:spMk id="737" creationId="{00000000-0000-0000-0000-000000000000}"/>
          </ac:spMkLst>
        </pc:spChg>
        <pc:spChg chg="del">
          <ac:chgData name="sheikha juma" userId="608ad1f2e48bc868" providerId="LiveId" clId="{7840D76E-D93E-4B8E-8AB4-6BA5BFE4490D}" dt="2021-09-29T14:08:00.336" v="208" actId="478"/>
          <ac:spMkLst>
            <pc:docMk/>
            <pc:sldMk cId="0" sldId="262"/>
            <ac:spMk id="738" creationId="{00000000-0000-0000-0000-000000000000}"/>
          </ac:spMkLst>
        </pc:spChg>
        <pc:spChg chg="del">
          <ac:chgData name="sheikha juma" userId="608ad1f2e48bc868" providerId="LiveId" clId="{7840D76E-D93E-4B8E-8AB4-6BA5BFE4490D}" dt="2021-09-29T14:07:57.257" v="207" actId="478"/>
          <ac:spMkLst>
            <pc:docMk/>
            <pc:sldMk cId="0" sldId="262"/>
            <ac:spMk id="739" creationId="{00000000-0000-0000-0000-000000000000}"/>
          </ac:spMkLst>
        </pc:spChg>
        <pc:spChg chg="del">
          <ac:chgData name="sheikha juma" userId="608ad1f2e48bc868" providerId="LiveId" clId="{7840D76E-D93E-4B8E-8AB4-6BA5BFE4490D}" dt="2021-09-29T14:07:57.257" v="207" actId="478"/>
          <ac:spMkLst>
            <pc:docMk/>
            <pc:sldMk cId="0" sldId="262"/>
            <ac:spMk id="740" creationId="{00000000-0000-0000-0000-000000000000}"/>
          </ac:spMkLst>
        </pc:spChg>
        <pc:spChg chg="del">
          <ac:chgData name="sheikha juma" userId="608ad1f2e48bc868" providerId="LiveId" clId="{7840D76E-D93E-4B8E-8AB4-6BA5BFE4490D}" dt="2021-09-29T14:07:57.257" v="207" actId="478"/>
          <ac:spMkLst>
            <pc:docMk/>
            <pc:sldMk cId="0" sldId="262"/>
            <ac:spMk id="741" creationId="{00000000-0000-0000-0000-000000000000}"/>
          </ac:spMkLst>
        </pc:spChg>
        <pc:grpChg chg="add mod">
          <ac:chgData name="sheikha juma" userId="608ad1f2e48bc868" providerId="LiveId" clId="{7840D76E-D93E-4B8E-8AB4-6BA5BFE4490D}" dt="2021-09-29T15:22:14.831" v="1770" actId="1076"/>
          <ac:grpSpMkLst>
            <pc:docMk/>
            <pc:sldMk cId="0" sldId="262"/>
            <ac:grpSpMk id="24" creationId="{0A5F0A66-C23B-46E0-8507-C5E87B7CA517}"/>
          </ac:grpSpMkLst>
        </pc:grpChg>
        <pc:grpChg chg="add mod">
          <ac:chgData name="sheikha juma" userId="608ad1f2e48bc868" providerId="LiveId" clId="{7840D76E-D93E-4B8E-8AB4-6BA5BFE4490D}" dt="2021-09-29T15:35:12.637" v="1880" actId="1076"/>
          <ac:grpSpMkLst>
            <pc:docMk/>
            <pc:sldMk cId="0" sldId="262"/>
            <ac:grpSpMk id="34" creationId="{017B6F33-AF96-4D0E-9FBE-2233FE2E7357}"/>
          </ac:grpSpMkLst>
        </pc:grpChg>
        <pc:grpChg chg="add mod">
          <ac:chgData name="sheikha juma" userId="608ad1f2e48bc868" providerId="LiveId" clId="{7840D76E-D93E-4B8E-8AB4-6BA5BFE4490D}" dt="2021-09-29T15:22:44.191" v="1776" actId="1038"/>
          <ac:grpSpMkLst>
            <pc:docMk/>
            <pc:sldMk cId="0" sldId="262"/>
            <ac:grpSpMk id="56" creationId="{9DEC7480-FAB3-443C-926B-FEC717803564}"/>
          </ac:grpSpMkLst>
        </pc:grpChg>
        <pc:grpChg chg="add mod">
          <ac:chgData name="sheikha juma" userId="608ad1f2e48bc868" providerId="LiveId" clId="{7840D76E-D93E-4B8E-8AB4-6BA5BFE4490D}" dt="2021-09-29T15:22:14.831" v="1770" actId="1076"/>
          <ac:grpSpMkLst>
            <pc:docMk/>
            <pc:sldMk cId="0" sldId="262"/>
            <ac:grpSpMk id="59" creationId="{E91783C4-FECB-4620-8FDC-21E2E34483C1}"/>
          </ac:grpSpMkLst>
        </pc:grpChg>
        <pc:grpChg chg="add mod">
          <ac:chgData name="sheikha juma" userId="608ad1f2e48bc868" providerId="LiveId" clId="{7840D76E-D93E-4B8E-8AB4-6BA5BFE4490D}" dt="2021-09-29T15:22:36.569" v="1774" actId="1076"/>
          <ac:grpSpMkLst>
            <pc:docMk/>
            <pc:sldMk cId="0" sldId="262"/>
            <ac:grpSpMk id="66" creationId="{3042B74B-35E0-45A6-84C8-641AB5578383}"/>
          </ac:grpSpMkLst>
        </pc:grpChg>
        <pc:grpChg chg="add mod">
          <ac:chgData name="sheikha juma" userId="608ad1f2e48bc868" providerId="LiveId" clId="{7840D76E-D93E-4B8E-8AB4-6BA5BFE4490D}" dt="2021-09-29T15:22:27.643" v="1772" actId="1076"/>
          <ac:grpSpMkLst>
            <pc:docMk/>
            <pc:sldMk cId="0" sldId="262"/>
            <ac:grpSpMk id="69" creationId="{6BCCA7C7-1F39-4A63-A236-DE312D8C53A4}"/>
          </ac:grpSpMkLst>
        </pc:grpChg>
        <pc:grpChg chg="mod">
          <ac:chgData name="sheikha juma" userId="608ad1f2e48bc868" providerId="LiveId" clId="{7840D76E-D93E-4B8E-8AB4-6BA5BFE4490D}" dt="2021-09-29T15:38:56.112" v="1902" actId="1076"/>
          <ac:grpSpMkLst>
            <pc:docMk/>
            <pc:sldMk cId="0" sldId="262"/>
            <ac:grpSpMk id="732" creationId="{00000000-0000-0000-0000-000000000000}"/>
          </ac:grpSpMkLst>
        </pc:grpChg>
        <pc:grpChg chg="del">
          <ac:chgData name="sheikha juma" userId="608ad1f2e48bc868" providerId="LiveId" clId="{7840D76E-D93E-4B8E-8AB4-6BA5BFE4490D}" dt="2021-09-29T14:07:57.257" v="207" actId="478"/>
          <ac:grpSpMkLst>
            <pc:docMk/>
            <pc:sldMk cId="0" sldId="262"/>
            <ac:grpSpMk id="742" creationId="{00000000-0000-0000-0000-000000000000}"/>
          </ac:grpSpMkLst>
        </pc:grpChg>
        <pc:grpChg chg="del">
          <ac:chgData name="sheikha juma" userId="608ad1f2e48bc868" providerId="LiveId" clId="{7840D76E-D93E-4B8E-8AB4-6BA5BFE4490D}" dt="2021-09-29T14:07:57.257" v="207" actId="478"/>
          <ac:grpSpMkLst>
            <pc:docMk/>
            <pc:sldMk cId="0" sldId="262"/>
            <ac:grpSpMk id="749" creationId="{00000000-0000-0000-0000-000000000000}"/>
          </ac:grpSpMkLst>
        </pc:grpChg>
        <pc:picChg chg="add mod">
          <ac:chgData name="sheikha juma" userId="608ad1f2e48bc868" providerId="LiveId" clId="{7840D76E-D93E-4B8E-8AB4-6BA5BFE4490D}" dt="2021-09-29T14:59:50.073" v="1179" actId="1076"/>
          <ac:picMkLst>
            <pc:docMk/>
            <pc:sldMk cId="0" sldId="262"/>
            <ac:picMk id="39" creationId="{9ADEF4D3-BEC9-48E6-BFA2-7702EA9D002B}"/>
          </ac:picMkLst>
        </pc:picChg>
        <pc:picChg chg="add mod">
          <ac:chgData name="sheikha juma" userId="608ad1f2e48bc868" providerId="LiveId" clId="{7840D76E-D93E-4B8E-8AB4-6BA5BFE4490D}" dt="2021-09-29T15:19:02.756" v="1682" actId="1076"/>
          <ac:picMkLst>
            <pc:docMk/>
            <pc:sldMk cId="0" sldId="262"/>
            <ac:picMk id="97" creationId="{95F8DAD0-6B26-4618-A9F1-18BFA5480318}"/>
          </ac:picMkLst>
        </pc:picChg>
        <pc:cxnChg chg="add del">
          <ac:chgData name="sheikha juma" userId="608ad1f2e48bc868" providerId="LiveId" clId="{7840D76E-D93E-4B8E-8AB4-6BA5BFE4490D}" dt="2021-09-29T15:08:20.705" v="1500" actId="478"/>
          <ac:cxnSpMkLst>
            <pc:docMk/>
            <pc:sldMk cId="0" sldId="262"/>
            <ac:cxnSpMk id="17" creationId="{1A585282-2941-4CB7-83BA-C27424A74588}"/>
          </ac:cxnSpMkLst>
        </pc:cxnChg>
        <pc:cxnChg chg="add mod">
          <ac:chgData name="sheikha juma" userId="608ad1f2e48bc868" providerId="LiveId" clId="{7840D76E-D93E-4B8E-8AB4-6BA5BFE4490D}" dt="2021-09-29T15:10:06.110" v="1520" actId="164"/>
          <ac:cxnSpMkLst>
            <pc:docMk/>
            <pc:sldMk cId="0" sldId="262"/>
            <ac:cxnSpMk id="21" creationId="{06076DA7-30BC-437A-BB67-565CACB4DE87}"/>
          </ac:cxnSpMkLst>
        </pc:cxnChg>
        <pc:cxnChg chg="add mod">
          <ac:chgData name="sheikha juma" userId="608ad1f2e48bc868" providerId="LiveId" clId="{7840D76E-D93E-4B8E-8AB4-6BA5BFE4490D}" dt="2021-09-29T15:10:06.110" v="1520" actId="164"/>
          <ac:cxnSpMkLst>
            <pc:docMk/>
            <pc:sldMk cId="0" sldId="262"/>
            <ac:cxnSpMk id="50" creationId="{A0527B12-E6BD-4C79-BA31-404335351E25}"/>
          </ac:cxnSpMkLst>
        </pc:cxnChg>
        <pc:cxnChg chg="mod">
          <ac:chgData name="sheikha juma" userId="608ad1f2e48bc868" providerId="LiveId" clId="{7840D76E-D93E-4B8E-8AB4-6BA5BFE4490D}" dt="2021-09-29T15:10:37.757" v="1530"/>
          <ac:cxnSpMkLst>
            <pc:docMk/>
            <pc:sldMk cId="0" sldId="262"/>
            <ac:cxnSpMk id="57" creationId="{7AC2D7DE-666C-4BE5-9342-828AFCDC7AF1}"/>
          </ac:cxnSpMkLst>
        </pc:cxnChg>
        <pc:cxnChg chg="mod">
          <ac:chgData name="sheikha juma" userId="608ad1f2e48bc868" providerId="LiveId" clId="{7840D76E-D93E-4B8E-8AB4-6BA5BFE4490D}" dt="2021-09-29T15:10:37.757" v="1530"/>
          <ac:cxnSpMkLst>
            <pc:docMk/>
            <pc:sldMk cId="0" sldId="262"/>
            <ac:cxnSpMk id="58" creationId="{F853C7AB-910F-43AE-B6B5-686CDC2B1B2D}"/>
          </ac:cxnSpMkLst>
        </pc:cxnChg>
        <pc:cxnChg chg="mod">
          <ac:chgData name="sheikha juma" userId="608ad1f2e48bc868" providerId="LiveId" clId="{7840D76E-D93E-4B8E-8AB4-6BA5BFE4490D}" dt="2021-09-29T15:10:54.277" v="1536"/>
          <ac:cxnSpMkLst>
            <pc:docMk/>
            <pc:sldMk cId="0" sldId="262"/>
            <ac:cxnSpMk id="60" creationId="{E6155EA2-C601-419E-8F35-F9879B02A101}"/>
          </ac:cxnSpMkLst>
        </pc:cxnChg>
        <pc:cxnChg chg="mod">
          <ac:chgData name="sheikha juma" userId="608ad1f2e48bc868" providerId="LiveId" clId="{7840D76E-D93E-4B8E-8AB4-6BA5BFE4490D}" dt="2021-09-29T15:10:54.277" v="1536"/>
          <ac:cxnSpMkLst>
            <pc:docMk/>
            <pc:sldMk cId="0" sldId="262"/>
            <ac:cxnSpMk id="61" creationId="{E02106F1-1488-4F89-8EDF-C5B5616323AC}"/>
          </ac:cxnSpMkLst>
        </pc:cxnChg>
        <pc:cxnChg chg="mod">
          <ac:chgData name="sheikha juma" userId="608ad1f2e48bc868" providerId="LiveId" clId="{7840D76E-D93E-4B8E-8AB4-6BA5BFE4490D}" dt="2021-09-29T15:11:37.081" v="1550"/>
          <ac:cxnSpMkLst>
            <pc:docMk/>
            <pc:sldMk cId="0" sldId="262"/>
            <ac:cxnSpMk id="67" creationId="{9738BFDF-1D2E-4A5D-B1ED-C063369F503E}"/>
          </ac:cxnSpMkLst>
        </pc:cxnChg>
        <pc:cxnChg chg="mod">
          <ac:chgData name="sheikha juma" userId="608ad1f2e48bc868" providerId="LiveId" clId="{7840D76E-D93E-4B8E-8AB4-6BA5BFE4490D}" dt="2021-09-29T15:11:37.081" v="1550"/>
          <ac:cxnSpMkLst>
            <pc:docMk/>
            <pc:sldMk cId="0" sldId="262"/>
            <ac:cxnSpMk id="68" creationId="{24BCACAE-79B7-45EE-A6A7-C9211245F935}"/>
          </ac:cxnSpMkLst>
        </pc:cxnChg>
        <pc:cxnChg chg="mod">
          <ac:chgData name="sheikha juma" userId="608ad1f2e48bc868" providerId="LiveId" clId="{7840D76E-D93E-4B8E-8AB4-6BA5BFE4490D}" dt="2021-09-29T15:11:41.341" v="1552"/>
          <ac:cxnSpMkLst>
            <pc:docMk/>
            <pc:sldMk cId="0" sldId="262"/>
            <ac:cxnSpMk id="70" creationId="{9F2857AE-DA8B-48C4-A839-949E6AC8DE64}"/>
          </ac:cxnSpMkLst>
        </pc:cxnChg>
        <pc:cxnChg chg="mod">
          <ac:chgData name="sheikha juma" userId="608ad1f2e48bc868" providerId="LiveId" clId="{7840D76E-D93E-4B8E-8AB4-6BA5BFE4490D}" dt="2021-09-29T15:11:41.341" v="1552"/>
          <ac:cxnSpMkLst>
            <pc:docMk/>
            <pc:sldMk cId="0" sldId="262"/>
            <ac:cxnSpMk id="71" creationId="{0FF95114-F6D8-4D81-9952-F463EDCDE612}"/>
          </ac:cxnSpMkLst>
        </pc:cxnChg>
      </pc:sldChg>
      <pc:sldChg chg="addSp delSp modSp mod ord">
        <pc:chgData name="sheikha juma" userId="608ad1f2e48bc868" providerId="LiveId" clId="{7840D76E-D93E-4B8E-8AB4-6BA5BFE4490D}" dt="2021-09-29T14:19:21.042" v="481" actId="14100"/>
        <pc:sldMkLst>
          <pc:docMk/>
          <pc:sldMk cId="0" sldId="263"/>
        </pc:sldMkLst>
        <pc:spChg chg="add del mod">
          <ac:chgData name="sheikha juma" userId="608ad1f2e48bc868" providerId="LiveId" clId="{7840D76E-D93E-4B8E-8AB4-6BA5BFE4490D}" dt="2021-09-29T14:08:39.761" v="213" actId="478"/>
          <ac:spMkLst>
            <pc:docMk/>
            <pc:sldMk cId="0" sldId="263"/>
            <ac:spMk id="3" creationId="{3AF3340A-52CC-46D4-9697-66DF4C982873}"/>
          </ac:spMkLst>
        </pc:spChg>
        <pc:spChg chg="add del mod">
          <ac:chgData name="sheikha juma" userId="608ad1f2e48bc868" providerId="LiveId" clId="{7840D76E-D93E-4B8E-8AB4-6BA5BFE4490D}" dt="2021-09-29T14:09:38.557" v="270" actId="478"/>
          <ac:spMkLst>
            <pc:docMk/>
            <pc:sldMk cId="0" sldId="263"/>
            <ac:spMk id="5" creationId="{236CBF45-2560-4A24-BFF3-3C10E45E3ACB}"/>
          </ac:spMkLst>
        </pc:spChg>
        <pc:spChg chg="add del mod">
          <ac:chgData name="sheikha juma" userId="608ad1f2e48bc868" providerId="LiveId" clId="{7840D76E-D93E-4B8E-8AB4-6BA5BFE4490D}" dt="2021-09-29T14:09:38.557" v="270" actId="478"/>
          <ac:spMkLst>
            <pc:docMk/>
            <pc:sldMk cId="0" sldId="263"/>
            <ac:spMk id="7" creationId="{66A19B1C-EBDE-4568-B29C-D286EAB574D9}"/>
          </ac:spMkLst>
        </pc:spChg>
        <pc:spChg chg="add del mod">
          <ac:chgData name="sheikha juma" userId="608ad1f2e48bc868" providerId="LiveId" clId="{7840D76E-D93E-4B8E-8AB4-6BA5BFE4490D}" dt="2021-09-29T14:09:38.557" v="270" actId="478"/>
          <ac:spMkLst>
            <pc:docMk/>
            <pc:sldMk cId="0" sldId="263"/>
            <ac:spMk id="9" creationId="{B3B8CBFA-2A46-4000-970A-92AA4C274D77}"/>
          </ac:spMkLst>
        </pc:spChg>
        <pc:spChg chg="add del mod">
          <ac:chgData name="sheikha juma" userId="608ad1f2e48bc868" providerId="LiveId" clId="{7840D76E-D93E-4B8E-8AB4-6BA5BFE4490D}" dt="2021-09-29T14:09:38.557" v="270" actId="478"/>
          <ac:spMkLst>
            <pc:docMk/>
            <pc:sldMk cId="0" sldId="263"/>
            <ac:spMk id="11" creationId="{262B7477-4CAB-40AB-BF36-20A407850AAF}"/>
          </ac:spMkLst>
        </pc:spChg>
        <pc:spChg chg="add del mod">
          <ac:chgData name="sheikha juma" userId="608ad1f2e48bc868" providerId="LiveId" clId="{7840D76E-D93E-4B8E-8AB4-6BA5BFE4490D}" dt="2021-09-29T14:09:38.557" v="270" actId="478"/>
          <ac:spMkLst>
            <pc:docMk/>
            <pc:sldMk cId="0" sldId="263"/>
            <ac:spMk id="13" creationId="{A41C584C-9396-49C1-85E6-0C45CB5D2F13}"/>
          </ac:spMkLst>
        </pc:spChg>
        <pc:spChg chg="add del mod">
          <ac:chgData name="sheikha juma" userId="608ad1f2e48bc868" providerId="LiveId" clId="{7840D76E-D93E-4B8E-8AB4-6BA5BFE4490D}" dt="2021-09-29T14:09:38.557" v="270" actId="478"/>
          <ac:spMkLst>
            <pc:docMk/>
            <pc:sldMk cId="0" sldId="263"/>
            <ac:spMk id="15" creationId="{CE9E82A4-B0EA-44E1-AEC1-B480A48139C0}"/>
          </ac:spMkLst>
        </pc:spChg>
        <pc:spChg chg="add mod">
          <ac:chgData name="sheikha juma" userId="608ad1f2e48bc868" providerId="LiveId" clId="{7840D76E-D93E-4B8E-8AB4-6BA5BFE4490D}" dt="2021-09-29T14:10:37.755" v="423" actId="20577"/>
          <ac:spMkLst>
            <pc:docMk/>
            <pc:sldMk cId="0" sldId="263"/>
            <ac:spMk id="16" creationId="{21D4119E-8331-48CA-B489-80347F0FA79A}"/>
          </ac:spMkLst>
        </pc:spChg>
        <pc:spChg chg="add mod">
          <ac:chgData name="sheikha juma" userId="608ad1f2e48bc868" providerId="LiveId" clId="{7840D76E-D93E-4B8E-8AB4-6BA5BFE4490D}" dt="2021-09-29T14:17:30.658" v="458" actId="14100"/>
          <ac:spMkLst>
            <pc:docMk/>
            <pc:sldMk cId="0" sldId="263"/>
            <ac:spMk id="17" creationId="{AAE38B8A-65A3-4568-8FEB-64BCAD650641}"/>
          </ac:spMkLst>
        </pc:spChg>
        <pc:spChg chg="add mod">
          <ac:chgData name="sheikha juma" userId="608ad1f2e48bc868" providerId="LiveId" clId="{7840D76E-D93E-4B8E-8AB4-6BA5BFE4490D}" dt="2021-09-29T14:09:32.508" v="268" actId="14100"/>
          <ac:spMkLst>
            <pc:docMk/>
            <pc:sldMk cId="0" sldId="263"/>
            <ac:spMk id="37" creationId="{6CAE03B1-71E8-4DFB-B147-32382465B625}"/>
          </ac:spMkLst>
        </pc:spChg>
        <pc:spChg chg="add mod">
          <ac:chgData name="sheikha juma" userId="608ad1f2e48bc868" providerId="LiveId" clId="{7840D76E-D93E-4B8E-8AB4-6BA5BFE4490D}" dt="2021-09-29T14:19:13.395" v="478" actId="14100"/>
          <ac:spMkLst>
            <pc:docMk/>
            <pc:sldMk cId="0" sldId="263"/>
            <ac:spMk id="51" creationId="{3597C69F-85B3-4780-B3DD-F9FD84864849}"/>
          </ac:spMkLst>
        </pc:spChg>
        <pc:spChg chg="add mod">
          <ac:chgData name="sheikha juma" userId="608ad1f2e48bc868" providerId="LiveId" clId="{7840D76E-D93E-4B8E-8AB4-6BA5BFE4490D}" dt="2021-09-29T14:19:15.755" v="479" actId="14100"/>
          <ac:spMkLst>
            <pc:docMk/>
            <pc:sldMk cId="0" sldId="263"/>
            <ac:spMk id="53" creationId="{29ACDC6D-EDAA-413E-A6F6-10B4EBD6803B}"/>
          </ac:spMkLst>
        </pc:spChg>
        <pc:spChg chg="add mod">
          <ac:chgData name="sheikha juma" userId="608ad1f2e48bc868" providerId="LiveId" clId="{7840D76E-D93E-4B8E-8AB4-6BA5BFE4490D}" dt="2021-09-29T14:18:55.490" v="475" actId="1076"/>
          <ac:spMkLst>
            <pc:docMk/>
            <pc:sldMk cId="0" sldId="263"/>
            <ac:spMk id="54" creationId="{316D9D96-2F19-4BA6-BBB0-387659A2FDD3}"/>
          </ac:spMkLst>
        </pc:spChg>
        <pc:spChg chg="add mod">
          <ac:chgData name="sheikha juma" userId="608ad1f2e48bc868" providerId="LiveId" clId="{7840D76E-D93E-4B8E-8AB4-6BA5BFE4490D}" dt="2021-09-29T14:19:18.172" v="480" actId="14100"/>
          <ac:spMkLst>
            <pc:docMk/>
            <pc:sldMk cId="0" sldId="263"/>
            <ac:spMk id="55" creationId="{8EB799A9-4576-40CD-9BBE-509AD3574209}"/>
          </ac:spMkLst>
        </pc:spChg>
        <pc:spChg chg="add mod">
          <ac:chgData name="sheikha juma" userId="608ad1f2e48bc868" providerId="LiveId" clId="{7840D76E-D93E-4B8E-8AB4-6BA5BFE4490D}" dt="2021-09-29T14:19:01.464" v="476" actId="1076"/>
          <ac:spMkLst>
            <pc:docMk/>
            <pc:sldMk cId="0" sldId="263"/>
            <ac:spMk id="56" creationId="{197A96FD-38F8-4C5A-832E-D294C0191692}"/>
          </ac:spMkLst>
        </pc:spChg>
        <pc:spChg chg="add mod">
          <ac:chgData name="sheikha juma" userId="608ad1f2e48bc868" providerId="LiveId" clId="{7840D76E-D93E-4B8E-8AB4-6BA5BFE4490D}" dt="2021-09-29T14:19:21.042" v="481" actId="14100"/>
          <ac:spMkLst>
            <pc:docMk/>
            <pc:sldMk cId="0" sldId="263"/>
            <ac:spMk id="57" creationId="{A3223791-B920-451B-B637-251E861D904E}"/>
          </ac:spMkLst>
        </pc:spChg>
        <pc:spChg chg="add mod">
          <ac:chgData name="sheikha juma" userId="608ad1f2e48bc868" providerId="LiveId" clId="{7840D76E-D93E-4B8E-8AB4-6BA5BFE4490D}" dt="2021-09-29T14:19:09.379" v="477" actId="1076"/>
          <ac:spMkLst>
            <pc:docMk/>
            <pc:sldMk cId="0" sldId="263"/>
            <ac:spMk id="58" creationId="{12786575-53D7-4152-ABAC-430D05F88376}"/>
          </ac:spMkLst>
        </pc:spChg>
        <pc:spChg chg="mod">
          <ac:chgData name="sheikha juma" userId="608ad1f2e48bc868" providerId="LiveId" clId="{7840D76E-D93E-4B8E-8AB4-6BA5BFE4490D}" dt="2021-09-29T14:09:41.652" v="271" actId="14100"/>
          <ac:spMkLst>
            <pc:docMk/>
            <pc:sldMk cId="0" sldId="263"/>
            <ac:spMk id="759" creationId="{00000000-0000-0000-0000-000000000000}"/>
          </ac:spMkLst>
        </pc:spChg>
        <pc:spChg chg="del">
          <ac:chgData name="sheikha juma" userId="608ad1f2e48bc868" providerId="LiveId" clId="{7840D76E-D93E-4B8E-8AB4-6BA5BFE4490D}" dt="2021-09-29T14:09:35.896" v="269" actId="478"/>
          <ac:spMkLst>
            <pc:docMk/>
            <pc:sldMk cId="0" sldId="263"/>
            <ac:spMk id="760" creationId="{00000000-0000-0000-0000-000000000000}"/>
          </ac:spMkLst>
        </pc:spChg>
        <pc:spChg chg="del">
          <ac:chgData name="sheikha juma" userId="608ad1f2e48bc868" providerId="LiveId" clId="{7840D76E-D93E-4B8E-8AB4-6BA5BFE4490D}" dt="2021-09-29T14:08:36.979" v="212" actId="478"/>
          <ac:spMkLst>
            <pc:docMk/>
            <pc:sldMk cId="0" sldId="263"/>
            <ac:spMk id="761" creationId="{00000000-0000-0000-0000-000000000000}"/>
          </ac:spMkLst>
        </pc:spChg>
        <pc:spChg chg="del">
          <ac:chgData name="sheikha juma" userId="608ad1f2e48bc868" providerId="LiveId" clId="{7840D76E-D93E-4B8E-8AB4-6BA5BFE4490D}" dt="2021-09-29T14:09:35.896" v="269" actId="478"/>
          <ac:spMkLst>
            <pc:docMk/>
            <pc:sldMk cId="0" sldId="263"/>
            <ac:spMk id="762" creationId="{00000000-0000-0000-0000-000000000000}"/>
          </ac:spMkLst>
        </pc:spChg>
        <pc:spChg chg="del">
          <ac:chgData name="sheikha juma" userId="608ad1f2e48bc868" providerId="LiveId" clId="{7840D76E-D93E-4B8E-8AB4-6BA5BFE4490D}" dt="2021-09-29T14:09:35.896" v="269" actId="478"/>
          <ac:spMkLst>
            <pc:docMk/>
            <pc:sldMk cId="0" sldId="263"/>
            <ac:spMk id="763" creationId="{00000000-0000-0000-0000-000000000000}"/>
          </ac:spMkLst>
        </pc:spChg>
        <pc:spChg chg="del">
          <ac:chgData name="sheikha juma" userId="608ad1f2e48bc868" providerId="LiveId" clId="{7840D76E-D93E-4B8E-8AB4-6BA5BFE4490D}" dt="2021-09-29T14:09:35.896" v="269" actId="478"/>
          <ac:spMkLst>
            <pc:docMk/>
            <pc:sldMk cId="0" sldId="263"/>
            <ac:spMk id="764" creationId="{00000000-0000-0000-0000-000000000000}"/>
          </ac:spMkLst>
        </pc:spChg>
        <pc:spChg chg="del">
          <ac:chgData name="sheikha juma" userId="608ad1f2e48bc868" providerId="LiveId" clId="{7840D76E-D93E-4B8E-8AB4-6BA5BFE4490D}" dt="2021-09-29T14:09:35.896" v="269" actId="478"/>
          <ac:spMkLst>
            <pc:docMk/>
            <pc:sldMk cId="0" sldId="263"/>
            <ac:spMk id="765" creationId="{00000000-0000-0000-0000-000000000000}"/>
          </ac:spMkLst>
        </pc:spChg>
        <pc:spChg chg="del">
          <ac:chgData name="sheikha juma" userId="608ad1f2e48bc868" providerId="LiveId" clId="{7840D76E-D93E-4B8E-8AB4-6BA5BFE4490D}" dt="2021-09-29T14:09:35.896" v="269" actId="478"/>
          <ac:spMkLst>
            <pc:docMk/>
            <pc:sldMk cId="0" sldId="263"/>
            <ac:spMk id="766" creationId="{00000000-0000-0000-0000-000000000000}"/>
          </ac:spMkLst>
        </pc:spChg>
        <pc:spChg chg="del">
          <ac:chgData name="sheikha juma" userId="608ad1f2e48bc868" providerId="LiveId" clId="{7840D76E-D93E-4B8E-8AB4-6BA5BFE4490D}" dt="2021-09-29T14:09:35.896" v="269" actId="478"/>
          <ac:spMkLst>
            <pc:docMk/>
            <pc:sldMk cId="0" sldId="263"/>
            <ac:spMk id="770" creationId="{00000000-0000-0000-0000-000000000000}"/>
          </ac:spMkLst>
        </pc:spChg>
        <pc:spChg chg="del">
          <ac:chgData name="sheikha juma" userId="608ad1f2e48bc868" providerId="LiveId" clId="{7840D76E-D93E-4B8E-8AB4-6BA5BFE4490D}" dt="2021-09-29T14:09:35.896" v="269" actId="478"/>
          <ac:spMkLst>
            <pc:docMk/>
            <pc:sldMk cId="0" sldId="263"/>
            <ac:spMk id="771" creationId="{00000000-0000-0000-0000-000000000000}"/>
          </ac:spMkLst>
        </pc:spChg>
        <pc:spChg chg="del">
          <ac:chgData name="sheikha juma" userId="608ad1f2e48bc868" providerId="LiveId" clId="{7840D76E-D93E-4B8E-8AB4-6BA5BFE4490D}" dt="2021-09-29T14:09:35.896" v="269" actId="478"/>
          <ac:spMkLst>
            <pc:docMk/>
            <pc:sldMk cId="0" sldId="263"/>
            <ac:spMk id="772" creationId="{00000000-0000-0000-0000-000000000000}"/>
          </ac:spMkLst>
        </pc:spChg>
        <pc:grpChg chg="del">
          <ac:chgData name="sheikha juma" userId="608ad1f2e48bc868" providerId="LiveId" clId="{7840D76E-D93E-4B8E-8AB4-6BA5BFE4490D}" dt="2021-09-29T14:09:35.896" v="269" actId="478"/>
          <ac:grpSpMkLst>
            <pc:docMk/>
            <pc:sldMk cId="0" sldId="263"/>
            <ac:grpSpMk id="773" creationId="{00000000-0000-0000-0000-000000000000}"/>
          </ac:grpSpMkLst>
        </pc:grpChg>
        <pc:grpChg chg="del">
          <ac:chgData name="sheikha juma" userId="608ad1f2e48bc868" providerId="LiveId" clId="{7840D76E-D93E-4B8E-8AB4-6BA5BFE4490D}" dt="2021-09-29T14:09:35.896" v="269" actId="478"/>
          <ac:grpSpMkLst>
            <pc:docMk/>
            <pc:sldMk cId="0" sldId="263"/>
            <ac:grpSpMk id="780" creationId="{00000000-0000-0000-0000-000000000000}"/>
          </ac:grpSpMkLst>
        </pc:grpChg>
        <pc:grpChg chg="del">
          <ac:chgData name="sheikha juma" userId="608ad1f2e48bc868" providerId="LiveId" clId="{7840D76E-D93E-4B8E-8AB4-6BA5BFE4490D}" dt="2021-09-29T14:09:35.896" v="269" actId="478"/>
          <ac:grpSpMkLst>
            <pc:docMk/>
            <pc:sldMk cId="0" sldId="263"/>
            <ac:grpSpMk id="785" creationId="{00000000-0000-0000-0000-000000000000}"/>
          </ac:grpSpMkLst>
        </pc:grpChg>
      </pc:sldChg>
      <pc:sldChg chg="addSp delSp modSp mod">
        <pc:chgData name="sheikha juma" userId="608ad1f2e48bc868" providerId="LiveId" clId="{7840D76E-D93E-4B8E-8AB4-6BA5BFE4490D}" dt="2021-09-30T08:00:44.046" v="4702" actId="1076"/>
        <pc:sldMkLst>
          <pc:docMk/>
          <pc:sldMk cId="0" sldId="264"/>
        </pc:sldMkLst>
        <pc:spChg chg="add del mod">
          <ac:chgData name="sheikha juma" userId="608ad1f2e48bc868" providerId="LiveId" clId="{7840D76E-D93E-4B8E-8AB4-6BA5BFE4490D}" dt="2021-09-29T16:03:36.682" v="2391" actId="478"/>
          <ac:spMkLst>
            <pc:docMk/>
            <pc:sldMk cId="0" sldId="264"/>
            <ac:spMk id="3" creationId="{FC25A44D-6E4B-4A0B-BF53-8D114A5C2B79}"/>
          </ac:spMkLst>
        </pc:spChg>
        <pc:spChg chg="add del mod">
          <ac:chgData name="sheikha juma" userId="608ad1f2e48bc868" providerId="LiveId" clId="{7840D76E-D93E-4B8E-8AB4-6BA5BFE4490D}" dt="2021-09-29T16:04:22.485" v="2401" actId="478"/>
          <ac:spMkLst>
            <pc:docMk/>
            <pc:sldMk cId="0" sldId="264"/>
            <ac:spMk id="5" creationId="{25D6B0E2-84D0-4064-B774-79132B75436D}"/>
          </ac:spMkLst>
        </pc:spChg>
        <pc:spChg chg="add del mod">
          <ac:chgData name="sheikha juma" userId="608ad1f2e48bc868" providerId="LiveId" clId="{7840D76E-D93E-4B8E-8AB4-6BA5BFE4490D}" dt="2021-09-29T16:04:22.485" v="2401" actId="478"/>
          <ac:spMkLst>
            <pc:docMk/>
            <pc:sldMk cId="0" sldId="264"/>
            <ac:spMk id="7" creationId="{980CD204-E687-463A-9F1C-5FB4FB6DEE7C}"/>
          </ac:spMkLst>
        </pc:spChg>
        <pc:spChg chg="add del mod">
          <ac:chgData name="sheikha juma" userId="608ad1f2e48bc868" providerId="LiveId" clId="{7840D76E-D93E-4B8E-8AB4-6BA5BFE4490D}" dt="2021-09-29T16:04:22.485" v="2401" actId="478"/>
          <ac:spMkLst>
            <pc:docMk/>
            <pc:sldMk cId="0" sldId="264"/>
            <ac:spMk id="9" creationId="{C934C357-4A5D-4ADC-8206-623DB4B9C431}"/>
          </ac:spMkLst>
        </pc:spChg>
        <pc:spChg chg="add del mod">
          <ac:chgData name="sheikha juma" userId="608ad1f2e48bc868" providerId="LiveId" clId="{7840D76E-D93E-4B8E-8AB4-6BA5BFE4490D}" dt="2021-09-29T16:04:22.485" v="2401" actId="478"/>
          <ac:spMkLst>
            <pc:docMk/>
            <pc:sldMk cId="0" sldId="264"/>
            <ac:spMk id="11" creationId="{B5F63888-D02D-4F12-B2CA-E3FDFCE8BDD2}"/>
          </ac:spMkLst>
        </pc:spChg>
        <pc:spChg chg="add del mod">
          <ac:chgData name="sheikha juma" userId="608ad1f2e48bc868" providerId="LiveId" clId="{7840D76E-D93E-4B8E-8AB4-6BA5BFE4490D}" dt="2021-09-29T16:04:22.485" v="2401" actId="478"/>
          <ac:spMkLst>
            <pc:docMk/>
            <pc:sldMk cId="0" sldId="264"/>
            <ac:spMk id="13" creationId="{505A1489-7641-4DBF-837A-02F3DDCD48F9}"/>
          </ac:spMkLst>
        </pc:spChg>
        <pc:spChg chg="add del mod">
          <ac:chgData name="sheikha juma" userId="608ad1f2e48bc868" providerId="LiveId" clId="{7840D76E-D93E-4B8E-8AB4-6BA5BFE4490D}" dt="2021-09-29T16:04:22.485" v="2401" actId="478"/>
          <ac:spMkLst>
            <pc:docMk/>
            <pc:sldMk cId="0" sldId="264"/>
            <ac:spMk id="15" creationId="{B924D4DD-6A6B-4B24-A323-9003C7AB562C}"/>
          </ac:spMkLst>
        </pc:spChg>
        <pc:spChg chg="add del mod">
          <ac:chgData name="sheikha juma" userId="608ad1f2e48bc868" providerId="LiveId" clId="{7840D76E-D93E-4B8E-8AB4-6BA5BFE4490D}" dt="2021-09-29T16:04:22.485" v="2401" actId="478"/>
          <ac:spMkLst>
            <pc:docMk/>
            <pc:sldMk cId="0" sldId="264"/>
            <ac:spMk id="17" creationId="{85476268-D225-4A59-A4A7-9CD61DA10121}"/>
          </ac:spMkLst>
        </pc:spChg>
        <pc:spChg chg="add del mod">
          <ac:chgData name="sheikha juma" userId="608ad1f2e48bc868" providerId="LiveId" clId="{7840D76E-D93E-4B8E-8AB4-6BA5BFE4490D}" dt="2021-09-29T16:04:22.485" v="2401" actId="478"/>
          <ac:spMkLst>
            <pc:docMk/>
            <pc:sldMk cId="0" sldId="264"/>
            <ac:spMk id="19" creationId="{EF195F52-84EE-4A84-B09E-43EE2763E685}"/>
          </ac:spMkLst>
        </pc:spChg>
        <pc:spChg chg="add mod">
          <ac:chgData name="sheikha juma" userId="608ad1f2e48bc868" providerId="LiveId" clId="{7840D76E-D93E-4B8E-8AB4-6BA5BFE4490D}" dt="2021-09-30T08:00:35.618" v="4700" actId="1076"/>
          <ac:spMkLst>
            <pc:docMk/>
            <pc:sldMk cId="0" sldId="264"/>
            <ac:spMk id="20" creationId="{4AC3902B-2AEF-48E5-86F4-DFD85D9969B7}"/>
          </ac:spMkLst>
        </pc:spChg>
        <pc:spChg chg="add mod">
          <ac:chgData name="sheikha juma" userId="608ad1f2e48bc868" providerId="LiveId" clId="{7840D76E-D93E-4B8E-8AB4-6BA5BFE4490D}" dt="2021-09-30T08:00:40.287" v="4701" actId="1076"/>
          <ac:spMkLst>
            <pc:docMk/>
            <pc:sldMk cId="0" sldId="264"/>
            <ac:spMk id="21" creationId="{AE10A20B-99DE-430D-9A2D-CEF91EF78C81}"/>
          </ac:spMkLst>
        </pc:spChg>
        <pc:spChg chg="mod">
          <ac:chgData name="sheikha juma" userId="608ad1f2e48bc868" providerId="LiveId" clId="{7840D76E-D93E-4B8E-8AB4-6BA5BFE4490D}" dt="2021-09-29T16:03:37.959" v="2392"/>
          <ac:spMkLst>
            <pc:docMk/>
            <pc:sldMk cId="0" sldId="264"/>
            <ac:spMk id="56" creationId="{170DF5F0-0985-4A61-BD75-A03AAF6CB2A2}"/>
          </ac:spMkLst>
        </pc:spChg>
        <pc:spChg chg="mod">
          <ac:chgData name="sheikha juma" userId="608ad1f2e48bc868" providerId="LiveId" clId="{7840D76E-D93E-4B8E-8AB4-6BA5BFE4490D}" dt="2021-09-29T16:03:37.959" v="2392"/>
          <ac:spMkLst>
            <pc:docMk/>
            <pc:sldMk cId="0" sldId="264"/>
            <ac:spMk id="57" creationId="{37D1CC01-BB7D-473C-A4BE-CF24BEED5055}"/>
          </ac:spMkLst>
        </pc:spChg>
        <pc:spChg chg="add del mod">
          <ac:chgData name="sheikha juma" userId="608ad1f2e48bc868" providerId="LiveId" clId="{7840D76E-D93E-4B8E-8AB4-6BA5BFE4490D}" dt="2021-09-29T16:04:04.740" v="2399" actId="478"/>
          <ac:spMkLst>
            <pc:docMk/>
            <pc:sldMk cId="0" sldId="264"/>
            <ac:spMk id="58" creationId="{DCB307B1-7A1C-4EEE-8F0E-235E77053DC0}"/>
          </ac:spMkLst>
        </pc:spChg>
        <pc:spChg chg="add mod">
          <ac:chgData name="sheikha juma" userId="608ad1f2e48bc868" providerId="LiveId" clId="{7840D76E-D93E-4B8E-8AB4-6BA5BFE4490D}" dt="2021-09-29T16:07:33.395" v="2519" actId="1076"/>
          <ac:spMkLst>
            <pc:docMk/>
            <pc:sldMk cId="0" sldId="264"/>
            <ac:spMk id="59" creationId="{613428D6-A94B-4380-B518-A21B36958F49}"/>
          </ac:spMkLst>
        </pc:spChg>
        <pc:spChg chg="add mod">
          <ac:chgData name="sheikha juma" userId="608ad1f2e48bc868" providerId="LiveId" clId="{7840D76E-D93E-4B8E-8AB4-6BA5BFE4490D}" dt="2021-09-30T08:00:44.046" v="4702" actId="1076"/>
          <ac:spMkLst>
            <pc:docMk/>
            <pc:sldMk cId="0" sldId="264"/>
            <ac:spMk id="78" creationId="{45F4D68A-A504-4958-8DB6-8D70907BA054}"/>
          </ac:spMkLst>
        </pc:spChg>
        <pc:spChg chg="mod">
          <ac:chgData name="sheikha juma" userId="608ad1f2e48bc868" providerId="LiveId" clId="{7840D76E-D93E-4B8E-8AB4-6BA5BFE4490D}" dt="2021-09-29T16:07:33.395" v="2519" actId="1076"/>
          <ac:spMkLst>
            <pc:docMk/>
            <pc:sldMk cId="0" sldId="264"/>
            <ac:spMk id="796" creationId="{00000000-0000-0000-0000-000000000000}"/>
          </ac:spMkLst>
        </pc:spChg>
        <pc:spChg chg="del">
          <ac:chgData name="sheikha juma" userId="608ad1f2e48bc868" providerId="LiveId" clId="{7840D76E-D93E-4B8E-8AB4-6BA5BFE4490D}" dt="2021-09-29T16:03:34.152" v="2390" actId="478"/>
          <ac:spMkLst>
            <pc:docMk/>
            <pc:sldMk cId="0" sldId="264"/>
            <ac:spMk id="800" creationId="{00000000-0000-0000-0000-000000000000}"/>
          </ac:spMkLst>
        </pc:spChg>
        <pc:spChg chg="del">
          <ac:chgData name="sheikha juma" userId="608ad1f2e48bc868" providerId="LiveId" clId="{7840D76E-D93E-4B8E-8AB4-6BA5BFE4490D}" dt="2021-09-29T16:04:18.195" v="2400" actId="478"/>
          <ac:spMkLst>
            <pc:docMk/>
            <pc:sldMk cId="0" sldId="264"/>
            <ac:spMk id="801" creationId="{00000000-0000-0000-0000-000000000000}"/>
          </ac:spMkLst>
        </pc:spChg>
        <pc:spChg chg="del">
          <ac:chgData name="sheikha juma" userId="608ad1f2e48bc868" providerId="LiveId" clId="{7840D76E-D93E-4B8E-8AB4-6BA5BFE4490D}" dt="2021-09-29T16:04:18.195" v="2400" actId="478"/>
          <ac:spMkLst>
            <pc:docMk/>
            <pc:sldMk cId="0" sldId="264"/>
            <ac:spMk id="802" creationId="{00000000-0000-0000-0000-000000000000}"/>
          </ac:spMkLst>
        </pc:spChg>
        <pc:spChg chg="del">
          <ac:chgData name="sheikha juma" userId="608ad1f2e48bc868" providerId="LiveId" clId="{7840D76E-D93E-4B8E-8AB4-6BA5BFE4490D}" dt="2021-09-29T16:04:18.195" v="2400" actId="478"/>
          <ac:spMkLst>
            <pc:docMk/>
            <pc:sldMk cId="0" sldId="264"/>
            <ac:spMk id="803" creationId="{00000000-0000-0000-0000-000000000000}"/>
          </ac:spMkLst>
        </pc:spChg>
        <pc:spChg chg="del">
          <ac:chgData name="sheikha juma" userId="608ad1f2e48bc868" providerId="LiveId" clId="{7840D76E-D93E-4B8E-8AB4-6BA5BFE4490D}" dt="2021-09-29T16:04:18.195" v="2400" actId="478"/>
          <ac:spMkLst>
            <pc:docMk/>
            <pc:sldMk cId="0" sldId="264"/>
            <ac:spMk id="804" creationId="{00000000-0000-0000-0000-000000000000}"/>
          </ac:spMkLst>
        </pc:spChg>
        <pc:spChg chg="del">
          <ac:chgData name="sheikha juma" userId="608ad1f2e48bc868" providerId="LiveId" clId="{7840D76E-D93E-4B8E-8AB4-6BA5BFE4490D}" dt="2021-09-29T16:04:18.195" v="2400" actId="478"/>
          <ac:spMkLst>
            <pc:docMk/>
            <pc:sldMk cId="0" sldId="264"/>
            <ac:spMk id="805" creationId="{00000000-0000-0000-0000-000000000000}"/>
          </ac:spMkLst>
        </pc:spChg>
        <pc:spChg chg="del">
          <ac:chgData name="sheikha juma" userId="608ad1f2e48bc868" providerId="LiveId" clId="{7840D76E-D93E-4B8E-8AB4-6BA5BFE4490D}" dt="2021-09-29T16:04:18.195" v="2400" actId="478"/>
          <ac:spMkLst>
            <pc:docMk/>
            <pc:sldMk cId="0" sldId="264"/>
            <ac:spMk id="806" creationId="{00000000-0000-0000-0000-000000000000}"/>
          </ac:spMkLst>
        </pc:spChg>
        <pc:spChg chg="del">
          <ac:chgData name="sheikha juma" userId="608ad1f2e48bc868" providerId="LiveId" clId="{7840D76E-D93E-4B8E-8AB4-6BA5BFE4490D}" dt="2021-09-29T16:04:18.195" v="2400" actId="478"/>
          <ac:spMkLst>
            <pc:docMk/>
            <pc:sldMk cId="0" sldId="264"/>
            <ac:spMk id="807" creationId="{00000000-0000-0000-0000-000000000000}"/>
          </ac:spMkLst>
        </pc:spChg>
        <pc:spChg chg="del">
          <ac:chgData name="sheikha juma" userId="608ad1f2e48bc868" providerId="LiveId" clId="{7840D76E-D93E-4B8E-8AB4-6BA5BFE4490D}" dt="2021-09-29T16:04:18.195" v="2400" actId="478"/>
          <ac:spMkLst>
            <pc:docMk/>
            <pc:sldMk cId="0" sldId="264"/>
            <ac:spMk id="808" creationId="{00000000-0000-0000-0000-000000000000}"/>
          </ac:spMkLst>
        </pc:spChg>
        <pc:spChg chg="del">
          <ac:chgData name="sheikha juma" userId="608ad1f2e48bc868" providerId="LiveId" clId="{7840D76E-D93E-4B8E-8AB4-6BA5BFE4490D}" dt="2021-09-29T16:04:18.195" v="2400" actId="478"/>
          <ac:spMkLst>
            <pc:docMk/>
            <pc:sldMk cId="0" sldId="264"/>
            <ac:spMk id="809" creationId="{00000000-0000-0000-0000-000000000000}"/>
          </ac:spMkLst>
        </pc:spChg>
        <pc:spChg chg="del">
          <ac:chgData name="sheikha juma" userId="608ad1f2e48bc868" providerId="LiveId" clId="{7840D76E-D93E-4B8E-8AB4-6BA5BFE4490D}" dt="2021-09-29T16:04:18.195" v="2400" actId="478"/>
          <ac:spMkLst>
            <pc:docMk/>
            <pc:sldMk cId="0" sldId="264"/>
            <ac:spMk id="810" creationId="{00000000-0000-0000-0000-000000000000}"/>
          </ac:spMkLst>
        </pc:spChg>
        <pc:spChg chg="del">
          <ac:chgData name="sheikha juma" userId="608ad1f2e48bc868" providerId="LiveId" clId="{7840D76E-D93E-4B8E-8AB4-6BA5BFE4490D}" dt="2021-09-29T16:04:18.195" v="2400" actId="478"/>
          <ac:spMkLst>
            <pc:docMk/>
            <pc:sldMk cId="0" sldId="264"/>
            <ac:spMk id="811" creationId="{00000000-0000-0000-0000-000000000000}"/>
          </ac:spMkLst>
        </pc:spChg>
        <pc:spChg chg="del">
          <ac:chgData name="sheikha juma" userId="608ad1f2e48bc868" providerId="LiveId" clId="{7840D76E-D93E-4B8E-8AB4-6BA5BFE4490D}" dt="2021-09-29T16:04:18.195" v="2400" actId="478"/>
          <ac:spMkLst>
            <pc:docMk/>
            <pc:sldMk cId="0" sldId="264"/>
            <ac:spMk id="812" creationId="{00000000-0000-0000-0000-000000000000}"/>
          </ac:spMkLst>
        </pc:spChg>
        <pc:grpChg chg="add mod">
          <ac:chgData name="sheikha juma" userId="608ad1f2e48bc868" providerId="LiveId" clId="{7840D76E-D93E-4B8E-8AB4-6BA5BFE4490D}" dt="2021-09-29T16:07:33.395" v="2519" actId="1076"/>
          <ac:grpSpMkLst>
            <pc:docMk/>
            <pc:sldMk cId="0" sldId="264"/>
            <ac:grpSpMk id="55" creationId="{CC2200CD-28C5-43EF-BC85-6EF6E4C2AB5C}"/>
          </ac:grpSpMkLst>
        </pc:grpChg>
        <pc:grpChg chg="mod">
          <ac:chgData name="sheikha juma" userId="608ad1f2e48bc868" providerId="LiveId" clId="{7840D76E-D93E-4B8E-8AB4-6BA5BFE4490D}" dt="2021-09-29T16:07:33.395" v="2519" actId="1076"/>
          <ac:grpSpMkLst>
            <pc:docMk/>
            <pc:sldMk cId="0" sldId="264"/>
            <ac:grpSpMk id="797" creationId="{00000000-0000-0000-0000-000000000000}"/>
          </ac:grpSpMkLst>
        </pc:grpChg>
        <pc:grpChg chg="del">
          <ac:chgData name="sheikha juma" userId="608ad1f2e48bc868" providerId="LiveId" clId="{7840D76E-D93E-4B8E-8AB4-6BA5BFE4490D}" dt="2021-09-29T16:04:18.195" v="2400" actId="478"/>
          <ac:grpSpMkLst>
            <pc:docMk/>
            <pc:sldMk cId="0" sldId="264"/>
            <ac:grpSpMk id="813" creationId="{00000000-0000-0000-0000-000000000000}"/>
          </ac:grpSpMkLst>
        </pc:grpChg>
        <pc:grpChg chg="del">
          <ac:chgData name="sheikha juma" userId="608ad1f2e48bc868" providerId="LiveId" clId="{7840D76E-D93E-4B8E-8AB4-6BA5BFE4490D}" dt="2021-09-29T16:04:18.195" v="2400" actId="478"/>
          <ac:grpSpMkLst>
            <pc:docMk/>
            <pc:sldMk cId="0" sldId="264"/>
            <ac:grpSpMk id="827" creationId="{00000000-0000-0000-0000-000000000000}"/>
          </ac:grpSpMkLst>
        </pc:grpChg>
        <pc:grpChg chg="del">
          <ac:chgData name="sheikha juma" userId="608ad1f2e48bc868" providerId="LiveId" clId="{7840D76E-D93E-4B8E-8AB4-6BA5BFE4490D}" dt="2021-09-29T16:04:18.195" v="2400" actId="478"/>
          <ac:grpSpMkLst>
            <pc:docMk/>
            <pc:sldMk cId="0" sldId="264"/>
            <ac:grpSpMk id="830" creationId="{00000000-0000-0000-0000-000000000000}"/>
          </ac:grpSpMkLst>
        </pc:grpChg>
        <pc:grpChg chg="del">
          <ac:chgData name="sheikha juma" userId="608ad1f2e48bc868" providerId="LiveId" clId="{7840D76E-D93E-4B8E-8AB4-6BA5BFE4490D}" dt="2021-09-29T16:04:18.195" v="2400" actId="478"/>
          <ac:grpSpMkLst>
            <pc:docMk/>
            <pc:sldMk cId="0" sldId="264"/>
            <ac:grpSpMk id="841" creationId="{00000000-0000-0000-0000-000000000000}"/>
          </ac:grpSpMkLst>
        </pc:grpChg>
        <pc:picChg chg="add mod">
          <ac:chgData name="sheikha juma" userId="608ad1f2e48bc868" providerId="LiveId" clId="{7840D76E-D93E-4B8E-8AB4-6BA5BFE4490D}" dt="2021-09-30T08:00:20.958" v="4699" actId="1076"/>
          <ac:picMkLst>
            <pc:docMk/>
            <pc:sldMk cId="0" sldId="264"/>
            <ac:picMk id="13" creationId="{2C76C421-62DC-464E-9990-DD45D7833D74}"/>
          </ac:picMkLst>
        </pc:picChg>
      </pc:sldChg>
      <pc:sldChg chg="addSp delSp modSp mod ord modAnim">
        <pc:chgData name="sheikha juma" userId="608ad1f2e48bc868" providerId="LiveId" clId="{7840D76E-D93E-4B8E-8AB4-6BA5BFE4490D}" dt="2021-09-29T15:55:04.060" v="2335" actId="1076"/>
        <pc:sldMkLst>
          <pc:docMk/>
          <pc:sldMk cId="0" sldId="265"/>
        </pc:sldMkLst>
        <pc:spChg chg="add del mod">
          <ac:chgData name="sheikha juma" userId="608ad1f2e48bc868" providerId="LiveId" clId="{7840D76E-D93E-4B8E-8AB4-6BA5BFE4490D}" dt="2021-09-29T15:40:50.192" v="1937" actId="478"/>
          <ac:spMkLst>
            <pc:docMk/>
            <pc:sldMk cId="0" sldId="265"/>
            <ac:spMk id="3" creationId="{67B49872-B8FE-4ABD-A434-55ACA2031EEA}"/>
          </ac:spMkLst>
        </pc:spChg>
        <pc:spChg chg="add del mod">
          <ac:chgData name="sheikha juma" userId="608ad1f2e48bc868" providerId="LiveId" clId="{7840D76E-D93E-4B8E-8AB4-6BA5BFE4490D}" dt="2021-09-29T15:40:50.192" v="1937" actId="478"/>
          <ac:spMkLst>
            <pc:docMk/>
            <pc:sldMk cId="0" sldId="265"/>
            <ac:spMk id="5" creationId="{BDAFE4D7-ECEE-450E-99A8-E51110F994AA}"/>
          </ac:spMkLst>
        </pc:spChg>
        <pc:spChg chg="add del mod">
          <ac:chgData name="sheikha juma" userId="608ad1f2e48bc868" providerId="LiveId" clId="{7840D76E-D93E-4B8E-8AB4-6BA5BFE4490D}" dt="2021-09-29T15:40:50.192" v="1937" actId="478"/>
          <ac:spMkLst>
            <pc:docMk/>
            <pc:sldMk cId="0" sldId="265"/>
            <ac:spMk id="7" creationId="{8DEBF552-2B75-423D-9B0C-DA39DEE7ED54}"/>
          </ac:spMkLst>
        </pc:spChg>
        <pc:spChg chg="add del mod">
          <ac:chgData name="sheikha juma" userId="608ad1f2e48bc868" providerId="LiveId" clId="{7840D76E-D93E-4B8E-8AB4-6BA5BFE4490D}" dt="2021-09-29T15:40:50.192" v="1937" actId="478"/>
          <ac:spMkLst>
            <pc:docMk/>
            <pc:sldMk cId="0" sldId="265"/>
            <ac:spMk id="9" creationId="{0628A825-7492-412C-9C66-F85DE998C9EA}"/>
          </ac:spMkLst>
        </pc:spChg>
        <pc:spChg chg="add del mod">
          <ac:chgData name="sheikha juma" userId="608ad1f2e48bc868" providerId="LiveId" clId="{7840D76E-D93E-4B8E-8AB4-6BA5BFE4490D}" dt="2021-09-29T15:40:50.192" v="1937" actId="478"/>
          <ac:spMkLst>
            <pc:docMk/>
            <pc:sldMk cId="0" sldId="265"/>
            <ac:spMk id="11" creationId="{8EF6BB13-A61F-4BF9-8368-B969CED39B2E}"/>
          </ac:spMkLst>
        </pc:spChg>
        <pc:spChg chg="add del mod">
          <ac:chgData name="sheikha juma" userId="608ad1f2e48bc868" providerId="LiveId" clId="{7840D76E-D93E-4B8E-8AB4-6BA5BFE4490D}" dt="2021-09-29T15:40:50.192" v="1937" actId="478"/>
          <ac:spMkLst>
            <pc:docMk/>
            <pc:sldMk cId="0" sldId="265"/>
            <ac:spMk id="13" creationId="{E1C79BC9-AFD8-4705-A168-D0B34D3F809C}"/>
          </ac:spMkLst>
        </pc:spChg>
        <pc:spChg chg="add del mod">
          <ac:chgData name="sheikha juma" userId="608ad1f2e48bc868" providerId="LiveId" clId="{7840D76E-D93E-4B8E-8AB4-6BA5BFE4490D}" dt="2021-09-29T15:40:50.192" v="1937" actId="478"/>
          <ac:spMkLst>
            <pc:docMk/>
            <pc:sldMk cId="0" sldId="265"/>
            <ac:spMk id="15" creationId="{7DF16AD4-7DC2-4012-9CA1-09B466102837}"/>
          </ac:spMkLst>
        </pc:spChg>
        <pc:spChg chg="add del mod">
          <ac:chgData name="sheikha juma" userId="608ad1f2e48bc868" providerId="LiveId" clId="{7840D76E-D93E-4B8E-8AB4-6BA5BFE4490D}" dt="2021-09-29T15:40:50.192" v="1937" actId="478"/>
          <ac:spMkLst>
            <pc:docMk/>
            <pc:sldMk cId="0" sldId="265"/>
            <ac:spMk id="17" creationId="{54DF7727-5C0F-4EDB-96F5-B401E997CF13}"/>
          </ac:spMkLst>
        </pc:spChg>
        <pc:spChg chg="add del mod">
          <ac:chgData name="sheikha juma" userId="608ad1f2e48bc868" providerId="LiveId" clId="{7840D76E-D93E-4B8E-8AB4-6BA5BFE4490D}" dt="2021-09-29T15:40:50.192" v="1937" actId="478"/>
          <ac:spMkLst>
            <pc:docMk/>
            <pc:sldMk cId="0" sldId="265"/>
            <ac:spMk id="19" creationId="{0B1E8CF9-4592-4991-9819-98032A88928A}"/>
          </ac:spMkLst>
        </pc:spChg>
        <pc:spChg chg="add del mod">
          <ac:chgData name="sheikha juma" userId="608ad1f2e48bc868" providerId="LiveId" clId="{7840D76E-D93E-4B8E-8AB4-6BA5BFE4490D}" dt="2021-09-29T15:40:50.192" v="1937" actId="478"/>
          <ac:spMkLst>
            <pc:docMk/>
            <pc:sldMk cId="0" sldId="265"/>
            <ac:spMk id="21" creationId="{7D358872-D494-4714-8BDA-B4DBAD3EBB07}"/>
          </ac:spMkLst>
        </pc:spChg>
        <pc:spChg chg="add del mod">
          <ac:chgData name="sheikha juma" userId="608ad1f2e48bc868" providerId="LiveId" clId="{7840D76E-D93E-4B8E-8AB4-6BA5BFE4490D}" dt="2021-09-29T15:40:50.192" v="1937" actId="478"/>
          <ac:spMkLst>
            <pc:docMk/>
            <pc:sldMk cId="0" sldId="265"/>
            <ac:spMk id="23" creationId="{18756DE9-45E5-46D7-9CE5-BA72AB1C0A33}"/>
          </ac:spMkLst>
        </pc:spChg>
        <pc:spChg chg="add del mod">
          <ac:chgData name="sheikha juma" userId="608ad1f2e48bc868" providerId="LiveId" clId="{7840D76E-D93E-4B8E-8AB4-6BA5BFE4490D}" dt="2021-09-29T15:40:50.192" v="1937" actId="478"/>
          <ac:spMkLst>
            <pc:docMk/>
            <pc:sldMk cId="0" sldId="265"/>
            <ac:spMk id="25" creationId="{3745F972-35C9-455E-9008-AB670E38EFEC}"/>
          </ac:spMkLst>
        </pc:spChg>
        <pc:spChg chg="add del mod">
          <ac:chgData name="sheikha juma" userId="608ad1f2e48bc868" providerId="LiveId" clId="{7840D76E-D93E-4B8E-8AB4-6BA5BFE4490D}" dt="2021-09-29T15:40:50.192" v="1937" actId="478"/>
          <ac:spMkLst>
            <pc:docMk/>
            <pc:sldMk cId="0" sldId="265"/>
            <ac:spMk id="27" creationId="{ACDCECD3-D431-429C-834B-6702F503815C}"/>
          </ac:spMkLst>
        </pc:spChg>
        <pc:spChg chg="add mod">
          <ac:chgData name="sheikha juma" userId="608ad1f2e48bc868" providerId="LiveId" clId="{7840D76E-D93E-4B8E-8AB4-6BA5BFE4490D}" dt="2021-09-29T15:42:03.286" v="1956" actId="1076"/>
          <ac:spMkLst>
            <pc:docMk/>
            <pc:sldMk cId="0" sldId="265"/>
            <ac:spMk id="28" creationId="{1F721A91-4DBB-4303-A3C3-DCABDC04A55F}"/>
          </ac:spMkLst>
        </pc:spChg>
        <pc:spChg chg="add del mod">
          <ac:chgData name="sheikha juma" userId="608ad1f2e48bc868" providerId="LiveId" clId="{7840D76E-D93E-4B8E-8AB4-6BA5BFE4490D}" dt="2021-09-29T15:54:33.665" v="2326" actId="478"/>
          <ac:spMkLst>
            <pc:docMk/>
            <pc:sldMk cId="0" sldId="265"/>
            <ac:spMk id="31" creationId="{03088AD9-B557-47DE-B72E-0FEBEA2F958F}"/>
          </ac:spMkLst>
        </pc:spChg>
        <pc:spChg chg="add mod">
          <ac:chgData name="sheikha juma" userId="608ad1f2e48bc868" providerId="LiveId" clId="{7840D76E-D93E-4B8E-8AB4-6BA5BFE4490D}" dt="2021-09-29T15:47:37.268" v="2109" actId="1076"/>
          <ac:spMkLst>
            <pc:docMk/>
            <pc:sldMk cId="0" sldId="265"/>
            <ac:spMk id="80" creationId="{57E3AF58-D906-453F-97B4-C99DE0042F48}"/>
          </ac:spMkLst>
        </pc:spChg>
        <pc:spChg chg="add mod">
          <ac:chgData name="sheikha juma" userId="608ad1f2e48bc868" providerId="LiveId" clId="{7840D76E-D93E-4B8E-8AB4-6BA5BFE4490D}" dt="2021-09-29T15:53:09.405" v="2321" actId="20577"/>
          <ac:spMkLst>
            <pc:docMk/>
            <pc:sldMk cId="0" sldId="265"/>
            <ac:spMk id="81" creationId="{35AE00EB-8EEB-47F9-907C-10550E9731AF}"/>
          </ac:spMkLst>
        </pc:spChg>
        <pc:spChg chg="add mod">
          <ac:chgData name="sheikha juma" userId="608ad1f2e48bc868" providerId="LiveId" clId="{7840D76E-D93E-4B8E-8AB4-6BA5BFE4490D}" dt="2021-09-29T15:42:03.286" v="1956" actId="1076"/>
          <ac:spMkLst>
            <pc:docMk/>
            <pc:sldMk cId="0" sldId="265"/>
            <ac:spMk id="83" creationId="{EEAA6A58-157C-4F0D-9C5F-DC8C3A8B6442}"/>
          </ac:spMkLst>
        </pc:spChg>
        <pc:spChg chg="add mod">
          <ac:chgData name="sheikha juma" userId="608ad1f2e48bc868" providerId="LiveId" clId="{7840D76E-D93E-4B8E-8AB4-6BA5BFE4490D}" dt="2021-09-29T15:54:54.290" v="2333" actId="20577"/>
          <ac:spMkLst>
            <pc:docMk/>
            <pc:sldMk cId="0" sldId="265"/>
            <ac:spMk id="85" creationId="{685670B1-27D4-4E80-9ACA-DCB9BD66A340}"/>
          </ac:spMkLst>
        </pc:spChg>
        <pc:spChg chg="del">
          <ac:chgData name="sheikha juma" userId="608ad1f2e48bc868" providerId="LiveId" clId="{7840D76E-D93E-4B8E-8AB4-6BA5BFE4490D}" dt="2021-09-29T15:40:46.067" v="1936" actId="478"/>
          <ac:spMkLst>
            <pc:docMk/>
            <pc:sldMk cId="0" sldId="265"/>
            <ac:spMk id="851" creationId="{00000000-0000-0000-0000-000000000000}"/>
          </ac:spMkLst>
        </pc:spChg>
        <pc:spChg chg="del">
          <ac:chgData name="sheikha juma" userId="608ad1f2e48bc868" providerId="LiveId" clId="{7840D76E-D93E-4B8E-8AB4-6BA5BFE4490D}" dt="2021-09-29T15:40:46.067" v="1936" actId="478"/>
          <ac:spMkLst>
            <pc:docMk/>
            <pc:sldMk cId="0" sldId="265"/>
            <ac:spMk id="852" creationId="{00000000-0000-0000-0000-000000000000}"/>
          </ac:spMkLst>
        </pc:spChg>
        <pc:spChg chg="del">
          <ac:chgData name="sheikha juma" userId="608ad1f2e48bc868" providerId="LiveId" clId="{7840D76E-D93E-4B8E-8AB4-6BA5BFE4490D}" dt="2021-09-29T15:40:46.067" v="1936" actId="478"/>
          <ac:spMkLst>
            <pc:docMk/>
            <pc:sldMk cId="0" sldId="265"/>
            <ac:spMk id="853" creationId="{00000000-0000-0000-0000-000000000000}"/>
          </ac:spMkLst>
        </pc:spChg>
        <pc:spChg chg="del">
          <ac:chgData name="sheikha juma" userId="608ad1f2e48bc868" providerId="LiveId" clId="{7840D76E-D93E-4B8E-8AB4-6BA5BFE4490D}" dt="2021-09-29T15:40:46.067" v="1936" actId="478"/>
          <ac:spMkLst>
            <pc:docMk/>
            <pc:sldMk cId="0" sldId="265"/>
            <ac:spMk id="854" creationId="{00000000-0000-0000-0000-000000000000}"/>
          </ac:spMkLst>
        </pc:spChg>
        <pc:spChg chg="del">
          <ac:chgData name="sheikha juma" userId="608ad1f2e48bc868" providerId="LiveId" clId="{7840D76E-D93E-4B8E-8AB4-6BA5BFE4490D}" dt="2021-09-29T15:40:46.067" v="1936" actId="478"/>
          <ac:spMkLst>
            <pc:docMk/>
            <pc:sldMk cId="0" sldId="265"/>
            <ac:spMk id="855" creationId="{00000000-0000-0000-0000-000000000000}"/>
          </ac:spMkLst>
        </pc:spChg>
        <pc:spChg chg="del">
          <ac:chgData name="sheikha juma" userId="608ad1f2e48bc868" providerId="LiveId" clId="{7840D76E-D93E-4B8E-8AB4-6BA5BFE4490D}" dt="2021-09-29T15:40:46.067" v="1936" actId="478"/>
          <ac:spMkLst>
            <pc:docMk/>
            <pc:sldMk cId="0" sldId="265"/>
            <ac:spMk id="856" creationId="{00000000-0000-0000-0000-000000000000}"/>
          </ac:spMkLst>
        </pc:spChg>
        <pc:spChg chg="del">
          <ac:chgData name="sheikha juma" userId="608ad1f2e48bc868" providerId="LiveId" clId="{7840D76E-D93E-4B8E-8AB4-6BA5BFE4490D}" dt="2021-09-29T15:40:46.067" v="1936" actId="478"/>
          <ac:spMkLst>
            <pc:docMk/>
            <pc:sldMk cId="0" sldId="265"/>
            <ac:spMk id="857" creationId="{00000000-0000-0000-0000-000000000000}"/>
          </ac:spMkLst>
        </pc:spChg>
        <pc:spChg chg="del">
          <ac:chgData name="sheikha juma" userId="608ad1f2e48bc868" providerId="LiveId" clId="{7840D76E-D93E-4B8E-8AB4-6BA5BFE4490D}" dt="2021-09-29T15:40:46.067" v="1936" actId="478"/>
          <ac:spMkLst>
            <pc:docMk/>
            <pc:sldMk cId="0" sldId="265"/>
            <ac:spMk id="858" creationId="{00000000-0000-0000-0000-000000000000}"/>
          </ac:spMkLst>
        </pc:spChg>
        <pc:spChg chg="del">
          <ac:chgData name="sheikha juma" userId="608ad1f2e48bc868" providerId="LiveId" clId="{7840D76E-D93E-4B8E-8AB4-6BA5BFE4490D}" dt="2021-09-29T15:40:46.067" v="1936" actId="478"/>
          <ac:spMkLst>
            <pc:docMk/>
            <pc:sldMk cId="0" sldId="265"/>
            <ac:spMk id="859" creationId="{00000000-0000-0000-0000-000000000000}"/>
          </ac:spMkLst>
        </pc:spChg>
        <pc:spChg chg="del">
          <ac:chgData name="sheikha juma" userId="608ad1f2e48bc868" providerId="LiveId" clId="{7840D76E-D93E-4B8E-8AB4-6BA5BFE4490D}" dt="2021-09-29T15:40:46.067" v="1936" actId="478"/>
          <ac:spMkLst>
            <pc:docMk/>
            <pc:sldMk cId="0" sldId="265"/>
            <ac:spMk id="860" creationId="{00000000-0000-0000-0000-000000000000}"/>
          </ac:spMkLst>
        </pc:spChg>
        <pc:spChg chg="del">
          <ac:chgData name="sheikha juma" userId="608ad1f2e48bc868" providerId="LiveId" clId="{7840D76E-D93E-4B8E-8AB4-6BA5BFE4490D}" dt="2021-09-29T15:40:46.067" v="1936" actId="478"/>
          <ac:spMkLst>
            <pc:docMk/>
            <pc:sldMk cId="0" sldId="265"/>
            <ac:spMk id="861" creationId="{00000000-0000-0000-0000-000000000000}"/>
          </ac:spMkLst>
        </pc:spChg>
        <pc:spChg chg="del">
          <ac:chgData name="sheikha juma" userId="608ad1f2e48bc868" providerId="LiveId" clId="{7840D76E-D93E-4B8E-8AB4-6BA5BFE4490D}" dt="2021-09-29T15:40:46.067" v="1936" actId="478"/>
          <ac:spMkLst>
            <pc:docMk/>
            <pc:sldMk cId="0" sldId="265"/>
            <ac:spMk id="862" creationId="{00000000-0000-0000-0000-000000000000}"/>
          </ac:spMkLst>
        </pc:spChg>
        <pc:spChg chg="del">
          <ac:chgData name="sheikha juma" userId="608ad1f2e48bc868" providerId="LiveId" clId="{7840D76E-D93E-4B8E-8AB4-6BA5BFE4490D}" dt="2021-09-29T15:40:46.067" v="1936" actId="478"/>
          <ac:spMkLst>
            <pc:docMk/>
            <pc:sldMk cId="0" sldId="265"/>
            <ac:spMk id="863" creationId="{00000000-0000-0000-0000-000000000000}"/>
          </ac:spMkLst>
        </pc:spChg>
        <pc:spChg chg="del">
          <ac:chgData name="sheikha juma" userId="608ad1f2e48bc868" providerId="LiveId" clId="{7840D76E-D93E-4B8E-8AB4-6BA5BFE4490D}" dt="2021-09-29T15:40:46.067" v="1936" actId="478"/>
          <ac:spMkLst>
            <pc:docMk/>
            <pc:sldMk cId="0" sldId="265"/>
            <ac:spMk id="864" creationId="{00000000-0000-0000-0000-000000000000}"/>
          </ac:spMkLst>
        </pc:spChg>
        <pc:spChg chg="del">
          <ac:chgData name="sheikha juma" userId="608ad1f2e48bc868" providerId="LiveId" clId="{7840D76E-D93E-4B8E-8AB4-6BA5BFE4490D}" dt="2021-09-29T15:40:46.067" v="1936" actId="478"/>
          <ac:spMkLst>
            <pc:docMk/>
            <pc:sldMk cId="0" sldId="265"/>
            <ac:spMk id="868" creationId="{00000000-0000-0000-0000-000000000000}"/>
          </ac:spMkLst>
        </pc:spChg>
        <pc:spChg chg="del">
          <ac:chgData name="sheikha juma" userId="608ad1f2e48bc868" providerId="LiveId" clId="{7840D76E-D93E-4B8E-8AB4-6BA5BFE4490D}" dt="2021-09-29T15:40:46.067" v="1936" actId="478"/>
          <ac:spMkLst>
            <pc:docMk/>
            <pc:sldMk cId="0" sldId="265"/>
            <ac:spMk id="869" creationId="{00000000-0000-0000-0000-000000000000}"/>
          </ac:spMkLst>
        </pc:spChg>
        <pc:spChg chg="del">
          <ac:chgData name="sheikha juma" userId="608ad1f2e48bc868" providerId="LiveId" clId="{7840D76E-D93E-4B8E-8AB4-6BA5BFE4490D}" dt="2021-09-29T15:40:46.067" v="1936" actId="478"/>
          <ac:spMkLst>
            <pc:docMk/>
            <pc:sldMk cId="0" sldId="265"/>
            <ac:spMk id="870" creationId="{00000000-0000-0000-0000-000000000000}"/>
          </ac:spMkLst>
        </pc:spChg>
        <pc:spChg chg="del">
          <ac:chgData name="sheikha juma" userId="608ad1f2e48bc868" providerId="LiveId" clId="{7840D76E-D93E-4B8E-8AB4-6BA5BFE4490D}" dt="2021-09-29T15:40:46.067" v="1936" actId="478"/>
          <ac:spMkLst>
            <pc:docMk/>
            <pc:sldMk cId="0" sldId="265"/>
            <ac:spMk id="871" creationId="{00000000-0000-0000-0000-000000000000}"/>
          </ac:spMkLst>
        </pc:spChg>
        <pc:spChg chg="del">
          <ac:chgData name="sheikha juma" userId="608ad1f2e48bc868" providerId="LiveId" clId="{7840D76E-D93E-4B8E-8AB4-6BA5BFE4490D}" dt="2021-09-29T15:40:46.067" v="1936" actId="478"/>
          <ac:spMkLst>
            <pc:docMk/>
            <pc:sldMk cId="0" sldId="265"/>
            <ac:spMk id="872" creationId="{00000000-0000-0000-0000-000000000000}"/>
          </ac:spMkLst>
        </pc:spChg>
        <pc:spChg chg="del">
          <ac:chgData name="sheikha juma" userId="608ad1f2e48bc868" providerId="LiveId" clId="{7840D76E-D93E-4B8E-8AB4-6BA5BFE4490D}" dt="2021-09-29T15:40:46.067" v="1936" actId="478"/>
          <ac:spMkLst>
            <pc:docMk/>
            <pc:sldMk cId="0" sldId="265"/>
            <ac:spMk id="873" creationId="{00000000-0000-0000-0000-000000000000}"/>
          </ac:spMkLst>
        </pc:spChg>
        <pc:grpChg chg="del">
          <ac:chgData name="sheikha juma" userId="608ad1f2e48bc868" providerId="LiveId" clId="{7840D76E-D93E-4B8E-8AB4-6BA5BFE4490D}" dt="2021-09-29T15:40:46.067" v="1936" actId="478"/>
          <ac:grpSpMkLst>
            <pc:docMk/>
            <pc:sldMk cId="0" sldId="265"/>
            <ac:grpSpMk id="865" creationId="{00000000-0000-0000-0000-000000000000}"/>
          </ac:grpSpMkLst>
        </pc:grpChg>
        <pc:grpChg chg="del">
          <ac:chgData name="sheikha juma" userId="608ad1f2e48bc868" providerId="LiveId" clId="{7840D76E-D93E-4B8E-8AB4-6BA5BFE4490D}" dt="2021-09-29T15:40:46.067" v="1936" actId="478"/>
          <ac:grpSpMkLst>
            <pc:docMk/>
            <pc:sldMk cId="0" sldId="265"/>
            <ac:grpSpMk id="874" creationId="{00000000-0000-0000-0000-000000000000}"/>
          </ac:grpSpMkLst>
        </pc:grpChg>
        <pc:grpChg chg="del">
          <ac:chgData name="sheikha juma" userId="608ad1f2e48bc868" providerId="LiveId" clId="{7840D76E-D93E-4B8E-8AB4-6BA5BFE4490D}" dt="2021-09-29T15:40:46.067" v="1936" actId="478"/>
          <ac:grpSpMkLst>
            <pc:docMk/>
            <pc:sldMk cId="0" sldId="265"/>
            <ac:grpSpMk id="878" creationId="{00000000-0000-0000-0000-000000000000}"/>
          </ac:grpSpMkLst>
        </pc:grpChg>
        <pc:grpChg chg="del">
          <ac:chgData name="sheikha juma" userId="608ad1f2e48bc868" providerId="LiveId" clId="{7840D76E-D93E-4B8E-8AB4-6BA5BFE4490D}" dt="2021-09-29T15:40:46.067" v="1936" actId="478"/>
          <ac:grpSpMkLst>
            <pc:docMk/>
            <pc:sldMk cId="0" sldId="265"/>
            <ac:grpSpMk id="884" creationId="{00000000-0000-0000-0000-000000000000}"/>
          </ac:grpSpMkLst>
        </pc:grpChg>
        <pc:grpChg chg="del">
          <ac:chgData name="sheikha juma" userId="608ad1f2e48bc868" providerId="LiveId" clId="{7840D76E-D93E-4B8E-8AB4-6BA5BFE4490D}" dt="2021-09-29T15:40:46.067" v="1936" actId="478"/>
          <ac:grpSpMkLst>
            <pc:docMk/>
            <pc:sldMk cId="0" sldId="265"/>
            <ac:grpSpMk id="888" creationId="{00000000-0000-0000-0000-000000000000}"/>
          </ac:grpSpMkLst>
        </pc:grpChg>
        <pc:grpChg chg="del">
          <ac:chgData name="sheikha juma" userId="608ad1f2e48bc868" providerId="LiveId" clId="{7840D76E-D93E-4B8E-8AB4-6BA5BFE4490D}" dt="2021-09-29T15:40:46.067" v="1936" actId="478"/>
          <ac:grpSpMkLst>
            <pc:docMk/>
            <pc:sldMk cId="0" sldId="265"/>
            <ac:grpSpMk id="896" creationId="{00000000-0000-0000-0000-000000000000}"/>
          </ac:grpSpMkLst>
        </pc:grpChg>
        <pc:grpChg chg="del">
          <ac:chgData name="sheikha juma" userId="608ad1f2e48bc868" providerId="LiveId" clId="{7840D76E-D93E-4B8E-8AB4-6BA5BFE4490D}" dt="2021-09-29T15:40:46.067" v="1936" actId="478"/>
          <ac:grpSpMkLst>
            <pc:docMk/>
            <pc:sldMk cId="0" sldId="265"/>
            <ac:grpSpMk id="900" creationId="{00000000-0000-0000-0000-000000000000}"/>
          </ac:grpSpMkLst>
        </pc:grpChg>
        <pc:picChg chg="add mod">
          <ac:chgData name="sheikha juma" userId="608ad1f2e48bc868" providerId="LiveId" clId="{7840D76E-D93E-4B8E-8AB4-6BA5BFE4490D}" dt="2021-09-29T15:54:46.503" v="2330" actId="14100"/>
          <ac:picMkLst>
            <pc:docMk/>
            <pc:sldMk cId="0" sldId="265"/>
            <ac:picMk id="30" creationId="{9E56906B-A3F4-476D-B307-1925C6AC608F}"/>
          </ac:picMkLst>
        </pc:picChg>
        <pc:picChg chg="add mod">
          <ac:chgData name="sheikha juma" userId="608ad1f2e48bc868" providerId="LiveId" clId="{7840D76E-D93E-4B8E-8AB4-6BA5BFE4490D}" dt="2021-09-29T15:53:14.930" v="2322" actId="1076"/>
          <ac:picMkLst>
            <pc:docMk/>
            <pc:sldMk cId="0" sldId="265"/>
            <ac:picMk id="82" creationId="{C56DBEB8-15E4-4C66-8E69-3D4DA955580B}"/>
          </ac:picMkLst>
        </pc:picChg>
        <pc:picChg chg="add mod">
          <ac:chgData name="sheikha juma" userId="608ad1f2e48bc868" providerId="LiveId" clId="{7840D76E-D93E-4B8E-8AB4-6BA5BFE4490D}" dt="2021-09-29T15:55:04.060" v="2335" actId="1076"/>
          <ac:picMkLst>
            <pc:docMk/>
            <pc:sldMk cId="0" sldId="265"/>
            <ac:picMk id="89" creationId="{76E3C97C-7661-4A0A-8A83-9D774DCF43E4}"/>
          </ac:picMkLst>
        </pc:picChg>
      </pc:sldChg>
      <pc:sldChg chg="addSp delSp modSp mod">
        <pc:chgData name="sheikha juma" userId="608ad1f2e48bc868" providerId="LiveId" clId="{7840D76E-D93E-4B8E-8AB4-6BA5BFE4490D}" dt="2021-09-30T08:01:01.606" v="4705" actId="1076"/>
        <pc:sldMkLst>
          <pc:docMk/>
          <pc:sldMk cId="0" sldId="266"/>
        </pc:sldMkLst>
        <pc:spChg chg="add del mod">
          <ac:chgData name="sheikha juma" userId="608ad1f2e48bc868" providerId="LiveId" clId="{7840D76E-D93E-4B8E-8AB4-6BA5BFE4490D}" dt="2021-09-29T16:10:18.317" v="2597" actId="478"/>
          <ac:spMkLst>
            <pc:docMk/>
            <pc:sldMk cId="0" sldId="266"/>
            <ac:spMk id="3" creationId="{CA080ACE-0851-47BA-93DC-660066D00506}"/>
          </ac:spMkLst>
        </pc:spChg>
        <pc:spChg chg="add del mod">
          <ac:chgData name="sheikha juma" userId="608ad1f2e48bc868" providerId="LiveId" clId="{7840D76E-D93E-4B8E-8AB4-6BA5BFE4490D}" dt="2021-09-30T07:59:38.761" v="4692" actId="478"/>
          <ac:spMkLst>
            <pc:docMk/>
            <pc:sldMk cId="0" sldId="266"/>
            <ac:spMk id="4" creationId="{8350C770-F931-46DB-AB80-77FC1837BB8D}"/>
          </ac:spMkLst>
        </pc:spChg>
        <pc:spChg chg="add mod">
          <ac:chgData name="sheikha juma" userId="608ad1f2e48bc868" providerId="LiveId" clId="{7840D76E-D93E-4B8E-8AB4-6BA5BFE4490D}" dt="2021-09-29T16:10:27.238" v="2598"/>
          <ac:spMkLst>
            <pc:docMk/>
            <pc:sldMk cId="0" sldId="266"/>
            <ac:spMk id="26" creationId="{4CE6E528-31B6-489C-977E-4D19AAA1EBED}"/>
          </ac:spMkLst>
        </pc:spChg>
        <pc:spChg chg="mod">
          <ac:chgData name="sheikha juma" userId="608ad1f2e48bc868" providerId="LiveId" clId="{7840D76E-D93E-4B8E-8AB4-6BA5BFE4490D}" dt="2021-09-29T16:10:27.238" v="2598"/>
          <ac:spMkLst>
            <pc:docMk/>
            <pc:sldMk cId="0" sldId="266"/>
            <ac:spMk id="28" creationId="{59E36825-75A0-4244-9526-1C131D07F329}"/>
          </ac:spMkLst>
        </pc:spChg>
        <pc:spChg chg="mod">
          <ac:chgData name="sheikha juma" userId="608ad1f2e48bc868" providerId="LiveId" clId="{7840D76E-D93E-4B8E-8AB4-6BA5BFE4490D}" dt="2021-09-29T16:10:27.238" v="2598"/>
          <ac:spMkLst>
            <pc:docMk/>
            <pc:sldMk cId="0" sldId="266"/>
            <ac:spMk id="29" creationId="{C575317D-AB71-4407-A72B-224318B63C0D}"/>
          </ac:spMkLst>
        </pc:spChg>
        <pc:spChg chg="mod">
          <ac:chgData name="sheikha juma" userId="608ad1f2e48bc868" providerId="LiveId" clId="{7840D76E-D93E-4B8E-8AB4-6BA5BFE4490D}" dt="2021-09-29T16:10:27.238" v="2598"/>
          <ac:spMkLst>
            <pc:docMk/>
            <pc:sldMk cId="0" sldId="266"/>
            <ac:spMk id="31" creationId="{D9C7A90D-B5ED-415B-896A-2CE67470C44C}"/>
          </ac:spMkLst>
        </pc:spChg>
        <pc:spChg chg="mod">
          <ac:chgData name="sheikha juma" userId="608ad1f2e48bc868" providerId="LiveId" clId="{7840D76E-D93E-4B8E-8AB4-6BA5BFE4490D}" dt="2021-09-29T16:10:27.238" v="2598"/>
          <ac:spMkLst>
            <pc:docMk/>
            <pc:sldMk cId="0" sldId="266"/>
            <ac:spMk id="32" creationId="{43D6790C-9877-4778-BDCA-322860730D8E}"/>
          </ac:spMkLst>
        </pc:spChg>
        <pc:spChg chg="add mod">
          <ac:chgData name="sheikha juma" userId="608ad1f2e48bc868" providerId="LiveId" clId="{7840D76E-D93E-4B8E-8AB4-6BA5BFE4490D}" dt="2021-09-29T16:10:27.238" v="2598"/>
          <ac:spMkLst>
            <pc:docMk/>
            <pc:sldMk cId="0" sldId="266"/>
            <ac:spMk id="33" creationId="{88D7DCE9-09E8-4343-91A8-3FF1CD9515A7}"/>
          </ac:spMkLst>
        </pc:spChg>
        <pc:spChg chg="add mod">
          <ac:chgData name="sheikha juma" userId="608ad1f2e48bc868" providerId="LiveId" clId="{7840D76E-D93E-4B8E-8AB4-6BA5BFE4490D}" dt="2021-09-29T16:12:03.849" v="2655" actId="1076"/>
          <ac:spMkLst>
            <pc:docMk/>
            <pc:sldMk cId="0" sldId="266"/>
            <ac:spMk id="34" creationId="{1B31AC81-26D4-4B57-81DD-9039B81CED49}"/>
          </ac:spMkLst>
        </pc:spChg>
        <pc:spChg chg="add mod">
          <ac:chgData name="sheikha juma" userId="608ad1f2e48bc868" providerId="LiveId" clId="{7840D76E-D93E-4B8E-8AB4-6BA5BFE4490D}" dt="2021-09-30T08:00:57.971" v="4704" actId="1076"/>
          <ac:spMkLst>
            <pc:docMk/>
            <pc:sldMk cId="0" sldId="266"/>
            <ac:spMk id="35" creationId="{21B64280-3ED2-47D6-9C98-C216FB226F76}"/>
          </ac:spMkLst>
        </pc:spChg>
        <pc:spChg chg="add mod">
          <ac:chgData name="sheikha juma" userId="608ad1f2e48bc868" providerId="LiveId" clId="{7840D76E-D93E-4B8E-8AB4-6BA5BFE4490D}" dt="2021-09-30T08:01:01.606" v="4705" actId="1076"/>
          <ac:spMkLst>
            <pc:docMk/>
            <pc:sldMk cId="0" sldId="266"/>
            <ac:spMk id="36" creationId="{4BDBCDC1-D30D-481E-8D88-D2BE576AE15E}"/>
          </ac:spMkLst>
        </pc:spChg>
        <pc:spChg chg="del">
          <ac:chgData name="sheikha juma" userId="608ad1f2e48bc868" providerId="LiveId" clId="{7840D76E-D93E-4B8E-8AB4-6BA5BFE4490D}" dt="2021-09-29T16:10:15.882" v="2596" actId="478"/>
          <ac:spMkLst>
            <pc:docMk/>
            <pc:sldMk cId="0" sldId="266"/>
            <ac:spMk id="907" creationId="{00000000-0000-0000-0000-000000000000}"/>
          </ac:spMkLst>
        </pc:spChg>
        <pc:spChg chg="del">
          <ac:chgData name="sheikha juma" userId="608ad1f2e48bc868" providerId="LiveId" clId="{7840D76E-D93E-4B8E-8AB4-6BA5BFE4490D}" dt="2021-09-29T16:10:15.882" v="2596" actId="478"/>
          <ac:spMkLst>
            <pc:docMk/>
            <pc:sldMk cId="0" sldId="266"/>
            <ac:spMk id="908" creationId="{00000000-0000-0000-0000-000000000000}"/>
          </ac:spMkLst>
        </pc:spChg>
        <pc:grpChg chg="add mod">
          <ac:chgData name="sheikha juma" userId="608ad1f2e48bc868" providerId="LiveId" clId="{7840D76E-D93E-4B8E-8AB4-6BA5BFE4490D}" dt="2021-09-29T16:10:27.238" v="2598"/>
          <ac:grpSpMkLst>
            <pc:docMk/>
            <pc:sldMk cId="0" sldId="266"/>
            <ac:grpSpMk id="27" creationId="{014F1DE0-BD2F-4282-9B28-B6E9890E3C4E}"/>
          </ac:grpSpMkLst>
        </pc:grpChg>
        <pc:grpChg chg="add mod">
          <ac:chgData name="sheikha juma" userId="608ad1f2e48bc868" providerId="LiveId" clId="{7840D76E-D93E-4B8E-8AB4-6BA5BFE4490D}" dt="2021-09-29T16:10:27.238" v="2598"/>
          <ac:grpSpMkLst>
            <pc:docMk/>
            <pc:sldMk cId="0" sldId="266"/>
            <ac:grpSpMk id="30" creationId="{513248B1-7EDA-4B92-9C99-29E81DD73B05}"/>
          </ac:grpSpMkLst>
        </pc:grpChg>
        <pc:grpChg chg="del">
          <ac:chgData name="sheikha juma" userId="608ad1f2e48bc868" providerId="LiveId" clId="{7840D76E-D93E-4B8E-8AB4-6BA5BFE4490D}" dt="2021-09-29T16:10:15.882" v="2596" actId="478"/>
          <ac:grpSpMkLst>
            <pc:docMk/>
            <pc:sldMk cId="0" sldId="266"/>
            <ac:grpSpMk id="909" creationId="{00000000-0000-0000-0000-000000000000}"/>
          </ac:grpSpMkLst>
        </pc:grpChg>
        <pc:grpChg chg="del">
          <ac:chgData name="sheikha juma" userId="608ad1f2e48bc868" providerId="LiveId" clId="{7840D76E-D93E-4B8E-8AB4-6BA5BFE4490D}" dt="2021-09-29T16:10:15.882" v="2596" actId="478"/>
          <ac:grpSpMkLst>
            <pc:docMk/>
            <pc:sldMk cId="0" sldId="266"/>
            <ac:grpSpMk id="912" creationId="{00000000-0000-0000-0000-000000000000}"/>
          </ac:grpSpMkLst>
        </pc:grpChg>
        <pc:grpChg chg="del">
          <ac:chgData name="sheikha juma" userId="608ad1f2e48bc868" providerId="LiveId" clId="{7840D76E-D93E-4B8E-8AB4-6BA5BFE4490D}" dt="2021-09-29T16:10:15.882" v="2596" actId="478"/>
          <ac:grpSpMkLst>
            <pc:docMk/>
            <pc:sldMk cId="0" sldId="266"/>
            <ac:grpSpMk id="915" creationId="{00000000-0000-0000-0000-000000000000}"/>
          </ac:grpSpMkLst>
        </pc:grpChg>
        <pc:picChg chg="add del mod">
          <ac:chgData name="sheikha juma" userId="608ad1f2e48bc868" providerId="LiveId" clId="{7840D76E-D93E-4B8E-8AB4-6BA5BFE4490D}" dt="2021-09-30T07:59:38.761" v="4692" actId="478"/>
          <ac:picMkLst>
            <pc:docMk/>
            <pc:sldMk cId="0" sldId="266"/>
            <ac:picMk id="3" creationId="{25FF60C6-F0C3-49F9-A7F6-E981F012226C}"/>
          </ac:picMkLst>
        </pc:picChg>
        <pc:picChg chg="add del mod">
          <ac:chgData name="sheikha juma" userId="608ad1f2e48bc868" providerId="LiveId" clId="{7840D76E-D93E-4B8E-8AB4-6BA5BFE4490D}" dt="2021-09-30T07:59:46.475" v="4695" actId="478"/>
          <ac:picMkLst>
            <pc:docMk/>
            <pc:sldMk cId="0" sldId="266"/>
            <ac:picMk id="6" creationId="{14DDBC27-4145-49E4-996A-600395737A40}"/>
          </ac:picMkLst>
        </pc:picChg>
        <pc:picChg chg="add mod">
          <ac:chgData name="sheikha juma" userId="608ad1f2e48bc868" providerId="LiveId" clId="{7840D76E-D93E-4B8E-8AB4-6BA5BFE4490D}" dt="2021-09-30T08:00:52.635" v="4703"/>
          <ac:picMkLst>
            <pc:docMk/>
            <pc:sldMk cId="0" sldId="266"/>
            <ac:picMk id="18" creationId="{D535F364-6FB7-4D6B-8460-13FDCEF4C182}"/>
          </ac:picMkLst>
        </pc:picChg>
      </pc:sldChg>
      <pc:sldChg chg="addSp delSp modSp mod ord">
        <pc:chgData name="sheikha juma" userId="608ad1f2e48bc868" providerId="LiveId" clId="{7840D76E-D93E-4B8E-8AB4-6BA5BFE4490D}" dt="2021-09-30T04:08:52.345" v="4205"/>
        <pc:sldMkLst>
          <pc:docMk/>
          <pc:sldMk cId="0" sldId="267"/>
        </pc:sldMkLst>
        <pc:spChg chg="add del mod">
          <ac:chgData name="sheikha juma" userId="608ad1f2e48bc868" providerId="LiveId" clId="{7840D76E-D93E-4B8E-8AB4-6BA5BFE4490D}" dt="2021-09-30T03:35:00.442" v="3265" actId="478"/>
          <ac:spMkLst>
            <pc:docMk/>
            <pc:sldMk cId="0" sldId="267"/>
            <ac:spMk id="3" creationId="{5052FEF8-2DE1-4AB2-BA22-06C0EC26452D}"/>
          </ac:spMkLst>
        </pc:spChg>
        <pc:spChg chg="add del mod">
          <ac:chgData name="sheikha juma" userId="608ad1f2e48bc868" providerId="LiveId" clId="{7840D76E-D93E-4B8E-8AB4-6BA5BFE4490D}" dt="2021-09-30T03:35:04.799" v="3267" actId="478"/>
          <ac:spMkLst>
            <pc:docMk/>
            <pc:sldMk cId="0" sldId="267"/>
            <ac:spMk id="5" creationId="{5B096DFA-6233-4D62-899F-6BA8FC4AF10B}"/>
          </ac:spMkLst>
        </pc:spChg>
        <pc:spChg chg="add mod">
          <ac:chgData name="sheikha juma" userId="608ad1f2e48bc868" providerId="LiveId" clId="{7840D76E-D93E-4B8E-8AB4-6BA5BFE4490D}" dt="2021-09-30T04:07:49.989" v="4191" actId="1076"/>
          <ac:spMkLst>
            <pc:docMk/>
            <pc:sldMk cId="0" sldId="267"/>
            <ac:spMk id="6" creationId="{53EBFA04-BA53-40D6-A2CC-E75B9D6EA233}"/>
          </ac:spMkLst>
        </pc:spChg>
        <pc:spChg chg="add mod">
          <ac:chgData name="sheikha juma" userId="608ad1f2e48bc868" providerId="LiveId" clId="{7840D76E-D93E-4B8E-8AB4-6BA5BFE4490D}" dt="2021-09-30T04:05:23.959" v="4168" actId="1036"/>
          <ac:spMkLst>
            <pc:docMk/>
            <pc:sldMk cId="0" sldId="267"/>
            <ac:spMk id="7" creationId="{F8C57A6B-9E4D-4861-B720-5D7C9437F24E}"/>
          </ac:spMkLst>
        </pc:spChg>
        <pc:spChg chg="add mod">
          <ac:chgData name="sheikha juma" userId="608ad1f2e48bc868" providerId="LiveId" clId="{7840D76E-D93E-4B8E-8AB4-6BA5BFE4490D}" dt="2021-09-30T03:52:04.066" v="3802" actId="164"/>
          <ac:spMkLst>
            <pc:docMk/>
            <pc:sldMk cId="0" sldId="267"/>
            <ac:spMk id="8" creationId="{4AD9C379-CF9A-4695-A5CF-06338765D46B}"/>
          </ac:spMkLst>
        </pc:spChg>
        <pc:spChg chg="add mod">
          <ac:chgData name="sheikha juma" userId="608ad1f2e48bc868" providerId="LiveId" clId="{7840D76E-D93E-4B8E-8AB4-6BA5BFE4490D}" dt="2021-09-30T04:05:23.959" v="4168" actId="1036"/>
          <ac:spMkLst>
            <pc:docMk/>
            <pc:sldMk cId="0" sldId="267"/>
            <ac:spMk id="10" creationId="{0123EBCB-1DFD-4547-8F72-559E98CBDA11}"/>
          </ac:spMkLst>
        </pc:spChg>
        <pc:spChg chg="add mod">
          <ac:chgData name="sheikha juma" userId="608ad1f2e48bc868" providerId="LiveId" clId="{7840D76E-D93E-4B8E-8AB4-6BA5BFE4490D}" dt="2021-09-30T03:55:05.952" v="3900" actId="1076"/>
          <ac:spMkLst>
            <pc:docMk/>
            <pc:sldMk cId="0" sldId="267"/>
            <ac:spMk id="11" creationId="{91931D8B-2078-4D91-863C-47B2E976FB84}"/>
          </ac:spMkLst>
        </pc:spChg>
        <pc:spChg chg="add mod">
          <ac:chgData name="sheikha juma" userId="608ad1f2e48bc868" providerId="LiveId" clId="{7840D76E-D93E-4B8E-8AB4-6BA5BFE4490D}" dt="2021-09-30T04:06:00.796" v="4175" actId="14100"/>
          <ac:spMkLst>
            <pc:docMk/>
            <pc:sldMk cId="0" sldId="267"/>
            <ac:spMk id="12" creationId="{B34C3DD9-2DFD-4C62-8B3F-897849171A6E}"/>
          </ac:spMkLst>
        </pc:spChg>
        <pc:spChg chg="add mod">
          <ac:chgData name="sheikha juma" userId="608ad1f2e48bc868" providerId="LiveId" clId="{7840D76E-D93E-4B8E-8AB4-6BA5BFE4490D}" dt="2021-09-30T04:05:23.959" v="4168" actId="1036"/>
          <ac:spMkLst>
            <pc:docMk/>
            <pc:sldMk cId="0" sldId="267"/>
            <ac:spMk id="66" creationId="{848EC9B6-2C83-4C84-8E27-D06C16A7B9DE}"/>
          </ac:spMkLst>
        </pc:spChg>
        <pc:spChg chg="add mod">
          <ac:chgData name="sheikha juma" userId="608ad1f2e48bc868" providerId="LiveId" clId="{7840D76E-D93E-4B8E-8AB4-6BA5BFE4490D}" dt="2021-09-30T04:05:23.959" v="4168" actId="1036"/>
          <ac:spMkLst>
            <pc:docMk/>
            <pc:sldMk cId="0" sldId="267"/>
            <ac:spMk id="67" creationId="{EA2365BA-E087-45E4-BCDE-A6828CB8524A}"/>
          </ac:spMkLst>
        </pc:spChg>
        <pc:spChg chg="add mod">
          <ac:chgData name="sheikha juma" userId="608ad1f2e48bc868" providerId="LiveId" clId="{7840D76E-D93E-4B8E-8AB4-6BA5BFE4490D}" dt="2021-09-30T04:05:23.959" v="4168" actId="1036"/>
          <ac:spMkLst>
            <pc:docMk/>
            <pc:sldMk cId="0" sldId="267"/>
            <ac:spMk id="68" creationId="{2CD792E0-2A28-4C2B-A5EA-EDFA4F4550B0}"/>
          </ac:spMkLst>
        </pc:spChg>
        <pc:spChg chg="mod">
          <ac:chgData name="sheikha juma" userId="608ad1f2e48bc868" providerId="LiveId" clId="{7840D76E-D93E-4B8E-8AB4-6BA5BFE4490D}" dt="2021-09-30T03:48:23.229" v="3767" actId="1035"/>
          <ac:spMkLst>
            <pc:docMk/>
            <pc:sldMk cId="0" sldId="267"/>
            <ac:spMk id="73" creationId="{4E507B5B-2930-4144-A048-A1D8BE1FD1AE}"/>
          </ac:spMkLst>
        </pc:spChg>
        <pc:spChg chg="add mod">
          <ac:chgData name="sheikha juma" userId="608ad1f2e48bc868" providerId="LiveId" clId="{7840D76E-D93E-4B8E-8AB4-6BA5BFE4490D}" dt="2021-09-30T03:52:04.066" v="3802" actId="164"/>
          <ac:spMkLst>
            <pc:docMk/>
            <pc:sldMk cId="0" sldId="267"/>
            <ac:spMk id="74" creationId="{75644FEE-2D74-44E7-A838-2CEE67ED98F8}"/>
          </ac:spMkLst>
        </pc:spChg>
        <pc:spChg chg="add mod">
          <ac:chgData name="sheikha juma" userId="608ad1f2e48bc868" providerId="LiveId" clId="{7840D76E-D93E-4B8E-8AB4-6BA5BFE4490D}" dt="2021-09-30T03:52:04.066" v="3802" actId="164"/>
          <ac:spMkLst>
            <pc:docMk/>
            <pc:sldMk cId="0" sldId="267"/>
            <ac:spMk id="75" creationId="{B570ACF9-F88B-4948-AD83-DEF2B0DAE41B}"/>
          </ac:spMkLst>
        </pc:spChg>
        <pc:spChg chg="add mod">
          <ac:chgData name="sheikha juma" userId="608ad1f2e48bc868" providerId="LiveId" clId="{7840D76E-D93E-4B8E-8AB4-6BA5BFE4490D}" dt="2021-09-30T03:52:04.066" v="3802" actId="164"/>
          <ac:spMkLst>
            <pc:docMk/>
            <pc:sldMk cId="0" sldId="267"/>
            <ac:spMk id="76" creationId="{2FF46119-2E2A-41A3-96A8-667EA56B093F}"/>
          </ac:spMkLst>
        </pc:spChg>
        <pc:spChg chg="add mod">
          <ac:chgData name="sheikha juma" userId="608ad1f2e48bc868" providerId="LiveId" clId="{7840D76E-D93E-4B8E-8AB4-6BA5BFE4490D}" dt="2021-09-30T03:52:04.066" v="3802" actId="164"/>
          <ac:spMkLst>
            <pc:docMk/>
            <pc:sldMk cId="0" sldId="267"/>
            <ac:spMk id="78" creationId="{CF06F583-15F1-48A7-BF6F-D39D5DC79867}"/>
          </ac:spMkLst>
        </pc:spChg>
        <pc:spChg chg="add mod">
          <ac:chgData name="sheikha juma" userId="608ad1f2e48bc868" providerId="LiveId" clId="{7840D76E-D93E-4B8E-8AB4-6BA5BFE4490D}" dt="2021-09-30T03:52:04.066" v="3802" actId="164"/>
          <ac:spMkLst>
            <pc:docMk/>
            <pc:sldMk cId="0" sldId="267"/>
            <ac:spMk id="79" creationId="{DAF287B5-00F3-43CA-BF9C-FD029CA197B7}"/>
          </ac:spMkLst>
        </pc:spChg>
        <pc:spChg chg="add mod">
          <ac:chgData name="sheikha juma" userId="608ad1f2e48bc868" providerId="LiveId" clId="{7840D76E-D93E-4B8E-8AB4-6BA5BFE4490D}" dt="2021-09-30T04:05:23.959" v="4168" actId="1036"/>
          <ac:spMkLst>
            <pc:docMk/>
            <pc:sldMk cId="0" sldId="267"/>
            <ac:spMk id="82" creationId="{C4EE35E9-5DF8-4C9C-85C9-2EC6ADD598E7}"/>
          </ac:spMkLst>
        </pc:spChg>
        <pc:spChg chg="add mod">
          <ac:chgData name="sheikha juma" userId="608ad1f2e48bc868" providerId="LiveId" clId="{7840D76E-D93E-4B8E-8AB4-6BA5BFE4490D}" dt="2021-09-30T04:05:23.959" v="4168" actId="1036"/>
          <ac:spMkLst>
            <pc:docMk/>
            <pc:sldMk cId="0" sldId="267"/>
            <ac:spMk id="83" creationId="{7A646DF4-953B-42C5-8508-6BA0895D8749}"/>
          </ac:spMkLst>
        </pc:spChg>
        <pc:spChg chg="add mod">
          <ac:chgData name="sheikha juma" userId="608ad1f2e48bc868" providerId="LiveId" clId="{7840D76E-D93E-4B8E-8AB4-6BA5BFE4490D}" dt="2021-09-30T04:05:23.959" v="4168" actId="1036"/>
          <ac:spMkLst>
            <pc:docMk/>
            <pc:sldMk cId="0" sldId="267"/>
            <ac:spMk id="84" creationId="{D7FAB509-A8DD-4879-9236-D6147438E662}"/>
          </ac:spMkLst>
        </pc:spChg>
        <pc:spChg chg="mod">
          <ac:chgData name="sheikha juma" userId="608ad1f2e48bc868" providerId="LiveId" clId="{7840D76E-D93E-4B8E-8AB4-6BA5BFE4490D}" dt="2021-09-30T03:55:32.272" v="3906"/>
          <ac:spMkLst>
            <pc:docMk/>
            <pc:sldMk cId="0" sldId="267"/>
            <ac:spMk id="87" creationId="{4EC504FD-DCC3-4EA6-B9BB-ACE1545E8F57}"/>
          </ac:spMkLst>
        </pc:spChg>
        <pc:spChg chg="mod">
          <ac:chgData name="sheikha juma" userId="608ad1f2e48bc868" providerId="LiveId" clId="{7840D76E-D93E-4B8E-8AB4-6BA5BFE4490D}" dt="2021-09-30T03:55:32.272" v="3906"/>
          <ac:spMkLst>
            <pc:docMk/>
            <pc:sldMk cId="0" sldId="267"/>
            <ac:spMk id="88" creationId="{29E3F381-CCCD-449A-95E6-EDB7BF64722D}"/>
          </ac:spMkLst>
        </pc:spChg>
        <pc:spChg chg="mod">
          <ac:chgData name="sheikha juma" userId="608ad1f2e48bc868" providerId="LiveId" clId="{7840D76E-D93E-4B8E-8AB4-6BA5BFE4490D}" dt="2021-09-30T03:55:32.272" v="3906"/>
          <ac:spMkLst>
            <pc:docMk/>
            <pc:sldMk cId="0" sldId="267"/>
            <ac:spMk id="89" creationId="{4420511A-0E28-475F-A326-02900D54A7B1}"/>
          </ac:spMkLst>
        </pc:spChg>
        <pc:spChg chg="mod">
          <ac:chgData name="sheikha juma" userId="608ad1f2e48bc868" providerId="LiveId" clId="{7840D76E-D93E-4B8E-8AB4-6BA5BFE4490D}" dt="2021-09-30T03:55:32.272" v="3906"/>
          <ac:spMkLst>
            <pc:docMk/>
            <pc:sldMk cId="0" sldId="267"/>
            <ac:spMk id="90" creationId="{46820A39-8F6B-4871-9F0A-772D9EF9C52F}"/>
          </ac:spMkLst>
        </pc:spChg>
        <pc:spChg chg="mod">
          <ac:chgData name="sheikha juma" userId="608ad1f2e48bc868" providerId="LiveId" clId="{7840D76E-D93E-4B8E-8AB4-6BA5BFE4490D}" dt="2021-09-30T03:55:32.272" v="3906"/>
          <ac:spMkLst>
            <pc:docMk/>
            <pc:sldMk cId="0" sldId="267"/>
            <ac:spMk id="91" creationId="{D0D6FB1F-5C38-4EA7-8AEB-3F00393CED34}"/>
          </ac:spMkLst>
        </pc:spChg>
        <pc:spChg chg="mod">
          <ac:chgData name="sheikha juma" userId="608ad1f2e48bc868" providerId="LiveId" clId="{7840D76E-D93E-4B8E-8AB4-6BA5BFE4490D}" dt="2021-09-30T03:55:32.272" v="3906"/>
          <ac:spMkLst>
            <pc:docMk/>
            <pc:sldMk cId="0" sldId="267"/>
            <ac:spMk id="92" creationId="{123B8DED-0CB6-431A-833E-F7859CA0F9BA}"/>
          </ac:spMkLst>
        </pc:spChg>
        <pc:spChg chg="mod">
          <ac:chgData name="sheikha juma" userId="608ad1f2e48bc868" providerId="LiveId" clId="{7840D76E-D93E-4B8E-8AB4-6BA5BFE4490D}" dt="2021-09-30T03:55:32.272" v="3906"/>
          <ac:spMkLst>
            <pc:docMk/>
            <pc:sldMk cId="0" sldId="267"/>
            <ac:spMk id="93" creationId="{FE5E4B4F-993D-4407-AC5D-19F8DC6BFED9}"/>
          </ac:spMkLst>
        </pc:spChg>
        <pc:spChg chg="mod">
          <ac:chgData name="sheikha juma" userId="608ad1f2e48bc868" providerId="LiveId" clId="{7840D76E-D93E-4B8E-8AB4-6BA5BFE4490D}" dt="2021-09-30T03:55:32.272" v="3906"/>
          <ac:spMkLst>
            <pc:docMk/>
            <pc:sldMk cId="0" sldId="267"/>
            <ac:spMk id="94" creationId="{54B7215B-F7F1-46A7-958A-9505D9EE1729}"/>
          </ac:spMkLst>
        </pc:spChg>
        <pc:spChg chg="mod">
          <ac:chgData name="sheikha juma" userId="608ad1f2e48bc868" providerId="LiveId" clId="{7840D76E-D93E-4B8E-8AB4-6BA5BFE4490D}" dt="2021-09-30T03:55:32.272" v="3906"/>
          <ac:spMkLst>
            <pc:docMk/>
            <pc:sldMk cId="0" sldId="267"/>
            <ac:spMk id="95" creationId="{115951DD-DA36-47B3-8558-1C68C4FD2F30}"/>
          </ac:spMkLst>
        </pc:spChg>
        <pc:spChg chg="mod">
          <ac:chgData name="sheikha juma" userId="608ad1f2e48bc868" providerId="LiveId" clId="{7840D76E-D93E-4B8E-8AB4-6BA5BFE4490D}" dt="2021-09-30T03:55:32.272" v="3906"/>
          <ac:spMkLst>
            <pc:docMk/>
            <pc:sldMk cId="0" sldId="267"/>
            <ac:spMk id="96" creationId="{71DBD667-4075-49BD-984B-886E092B00F7}"/>
          </ac:spMkLst>
        </pc:spChg>
        <pc:spChg chg="mod">
          <ac:chgData name="sheikha juma" userId="608ad1f2e48bc868" providerId="LiveId" clId="{7840D76E-D93E-4B8E-8AB4-6BA5BFE4490D}" dt="2021-09-30T03:55:32.272" v="3906"/>
          <ac:spMkLst>
            <pc:docMk/>
            <pc:sldMk cId="0" sldId="267"/>
            <ac:spMk id="97" creationId="{DCD79530-745D-49F8-B679-B329F5D8053F}"/>
          </ac:spMkLst>
        </pc:spChg>
        <pc:spChg chg="mod">
          <ac:chgData name="sheikha juma" userId="608ad1f2e48bc868" providerId="LiveId" clId="{7840D76E-D93E-4B8E-8AB4-6BA5BFE4490D}" dt="2021-09-30T03:55:32.272" v="3906"/>
          <ac:spMkLst>
            <pc:docMk/>
            <pc:sldMk cId="0" sldId="267"/>
            <ac:spMk id="98" creationId="{937E6625-09BD-4EB4-8F24-E856A0B05B17}"/>
          </ac:spMkLst>
        </pc:spChg>
        <pc:spChg chg="mod">
          <ac:chgData name="sheikha juma" userId="608ad1f2e48bc868" providerId="LiveId" clId="{7840D76E-D93E-4B8E-8AB4-6BA5BFE4490D}" dt="2021-09-30T03:55:32.272" v="3906"/>
          <ac:spMkLst>
            <pc:docMk/>
            <pc:sldMk cId="0" sldId="267"/>
            <ac:spMk id="99" creationId="{93B0200A-6E95-4C77-A4D9-8341F0288670}"/>
          </ac:spMkLst>
        </pc:spChg>
        <pc:spChg chg="mod">
          <ac:chgData name="sheikha juma" userId="608ad1f2e48bc868" providerId="LiveId" clId="{7840D76E-D93E-4B8E-8AB4-6BA5BFE4490D}" dt="2021-09-30T03:55:32.272" v="3906"/>
          <ac:spMkLst>
            <pc:docMk/>
            <pc:sldMk cId="0" sldId="267"/>
            <ac:spMk id="100" creationId="{A3A399EB-A78F-411C-AFB6-D7FC2DA676AD}"/>
          </ac:spMkLst>
        </pc:spChg>
        <pc:spChg chg="mod">
          <ac:chgData name="sheikha juma" userId="608ad1f2e48bc868" providerId="LiveId" clId="{7840D76E-D93E-4B8E-8AB4-6BA5BFE4490D}" dt="2021-09-30T03:55:32.272" v="3906"/>
          <ac:spMkLst>
            <pc:docMk/>
            <pc:sldMk cId="0" sldId="267"/>
            <ac:spMk id="101" creationId="{63B853B1-03A7-4247-B419-836D884560E6}"/>
          </ac:spMkLst>
        </pc:spChg>
        <pc:spChg chg="mod">
          <ac:chgData name="sheikha juma" userId="608ad1f2e48bc868" providerId="LiveId" clId="{7840D76E-D93E-4B8E-8AB4-6BA5BFE4490D}" dt="2021-09-30T03:55:32.272" v="3906"/>
          <ac:spMkLst>
            <pc:docMk/>
            <pc:sldMk cId="0" sldId="267"/>
            <ac:spMk id="102" creationId="{EDE60AC2-C838-4AF6-AC8E-22BB457F9703}"/>
          </ac:spMkLst>
        </pc:spChg>
        <pc:spChg chg="mod">
          <ac:chgData name="sheikha juma" userId="608ad1f2e48bc868" providerId="LiveId" clId="{7840D76E-D93E-4B8E-8AB4-6BA5BFE4490D}" dt="2021-09-30T03:55:32.272" v="3906"/>
          <ac:spMkLst>
            <pc:docMk/>
            <pc:sldMk cId="0" sldId="267"/>
            <ac:spMk id="103" creationId="{E3A4B0ED-97F9-4442-92E9-D3806B03B056}"/>
          </ac:spMkLst>
        </pc:spChg>
        <pc:spChg chg="mod">
          <ac:chgData name="sheikha juma" userId="608ad1f2e48bc868" providerId="LiveId" clId="{7840D76E-D93E-4B8E-8AB4-6BA5BFE4490D}" dt="2021-09-30T03:55:32.272" v="3906"/>
          <ac:spMkLst>
            <pc:docMk/>
            <pc:sldMk cId="0" sldId="267"/>
            <ac:spMk id="104" creationId="{CCAFA97A-C214-4FF3-83E3-0013AAE6E51D}"/>
          </ac:spMkLst>
        </pc:spChg>
        <pc:spChg chg="mod">
          <ac:chgData name="sheikha juma" userId="608ad1f2e48bc868" providerId="LiveId" clId="{7840D76E-D93E-4B8E-8AB4-6BA5BFE4490D}" dt="2021-09-30T03:55:32.272" v="3906"/>
          <ac:spMkLst>
            <pc:docMk/>
            <pc:sldMk cId="0" sldId="267"/>
            <ac:spMk id="105" creationId="{9415789A-74C9-41B7-BD48-23575083D935}"/>
          </ac:spMkLst>
        </pc:spChg>
        <pc:spChg chg="mod">
          <ac:chgData name="sheikha juma" userId="608ad1f2e48bc868" providerId="LiveId" clId="{7840D76E-D93E-4B8E-8AB4-6BA5BFE4490D}" dt="2021-09-30T03:55:32.272" v="3906"/>
          <ac:spMkLst>
            <pc:docMk/>
            <pc:sldMk cId="0" sldId="267"/>
            <ac:spMk id="106" creationId="{42C8C10D-9371-414E-9E03-C55E69F78CBC}"/>
          </ac:spMkLst>
        </pc:spChg>
        <pc:spChg chg="mod">
          <ac:chgData name="sheikha juma" userId="608ad1f2e48bc868" providerId="LiveId" clId="{7840D76E-D93E-4B8E-8AB4-6BA5BFE4490D}" dt="2021-09-30T03:55:32.272" v="3906"/>
          <ac:spMkLst>
            <pc:docMk/>
            <pc:sldMk cId="0" sldId="267"/>
            <ac:spMk id="107" creationId="{84ACA67E-270D-4E32-9724-9150C4247829}"/>
          </ac:spMkLst>
        </pc:spChg>
        <pc:spChg chg="mod">
          <ac:chgData name="sheikha juma" userId="608ad1f2e48bc868" providerId="LiveId" clId="{7840D76E-D93E-4B8E-8AB4-6BA5BFE4490D}" dt="2021-09-30T03:55:32.272" v="3906"/>
          <ac:spMkLst>
            <pc:docMk/>
            <pc:sldMk cId="0" sldId="267"/>
            <ac:spMk id="108" creationId="{855CD710-7149-40AC-90BE-4A30A03ADCAF}"/>
          </ac:spMkLst>
        </pc:spChg>
        <pc:spChg chg="mod">
          <ac:chgData name="sheikha juma" userId="608ad1f2e48bc868" providerId="LiveId" clId="{7840D76E-D93E-4B8E-8AB4-6BA5BFE4490D}" dt="2021-09-30T03:55:32.272" v="3906"/>
          <ac:spMkLst>
            <pc:docMk/>
            <pc:sldMk cId="0" sldId="267"/>
            <ac:spMk id="109" creationId="{E152CA8A-ECE6-45BA-9BF4-73BAB2FFC0E8}"/>
          </ac:spMkLst>
        </pc:spChg>
        <pc:spChg chg="mod">
          <ac:chgData name="sheikha juma" userId="608ad1f2e48bc868" providerId="LiveId" clId="{7840D76E-D93E-4B8E-8AB4-6BA5BFE4490D}" dt="2021-09-30T03:55:32.272" v="3906"/>
          <ac:spMkLst>
            <pc:docMk/>
            <pc:sldMk cId="0" sldId="267"/>
            <ac:spMk id="110" creationId="{6BC2BFB5-F592-422A-97FB-B2B7C7510932}"/>
          </ac:spMkLst>
        </pc:spChg>
        <pc:spChg chg="add mod">
          <ac:chgData name="sheikha juma" userId="608ad1f2e48bc868" providerId="LiveId" clId="{7840D76E-D93E-4B8E-8AB4-6BA5BFE4490D}" dt="2021-09-30T04:05:51.031" v="4172" actId="1076"/>
          <ac:spMkLst>
            <pc:docMk/>
            <pc:sldMk cId="0" sldId="267"/>
            <ac:spMk id="111" creationId="{CDB37F77-3DDB-4CBE-83E1-4A833CEAA5DE}"/>
          </ac:spMkLst>
        </pc:spChg>
        <pc:spChg chg="add mod">
          <ac:chgData name="sheikha juma" userId="608ad1f2e48bc868" providerId="LiveId" clId="{7840D76E-D93E-4B8E-8AB4-6BA5BFE4490D}" dt="2021-09-30T04:05:51.031" v="4172" actId="1076"/>
          <ac:spMkLst>
            <pc:docMk/>
            <pc:sldMk cId="0" sldId="267"/>
            <ac:spMk id="112" creationId="{257B5071-B561-413D-9CF1-31422F43E4CE}"/>
          </ac:spMkLst>
        </pc:spChg>
        <pc:spChg chg="add mod">
          <ac:chgData name="sheikha juma" userId="608ad1f2e48bc868" providerId="LiveId" clId="{7840D76E-D93E-4B8E-8AB4-6BA5BFE4490D}" dt="2021-09-30T04:05:51.031" v="4172" actId="1076"/>
          <ac:spMkLst>
            <pc:docMk/>
            <pc:sldMk cId="0" sldId="267"/>
            <ac:spMk id="113" creationId="{9A1CF73C-B42C-40CD-9A10-C182E885CA47}"/>
          </ac:spMkLst>
        </pc:spChg>
        <pc:spChg chg="add mod">
          <ac:chgData name="sheikha juma" userId="608ad1f2e48bc868" providerId="LiveId" clId="{7840D76E-D93E-4B8E-8AB4-6BA5BFE4490D}" dt="2021-09-30T04:05:23.959" v="4168" actId="1036"/>
          <ac:spMkLst>
            <pc:docMk/>
            <pc:sldMk cId="0" sldId="267"/>
            <ac:spMk id="114" creationId="{11724BCC-2CC0-4273-92A5-53ADC7D61C38}"/>
          </ac:spMkLst>
        </pc:spChg>
        <pc:spChg chg="add mod">
          <ac:chgData name="sheikha juma" userId="608ad1f2e48bc868" providerId="LiveId" clId="{7840D76E-D93E-4B8E-8AB4-6BA5BFE4490D}" dt="2021-09-30T04:05:23.959" v="4168" actId="1036"/>
          <ac:spMkLst>
            <pc:docMk/>
            <pc:sldMk cId="0" sldId="267"/>
            <ac:spMk id="115" creationId="{E78009A2-936B-4D76-B2AD-7543E6733D71}"/>
          </ac:spMkLst>
        </pc:spChg>
        <pc:spChg chg="add mod">
          <ac:chgData name="sheikha juma" userId="608ad1f2e48bc868" providerId="LiveId" clId="{7840D76E-D93E-4B8E-8AB4-6BA5BFE4490D}" dt="2021-09-30T04:05:35.420" v="4171" actId="14100"/>
          <ac:spMkLst>
            <pc:docMk/>
            <pc:sldMk cId="0" sldId="267"/>
            <ac:spMk id="117" creationId="{37BAB300-8B80-4187-924C-7A118E59ACF7}"/>
          </ac:spMkLst>
        </pc:spChg>
        <pc:spChg chg="add del mod">
          <ac:chgData name="sheikha juma" userId="608ad1f2e48bc868" providerId="LiveId" clId="{7840D76E-D93E-4B8E-8AB4-6BA5BFE4490D}" dt="2021-09-30T04:08:52.345" v="4205"/>
          <ac:spMkLst>
            <pc:docMk/>
            <pc:sldMk cId="0" sldId="267"/>
            <ac:spMk id="122" creationId="{76D17BC1-6927-439D-B266-36A24F8427CF}"/>
          </ac:spMkLst>
        </pc:spChg>
        <pc:spChg chg="mod">
          <ac:chgData name="sheikha juma" userId="608ad1f2e48bc868" providerId="LiveId" clId="{7840D76E-D93E-4B8E-8AB4-6BA5BFE4490D}" dt="2021-09-30T03:55:05.952" v="3900" actId="1076"/>
          <ac:spMkLst>
            <pc:docMk/>
            <pc:sldMk cId="0" sldId="267"/>
            <ac:spMk id="933" creationId="{00000000-0000-0000-0000-000000000000}"/>
          </ac:spMkLst>
        </pc:spChg>
        <pc:spChg chg="del">
          <ac:chgData name="sheikha juma" userId="608ad1f2e48bc868" providerId="LiveId" clId="{7840D76E-D93E-4B8E-8AB4-6BA5BFE4490D}" dt="2021-09-30T03:35:04.001" v="3266" actId="478"/>
          <ac:spMkLst>
            <pc:docMk/>
            <pc:sldMk cId="0" sldId="267"/>
            <ac:spMk id="934" creationId="{00000000-0000-0000-0000-000000000000}"/>
          </ac:spMkLst>
        </pc:spChg>
        <pc:spChg chg="del">
          <ac:chgData name="sheikha juma" userId="608ad1f2e48bc868" providerId="LiveId" clId="{7840D76E-D93E-4B8E-8AB4-6BA5BFE4490D}" dt="2021-09-30T03:34:59.386" v="3264" actId="478"/>
          <ac:spMkLst>
            <pc:docMk/>
            <pc:sldMk cId="0" sldId="267"/>
            <ac:spMk id="935" creationId="{00000000-0000-0000-0000-000000000000}"/>
          </ac:spMkLst>
        </pc:spChg>
        <pc:spChg chg="del">
          <ac:chgData name="sheikha juma" userId="608ad1f2e48bc868" providerId="LiveId" clId="{7840D76E-D93E-4B8E-8AB4-6BA5BFE4490D}" dt="2021-09-30T03:35:13.639" v="3270" actId="478"/>
          <ac:spMkLst>
            <pc:docMk/>
            <pc:sldMk cId="0" sldId="267"/>
            <ac:spMk id="936" creationId="{00000000-0000-0000-0000-000000000000}"/>
          </ac:spMkLst>
        </pc:spChg>
        <pc:grpChg chg="add mod">
          <ac:chgData name="sheikha juma" userId="608ad1f2e48bc868" providerId="LiveId" clId="{7840D76E-D93E-4B8E-8AB4-6BA5BFE4490D}" dt="2021-09-30T04:05:23.959" v="4168" actId="1036"/>
          <ac:grpSpMkLst>
            <pc:docMk/>
            <pc:sldMk cId="0" sldId="267"/>
            <ac:grpSpMk id="9" creationId="{05C6C082-ECA7-45AB-A3E0-529C997637C7}"/>
          </ac:grpSpMkLst>
        </pc:grpChg>
        <pc:grpChg chg="add mod">
          <ac:chgData name="sheikha juma" userId="608ad1f2e48bc868" providerId="LiveId" clId="{7840D76E-D93E-4B8E-8AB4-6BA5BFE4490D}" dt="2021-09-30T04:05:23.959" v="4168" actId="1036"/>
          <ac:grpSpMkLst>
            <pc:docMk/>
            <pc:sldMk cId="0" sldId="267"/>
            <ac:grpSpMk id="71" creationId="{755DB94B-B5CA-419A-97DA-615508731528}"/>
          </ac:grpSpMkLst>
        </pc:grpChg>
        <pc:grpChg chg="add mod">
          <ac:chgData name="sheikha juma" userId="608ad1f2e48bc868" providerId="LiveId" clId="{7840D76E-D93E-4B8E-8AB4-6BA5BFE4490D}" dt="2021-09-30T03:55:57.301" v="3912" actId="1076"/>
          <ac:grpSpMkLst>
            <pc:docMk/>
            <pc:sldMk cId="0" sldId="267"/>
            <ac:grpSpMk id="86" creationId="{491B6012-AC77-47E3-9171-2A68A0E0191E}"/>
          </ac:grpSpMkLst>
        </pc:grpChg>
        <pc:grpChg chg="del">
          <ac:chgData name="sheikha juma" userId="608ad1f2e48bc868" providerId="LiveId" clId="{7840D76E-D93E-4B8E-8AB4-6BA5BFE4490D}" dt="2021-09-30T03:35:13.639" v="3270" actId="478"/>
          <ac:grpSpMkLst>
            <pc:docMk/>
            <pc:sldMk cId="0" sldId="267"/>
            <ac:grpSpMk id="937" creationId="{00000000-0000-0000-0000-000000000000}"/>
          </ac:grpSpMkLst>
        </pc:grpChg>
        <pc:grpChg chg="add del mod">
          <ac:chgData name="sheikha juma" userId="608ad1f2e48bc868" providerId="LiveId" clId="{7840D76E-D93E-4B8E-8AB4-6BA5BFE4490D}" dt="2021-09-30T03:56:01.718" v="3913" actId="1076"/>
          <ac:grpSpMkLst>
            <pc:docMk/>
            <pc:sldMk cId="0" sldId="267"/>
            <ac:grpSpMk id="941" creationId="{00000000-0000-0000-0000-000000000000}"/>
          </ac:grpSpMkLst>
        </pc:grpChg>
        <pc:grpChg chg="mod">
          <ac:chgData name="sheikha juma" userId="608ad1f2e48bc868" providerId="LiveId" clId="{7840D76E-D93E-4B8E-8AB4-6BA5BFE4490D}" dt="2021-09-30T04:05:53.835" v="4173" actId="1076"/>
          <ac:grpSpMkLst>
            <pc:docMk/>
            <pc:sldMk cId="0" sldId="267"/>
            <ac:grpSpMk id="966" creationId="{00000000-0000-0000-0000-000000000000}"/>
          </ac:grpSpMkLst>
        </pc:grpChg>
        <pc:picChg chg="add mod">
          <ac:chgData name="sheikha juma" userId="608ad1f2e48bc868" providerId="LiveId" clId="{7840D76E-D93E-4B8E-8AB4-6BA5BFE4490D}" dt="2021-09-30T04:07:46.237" v="4190" actId="14100"/>
          <ac:picMkLst>
            <pc:docMk/>
            <pc:sldMk cId="0" sldId="267"/>
            <ac:picMk id="14" creationId="{60A11FE6-CFAE-4B0A-9242-5055E74A979B}"/>
          </ac:picMkLst>
        </pc:picChg>
        <pc:picChg chg="add mod">
          <ac:chgData name="sheikha juma" userId="608ad1f2e48bc868" providerId="LiveId" clId="{7840D76E-D93E-4B8E-8AB4-6BA5BFE4490D}" dt="2021-09-30T04:05:23.959" v="4168" actId="1036"/>
          <ac:picMkLst>
            <pc:docMk/>
            <pc:sldMk cId="0" sldId="267"/>
            <ac:picMk id="69" creationId="{62631DBF-AF94-4517-AF30-9F024C726C8D}"/>
          </ac:picMkLst>
        </pc:picChg>
        <pc:picChg chg="add mod">
          <ac:chgData name="sheikha juma" userId="608ad1f2e48bc868" providerId="LiveId" clId="{7840D76E-D93E-4B8E-8AB4-6BA5BFE4490D}" dt="2021-09-30T04:05:23.959" v="4168" actId="1036"/>
          <ac:picMkLst>
            <pc:docMk/>
            <pc:sldMk cId="0" sldId="267"/>
            <ac:picMk id="70" creationId="{239FA602-0DF5-403E-B8F2-160FE18032F1}"/>
          </ac:picMkLst>
        </pc:picChg>
        <pc:picChg chg="mod">
          <ac:chgData name="sheikha juma" userId="608ad1f2e48bc868" providerId="LiveId" clId="{7840D76E-D93E-4B8E-8AB4-6BA5BFE4490D}" dt="2021-09-30T03:48:18.299" v="3762"/>
          <ac:picMkLst>
            <pc:docMk/>
            <pc:sldMk cId="0" sldId="267"/>
            <ac:picMk id="72" creationId="{A2032DB0-780B-4970-9D08-1CB5D81DA120}"/>
          </ac:picMkLst>
        </pc:picChg>
        <pc:picChg chg="add mod">
          <ac:chgData name="sheikha juma" userId="608ad1f2e48bc868" providerId="LiveId" clId="{7840D76E-D93E-4B8E-8AB4-6BA5BFE4490D}" dt="2021-09-30T04:07:42.012" v="4189" actId="1076"/>
          <ac:picMkLst>
            <pc:docMk/>
            <pc:sldMk cId="0" sldId="267"/>
            <ac:picMk id="120" creationId="{75C8DFA3-B830-49E2-9755-31531BF92503}"/>
          </ac:picMkLst>
        </pc:picChg>
        <pc:picChg chg="add mod">
          <ac:chgData name="sheikha juma" userId="608ad1f2e48bc868" providerId="LiveId" clId="{7840D76E-D93E-4B8E-8AB4-6BA5BFE4490D}" dt="2021-09-30T04:07:39.794" v="4188" actId="1076"/>
          <ac:picMkLst>
            <pc:docMk/>
            <pc:sldMk cId="0" sldId="267"/>
            <ac:picMk id="121" creationId="{62DD7B4A-55BD-46ED-AB56-78110E106B99}"/>
          </ac:picMkLst>
        </pc:picChg>
      </pc:sldChg>
      <pc:sldChg chg="del">
        <pc:chgData name="sheikha juma" userId="608ad1f2e48bc868" providerId="LiveId" clId="{7840D76E-D93E-4B8E-8AB4-6BA5BFE4490D}" dt="2021-09-30T04:30:45.658" v="4455" actId="47"/>
        <pc:sldMkLst>
          <pc:docMk/>
          <pc:sldMk cId="0" sldId="268"/>
        </pc:sldMkLst>
      </pc:sldChg>
      <pc:sldChg chg="addSp delSp modSp mod ord">
        <pc:chgData name="sheikha juma" userId="608ad1f2e48bc868" providerId="LiveId" clId="{7840D76E-D93E-4B8E-8AB4-6BA5BFE4490D}" dt="2021-09-30T14:38:01.655" v="4724" actId="1037"/>
        <pc:sldMkLst>
          <pc:docMk/>
          <pc:sldMk cId="0" sldId="269"/>
        </pc:sldMkLst>
        <pc:spChg chg="add mod">
          <ac:chgData name="sheikha juma" userId="608ad1f2e48bc868" providerId="LiveId" clId="{7840D76E-D93E-4B8E-8AB4-6BA5BFE4490D}" dt="2021-09-30T03:24:53.319" v="3175" actId="1076"/>
          <ac:spMkLst>
            <pc:docMk/>
            <pc:sldMk cId="0" sldId="269"/>
            <ac:spMk id="2" creationId="{A3128C8D-EA56-4CF2-9BF4-774C1E30944F}"/>
          </ac:spMkLst>
        </pc:spChg>
        <pc:spChg chg="add del mod">
          <ac:chgData name="sheikha juma" userId="608ad1f2e48bc868" providerId="LiveId" clId="{7840D76E-D93E-4B8E-8AB4-6BA5BFE4490D}" dt="2021-09-29T16:12:57.424" v="2665" actId="478"/>
          <ac:spMkLst>
            <pc:docMk/>
            <pc:sldMk cId="0" sldId="269"/>
            <ac:spMk id="3" creationId="{3FB9D576-BC1B-461D-9A65-A365E01314C2}"/>
          </ac:spMkLst>
        </pc:spChg>
        <pc:spChg chg="add del mod">
          <ac:chgData name="sheikha juma" userId="608ad1f2e48bc868" providerId="LiveId" clId="{7840D76E-D93E-4B8E-8AB4-6BA5BFE4490D}" dt="2021-09-29T16:13:24.509" v="2669" actId="478"/>
          <ac:spMkLst>
            <pc:docMk/>
            <pc:sldMk cId="0" sldId="269"/>
            <ac:spMk id="5" creationId="{AEBE56C2-6297-42A8-91E5-13864947A3D3}"/>
          </ac:spMkLst>
        </pc:spChg>
        <pc:spChg chg="add mod">
          <ac:chgData name="sheikha juma" userId="608ad1f2e48bc868" providerId="LiveId" clId="{7840D76E-D93E-4B8E-8AB4-6BA5BFE4490D}" dt="2021-09-30T03:24:53.319" v="3175" actId="1076"/>
          <ac:spMkLst>
            <pc:docMk/>
            <pc:sldMk cId="0" sldId="269"/>
            <ac:spMk id="6" creationId="{2BC7EB16-BB45-4CE0-AB7A-941E0ACACF25}"/>
          </ac:spMkLst>
        </pc:spChg>
        <pc:spChg chg="add del mod">
          <ac:chgData name="sheikha juma" userId="608ad1f2e48bc868" providerId="LiveId" clId="{7840D76E-D93E-4B8E-8AB4-6BA5BFE4490D}" dt="2021-09-30T03:02:24.564" v="2919" actId="478"/>
          <ac:spMkLst>
            <pc:docMk/>
            <pc:sldMk cId="0" sldId="269"/>
            <ac:spMk id="7" creationId="{87B4B042-A29D-4445-80AB-3BDFFDA932EB}"/>
          </ac:spMkLst>
        </pc:spChg>
        <pc:spChg chg="add mod">
          <ac:chgData name="sheikha juma" userId="608ad1f2e48bc868" providerId="LiveId" clId="{7840D76E-D93E-4B8E-8AB4-6BA5BFE4490D}" dt="2021-09-30T03:24:58.757" v="3176" actId="1076"/>
          <ac:spMkLst>
            <pc:docMk/>
            <pc:sldMk cId="0" sldId="269"/>
            <ac:spMk id="63" creationId="{74DDE3ED-7AD1-4244-B5FE-AA8EF4B97BF8}"/>
          </ac:spMkLst>
        </pc:spChg>
        <pc:spChg chg="add del mod">
          <ac:chgData name="sheikha juma" userId="608ad1f2e48bc868" providerId="LiveId" clId="{7840D76E-D93E-4B8E-8AB4-6BA5BFE4490D}" dt="2021-09-29T16:14:57.963" v="2731" actId="478"/>
          <ac:spMkLst>
            <pc:docMk/>
            <pc:sldMk cId="0" sldId="269"/>
            <ac:spMk id="64" creationId="{D96A4B9D-C359-4301-9EE4-DB2634561B80}"/>
          </ac:spMkLst>
        </pc:spChg>
        <pc:spChg chg="add mod">
          <ac:chgData name="sheikha juma" userId="608ad1f2e48bc868" providerId="LiveId" clId="{7840D76E-D93E-4B8E-8AB4-6BA5BFE4490D}" dt="2021-09-30T03:24:53.319" v="3175" actId="1076"/>
          <ac:spMkLst>
            <pc:docMk/>
            <pc:sldMk cId="0" sldId="269"/>
            <ac:spMk id="66" creationId="{2ACDF762-062D-4C37-8D01-55C983FCE919}"/>
          </ac:spMkLst>
        </pc:spChg>
        <pc:spChg chg="add mod">
          <ac:chgData name="sheikha juma" userId="608ad1f2e48bc868" providerId="LiveId" clId="{7840D76E-D93E-4B8E-8AB4-6BA5BFE4490D}" dt="2021-09-30T03:24:53.319" v="3175" actId="1076"/>
          <ac:spMkLst>
            <pc:docMk/>
            <pc:sldMk cId="0" sldId="269"/>
            <ac:spMk id="67" creationId="{8E20CD5E-5A64-45C9-9EC8-A14FC31B111D}"/>
          </ac:spMkLst>
        </pc:spChg>
        <pc:spChg chg="add mod">
          <ac:chgData name="sheikha juma" userId="608ad1f2e48bc868" providerId="LiveId" clId="{7840D76E-D93E-4B8E-8AB4-6BA5BFE4490D}" dt="2021-09-30T03:24:53.319" v="3175" actId="1076"/>
          <ac:spMkLst>
            <pc:docMk/>
            <pc:sldMk cId="0" sldId="269"/>
            <ac:spMk id="68" creationId="{A75F4C5D-00A2-45DB-A1A2-6B2235DAA5C4}"/>
          </ac:spMkLst>
        </pc:spChg>
        <pc:spChg chg="add mod">
          <ac:chgData name="sheikha juma" userId="608ad1f2e48bc868" providerId="LiveId" clId="{7840D76E-D93E-4B8E-8AB4-6BA5BFE4490D}" dt="2021-09-30T03:24:53.319" v="3175" actId="1076"/>
          <ac:spMkLst>
            <pc:docMk/>
            <pc:sldMk cId="0" sldId="269"/>
            <ac:spMk id="69" creationId="{1C78256D-E90F-4364-9716-479D8E7DB4B7}"/>
          </ac:spMkLst>
        </pc:spChg>
        <pc:spChg chg="add mod">
          <ac:chgData name="sheikha juma" userId="608ad1f2e48bc868" providerId="LiveId" clId="{7840D76E-D93E-4B8E-8AB4-6BA5BFE4490D}" dt="2021-09-30T03:25:04.921" v="3177" actId="1076"/>
          <ac:spMkLst>
            <pc:docMk/>
            <pc:sldMk cId="0" sldId="269"/>
            <ac:spMk id="70" creationId="{E9FC4AC6-22F0-4C95-AD2D-480D04499D26}"/>
          </ac:spMkLst>
        </pc:spChg>
        <pc:spChg chg="add mod">
          <ac:chgData name="sheikha juma" userId="608ad1f2e48bc868" providerId="LiveId" clId="{7840D76E-D93E-4B8E-8AB4-6BA5BFE4490D}" dt="2021-09-30T03:25:04.921" v="3177" actId="1076"/>
          <ac:spMkLst>
            <pc:docMk/>
            <pc:sldMk cId="0" sldId="269"/>
            <ac:spMk id="71" creationId="{722CFC34-DDD5-41A7-8DCF-22DCA518F01E}"/>
          </ac:spMkLst>
        </pc:spChg>
        <pc:spChg chg="add mod">
          <ac:chgData name="sheikha juma" userId="608ad1f2e48bc868" providerId="LiveId" clId="{7840D76E-D93E-4B8E-8AB4-6BA5BFE4490D}" dt="2021-09-30T03:25:04.921" v="3177" actId="1076"/>
          <ac:spMkLst>
            <pc:docMk/>
            <pc:sldMk cId="0" sldId="269"/>
            <ac:spMk id="72" creationId="{F61F1AB5-27DE-4846-8F95-17A63DCC88EA}"/>
          </ac:spMkLst>
        </pc:spChg>
        <pc:spChg chg="add mod">
          <ac:chgData name="sheikha juma" userId="608ad1f2e48bc868" providerId="LiveId" clId="{7840D76E-D93E-4B8E-8AB4-6BA5BFE4490D}" dt="2021-09-30T03:25:04.921" v="3177" actId="1076"/>
          <ac:spMkLst>
            <pc:docMk/>
            <pc:sldMk cId="0" sldId="269"/>
            <ac:spMk id="73" creationId="{C0B30FF6-3948-4440-9966-C0E3E01B2D1D}"/>
          </ac:spMkLst>
        </pc:spChg>
        <pc:spChg chg="add mod">
          <ac:chgData name="sheikha juma" userId="608ad1f2e48bc868" providerId="LiveId" clId="{7840D76E-D93E-4B8E-8AB4-6BA5BFE4490D}" dt="2021-09-30T03:24:53.319" v="3175" actId="1076"/>
          <ac:spMkLst>
            <pc:docMk/>
            <pc:sldMk cId="0" sldId="269"/>
            <ac:spMk id="74" creationId="{833D220D-08E6-4561-9130-9345CCC9A5C1}"/>
          </ac:spMkLst>
        </pc:spChg>
        <pc:spChg chg="add mod">
          <ac:chgData name="sheikha juma" userId="608ad1f2e48bc868" providerId="LiveId" clId="{7840D76E-D93E-4B8E-8AB4-6BA5BFE4490D}" dt="2021-09-30T03:24:53.319" v="3175" actId="1076"/>
          <ac:spMkLst>
            <pc:docMk/>
            <pc:sldMk cId="0" sldId="269"/>
            <ac:spMk id="75" creationId="{77C78781-DCE9-4E00-86AC-AC3DA15CC6E8}"/>
          </ac:spMkLst>
        </pc:spChg>
        <pc:spChg chg="add mod">
          <ac:chgData name="sheikha juma" userId="608ad1f2e48bc868" providerId="LiveId" clId="{7840D76E-D93E-4B8E-8AB4-6BA5BFE4490D}" dt="2021-09-30T03:25:04.921" v="3177" actId="1076"/>
          <ac:spMkLst>
            <pc:docMk/>
            <pc:sldMk cId="0" sldId="269"/>
            <ac:spMk id="76" creationId="{766C0440-C541-4AE0-9882-285D88201B8E}"/>
          </ac:spMkLst>
        </pc:spChg>
        <pc:spChg chg="add mod">
          <ac:chgData name="sheikha juma" userId="608ad1f2e48bc868" providerId="LiveId" clId="{7840D76E-D93E-4B8E-8AB4-6BA5BFE4490D}" dt="2021-09-30T03:05:27.894" v="3021" actId="164"/>
          <ac:spMkLst>
            <pc:docMk/>
            <pc:sldMk cId="0" sldId="269"/>
            <ac:spMk id="78" creationId="{9770F644-9B07-4594-B9AB-156E02EBFB89}"/>
          </ac:spMkLst>
        </pc:spChg>
        <pc:spChg chg="mod">
          <ac:chgData name="sheikha juma" userId="608ad1f2e48bc868" providerId="LiveId" clId="{7840D76E-D93E-4B8E-8AB4-6BA5BFE4490D}" dt="2021-09-30T03:05:30.053" v="3022"/>
          <ac:spMkLst>
            <pc:docMk/>
            <pc:sldMk cId="0" sldId="269"/>
            <ac:spMk id="82" creationId="{FDB2A5DD-CC8E-4A4E-ADD4-DC5E4B4EBA9C}"/>
          </ac:spMkLst>
        </pc:spChg>
        <pc:spChg chg="add mod">
          <ac:chgData name="sheikha juma" userId="608ad1f2e48bc868" providerId="LiveId" clId="{7840D76E-D93E-4B8E-8AB4-6BA5BFE4490D}" dt="2021-09-30T03:25:04.921" v="3177" actId="1076"/>
          <ac:spMkLst>
            <pc:docMk/>
            <pc:sldMk cId="0" sldId="269"/>
            <ac:spMk id="84" creationId="{3E9C101F-7DCF-4230-8D22-EA2BAD831AAB}"/>
          </ac:spMkLst>
        </pc:spChg>
        <pc:spChg chg="add mod">
          <ac:chgData name="sheikha juma" userId="608ad1f2e48bc868" providerId="LiveId" clId="{7840D76E-D93E-4B8E-8AB4-6BA5BFE4490D}" dt="2021-09-30T03:25:04.921" v="3177" actId="1076"/>
          <ac:spMkLst>
            <pc:docMk/>
            <pc:sldMk cId="0" sldId="269"/>
            <ac:spMk id="85" creationId="{607284A2-E657-4C8D-B37C-4174878E1588}"/>
          </ac:spMkLst>
        </pc:spChg>
        <pc:spChg chg="add mod">
          <ac:chgData name="sheikha juma" userId="608ad1f2e48bc868" providerId="LiveId" clId="{7840D76E-D93E-4B8E-8AB4-6BA5BFE4490D}" dt="2021-09-30T03:25:04.921" v="3177" actId="1076"/>
          <ac:spMkLst>
            <pc:docMk/>
            <pc:sldMk cId="0" sldId="269"/>
            <ac:spMk id="86" creationId="{C05AE5E8-F3EB-469B-90B3-B9383C7DD268}"/>
          </ac:spMkLst>
        </pc:spChg>
        <pc:spChg chg="add mod">
          <ac:chgData name="sheikha juma" userId="608ad1f2e48bc868" providerId="LiveId" clId="{7840D76E-D93E-4B8E-8AB4-6BA5BFE4490D}" dt="2021-09-30T03:25:04.921" v="3177" actId="1076"/>
          <ac:spMkLst>
            <pc:docMk/>
            <pc:sldMk cId="0" sldId="269"/>
            <ac:spMk id="87" creationId="{EBBB5E5E-D3DE-444E-96C0-9E3675A859E9}"/>
          </ac:spMkLst>
        </pc:spChg>
        <pc:spChg chg="mod">
          <ac:chgData name="sheikha juma" userId="608ad1f2e48bc868" providerId="LiveId" clId="{7840D76E-D93E-4B8E-8AB4-6BA5BFE4490D}" dt="2021-09-30T03:23:18.386" v="3140"/>
          <ac:spMkLst>
            <pc:docMk/>
            <pc:sldMk cId="0" sldId="269"/>
            <ac:spMk id="89" creationId="{2D924ACF-5BC9-494F-B015-F767A3A76646}"/>
          </ac:spMkLst>
        </pc:spChg>
        <pc:spChg chg="mod">
          <ac:chgData name="sheikha juma" userId="608ad1f2e48bc868" providerId="LiveId" clId="{7840D76E-D93E-4B8E-8AB4-6BA5BFE4490D}" dt="2021-09-30T03:23:18.386" v="3140"/>
          <ac:spMkLst>
            <pc:docMk/>
            <pc:sldMk cId="0" sldId="269"/>
            <ac:spMk id="90" creationId="{80DE6293-1FF0-416F-A4B7-6DFD0851716F}"/>
          </ac:spMkLst>
        </pc:spChg>
        <pc:spChg chg="mod">
          <ac:chgData name="sheikha juma" userId="608ad1f2e48bc868" providerId="LiveId" clId="{7840D76E-D93E-4B8E-8AB4-6BA5BFE4490D}" dt="2021-09-30T03:23:18.386" v="3140"/>
          <ac:spMkLst>
            <pc:docMk/>
            <pc:sldMk cId="0" sldId="269"/>
            <ac:spMk id="91" creationId="{C7DE25FF-5A62-4E44-A6FE-76A8D9E49BFE}"/>
          </ac:spMkLst>
        </pc:spChg>
        <pc:spChg chg="mod">
          <ac:chgData name="sheikha juma" userId="608ad1f2e48bc868" providerId="LiveId" clId="{7840D76E-D93E-4B8E-8AB4-6BA5BFE4490D}" dt="2021-09-30T03:23:18.386" v="3140"/>
          <ac:spMkLst>
            <pc:docMk/>
            <pc:sldMk cId="0" sldId="269"/>
            <ac:spMk id="92" creationId="{37A9CD42-8FF9-47C7-9D42-2DF5FCD1DC20}"/>
          </ac:spMkLst>
        </pc:spChg>
        <pc:spChg chg="mod">
          <ac:chgData name="sheikha juma" userId="608ad1f2e48bc868" providerId="LiveId" clId="{7840D76E-D93E-4B8E-8AB4-6BA5BFE4490D}" dt="2021-09-30T03:23:18.386" v="3140"/>
          <ac:spMkLst>
            <pc:docMk/>
            <pc:sldMk cId="0" sldId="269"/>
            <ac:spMk id="93" creationId="{F3BF55F8-6923-4850-B60F-C1D9815CA783}"/>
          </ac:spMkLst>
        </pc:spChg>
        <pc:spChg chg="mod">
          <ac:chgData name="sheikha juma" userId="608ad1f2e48bc868" providerId="LiveId" clId="{7840D76E-D93E-4B8E-8AB4-6BA5BFE4490D}" dt="2021-09-30T03:23:18.386" v="3140"/>
          <ac:spMkLst>
            <pc:docMk/>
            <pc:sldMk cId="0" sldId="269"/>
            <ac:spMk id="94" creationId="{891D2213-7DFB-498E-9AEE-BDB0714EDE9D}"/>
          </ac:spMkLst>
        </pc:spChg>
        <pc:spChg chg="mod">
          <ac:chgData name="sheikha juma" userId="608ad1f2e48bc868" providerId="LiveId" clId="{7840D76E-D93E-4B8E-8AB4-6BA5BFE4490D}" dt="2021-09-30T03:23:18.386" v="3140"/>
          <ac:spMkLst>
            <pc:docMk/>
            <pc:sldMk cId="0" sldId="269"/>
            <ac:spMk id="95" creationId="{E9C13DCB-05A2-4DBB-853D-25F3F899C801}"/>
          </ac:spMkLst>
        </pc:spChg>
        <pc:spChg chg="mod">
          <ac:chgData name="sheikha juma" userId="608ad1f2e48bc868" providerId="LiveId" clId="{7840D76E-D93E-4B8E-8AB4-6BA5BFE4490D}" dt="2021-09-30T03:23:18.386" v="3140"/>
          <ac:spMkLst>
            <pc:docMk/>
            <pc:sldMk cId="0" sldId="269"/>
            <ac:spMk id="96" creationId="{C7393446-2C5D-44BC-919C-2331680CF701}"/>
          </ac:spMkLst>
        </pc:spChg>
        <pc:spChg chg="mod">
          <ac:chgData name="sheikha juma" userId="608ad1f2e48bc868" providerId="LiveId" clId="{7840D76E-D93E-4B8E-8AB4-6BA5BFE4490D}" dt="2021-09-30T03:23:18.386" v="3140"/>
          <ac:spMkLst>
            <pc:docMk/>
            <pc:sldMk cId="0" sldId="269"/>
            <ac:spMk id="97" creationId="{B9DB0846-BE88-4783-AEDC-54F573FBB063}"/>
          </ac:spMkLst>
        </pc:spChg>
        <pc:spChg chg="mod">
          <ac:chgData name="sheikha juma" userId="608ad1f2e48bc868" providerId="LiveId" clId="{7840D76E-D93E-4B8E-8AB4-6BA5BFE4490D}" dt="2021-09-30T03:23:18.386" v="3140"/>
          <ac:spMkLst>
            <pc:docMk/>
            <pc:sldMk cId="0" sldId="269"/>
            <ac:spMk id="98" creationId="{DEAC5FFE-77D6-42D3-820A-20FA2741F2EB}"/>
          </ac:spMkLst>
        </pc:spChg>
        <pc:spChg chg="mod">
          <ac:chgData name="sheikha juma" userId="608ad1f2e48bc868" providerId="LiveId" clId="{7840D76E-D93E-4B8E-8AB4-6BA5BFE4490D}" dt="2021-09-30T03:23:18.386" v="3140"/>
          <ac:spMkLst>
            <pc:docMk/>
            <pc:sldMk cId="0" sldId="269"/>
            <ac:spMk id="99" creationId="{FED0ECC3-C67A-40B8-A59E-E939C981553A}"/>
          </ac:spMkLst>
        </pc:spChg>
        <pc:spChg chg="mod">
          <ac:chgData name="sheikha juma" userId="608ad1f2e48bc868" providerId="LiveId" clId="{7840D76E-D93E-4B8E-8AB4-6BA5BFE4490D}" dt="2021-09-30T03:23:18.386" v="3140"/>
          <ac:spMkLst>
            <pc:docMk/>
            <pc:sldMk cId="0" sldId="269"/>
            <ac:spMk id="100" creationId="{70A34DC2-3B83-497C-8EDD-F1943EFB8018}"/>
          </ac:spMkLst>
        </pc:spChg>
        <pc:spChg chg="mod">
          <ac:chgData name="sheikha juma" userId="608ad1f2e48bc868" providerId="LiveId" clId="{7840D76E-D93E-4B8E-8AB4-6BA5BFE4490D}" dt="2021-09-30T03:23:18.386" v="3140"/>
          <ac:spMkLst>
            <pc:docMk/>
            <pc:sldMk cId="0" sldId="269"/>
            <ac:spMk id="101" creationId="{096CA45F-A19D-4A56-B0A7-57DEEC8AC443}"/>
          </ac:spMkLst>
        </pc:spChg>
        <pc:spChg chg="mod">
          <ac:chgData name="sheikha juma" userId="608ad1f2e48bc868" providerId="LiveId" clId="{7840D76E-D93E-4B8E-8AB4-6BA5BFE4490D}" dt="2021-09-30T03:23:18.386" v="3140"/>
          <ac:spMkLst>
            <pc:docMk/>
            <pc:sldMk cId="0" sldId="269"/>
            <ac:spMk id="102" creationId="{EEE04D82-E996-434E-9381-FB800C0B5193}"/>
          </ac:spMkLst>
        </pc:spChg>
        <pc:spChg chg="mod">
          <ac:chgData name="sheikha juma" userId="608ad1f2e48bc868" providerId="LiveId" clId="{7840D76E-D93E-4B8E-8AB4-6BA5BFE4490D}" dt="2021-09-30T03:23:18.386" v="3140"/>
          <ac:spMkLst>
            <pc:docMk/>
            <pc:sldMk cId="0" sldId="269"/>
            <ac:spMk id="103" creationId="{20A2B5E7-438B-4CDC-A00C-595B24DEF236}"/>
          </ac:spMkLst>
        </pc:spChg>
        <pc:spChg chg="mod">
          <ac:chgData name="sheikha juma" userId="608ad1f2e48bc868" providerId="LiveId" clId="{7840D76E-D93E-4B8E-8AB4-6BA5BFE4490D}" dt="2021-09-30T03:23:18.386" v="3140"/>
          <ac:spMkLst>
            <pc:docMk/>
            <pc:sldMk cId="0" sldId="269"/>
            <ac:spMk id="104" creationId="{E5DE440B-608D-41C3-B7E9-CBDDB6FEC152}"/>
          </ac:spMkLst>
        </pc:spChg>
        <pc:spChg chg="mod">
          <ac:chgData name="sheikha juma" userId="608ad1f2e48bc868" providerId="LiveId" clId="{7840D76E-D93E-4B8E-8AB4-6BA5BFE4490D}" dt="2021-09-30T03:23:18.386" v="3140"/>
          <ac:spMkLst>
            <pc:docMk/>
            <pc:sldMk cId="0" sldId="269"/>
            <ac:spMk id="105" creationId="{4DD9388C-5BFE-4324-8D0C-2756CB1DB6E6}"/>
          </ac:spMkLst>
        </pc:spChg>
        <pc:spChg chg="mod">
          <ac:chgData name="sheikha juma" userId="608ad1f2e48bc868" providerId="LiveId" clId="{7840D76E-D93E-4B8E-8AB4-6BA5BFE4490D}" dt="2021-09-30T03:23:18.386" v="3140"/>
          <ac:spMkLst>
            <pc:docMk/>
            <pc:sldMk cId="0" sldId="269"/>
            <ac:spMk id="106" creationId="{42CB3954-2011-4DCA-9FEF-F7D72F902D29}"/>
          </ac:spMkLst>
        </pc:spChg>
        <pc:spChg chg="mod">
          <ac:chgData name="sheikha juma" userId="608ad1f2e48bc868" providerId="LiveId" clId="{7840D76E-D93E-4B8E-8AB4-6BA5BFE4490D}" dt="2021-09-30T03:23:18.386" v="3140"/>
          <ac:spMkLst>
            <pc:docMk/>
            <pc:sldMk cId="0" sldId="269"/>
            <ac:spMk id="107" creationId="{8B08A3BF-B546-4531-8366-A919D7A0FE67}"/>
          </ac:spMkLst>
        </pc:spChg>
        <pc:spChg chg="mod">
          <ac:chgData name="sheikha juma" userId="608ad1f2e48bc868" providerId="LiveId" clId="{7840D76E-D93E-4B8E-8AB4-6BA5BFE4490D}" dt="2021-09-30T03:23:18.386" v="3140"/>
          <ac:spMkLst>
            <pc:docMk/>
            <pc:sldMk cId="0" sldId="269"/>
            <ac:spMk id="108" creationId="{A1B1010D-4D07-43FC-817B-AAE9C6E88DEA}"/>
          </ac:spMkLst>
        </pc:spChg>
        <pc:spChg chg="mod">
          <ac:chgData name="sheikha juma" userId="608ad1f2e48bc868" providerId="LiveId" clId="{7840D76E-D93E-4B8E-8AB4-6BA5BFE4490D}" dt="2021-09-30T03:23:18.386" v="3140"/>
          <ac:spMkLst>
            <pc:docMk/>
            <pc:sldMk cId="0" sldId="269"/>
            <ac:spMk id="109" creationId="{251A3534-D233-44CC-A0DD-A910E8346FBA}"/>
          </ac:spMkLst>
        </pc:spChg>
        <pc:spChg chg="mod">
          <ac:chgData name="sheikha juma" userId="608ad1f2e48bc868" providerId="LiveId" clId="{7840D76E-D93E-4B8E-8AB4-6BA5BFE4490D}" dt="2021-09-30T03:23:18.386" v="3140"/>
          <ac:spMkLst>
            <pc:docMk/>
            <pc:sldMk cId="0" sldId="269"/>
            <ac:spMk id="110" creationId="{DBCEA5C8-9E53-4363-A2C3-F5ED17E9AD19}"/>
          </ac:spMkLst>
        </pc:spChg>
        <pc:spChg chg="mod">
          <ac:chgData name="sheikha juma" userId="608ad1f2e48bc868" providerId="LiveId" clId="{7840D76E-D93E-4B8E-8AB4-6BA5BFE4490D}" dt="2021-09-30T03:23:18.386" v="3140"/>
          <ac:spMkLst>
            <pc:docMk/>
            <pc:sldMk cId="0" sldId="269"/>
            <ac:spMk id="111" creationId="{37A7E65D-7C65-4594-A7FE-7F922F71B37A}"/>
          </ac:spMkLst>
        </pc:spChg>
        <pc:spChg chg="mod">
          <ac:chgData name="sheikha juma" userId="608ad1f2e48bc868" providerId="LiveId" clId="{7840D76E-D93E-4B8E-8AB4-6BA5BFE4490D}" dt="2021-09-30T03:23:18.386" v="3140"/>
          <ac:spMkLst>
            <pc:docMk/>
            <pc:sldMk cId="0" sldId="269"/>
            <ac:spMk id="112" creationId="{9E9E4F26-30CF-4632-8E54-3C60051B4A3E}"/>
          </ac:spMkLst>
        </pc:spChg>
        <pc:spChg chg="mod">
          <ac:chgData name="sheikha juma" userId="608ad1f2e48bc868" providerId="LiveId" clId="{7840D76E-D93E-4B8E-8AB4-6BA5BFE4490D}" dt="2021-09-30T03:23:42.349" v="3147"/>
          <ac:spMkLst>
            <pc:docMk/>
            <pc:sldMk cId="0" sldId="269"/>
            <ac:spMk id="114" creationId="{0160D319-633B-4C2C-8E34-468900FCAA7D}"/>
          </ac:spMkLst>
        </pc:spChg>
        <pc:spChg chg="mod">
          <ac:chgData name="sheikha juma" userId="608ad1f2e48bc868" providerId="LiveId" clId="{7840D76E-D93E-4B8E-8AB4-6BA5BFE4490D}" dt="2021-09-30T03:23:42.349" v="3147"/>
          <ac:spMkLst>
            <pc:docMk/>
            <pc:sldMk cId="0" sldId="269"/>
            <ac:spMk id="115" creationId="{45F2689A-F4E6-414C-9102-BD3B3CA1AE00}"/>
          </ac:spMkLst>
        </pc:spChg>
        <pc:spChg chg="mod">
          <ac:chgData name="sheikha juma" userId="608ad1f2e48bc868" providerId="LiveId" clId="{7840D76E-D93E-4B8E-8AB4-6BA5BFE4490D}" dt="2021-09-30T03:23:48.878" v="3151"/>
          <ac:spMkLst>
            <pc:docMk/>
            <pc:sldMk cId="0" sldId="269"/>
            <ac:spMk id="117" creationId="{5221366E-A298-40BF-A9D4-F865F12C09B4}"/>
          </ac:spMkLst>
        </pc:spChg>
        <pc:spChg chg="mod">
          <ac:chgData name="sheikha juma" userId="608ad1f2e48bc868" providerId="LiveId" clId="{7840D76E-D93E-4B8E-8AB4-6BA5BFE4490D}" dt="2021-09-30T03:23:48.878" v="3151"/>
          <ac:spMkLst>
            <pc:docMk/>
            <pc:sldMk cId="0" sldId="269"/>
            <ac:spMk id="118" creationId="{AA93FF95-87EE-46B6-9ED3-00DED8CCC261}"/>
          </ac:spMkLst>
        </pc:spChg>
        <pc:spChg chg="mod">
          <ac:chgData name="sheikha juma" userId="608ad1f2e48bc868" providerId="LiveId" clId="{7840D76E-D93E-4B8E-8AB4-6BA5BFE4490D}" dt="2021-09-30T03:23:48.878" v="3151"/>
          <ac:spMkLst>
            <pc:docMk/>
            <pc:sldMk cId="0" sldId="269"/>
            <ac:spMk id="119" creationId="{EF3188D9-BF15-4D20-9137-2150A15FC1F6}"/>
          </ac:spMkLst>
        </pc:spChg>
        <pc:spChg chg="mod">
          <ac:chgData name="sheikha juma" userId="608ad1f2e48bc868" providerId="LiveId" clId="{7840D76E-D93E-4B8E-8AB4-6BA5BFE4490D}" dt="2021-09-30T03:23:48.878" v="3151"/>
          <ac:spMkLst>
            <pc:docMk/>
            <pc:sldMk cId="0" sldId="269"/>
            <ac:spMk id="120" creationId="{F4574B59-7055-4B85-91B0-DC9A144FF69F}"/>
          </ac:spMkLst>
        </pc:spChg>
        <pc:spChg chg="mod">
          <ac:chgData name="sheikha juma" userId="608ad1f2e48bc868" providerId="LiveId" clId="{7840D76E-D93E-4B8E-8AB4-6BA5BFE4490D}" dt="2021-09-30T03:23:48.878" v="3151"/>
          <ac:spMkLst>
            <pc:docMk/>
            <pc:sldMk cId="0" sldId="269"/>
            <ac:spMk id="121" creationId="{50D94078-BEFB-42B0-9553-4D41C0B1C2EC}"/>
          </ac:spMkLst>
        </pc:spChg>
        <pc:spChg chg="mod">
          <ac:chgData name="sheikha juma" userId="608ad1f2e48bc868" providerId="LiveId" clId="{7840D76E-D93E-4B8E-8AB4-6BA5BFE4490D}" dt="2021-09-30T03:23:48.878" v="3151"/>
          <ac:spMkLst>
            <pc:docMk/>
            <pc:sldMk cId="0" sldId="269"/>
            <ac:spMk id="122" creationId="{5139CE50-2BD7-4497-BD85-E590E59343AA}"/>
          </ac:spMkLst>
        </pc:spChg>
        <pc:spChg chg="mod">
          <ac:chgData name="sheikha juma" userId="608ad1f2e48bc868" providerId="LiveId" clId="{7840D76E-D93E-4B8E-8AB4-6BA5BFE4490D}" dt="2021-09-30T03:23:48.878" v="3151"/>
          <ac:spMkLst>
            <pc:docMk/>
            <pc:sldMk cId="0" sldId="269"/>
            <ac:spMk id="123" creationId="{774AAACB-1F7C-45FA-9712-5AB136268841}"/>
          </ac:spMkLst>
        </pc:spChg>
        <pc:spChg chg="mod">
          <ac:chgData name="sheikha juma" userId="608ad1f2e48bc868" providerId="LiveId" clId="{7840D76E-D93E-4B8E-8AB4-6BA5BFE4490D}" dt="2021-09-30T03:23:48.878" v="3151"/>
          <ac:spMkLst>
            <pc:docMk/>
            <pc:sldMk cId="0" sldId="269"/>
            <ac:spMk id="124" creationId="{8B682833-97D8-4DB4-93B7-859E5BCF7B6B}"/>
          </ac:spMkLst>
        </pc:spChg>
        <pc:spChg chg="mod">
          <ac:chgData name="sheikha juma" userId="608ad1f2e48bc868" providerId="LiveId" clId="{7840D76E-D93E-4B8E-8AB4-6BA5BFE4490D}" dt="2021-09-30T03:23:48.878" v="3151"/>
          <ac:spMkLst>
            <pc:docMk/>
            <pc:sldMk cId="0" sldId="269"/>
            <ac:spMk id="125" creationId="{00671414-9024-4CC7-A95A-064C012C151C}"/>
          </ac:spMkLst>
        </pc:spChg>
        <pc:spChg chg="mod">
          <ac:chgData name="sheikha juma" userId="608ad1f2e48bc868" providerId="LiveId" clId="{7840D76E-D93E-4B8E-8AB4-6BA5BFE4490D}" dt="2021-09-30T03:23:48.878" v="3151"/>
          <ac:spMkLst>
            <pc:docMk/>
            <pc:sldMk cId="0" sldId="269"/>
            <ac:spMk id="126" creationId="{97B9CD98-9573-4313-BA69-9C642544DFB5}"/>
          </ac:spMkLst>
        </pc:spChg>
        <pc:spChg chg="mod">
          <ac:chgData name="sheikha juma" userId="608ad1f2e48bc868" providerId="LiveId" clId="{7840D76E-D93E-4B8E-8AB4-6BA5BFE4490D}" dt="2021-09-30T03:23:48.878" v="3151"/>
          <ac:spMkLst>
            <pc:docMk/>
            <pc:sldMk cId="0" sldId="269"/>
            <ac:spMk id="127" creationId="{10D4B3EF-081E-4769-A598-E9D210ECF938}"/>
          </ac:spMkLst>
        </pc:spChg>
        <pc:spChg chg="mod">
          <ac:chgData name="sheikha juma" userId="608ad1f2e48bc868" providerId="LiveId" clId="{7840D76E-D93E-4B8E-8AB4-6BA5BFE4490D}" dt="2021-09-30T03:23:48.878" v="3151"/>
          <ac:spMkLst>
            <pc:docMk/>
            <pc:sldMk cId="0" sldId="269"/>
            <ac:spMk id="128" creationId="{A224275F-CD72-453E-AB66-1883D60BC2A9}"/>
          </ac:spMkLst>
        </pc:spChg>
        <pc:spChg chg="mod">
          <ac:chgData name="sheikha juma" userId="608ad1f2e48bc868" providerId="LiveId" clId="{7840D76E-D93E-4B8E-8AB4-6BA5BFE4490D}" dt="2021-09-30T03:23:48.878" v="3151"/>
          <ac:spMkLst>
            <pc:docMk/>
            <pc:sldMk cId="0" sldId="269"/>
            <ac:spMk id="129" creationId="{C05AD759-F56B-4B5B-B77F-5358BC9A1117}"/>
          </ac:spMkLst>
        </pc:spChg>
        <pc:spChg chg="mod">
          <ac:chgData name="sheikha juma" userId="608ad1f2e48bc868" providerId="LiveId" clId="{7840D76E-D93E-4B8E-8AB4-6BA5BFE4490D}" dt="2021-09-30T03:23:48.878" v="3151"/>
          <ac:spMkLst>
            <pc:docMk/>
            <pc:sldMk cId="0" sldId="269"/>
            <ac:spMk id="130" creationId="{2C2990F1-4709-444A-9CB7-75278ACBF587}"/>
          </ac:spMkLst>
        </pc:spChg>
        <pc:spChg chg="mod">
          <ac:chgData name="sheikha juma" userId="608ad1f2e48bc868" providerId="LiveId" clId="{7840D76E-D93E-4B8E-8AB4-6BA5BFE4490D}" dt="2021-09-30T03:23:48.878" v="3151"/>
          <ac:spMkLst>
            <pc:docMk/>
            <pc:sldMk cId="0" sldId="269"/>
            <ac:spMk id="131" creationId="{C04AADB7-0227-4021-8C3E-6BC10A5EB9B9}"/>
          </ac:spMkLst>
        </pc:spChg>
        <pc:spChg chg="mod">
          <ac:chgData name="sheikha juma" userId="608ad1f2e48bc868" providerId="LiveId" clId="{7840D76E-D93E-4B8E-8AB4-6BA5BFE4490D}" dt="2021-09-30T03:23:48.878" v="3151"/>
          <ac:spMkLst>
            <pc:docMk/>
            <pc:sldMk cId="0" sldId="269"/>
            <ac:spMk id="132" creationId="{ECB7FBA3-BD2D-4CD3-94E5-C4A7006029F5}"/>
          </ac:spMkLst>
        </pc:spChg>
        <pc:spChg chg="mod">
          <ac:chgData name="sheikha juma" userId="608ad1f2e48bc868" providerId="LiveId" clId="{7840D76E-D93E-4B8E-8AB4-6BA5BFE4490D}" dt="2021-09-30T03:23:48.878" v="3151"/>
          <ac:spMkLst>
            <pc:docMk/>
            <pc:sldMk cId="0" sldId="269"/>
            <ac:spMk id="133" creationId="{5D834796-41DB-421B-8EFA-FD8476D5CFB6}"/>
          </ac:spMkLst>
        </pc:spChg>
        <pc:spChg chg="mod">
          <ac:chgData name="sheikha juma" userId="608ad1f2e48bc868" providerId="LiveId" clId="{7840D76E-D93E-4B8E-8AB4-6BA5BFE4490D}" dt="2021-09-30T03:23:48.878" v="3151"/>
          <ac:spMkLst>
            <pc:docMk/>
            <pc:sldMk cId="0" sldId="269"/>
            <ac:spMk id="134" creationId="{A63B0B7D-88F2-4B81-8644-BFE353B517E4}"/>
          </ac:spMkLst>
        </pc:spChg>
        <pc:spChg chg="mod">
          <ac:chgData name="sheikha juma" userId="608ad1f2e48bc868" providerId="LiveId" clId="{7840D76E-D93E-4B8E-8AB4-6BA5BFE4490D}" dt="2021-09-30T03:23:48.878" v="3151"/>
          <ac:spMkLst>
            <pc:docMk/>
            <pc:sldMk cId="0" sldId="269"/>
            <ac:spMk id="135" creationId="{64C39EAC-1C9F-4E4B-B279-EB9D8BF9A581}"/>
          </ac:spMkLst>
        </pc:spChg>
        <pc:spChg chg="mod">
          <ac:chgData name="sheikha juma" userId="608ad1f2e48bc868" providerId="LiveId" clId="{7840D76E-D93E-4B8E-8AB4-6BA5BFE4490D}" dt="2021-09-30T03:23:48.878" v="3151"/>
          <ac:spMkLst>
            <pc:docMk/>
            <pc:sldMk cId="0" sldId="269"/>
            <ac:spMk id="136" creationId="{51C1FFF4-5A56-4306-909B-C07EBAA563B1}"/>
          </ac:spMkLst>
        </pc:spChg>
        <pc:spChg chg="mod">
          <ac:chgData name="sheikha juma" userId="608ad1f2e48bc868" providerId="LiveId" clId="{7840D76E-D93E-4B8E-8AB4-6BA5BFE4490D}" dt="2021-09-30T03:23:48.878" v="3151"/>
          <ac:spMkLst>
            <pc:docMk/>
            <pc:sldMk cId="0" sldId="269"/>
            <ac:spMk id="137" creationId="{54BC3E88-14E0-4B3E-BDEE-ED31EA6ADFCB}"/>
          </ac:spMkLst>
        </pc:spChg>
        <pc:spChg chg="mod">
          <ac:chgData name="sheikha juma" userId="608ad1f2e48bc868" providerId="LiveId" clId="{7840D76E-D93E-4B8E-8AB4-6BA5BFE4490D}" dt="2021-09-30T03:23:48.878" v="3151"/>
          <ac:spMkLst>
            <pc:docMk/>
            <pc:sldMk cId="0" sldId="269"/>
            <ac:spMk id="138" creationId="{F54AB9B6-F88A-4923-8329-909F4353A235}"/>
          </ac:spMkLst>
        </pc:spChg>
        <pc:spChg chg="mod">
          <ac:chgData name="sheikha juma" userId="608ad1f2e48bc868" providerId="LiveId" clId="{7840D76E-D93E-4B8E-8AB4-6BA5BFE4490D}" dt="2021-09-30T03:23:48.878" v="3151"/>
          <ac:spMkLst>
            <pc:docMk/>
            <pc:sldMk cId="0" sldId="269"/>
            <ac:spMk id="139" creationId="{2F859E69-61F7-4E9B-9BD8-B12E5FF871C7}"/>
          </ac:spMkLst>
        </pc:spChg>
        <pc:spChg chg="mod">
          <ac:chgData name="sheikha juma" userId="608ad1f2e48bc868" providerId="LiveId" clId="{7840D76E-D93E-4B8E-8AB4-6BA5BFE4490D}" dt="2021-09-30T03:23:48.878" v="3151"/>
          <ac:spMkLst>
            <pc:docMk/>
            <pc:sldMk cId="0" sldId="269"/>
            <ac:spMk id="140" creationId="{F4F1EF03-38FD-4C9D-889F-6AE818A9A5F4}"/>
          </ac:spMkLst>
        </pc:spChg>
        <pc:spChg chg="add mod">
          <ac:chgData name="sheikha juma" userId="608ad1f2e48bc868" providerId="LiveId" clId="{7840D76E-D93E-4B8E-8AB4-6BA5BFE4490D}" dt="2021-09-30T03:24:45.839" v="3174" actId="1076"/>
          <ac:spMkLst>
            <pc:docMk/>
            <pc:sldMk cId="0" sldId="269"/>
            <ac:spMk id="141" creationId="{799A3AC8-6BB3-4BA8-9C2F-FD1A6292531E}"/>
          </ac:spMkLst>
        </pc:spChg>
        <pc:spChg chg="del mod">
          <ac:chgData name="sheikha juma" userId="608ad1f2e48bc868" providerId="LiveId" clId="{7840D76E-D93E-4B8E-8AB4-6BA5BFE4490D}" dt="2021-09-29T16:15:28.997" v="2741" actId="478"/>
          <ac:spMkLst>
            <pc:docMk/>
            <pc:sldMk cId="0" sldId="269"/>
            <ac:spMk id="1007" creationId="{00000000-0000-0000-0000-000000000000}"/>
          </ac:spMkLst>
        </pc:spChg>
        <pc:spChg chg="del">
          <ac:chgData name="sheikha juma" userId="608ad1f2e48bc868" providerId="LiveId" clId="{7840D76E-D93E-4B8E-8AB4-6BA5BFE4490D}" dt="2021-09-29T16:12:31.563" v="2658" actId="478"/>
          <ac:spMkLst>
            <pc:docMk/>
            <pc:sldMk cId="0" sldId="269"/>
            <ac:spMk id="1011" creationId="{00000000-0000-0000-0000-000000000000}"/>
          </ac:spMkLst>
        </pc:spChg>
        <pc:spChg chg="del">
          <ac:chgData name="sheikha juma" userId="608ad1f2e48bc868" providerId="LiveId" clId="{7840D76E-D93E-4B8E-8AB4-6BA5BFE4490D}" dt="2021-09-29T16:13:22.767" v="2668" actId="478"/>
          <ac:spMkLst>
            <pc:docMk/>
            <pc:sldMk cId="0" sldId="269"/>
            <ac:spMk id="1012" creationId="{00000000-0000-0000-0000-000000000000}"/>
          </ac:spMkLst>
        </pc:spChg>
        <pc:grpChg chg="add mod">
          <ac:chgData name="sheikha juma" userId="608ad1f2e48bc868" providerId="LiveId" clId="{7840D76E-D93E-4B8E-8AB4-6BA5BFE4490D}" dt="2021-09-30T03:25:04.921" v="3177" actId="1076"/>
          <ac:grpSpMkLst>
            <pc:docMk/>
            <pc:sldMk cId="0" sldId="269"/>
            <ac:grpSpMk id="3" creationId="{6BD6D7BE-4A49-4C1E-857F-54C9FD1232BA}"/>
          </ac:grpSpMkLst>
        </pc:grpChg>
        <pc:grpChg chg="add mod">
          <ac:chgData name="sheikha juma" userId="608ad1f2e48bc868" providerId="LiveId" clId="{7840D76E-D93E-4B8E-8AB4-6BA5BFE4490D}" dt="2021-09-30T03:25:04.921" v="3177" actId="1076"/>
          <ac:grpSpMkLst>
            <pc:docMk/>
            <pc:sldMk cId="0" sldId="269"/>
            <ac:grpSpMk id="80" creationId="{AB3EA14D-E4DB-446B-99C8-D06BE5BB0A22}"/>
          </ac:grpSpMkLst>
        </pc:grpChg>
        <pc:grpChg chg="add mod">
          <ac:chgData name="sheikha juma" userId="608ad1f2e48bc868" providerId="LiveId" clId="{7840D76E-D93E-4B8E-8AB4-6BA5BFE4490D}" dt="2021-09-30T03:23:52.464" v="3153" actId="1076"/>
          <ac:grpSpMkLst>
            <pc:docMk/>
            <pc:sldMk cId="0" sldId="269"/>
            <ac:grpSpMk id="88" creationId="{70803CAF-3244-479E-8A64-B6526C7DC086}"/>
          </ac:grpSpMkLst>
        </pc:grpChg>
        <pc:grpChg chg="add mod">
          <ac:chgData name="sheikha juma" userId="608ad1f2e48bc868" providerId="LiveId" clId="{7840D76E-D93E-4B8E-8AB4-6BA5BFE4490D}" dt="2021-09-30T03:24:58.757" v="3176" actId="1076"/>
          <ac:grpSpMkLst>
            <pc:docMk/>
            <pc:sldMk cId="0" sldId="269"/>
            <ac:grpSpMk id="113" creationId="{8A0DCEAF-EBE6-4613-9CFD-54911615B04F}"/>
          </ac:grpSpMkLst>
        </pc:grpChg>
        <pc:grpChg chg="add mod">
          <ac:chgData name="sheikha juma" userId="608ad1f2e48bc868" providerId="LiveId" clId="{7840D76E-D93E-4B8E-8AB4-6BA5BFE4490D}" dt="2021-09-30T03:23:50.811" v="3152" actId="1076"/>
          <ac:grpSpMkLst>
            <pc:docMk/>
            <pc:sldMk cId="0" sldId="269"/>
            <ac:grpSpMk id="116" creationId="{D3E6CB4E-B1C1-4D37-9616-6F51C559E578}"/>
          </ac:grpSpMkLst>
        </pc:grpChg>
        <pc:grpChg chg="del mod">
          <ac:chgData name="sheikha juma" userId="608ad1f2e48bc868" providerId="LiveId" clId="{7840D76E-D93E-4B8E-8AB4-6BA5BFE4490D}" dt="2021-09-30T03:23:42.037" v="3146" actId="21"/>
          <ac:grpSpMkLst>
            <pc:docMk/>
            <pc:sldMk cId="0" sldId="269"/>
            <ac:grpSpMk id="1008" creationId="{00000000-0000-0000-0000-000000000000}"/>
          </ac:grpSpMkLst>
        </pc:grpChg>
        <pc:grpChg chg="del mod">
          <ac:chgData name="sheikha juma" userId="608ad1f2e48bc868" providerId="LiveId" clId="{7840D76E-D93E-4B8E-8AB4-6BA5BFE4490D}" dt="2021-09-30T03:23:16.684" v="3139" actId="21"/>
          <ac:grpSpMkLst>
            <pc:docMk/>
            <pc:sldMk cId="0" sldId="269"/>
            <ac:grpSpMk id="1014" creationId="{00000000-0000-0000-0000-000000000000}"/>
          </ac:grpSpMkLst>
        </pc:grpChg>
        <pc:grpChg chg="del mod">
          <ac:chgData name="sheikha juma" userId="608ad1f2e48bc868" providerId="LiveId" clId="{7840D76E-D93E-4B8E-8AB4-6BA5BFE4490D}" dt="2021-09-30T03:23:48.499" v="3150" actId="21"/>
          <ac:grpSpMkLst>
            <pc:docMk/>
            <pc:sldMk cId="0" sldId="269"/>
            <ac:grpSpMk id="1039" creationId="{00000000-0000-0000-0000-000000000000}"/>
          </ac:grpSpMkLst>
        </pc:grpChg>
        <pc:picChg chg="add mod">
          <ac:chgData name="sheikha juma" userId="608ad1f2e48bc868" providerId="LiveId" clId="{7840D76E-D93E-4B8E-8AB4-6BA5BFE4490D}" dt="2021-09-30T03:23:37.616" v="3144" actId="1076"/>
          <ac:picMkLst>
            <pc:docMk/>
            <pc:sldMk cId="0" sldId="269"/>
            <ac:picMk id="5" creationId="{6B229E26-2A68-4625-8394-27D1626F76C0}"/>
          </ac:picMkLst>
        </pc:picChg>
        <pc:picChg chg="add mod">
          <ac:chgData name="sheikha juma" userId="608ad1f2e48bc868" providerId="LiveId" clId="{7840D76E-D93E-4B8E-8AB4-6BA5BFE4490D}" dt="2021-09-30T03:05:27.894" v="3021" actId="164"/>
          <ac:picMkLst>
            <pc:docMk/>
            <pc:sldMk cId="0" sldId="269"/>
            <ac:picMk id="77" creationId="{AC01C4E0-9724-44F4-8193-1D0B96F86046}"/>
          </ac:picMkLst>
        </pc:picChg>
        <pc:picChg chg="add mod">
          <ac:chgData name="sheikha juma" userId="608ad1f2e48bc868" providerId="LiveId" clId="{7840D76E-D93E-4B8E-8AB4-6BA5BFE4490D}" dt="2021-09-30T14:38:01.655" v="4724" actId="1037"/>
          <ac:picMkLst>
            <pc:docMk/>
            <pc:sldMk cId="0" sldId="269"/>
            <ac:picMk id="79" creationId="{EE285465-1D01-49DE-9224-EC8DDBCC041C}"/>
          </ac:picMkLst>
        </pc:picChg>
        <pc:picChg chg="mod">
          <ac:chgData name="sheikha juma" userId="608ad1f2e48bc868" providerId="LiveId" clId="{7840D76E-D93E-4B8E-8AB4-6BA5BFE4490D}" dt="2021-09-30T03:05:30.053" v="3022"/>
          <ac:picMkLst>
            <pc:docMk/>
            <pc:sldMk cId="0" sldId="269"/>
            <ac:picMk id="81" creationId="{A0F29BAE-5E56-4EA2-89F0-8B1B1B555DDF}"/>
          </ac:picMkLst>
        </pc:picChg>
        <pc:picChg chg="add mod">
          <ac:chgData name="sheikha juma" userId="608ad1f2e48bc868" providerId="LiveId" clId="{7840D76E-D93E-4B8E-8AB4-6BA5BFE4490D}" dt="2021-09-30T03:25:04.921" v="3177" actId="1076"/>
          <ac:picMkLst>
            <pc:docMk/>
            <pc:sldMk cId="0" sldId="269"/>
            <ac:picMk id="83" creationId="{BAC98AFA-5620-4575-9A68-4379B576E5DD}"/>
          </ac:picMkLst>
        </pc:picChg>
        <pc:picChg chg="add del mod">
          <ac:chgData name="sheikha juma" userId="608ad1f2e48bc868" providerId="LiveId" clId="{7840D76E-D93E-4B8E-8AB4-6BA5BFE4490D}" dt="2021-09-29T16:14:19.343" v="2719" actId="478"/>
          <ac:picMkLst>
            <pc:docMk/>
            <pc:sldMk cId="0" sldId="269"/>
            <ac:picMk id="1013" creationId="{00000000-0000-0000-0000-000000000000}"/>
          </ac:picMkLst>
        </pc:picChg>
      </pc:sldChg>
      <pc:sldChg chg="del">
        <pc:chgData name="sheikha juma" userId="608ad1f2e48bc868" providerId="LiveId" clId="{7840D76E-D93E-4B8E-8AB4-6BA5BFE4490D}" dt="2021-09-30T04:30:43.434" v="4454" actId="47"/>
        <pc:sldMkLst>
          <pc:docMk/>
          <pc:sldMk cId="0" sldId="270"/>
        </pc:sldMkLst>
      </pc:sldChg>
      <pc:sldChg chg="addSp delSp modSp mod ord">
        <pc:chgData name="sheikha juma" userId="608ad1f2e48bc868" providerId="LiveId" clId="{7840D76E-D93E-4B8E-8AB4-6BA5BFE4490D}" dt="2021-09-30T04:23:18.891" v="4397" actId="14100"/>
        <pc:sldMkLst>
          <pc:docMk/>
          <pc:sldMk cId="0" sldId="271"/>
        </pc:sldMkLst>
        <pc:spChg chg="add del mod">
          <ac:chgData name="sheikha juma" userId="608ad1f2e48bc868" providerId="LiveId" clId="{7840D76E-D93E-4B8E-8AB4-6BA5BFE4490D}" dt="2021-09-30T04:08:16.868" v="4195" actId="478"/>
          <ac:spMkLst>
            <pc:docMk/>
            <pc:sldMk cId="0" sldId="271"/>
            <ac:spMk id="3" creationId="{B5FE6AF8-2B86-4803-8957-2ADC31CD23C6}"/>
          </ac:spMkLst>
        </pc:spChg>
        <pc:spChg chg="add del mod">
          <ac:chgData name="sheikha juma" userId="608ad1f2e48bc868" providerId="LiveId" clId="{7840D76E-D93E-4B8E-8AB4-6BA5BFE4490D}" dt="2021-09-30T04:08:29.225" v="4197" actId="478"/>
          <ac:spMkLst>
            <pc:docMk/>
            <pc:sldMk cId="0" sldId="271"/>
            <ac:spMk id="5" creationId="{8960433E-3025-43D6-B3C4-10551DC67DDF}"/>
          </ac:spMkLst>
        </pc:spChg>
        <pc:spChg chg="add del mod">
          <ac:chgData name="sheikha juma" userId="608ad1f2e48bc868" providerId="LiveId" clId="{7840D76E-D93E-4B8E-8AB4-6BA5BFE4490D}" dt="2021-09-30T04:08:29.225" v="4197" actId="478"/>
          <ac:spMkLst>
            <pc:docMk/>
            <pc:sldMk cId="0" sldId="271"/>
            <ac:spMk id="7" creationId="{79834DC0-29F7-44D2-B484-4BDBF9E425A8}"/>
          </ac:spMkLst>
        </pc:spChg>
        <pc:spChg chg="add del mod">
          <ac:chgData name="sheikha juma" userId="608ad1f2e48bc868" providerId="LiveId" clId="{7840D76E-D93E-4B8E-8AB4-6BA5BFE4490D}" dt="2021-09-30T04:08:29.225" v="4197" actId="478"/>
          <ac:spMkLst>
            <pc:docMk/>
            <pc:sldMk cId="0" sldId="271"/>
            <ac:spMk id="9" creationId="{150A2CCE-E813-4D79-986F-470F03A01167}"/>
          </ac:spMkLst>
        </pc:spChg>
        <pc:spChg chg="add del mod">
          <ac:chgData name="sheikha juma" userId="608ad1f2e48bc868" providerId="LiveId" clId="{7840D76E-D93E-4B8E-8AB4-6BA5BFE4490D}" dt="2021-09-30T04:08:29.225" v="4197" actId="478"/>
          <ac:spMkLst>
            <pc:docMk/>
            <pc:sldMk cId="0" sldId="271"/>
            <ac:spMk id="11" creationId="{7C3E733B-DE8E-48C2-91F6-15C14902C1FB}"/>
          </ac:spMkLst>
        </pc:spChg>
        <pc:spChg chg="add del mod">
          <ac:chgData name="sheikha juma" userId="608ad1f2e48bc868" providerId="LiveId" clId="{7840D76E-D93E-4B8E-8AB4-6BA5BFE4490D}" dt="2021-09-30T04:08:29.225" v="4197" actId="478"/>
          <ac:spMkLst>
            <pc:docMk/>
            <pc:sldMk cId="0" sldId="271"/>
            <ac:spMk id="13" creationId="{C86300C2-8762-40D9-BF15-E8EAF5E6457A}"/>
          </ac:spMkLst>
        </pc:spChg>
        <pc:spChg chg="add del mod">
          <ac:chgData name="sheikha juma" userId="608ad1f2e48bc868" providerId="LiveId" clId="{7840D76E-D93E-4B8E-8AB4-6BA5BFE4490D}" dt="2021-09-30T04:08:29.225" v="4197" actId="478"/>
          <ac:spMkLst>
            <pc:docMk/>
            <pc:sldMk cId="0" sldId="271"/>
            <ac:spMk id="15" creationId="{79260D83-8F67-459B-9CCA-2057F97E06DE}"/>
          </ac:spMkLst>
        </pc:spChg>
        <pc:spChg chg="add del mod">
          <ac:chgData name="sheikha juma" userId="608ad1f2e48bc868" providerId="LiveId" clId="{7840D76E-D93E-4B8E-8AB4-6BA5BFE4490D}" dt="2021-09-30T04:08:29.225" v="4197" actId="478"/>
          <ac:spMkLst>
            <pc:docMk/>
            <pc:sldMk cId="0" sldId="271"/>
            <ac:spMk id="17" creationId="{E37E5FFE-1E30-4CC1-872F-26E0F9A4F3E9}"/>
          </ac:spMkLst>
        </pc:spChg>
        <pc:spChg chg="add del mod">
          <ac:chgData name="sheikha juma" userId="608ad1f2e48bc868" providerId="LiveId" clId="{7840D76E-D93E-4B8E-8AB4-6BA5BFE4490D}" dt="2021-09-30T04:08:29.225" v="4197" actId="478"/>
          <ac:spMkLst>
            <pc:docMk/>
            <pc:sldMk cId="0" sldId="271"/>
            <ac:spMk id="19" creationId="{A78AFD77-5598-4741-A8EB-F40EF6CD4F4F}"/>
          </ac:spMkLst>
        </pc:spChg>
        <pc:spChg chg="add del mod">
          <ac:chgData name="sheikha juma" userId="608ad1f2e48bc868" providerId="LiveId" clId="{7840D76E-D93E-4B8E-8AB4-6BA5BFE4490D}" dt="2021-09-30T04:08:29.225" v="4197" actId="478"/>
          <ac:spMkLst>
            <pc:docMk/>
            <pc:sldMk cId="0" sldId="271"/>
            <ac:spMk id="21" creationId="{C59F9353-73BA-408C-8993-22C32D3EF8AF}"/>
          </ac:spMkLst>
        </pc:spChg>
        <pc:spChg chg="add mod">
          <ac:chgData name="sheikha juma" userId="608ad1f2e48bc868" providerId="LiveId" clId="{7840D76E-D93E-4B8E-8AB4-6BA5BFE4490D}" dt="2021-09-30T04:22:40.551" v="4389" actId="1076"/>
          <ac:spMkLst>
            <pc:docMk/>
            <pc:sldMk cId="0" sldId="271"/>
            <ac:spMk id="22" creationId="{FCA370D9-6039-4A65-BD6D-726C79BA02E5}"/>
          </ac:spMkLst>
        </pc:spChg>
        <pc:spChg chg="add mod">
          <ac:chgData name="sheikha juma" userId="608ad1f2e48bc868" providerId="LiveId" clId="{7840D76E-D93E-4B8E-8AB4-6BA5BFE4490D}" dt="2021-09-30T04:23:18.891" v="4397" actId="14100"/>
          <ac:spMkLst>
            <pc:docMk/>
            <pc:sldMk cId="0" sldId="271"/>
            <ac:spMk id="25" creationId="{AC10D6D9-B50F-471F-839E-F14E8D6EDC11}"/>
          </ac:spMkLst>
        </pc:spChg>
        <pc:spChg chg="mod">
          <ac:chgData name="sheikha juma" userId="608ad1f2e48bc868" providerId="LiveId" clId="{7840D76E-D93E-4B8E-8AB4-6BA5BFE4490D}" dt="2021-09-30T04:08:34.614" v="4199"/>
          <ac:spMkLst>
            <pc:docMk/>
            <pc:sldMk cId="0" sldId="271"/>
            <ac:spMk id="46" creationId="{C5F41FC2-46D3-4ABE-A261-7223F8FE5E8E}"/>
          </ac:spMkLst>
        </pc:spChg>
        <pc:spChg chg="mod">
          <ac:chgData name="sheikha juma" userId="608ad1f2e48bc868" providerId="LiveId" clId="{7840D76E-D93E-4B8E-8AB4-6BA5BFE4490D}" dt="2021-09-30T04:08:34.614" v="4199"/>
          <ac:spMkLst>
            <pc:docMk/>
            <pc:sldMk cId="0" sldId="271"/>
            <ac:spMk id="47" creationId="{82FFE85E-C248-4FE5-91E5-2217D3A92FE9}"/>
          </ac:spMkLst>
        </pc:spChg>
        <pc:spChg chg="add mod">
          <ac:chgData name="sheikha juma" userId="608ad1f2e48bc868" providerId="LiveId" clId="{7840D76E-D93E-4B8E-8AB4-6BA5BFE4490D}" dt="2021-09-30T04:09:23.635" v="4323" actId="1076"/>
          <ac:spMkLst>
            <pc:docMk/>
            <pc:sldMk cId="0" sldId="271"/>
            <ac:spMk id="48" creationId="{88BDD467-9A81-464F-98E9-AE661D1BC877}"/>
          </ac:spMkLst>
        </pc:spChg>
        <pc:spChg chg="mod">
          <ac:chgData name="sheikha juma" userId="608ad1f2e48bc868" providerId="LiveId" clId="{7840D76E-D93E-4B8E-8AB4-6BA5BFE4490D}" dt="2021-09-30T04:09:32.445" v="4325" actId="14100"/>
          <ac:spMkLst>
            <pc:docMk/>
            <pc:sldMk cId="0" sldId="271"/>
            <ac:spMk id="1139" creationId="{00000000-0000-0000-0000-000000000000}"/>
          </ac:spMkLst>
        </pc:spChg>
        <pc:spChg chg="del">
          <ac:chgData name="sheikha juma" userId="608ad1f2e48bc868" providerId="LiveId" clId="{7840D76E-D93E-4B8E-8AB4-6BA5BFE4490D}" dt="2021-09-30T04:08:15.844" v="4194" actId="478"/>
          <ac:spMkLst>
            <pc:docMk/>
            <pc:sldMk cId="0" sldId="271"/>
            <ac:spMk id="1143" creationId="{00000000-0000-0000-0000-000000000000}"/>
          </ac:spMkLst>
        </pc:spChg>
        <pc:spChg chg="del">
          <ac:chgData name="sheikha juma" userId="608ad1f2e48bc868" providerId="LiveId" clId="{7840D76E-D93E-4B8E-8AB4-6BA5BFE4490D}" dt="2021-09-30T04:08:26.664" v="4196" actId="478"/>
          <ac:spMkLst>
            <pc:docMk/>
            <pc:sldMk cId="0" sldId="271"/>
            <ac:spMk id="1144" creationId="{00000000-0000-0000-0000-000000000000}"/>
          </ac:spMkLst>
        </pc:spChg>
        <pc:spChg chg="del">
          <ac:chgData name="sheikha juma" userId="608ad1f2e48bc868" providerId="LiveId" clId="{7840D76E-D93E-4B8E-8AB4-6BA5BFE4490D}" dt="2021-09-30T04:08:26.664" v="4196" actId="478"/>
          <ac:spMkLst>
            <pc:docMk/>
            <pc:sldMk cId="0" sldId="271"/>
            <ac:spMk id="1145" creationId="{00000000-0000-0000-0000-000000000000}"/>
          </ac:spMkLst>
        </pc:spChg>
        <pc:spChg chg="del">
          <ac:chgData name="sheikha juma" userId="608ad1f2e48bc868" providerId="LiveId" clId="{7840D76E-D93E-4B8E-8AB4-6BA5BFE4490D}" dt="2021-09-30T04:08:26.664" v="4196" actId="478"/>
          <ac:spMkLst>
            <pc:docMk/>
            <pc:sldMk cId="0" sldId="271"/>
            <ac:spMk id="1146" creationId="{00000000-0000-0000-0000-000000000000}"/>
          </ac:spMkLst>
        </pc:spChg>
        <pc:spChg chg="del">
          <ac:chgData name="sheikha juma" userId="608ad1f2e48bc868" providerId="LiveId" clId="{7840D76E-D93E-4B8E-8AB4-6BA5BFE4490D}" dt="2021-09-30T04:08:26.664" v="4196" actId="478"/>
          <ac:spMkLst>
            <pc:docMk/>
            <pc:sldMk cId="0" sldId="271"/>
            <ac:spMk id="1147" creationId="{00000000-0000-0000-0000-000000000000}"/>
          </ac:spMkLst>
        </pc:spChg>
        <pc:spChg chg="del">
          <ac:chgData name="sheikha juma" userId="608ad1f2e48bc868" providerId="LiveId" clId="{7840D76E-D93E-4B8E-8AB4-6BA5BFE4490D}" dt="2021-09-30T04:08:26.664" v="4196" actId="478"/>
          <ac:spMkLst>
            <pc:docMk/>
            <pc:sldMk cId="0" sldId="271"/>
            <ac:spMk id="1148" creationId="{00000000-0000-0000-0000-000000000000}"/>
          </ac:spMkLst>
        </pc:spChg>
        <pc:spChg chg="del">
          <ac:chgData name="sheikha juma" userId="608ad1f2e48bc868" providerId="LiveId" clId="{7840D76E-D93E-4B8E-8AB4-6BA5BFE4490D}" dt="2021-09-30T04:08:26.664" v="4196" actId="478"/>
          <ac:spMkLst>
            <pc:docMk/>
            <pc:sldMk cId="0" sldId="271"/>
            <ac:spMk id="1149" creationId="{00000000-0000-0000-0000-000000000000}"/>
          </ac:spMkLst>
        </pc:spChg>
        <pc:spChg chg="del">
          <ac:chgData name="sheikha juma" userId="608ad1f2e48bc868" providerId="LiveId" clId="{7840D76E-D93E-4B8E-8AB4-6BA5BFE4490D}" dt="2021-09-30T04:08:26.664" v="4196" actId="478"/>
          <ac:spMkLst>
            <pc:docMk/>
            <pc:sldMk cId="0" sldId="271"/>
            <ac:spMk id="1150" creationId="{00000000-0000-0000-0000-000000000000}"/>
          </ac:spMkLst>
        </pc:spChg>
        <pc:spChg chg="del">
          <ac:chgData name="sheikha juma" userId="608ad1f2e48bc868" providerId="LiveId" clId="{7840D76E-D93E-4B8E-8AB4-6BA5BFE4490D}" dt="2021-09-30T04:08:26.664" v="4196" actId="478"/>
          <ac:spMkLst>
            <pc:docMk/>
            <pc:sldMk cId="0" sldId="271"/>
            <ac:spMk id="1151" creationId="{00000000-0000-0000-0000-000000000000}"/>
          </ac:spMkLst>
        </pc:spChg>
        <pc:spChg chg="del">
          <ac:chgData name="sheikha juma" userId="608ad1f2e48bc868" providerId="LiveId" clId="{7840D76E-D93E-4B8E-8AB4-6BA5BFE4490D}" dt="2021-09-30T04:08:26.664" v="4196" actId="478"/>
          <ac:spMkLst>
            <pc:docMk/>
            <pc:sldMk cId="0" sldId="271"/>
            <ac:spMk id="1152" creationId="{00000000-0000-0000-0000-000000000000}"/>
          </ac:spMkLst>
        </pc:spChg>
        <pc:grpChg chg="add mod">
          <ac:chgData name="sheikha juma" userId="608ad1f2e48bc868" providerId="LiveId" clId="{7840D76E-D93E-4B8E-8AB4-6BA5BFE4490D}" dt="2021-09-30T04:08:36.755" v="4200" actId="1076"/>
          <ac:grpSpMkLst>
            <pc:docMk/>
            <pc:sldMk cId="0" sldId="271"/>
            <ac:grpSpMk id="45" creationId="{019CC75A-2042-4A6A-AEE0-F9DD41888DE0}"/>
          </ac:grpSpMkLst>
        </pc:grpChg>
        <pc:grpChg chg="mod">
          <ac:chgData name="sheikha juma" userId="608ad1f2e48bc868" providerId="LiveId" clId="{7840D76E-D93E-4B8E-8AB4-6BA5BFE4490D}" dt="2021-09-30T04:08:33.043" v="4198" actId="1076"/>
          <ac:grpSpMkLst>
            <pc:docMk/>
            <pc:sldMk cId="0" sldId="271"/>
            <ac:grpSpMk id="1140" creationId="{00000000-0000-0000-0000-000000000000}"/>
          </ac:grpSpMkLst>
        </pc:grpChg>
        <pc:grpChg chg="del">
          <ac:chgData name="sheikha juma" userId="608ad1f2e48bc868" providerId="LiveId" clId="{7840D76E-D93E-4B8E-8AB4-6BA5BFE4490D}" dt="2021-09-30T04:08:26.664" v="4196" actId="478"/>
          <ac:grpSpMkLst>
            <pc:docMk/>
            <pc:sldMk cId="0" sldId="271"/>
            <ac:grpSpMk id="1153" creationId="{00000000-0000-0000-0000-000000000000}"/>
          </ac:grpSpMkLst>
        </pc:grpChg>
        <pc:grpChg chg="del">
          <ac:chgData name="sheikha juma" userId="608ad1f2e48bc868" providerId="LiveId" clId="{7840D76E-D93E-4B8E-8AB4-6BA5BFE4490D}" dt="2021-09-30T04:08:26.664" v="4196" actId="478"/>
          <ac:grpSpMkLst>
            <pc:docMk/>
            <pc:sldMk cId="0" sldId="271"/>
            <ac:grpSpMk id="1156" creationId="{00000000-0000-0000-0000-000000000000}"/>
          </ac:grpSpMkLst>
        </pc:grpChg>
        <pc:grpChg chg="del">
          <ac:chgData name="sheikha juma" userId="608ad1f2e48bc868" providerId="LiveId" clId="{7840D76E-D93E-4B8E-8AB4-6BA5BFE4490D}" dt="2021-09-30T04:08:26.664" v="4196" actId="478"/>
          <ac:grpSpMkLst>
            <pc:docMk/>
            <pc:sldMk cId="0" sldId="271"/>
            <ac:grpSpMk id="1159" creationId="{00000000-0000-0000-0000-000000000000}"/>
          </ac:grpSpMkLst>
        </pc:grpChg>
        <pc:picChg chg="add mod modCrop">
          <ac:chgData name="sheikha juma" userId="608ad1f2e48bc868" providerId="LiveId" clId="{7840D76E-D93E-4B8E-8AB4-6BA5BFE4490D}" dt="2021-09-30T04:23:14.554" v="4396" actId="1076"/>
          <ac:picMkLst>
            <pc:docMk/>
            <pc:sldMk cId="0" sldId="271"/>
            <ac:picMk id="24" creationId="{04ECE7BA-B3BA-41FD-B3A9-D68A9C6DF656}"/>
          </ac:picMkLst>
        </pc:picChg>
      </pc:sldChg>
      <pc:sldChg chg="del">
        <pc:chgData name="sheikha juma" userId="608ad1f2e48bc868" providerId="LiveId" clId="{7840D76E-D93E-4B8E-8AB4-6BA5BFE4490D}" dt="2021-09-30T04:30:42.280" v="4453" actId="47"/>
        <pc:sldMkLst>
          <pc:docMk/>
          <pc:sldMk cId="0" sldId="272"/>
        </pc:sldMkLst>
      </pc:sldChg>
      <pc:sldChg chg="del">
        <pc:chgData name="sheikha juma" userId="608ad1f2e48bc868" providerId="LiveId" clId="{7840D76E-D93E-4B8E-8AB4-6BA5BFE4490D}" dt="2021-09-30T04:30:41.450" v="4452" actId="47"/>
        <pc:sldMkLst>
          <pc:docMk/>
          <pc:sldMk cId="0" sldId="273"/>
        </pc:sldMkLst>
      </pc:sldChg>
      <pc:sldChg chg="del">
        <pc:chgData name="sheikha juma" userId="608ad1f2e48bc868" providerId="LiveId" clId="{7840D76E-D93E-4B8E-8AB4-6BA5BFE4490D}" dt="2021-09-30T04:30:40.490" v="4451" actId="47"/>
        <pc:sldMkLst>
          <pc:docMk/>
          <pc:sldMk cId="0" sldId="274"/>
        </pc:sldMkLst>
      </pc:sldChg>
      <pc:sldChg chg="del">
        <pc:chgData name="sheikha juma" userId="608ad1f2e48bc868" providerId="LiveId" clId="{7840D76E-D93E-4B8E-8AB4-6BA5BFE4490D}" dt="2021-09-30T04:30:39.580" v="4450" actId="47"/>
        <pc:sldMkLst>
          <pc:docMk/>
          <pc:sldMk cId="0" sldId="275"/>
        </pc:sldMkLst>
      </pc:sldChg>
      <pc:sldChg chg="del">
        <pc:chgData name="sheikha juma" userId="608ad1f2e48bc868" providerId="LiveId" clId="{7840D76E-D93E-4B8E-8AB4-6BA5BFE4490D}" dt="2021-09-30T04:30:38.660" v="4449" actId="47"/>
        <pc:sldMkLst>
          <pc:docMk/>
          <pc:sldMk cId="0" sldId="276"/>
        </pc:sldMkLst>
      </pc:sldChg>
      <pc:sldChg chg="del">
        <pc:chgData name="sheikha juma" userId="608ad1f2e48bc868" providerId="LiveId" clId="{7840D76E-D93E-4B8E-8AB4-6BA5BFE4490D}" dt="2021-09-30T04:30:37.710" v="4448" actId="47"/>
        <pc:sldMkLst>
          <pc:docMk/>
          <pc:sldMk cId="0" sldId="277"/>
        </pc:sldMkLst>
      </pc:sldChg>
      <pc:sldChg chg="del">
        <pc:chgData name="sheikha juma" userId="608ad1f2e48bc868" providerId="LiveId" clId="{7840D76E-D93E-4B8E-8AB4-6BA5BFE4490D}" dt="2021-09-30T04:30:36.470" v="4447" actId="47"/>
        <pc:sldMkLst>
          <pc:docMk/>
          <pc:sldMk cId="0" sldId="278"/>
        </pc:sldMkLst>
      </pc:sldChg>
      <pc:sldChg chg="del">
        <pc:chgData name="sheikha juma" userId="608ad1f2e48bc868" providerId="LiveId" clId="{7840D76E-D93E-4B8E-8AB4-6BA5BFE4490D}" dt="2021-09-30T04:30:34.772" v="4446" actId="47"/>
        <pc:sldMkLst>
          <pc:docMk/>
          <pc:sldMk cId="0" sldId="279"/>
        </pc:sldMkLst>
      </pc:sldChg>
      <pc:sldChg chg="del">
        <pc:chgData name="sheikha juma" userId="608ad1f2e48bc868" providerId="LiveId" clId="{7840D76E-D93E-4B8E-8AB4-6BA5BFE4490D}" dt="2021-09-30T04:30:30.870" v="4445" actId="47"/>
        <pc:sldMkLst>
          <pc:docMk/>
          <pc:sldMk cId="0" sldId="280"/>
        </pc:sldMkLst>
      </pc:sldChg>
      <pc:sldChg chg="del">
        <pc:chgData name="sheikha juma" userId="608ad1f2e48bc868" providerId="LiveId" clId="{7840D76E-D93E-4B8E-8AB4-6BA5BFE4490D}" dt="2021-09-30T04:30:29.320" v="4444" actId="47"/>
        <pc:sldMkLst>
          <pc:docMk/>
          <pc:sldMk cId="0" sldId="281"/>
        </pc:sldMkLst>
      </pc:sldChg>
      <pc:sldChg chg="del">
        <pc:chgData name="sheikha juma" userId="608ad1f2e48bc868" providerId="LiveId" clId="{7840D76E-D93E-4B8E-8AB4-6BA5BFE4490D}" dt="2021-09-30T04:30:28.110" v="4443" actId="47"/>
        <pc:sldMkLst>
          <pc:docMk/>
          <pc:sldMk cId="0" sldId="282"/>
        </pc:sldMkLst>
      </pc:sldChg>
      <pc:sldChg chg="del">
        <pc:chgData name="sheikha juma" userId="608ad1f2e48bc868" providerId="LiveId" clId="{7840D76E-D93E-4B8E-8AB4-6BA5BFE4490D}" dt="2021-09-30T04:30:27.023" v="4442" actId="47"/>
        <pc:sldMkLst>
          <pc:docMk/>
          <pc:sldMk cId="0" sldId="283"/>
        </pc:sldMkLst>
      </pc:sldChg>
      <pc:sldChg chg="addSp delSp modSp mod ord modAnim">
        <pc:chgData name="sheikha juma" userId="608ad1f2e48bc868" providerId="LiveId" clId="{7840D76E-D93E-4B8E-8AB4-6BA5BFE4490D}" dt="2021-09-30T04:50:57.025" v="4686"/>
        <pc:sldMkLst>
          <pc:docMk/>
          <pc:sldMk cId="0" sldId="284"/>
        </pc:sldMkLst>
        <pc:spChg chg="add del mod">
          <ac:chgData name="sheikha juma" userId="608ad1f2e48bc868" providerId="LiveId" clId="{7840D76E-D93E-4B8E-8AB4-6BA5BFE4490D}" dt="2021-09-29T14:22:34.193" v="487" actId="478"/>
          <ac:spMkLst>
            <pc:docMk/>
            <pc:sldMk cId="0" sldId="284"/>
            <ac:spMk id="3" creationId="{946DA005-FEA0-4BCA-B1E0-1BF13A1216EE}"/>
          </ac:spMkLst>
        </pc:spChg>
        <pc:spChg chg="add mod">
          <ac:chgData name="sheikha juma" userId="608ad1f2e48bc868" providerId="LiveId" clId="{7840D76E-D93E-4B8E-8AB4-6BA5BFE4490D}" dt="2021-09-29T15:58:58.264" v="2355" actId="20577"/>
          <ac:spMkLst>
            <pc:docMk/>
            <pc:sldMk cId="0" sldId="284"/>
            <ac:spMk id="4" creationId="{DDD0EAD9-5657-4A05-8BAD-7E83AF08403F}"/>
          </ac:spMkLst>
        </pc:spChg>
        <pc:spChg chg="add mod">
          <ac:chgData name="sheikha juma" userId="608ad1f2e48bc868" providerId="LiveId" clId="{7840D76E-D93E-4B8E-8AB4-6BA5BFE4490D}" dt="2021-09-29T14:50:52.396" v="1001" actId="1076"/>
          <ac:spMkLst>
            <pc:docMk/>
            <pc:sldMk cId="0" sldId="284"/>
            <ac:spMk id="7" creationId="{F668FFB0-D40B-476A-9BDC-3A20DD97E0D9}"/>
          </ac:spMkLst>
        </pc:spChg>
        <pc:spChg chg="add mod">
          <ac:chgData name="sheikha juma" userId="608ad1f2e48bc868" providerId="LiveId" clId="{7840D76E-D93E-4B8E-8AB4-6BA5BFE4490D}" dt="2021-09-29T14:54:07.718" v="1029" actId="207"/>
          <ac:spMkLst>
            <pc:docMk/>
            <pc:sldMk cId="0" sldId="284"/>
            <ac:spMk id="10" creationId="{81664200-FDF1-4B5A-9DBC-0CB2F1247961}"/>
          </ac:spMkLst>
        </pc:spChg>
        <pc:spChg chg="add mod">
          <ac:chgData name="sheikha juma" userId="608ad1f2e48bc868" providerId="LiveId" clId="{7840D76E-D93E-4B8E-8AB4-6BA5BFE4490D}" dt="2021-09-29T14:46:11.716" v="937" actId="1076"/>
          <ac:spMkLst>
            <pc:docMk/>
            <pc:sldMk cId="0" sldId="284"/>
            <ac:spMk id="12" creationId="{53F6B1D1-F747-44C5-9F30-AC4B0BEAD2BD}"/>
          </ac:spMkLst>
        </pc:spChg>
        <pc:spChg chg="add mod">
          <ac:chgData name="sheikha juma" userId="608ad1f2e48bc868" providerId="LiveId" clId="{7840D76E-D93E-4B8E-8AB4-6BA5BFE4490D}" dt="2021-09-29T14:48:10.185" v="968" actId="1076"/>
          <ac:spMkLst>
            <pc:docMk/>
            <pc:sldMk cId="0" sldId="284"/>
            <ac:spMk id="13" creationId="{CDF538B6-5947-48A5-BB9D-7DCD2D89AB18}"/>
          </ac:spMkLst>
        </pc:spChg>
        <pc:spChg chg="add mod">
          <ac:chgData name="sheikha juma" userId="608ad1f2e48bc868" providerId="LiveId" clId="{7840D76E-D93E-4B8E-8AB4-6BA5BFE4490D}" dt="2021-09-29T14:55:22.407" v="1067" actId="1076"/>
          <ac:spMkLst>
            <pc:docMk/>
            <pc:sldMk cId="0" sldId="284"/>
            <ac:spMk id="14" creationId="{26FCBD1E-06A8-4D27-9DD2-D3D7D4BB3FF9}"/>
          </ac:spMkLst>
        </pc:spChg>
        <pc:spChg chg="add del mod">
          <ac:chgData name="sheikha juma" userId="608ad1f2e48bc868" providerId="LiveId" clId="{7840D76E-D93E-4B8E-8AB4-6BA5BFE4490D}" dt="2021-09-29T14:22:31.782" v="486"/>
          <ac:spMkLst>
            <pc:docMk/>
            <pc:sldMk cId="0" sldId="284"/>
            <ac:spMk id="56" creationId="{91EF2A0D-2E83-40F6-908E-E87DA35EE9EC}"/>
          </ac:spMkLst>
        </pc:spChg>
        <pc:spChg chg="add del mod">
          <ac:chgData name="sheikha juma" userId="608ad1f2e48bc868" providerId="LiveId" clId="{7840D76E-D93E-4B8E-8AB4-6BA5BFE4490D}" dt="2021-09-29T14:22:31.782" v="486"/>
          <ac:spMkLst>
            <pc:docMk/>
            <pc:sldMk cId="0" sldId="284"/>
            <ac:spMk id="57" creationId="{4F0E064B-8433-4B18-8FDE-FFD9ABA6BCB7}"/>
          </ac:spMkLst>
        </pc:spChg>
        <pc:spChg chg="mod">
          <ac:chgData name="sheikha juma" userId="608ad1f2e48bc868" providerId="LiveId" clId="{7840D76E-D93E-4B8E-8AB4-6BA5BFE4490D}" dt="2021-09-29T14:30:59.168" v="543"/>
          <ac:spMkLst>
            <pc:docMk/>
            <pc:sldMk cId="0" sldId="284"/>
            <ac:spMk id="62" creationId="{D01974E0-0257-4807-AB7B-49DFCE368D30}"/>
          </ac:spMkLst>
        </pc:spChg>
        <pc:spChg chg="mod">
          <ac:chgData name="sheikha juma" userId="608ad1f2e48bc868" providerId="LiveId" clId="{7840D76E-D93E-4B8E-8AB4-6BA5BFE4490D}" dt="2021-09-29T14:30:59.168" v="543"/>
          <ac:spMkLst>
            <pc:docMk/>
            <pc:sldMk cId="0" sldId="284"/>
            <ac:spMk id="63" creationId="{9C7F267B-8F89-48DC-B796-11BDCB65D7D8}"/>
          </ac:spMkLst>
        </pc:spChg>
        <pc:spChg chg="add mod">
          <ac:chgData name="sheikha juma" userId="608ad1f2e48bc868" providerId="LiveId" clId="{7840D76E-D93E-4B8E-8AB4-6BA5BFE4490D}" dt="2021-09-29T14:44:36.623" v="922" actId="1076"/>
          <ac:spMkLst>
            <pc:docMk/>
            <pc:sldMk cId="0" sldId="284"/>
            <ac:spMk id="65" creationId="{2FB92B96-606A-42A0-AA94-98AAB965F2BB}"/>
          </ac:spMkLst>
        </pc:spChg>
        <pc:spChg chg="add mod">
          <ac:chgData name="sheikha juma" userId="608ad1f2e48bc868" providerId="LiveId" clId="{7840D76E-D93E-4B8E-8AB4-6BA5BFE4490D}" dt="2021-09-29T14:44:39.384" v="923" actId="1076"/>
          <ac:spMkLst>
            <pc:docMk/>
            <pc:sldMk cId="0" sldId="284"/>
            <ac:spMk id="66" creationId="{783BC112-F6E5-4295-B593-92F03572E49B}"/>
          </ac:spMkLst>
        </pc:spChg>
        <pc:spChg chg="add mod">
          <ac:chgData name="sheikha juma" userId="608ad1f2e48bc868" providerId="LiveId" clId="{7840D76E-D93E-4B8E-8AB4-6BA5BFE4490D}" dt="2021-09-29T14:44:33.861" v="921" actId="1076"/>
          <ac:spMkLst>
            <pc:docMk/>
            <pc:sldMk cId="0" sldId="284"/>
            <ac:spMk id="67" creationId="{EB81F33E-FBC9-4F96-85A7-EB10861E9F1B}"/>
          </ac:spMkLst>
        </pc:spChg>
        <pc:spChg chg="add del mod">
          <ac:chgData name="sheikha juma" userId="608ad1f2e48bc868" providerId="LiveId" clId="{7840D76E-D93E-4B8E-8AB4-6BA5BFE4490D}" dt="2021-09-29T14:43:44.370" v="906" actId="478"/>
          <ac:spMkLst>
            <pc:docMk/>
            <pc:sldMk cId="0" sldId="284"/>
            <ac:spMk id="72" creationId="{97949477-E7BD-41D7-A61C-4249A93DA8DF}"/>
          </ac:spMkLst>
        </pc:spChg>
        <pc:spChg chg="add mod">
          <ac:chgData name="sheikha juma" userId="608ad1f2e48bc868" providerId="LiveId" clId="{7840D76E-D93E-4B8E-8AB4-6BA5BFE4490D}" dt="2021-09-29T14:46:38.344" v="944" actId="1076"/>
          <ac:spMkLst>
            <pc:docMk/>
            <pc:sldMk cId="0" sldId="284"/>
            <ac:spMk id="76" creationId="{653FE3E9-BC97-455B-96FF-3261FB139155}"/>
          </ac:spMkLst>
        </pc:spChg>
        <pc:spChg chg="add mod">
          <ac:chgData name="sheikha juma" userId="608ad1f2e48bc868" providerId="LiveId" clId="{7840D76E-D93E-4B8E-8AB4-6BA5BFE4490D}" dt="2021-09-29T14:46:40.987" v="945" actId="1076"/>
          <ac:spMkLst>
            <pc:docMk/>
            <pc:sldMk cId="0" sldId="284"/>
            <ac:spMk id="77" creationId="{743D755F-60C1-4169-9667-19C3FBA1B8C9}"/>
          </ac:spMkLst>
        </pc:spChg>
        <pc:spChg chg="add mod">
          <ac:chgData name="sheikha juma" userId="608ad1f2e48bc868" providerId="LiveId" clId="{7840D76E-D93E-4B8E-8AB4-6BA5BFE4490D}" dt="2021-09-29T14:46:53.416" v="947" actId="1076"/>
          <ac:spMkLst>
            <pc:docMk/>
            <pc:sldMk cId="0" sldId="284"/>
            <ac:spMk id="78" creationId="{6EA75FFA-DC90-46B3-8542-FF393C0E34CC}"/>
          </ac:spMkLst>
        </pc:spChg>
        <pc:spChg chg="add mod">
          <ac:chgData name="sheikha juma" userId="608ad1f2e48bc868" providerId="LiveId" clId="{7840D76E-D93E-4B8E-8AB4-6BA5BFE4490D}" dt="2021-09-29T14:46:53.416" v="947" actId="1076"/>
          <ac:spMkLst>
            <pc:docMk/>
            <pc:sldMk cId="0" sldId="284"/>
            <ac:spMk id="79" creationId="{A34C52BC-9704-477C-8E92-17AC77EF4E73}"/>
          </ac:spMkLst>
        </pc:spChg>
        <pc:spChg chg="add mod">
          <ac:chgData name="sheikha juma" userId="608ad1f2e48bc868" providerId="LiveId" clId="{7840D76E-D93E-4B8E-8AB4-6BA5BFE4490D}" dt="2021-09-29T14:46:53.416" v="947" actId="1076"/>
          <ac:spMkLst>
            <pc:docMk/>
            <pc:sldMk cId="0" sldId="284"/>
            <ac:spMk id="80" creationId="{A28E16CE-79CA-4946-8434-FC2CA654E8EB}"/>
          </ac:spMkLst>
        </pc:spChg>
        <pc:spChg chg="add mod">
          <ac:chgData name="sheikha juma" userId="608ad1f2e48bc868" providerId="LiveId" clId="{7840D76E-D93E-4B8E-8AB4-6BA5BFE4490D}" dt="2021-09-29T14:46:58.887" v="949" actId="1076"/>
          <ac:spMkLst>
            <pc:docMk/>
            <pc:sldMk cId="0" sldId="284"/>
            <ac:spMk id="81" creationId="{69352D18-DEF0-4296-BDF8-7260A374D319}"/>
          </ac:spMkLst>
        </pc:spChg>
        <pc:spChg chg="add mod">
          <ac:chgData name="sheikha juma" userId="608ad1f2e48bc868" providerId="LiveId" clId="{7840D76E-D93E-4B8E-8AB4-6BA5BFE4490D}" dt="2021-09-29T14:46:58.887" v="949" actId="1076"/>
          <ac:spMkLst>
            <pc:docMk/>
            <pc:sldMk cId="0" sldId="284"/>
            <ac:spMk id="82" creationId="{7AFE20E3-4F3D-422D-9D76-EB30E477F989}"/>
          </ac:spMkLst>
        </pc:spChg>
        <pc:spChg chg="add mod">
          <ac:chgData name="sheikha juma" userId="608ad1f2e48bc868" providerId="LiveId" clId="{7840D76E-D93E-4B8E-8AB4-6BA5BFE4490D}" dt="2021-09-29T14:46:58.887" v="949" actId="1076"/>
          <ac:spMkLst>
            <pc:docMk/>
            <pc:sldMk cId="0" sldId="284"/>
            <ac:spMk id="83" creationId="{328CCBE7-C930-4C06-B2B5-CFC0817280B7}"/>
          </ac:spMkLst>
        </pc:spChg>
        <pc:spChg chg="add mod">
          <ac:chgData name="sheikha juma" userId="608ad1f2e48bc868" providerId="LiveId" clId="{7840D76E-D93E-4B8E-8AB4-6BA5BFE4490D}" dt="2021-09-29T14:49:28.568" v="982" actId="1076"/>
          <ac:spMkLst>
            <pc:docMk/>
            <pc:sldMk cId="0" sldId="284"/>
            <ac:spMk id="85" creationId="{CBCF5C74-3820-468F-961A-04F5910689D1}"/>
          </ac:spMkLst>
        </pc:spChg>
        <pc:spChg chg="add mod">
          <ac:chgData name="sheikha juma" userId="608ad1f2e48bc868" providerId="LiveId" clId="{7840D76E-D93E-4B8E-8AB4-6BA5BFE4490D}" dt="2021-09-29T14:49:31.340" v="983" actId="1076"/>
          <ac:spMkLst>
            <pc:docMk/>
            <pc:sldMk cId="0" sldId="284"/>
            <ac:spMk id="86" creationId="{54AADAB6-70E4-40CA-9CE5-802152681A09}"/>
          </ac:spMkLst>
        </pc:spChg>
        <pc:spChg chg="add mod">
          <ac:chgData name="sheikha juma" userId="608ad1f2e48bc868" providerId="LiveId" clId="{7840D76E-D93E-4B8E-8AB4-6BA5BFE4490D}" dt="2021-09-29T14:51:17.743" v="1002" actId="1076"/>
          <ac:spMkLst>
            <pc:docMk/>
            <pc:sldMk cId="0" sldId="284"/>
            <ac:spMk id="87" creationId="{88C81E7F-02A9-4E68-AABF-ED71AF01C7AA}"/>
          </ac:spMkLst>
        </pc:spChg>
        <pc:spChg chg="add mod">
          <ac:chgData name="sheikha juma" userId="608ad1f2e48bc868" providerId="LiveId" clId="{7840D76E-D93E-4B8E-8AB4-6BA5BFE4490D}" dt="2021-09-29T14:50:29.193" v="1000" actId="1076"/>
          <ac:spMkLst>
            <pc:docMk/>
            <pc:sldMk cId="0" sldId="284"/>
            <ac:spMk id="88" creationId="{FD95848C-02EE-46B1-86CB-71FE00191478}"/>
          </ac:spMkLst>
        </pc:spChg>
        <pc:spChg chg="add mod">
          <ac:chgData name="sheikha juma" userId="608ad1f2e48bc868" providerId="LiveId" clId="{7840D76E-D93E-4B8E-8AB4-6BA5BFE4490D}" dt="2021-09-29T14:52:01.311" v="1006" actId="20577"/>
          <ac:spMkLst>
            <pc:docMk/>
            <pc:sldMk cId="0" sldId="284"/>
            <ac:spMk id="89" creationId="{C49737F2-6CE1-4F44-8C7A-F7AE52231362}"/>
          </ac:spMkLst>
        </pc:spChg>
        <pc:spChg chg="add mod">
          <ac:chgData name="sheikha juma" userId="608ad1f2e48bc868" providerId="LiveId" clId="{7840D76E-D93E-4B8E-8AB4-6BA5BFE4490D}" dt="2021-09-29T14:53:18.079" v="1019" actId="1076"/>
          <ac:spMkLst>
            <pc:docMk/>
            <pc:sldMk cId="0" sldId="284"/>
            <ac:spMk id="90" creationId="{3743E5E5-CB6C-4030-82ED-9398019A62B4}"/>
          </ac:spMkLst>
        </pc:spChg>
        <pc:spChg chg="add mod">
          <ac:chgData name="sheikha juma" userId="608ad1f2e48bc868" providerId="LiveId" clId="{7840D76E-D93E-4B8E-8AB4-6BA5BFE4490D}" dt="2021-09-29T14:53:24.270" v="1020" actId="1076"/>
          <ac:spMkLst>
            <pc:docMk/>
            <pc:sldMk cId="0" sldId="284"/>
            <ac:spMk id="91" creationId="{A243E9BC-4DB5-4526-9F11-715435ED8C21}"/>
          </ac:spMkLst>
        </pc:spChg>
        <pc:spChg chg="add mod">
          <ac:chgData name="sheikha juma" userId="608ad1f2e48bc868" providerId="LiveId" clId="{7840D76E-D93E-4B8E-8AB4-6BA5BFE4490D}" dt="2021-09-29T14:53:39.337" v="1024" actId="20577"/>
          <ac:spMkLst>
            <pc:docMk/>
            <pc:sldMk cId="0" sldId="284"/>
            <ac:spMk id="92" creationId="{5B2ABC49-3F0F-4EAE-AC6E-127AAE442B78}"/>
          </ac:spMkLst>
        </pc:spChg>
        <pc:spChg chg="mod">
          <ac:chgData name="sheikha juma" userId="608ad1f2e48bc868" providerId="LiveId" clId="{7840D76E-D93E-4B8E-8AB4-6BA5BFE4490D}" dt="2021-09-29T14:23:28.127" v="523" actId="14100"/>
          <ac:spMkLst>
            <pc:docMk/>
            <pc:sldMk cId="0" sldId="284"/>
            <ac:spMk id="2052" creationId="{00000000-0000-0000-0000-000000000000}"/>
          </ac:spMkLst>
        </pc:spChg>
        <pc:spChg chg="del">
          <ac:chgData name="sheikha juma" userId="608ad1f2e48bc868" providerId="LiveId" clId="{7840D76E-D93E-4B8E-8AB4-6BA5BFE4490D}" dt="2021-09-29T14:22:27.616" v="484" actId="478"/>
          <ac:spMkLst>
            <pc:docMk/>
            <pc:sldMk cId="0" sldId="284"/>
            <ac:spMk id="2056" creationId="{00000000-0000-0000-0000-000000000000}"/>
          </ac:spMkLst>
        </pc:spChg>
        <pc:spChg chg="del">
          <ac:chgData name="sheikha juma" userId="608ad1f2e48bc868" providerId="LiveId" clId="{7840D76E-D93E-4B8E-8AB4-6BA5BFE4490D}" dt="2021-09-29T14:23:32.407" v="525" actId="478"/>
          <ac:spMkLst>
            <pc:docMk/>
            <pc:sldMk cId="0" sldId="284"/>
            <ac:spMk id="2100" creationId="{00000000-0000-0000-0000-000000000000}"/>
          </ac:spMkLst>
        </pc:spChg>
        <pc:grpChg chg="add mod">
          <ac:chgData name="sheikha juma" userId="608ad1f2e48bc868" providerId="LiveId" clId="{7840D76E-D93E-4B8E-8AB4-6BA5BFE4490D}" dt="2021-09-29T14:53:56.001" v="1027" actId="14100"/>
          <ac:grpSpMkLst>
            <pc:docMk/>
            <pc:sldMk cId="0" sldId="284"/>
            <ac:grpSpMk id="11" creationId="{9C6C70F3-653F-4953-92FC-352007733CE3}"/>
          </ac:grpSpMkLst>
        </pc:grpChg>
        <pc:grpChg chg="add mod">
          <ac:chgData name="sheikha juma" userId="608ad1f2e48bc868" providerId="LiveId" clId="{7840D76E-D93E-4B8E-8AB4-6BA5BFE4490D}" dt="2021-09-29T14:55:15.004" v="1065" actId="1076"/>
          <ac:grpSpMkLst>
            <pc:docMk/>
            <pc:sldMk cId="0" sldId="284"/>
            <ac:grpSpMk id="61" creationId="{54EF494F-6985-46E3-A560-0EA5BC535031}"/>
          </ac:grpSpMkLst>
        </pc:grpChg>
        <pc:grpChg chg="del mod">
          <ac:chgData name="sheikha juma" userId="608ad1f2e48bc868" providerId="LiveId" clId="{7840D76E-D93E-4B8E-8AB4-6BA5BFE4490D}" dt="2021-09-29T14:30:58.546" v="542" actId="21"/>
          <ac:grpSpMkLst>
            <pc:docMk/>
            <pc:sldMk cId="0" sldId="284"/>
            <ac:grpSpMk id="2053" creationId="{00000000-0000-0000-0000-000000000000}"/>
          </ac:grpSpMkLst>
        </pc:grpChg>
        <pc:grpChg chg="del">
          <ac:chgData name="sheikha juma" userId="608ad1f2e48bc868" providerId="LiveId" clId="{7840D76E-D93E-4B8E-8AB4-6BA5BFE4490D}" dt="2021-09-29T14:23:36.803" v="526" actId="478"/>
          <ac:grpSpMkLst>
            <pc:docMk/>
            <pc:sldMk cId="0" sldId="284"/>
            <ac:grpSpMk id="2057" creationId="{00000000-0000-0000-0000-000000000000}"/>
          </ac:grpSpMkLst>
        </pc:grpChg>
        <pc:grpChg chg="del">
          <ac:chgData name="sheikha juma" userId="608ad1f2e48bc868" providerId="LiveId" clId="{7840D76E-D93E-4B8E-8AB4-6BA5BFE4490D}" dt="2021-09-29T14:23:36.803" v="526" actId="478"/>
          <ac:grpSpMkLst>
            <pc:docMk/>
            <pc:sldMk cId="0" sldId="284"/>
            <ac:grpSpMk id="2060" creationId="{00000000-0000-0000-0000-000000000000}"/>
          </ac:grpSpMkLst>
        </pc:grpChg>
        <pc:grpChg chg="del">
          <ac:chgData name="sheikha juma" userId="608ad1f2e48bc868" providerId="LiveId" clId="{7840D76E-D93E-4B8E-8AB4-6BA5BFE4490D}" dt="2021-09-29T14:23:36.803" v="526" actId="478"/>
          <ac:grpSpMkLst>
            <pc:docMk/>
            <pc:sldMk cId="0" sldId="284"/>
            <ac:grpSpMk id="2063" creationId="{00000000-0000-0000-0000-000000000000}"/>
          </ac:grpSpMkLst>
        </pc:grpChg>
        <pc:grpChg chg="del">
          <ac:chgData name="sheikha juma" userId="608ad1f2e48bc868" providerId="LiveId" clId="{7840D76E-D93E-4B8E-8AB4-6BA5BFE4490D}" dt="2021-09-29T14:23:36.803" v="526" actId="478"/>
          <ac:grpSpMkLst>
            <pc:docMk/>
            <pc:sldMk cId="0" sldId="284"/>
            <ac:grpSpMk id="2066" creationId="{00000000-0000-0000-0000-000000000000}"/>
          </ac:grpSpMkLst>
        </pc:grpChg>
        <pc:grpChg chg="del">
          <ac:chgData name="sheikha juma" userId="608ad1f2e48bc868" providerId="LiveId" clId="{7840D76E-D93E-4B8E-8AB4-6BA5BFE4490D}" dt="2021-09-29T14:23:36.803" v="526" actId="478"/>
          <ac:grpSpMkLst>
            <pc:docMk/>
            <pc:sldMk cId="0" sldId="284"/>
            <ac:grpSpMk id="2069" creationId="{00000000-0000-0000-0000-000000000000}"/>
          </ac:grpSpMkLst>
        </pc:grpChg>
        <pc:grpChg chg="del">
          <ac:chgData name="sheikha juma" userId="608ad1f2e48bc868" providerId="LiveId" clId="{7840D76E-D93E-4B8E-8AB4-6BA5BFE4490D}" dt="2021-09-29T14:23:29.539" v="524" actId="478"/>
          <ac:grpSpMkLst>
            <pc:docMk/>
            <pc:sldMk cId="0" sldId="284"/>
            <ac:grpSpMk id="2072" creationId="{00000000-0000-0000-0000-000000000000}"/>
          </ac:grpSpMkLst>
        </pc:grpChg>
        <pc:picChg chg="add del mod">
          <ac:chgData name="sheikha juma" userId="608ad1f2e48bc868" providerId="LiveId" clId="{7840D76E-D93E-4B8E-8AB4-6BA5BFE4490D}" dt="2021-09-29T14:34:06.236" v="795" actId="478"/>
          <ac:picMkLst>
            <pc:docMk/>
            <pc:sldMk cId="0" sldId="284"/>
            <ac:picMk id="6" creationId="{7C6B3C93-9DD7-47C3-B8BA-CA8F3EC7F6F5}"/>
          </ac:picMkLst>
        </pc:picChg>
        <pc:picChg chg="add mod modCrop">
          <ac:chgData name="sheikha juma" userId="608ad1f2e48bc868" providerId="LiveId" clId="{7840D76E-D93E-4B8E-8AB4-6BA5BFE4490D}" dt="2021-09-29T14:44:50.311" v="924" actId="164"/>
          <ac:picMkLst>
            <pc:docMk/>
            <pc:sldMk cId="0" sldId="284"/>
            <ac:picMk id="9" creationId="{364D85AB-B80C-49F2-B585-711AE5A70E8B}"/>
          </ac:picMkLst>
        </pc:picChg>
        <pc:picChg chg="add del mod">
          <ac:chgData name="sheikha juma" userId="608ad1f2e48bc868" providerId="LiveId" clId="{7840D76E-D93E-4B8E-8AB4-6BA5BFE4490D}" dt="2021-09-29T14:45:19.805" v="932" actId="478"/>
          <ac:picMkLst>
            <pc:docMk/>
            <pc:sldMk cId="0" sldId="284"/>
            <ac:picMk id="74" creationId="{A26409F4-CCC8-443C-9742-766F6C791B0A}"/>
          </ac:picMkLst>
        </pc:picChg>
        <pc:picChg chg="add mod">
          <ac:chgData name="sheikha juma" userId="608ad1f2e48bc868" providerId="LiveId" clId="{7840D76E-D93E-4B8E-8AB4-6BA5BFE4490D}" dt="2021-09-29T14:55:18.293" v="1066" actId="1076"/>
          <ac:picMkLst>
            <pc:docMk/>
            <pc:sldMk cId="0" sldId="284"/>
            <ac:picMk id="1026" creationId="{910499E3-E35C-455A-AA90-F5C6E05A1ADD}"/>
          </ac:picMkLst>
        </pc:picChg>
        <pc:cxnChg chg="del">
          <ac:chgData name="sheikha juma" userId="608ad1f2e48bc868" providerId="LiveId" clId="{7840D76E-D93E-4B8E-8AB4-6BA5BFE4490D}" dt="2021-09-29T14:23:32.407" v="525" actId="478"/>
          <ac:cxnSpMkLst>
            <pc:docMk/>
            <pc:sldMk cId="0" sldId="284"/>
            <ac:cxnSpMk id="2101" creationId="{00000000-0000-0000-0000-000000000000}"/>
          </ac:cxnSpMkLst>
        </pc:cxnChg>
        <pc:cxnChg chg="del">
          <ac:chgData name="sheikha juma" userId="608ad1f2e48bc868" providerId="LiveId" clId="{7840D76E-D93E-4B8E-8AB4-6BA5BFE4490D}" dt="2021-09-29T14:23:32.407" v="525" actId="478"/>
          <ac:cxnSpMkLst>
            <pc:docMk/>
            <pc:sldMk cId="0" sldId="284"/>
            <ac:cxnSpMk id="2102" creationId="{00000000-0000-0000-0000-000000000000}"/>
          </ac:cxnSpMkLst>
        </pc:cxnChg>
        <pc:cxnChg chg="del mod">
          <ac:chgData name="sheikha juma" userId="608ad1f2e48bc868" providerId="LiveId" clId="{7840D76E-D93E-4B8E-8AB4-6BA5BFE4490D}" dt="2021-09-29T14:47:14.540" v="951" actId="478"/>
          <ac:cxnSpMkLst>
            <pc:docMk/>
            <pc:sldMk cId="0" sldId="284"/>
            <ac:cxnSpMk id="2103" creationId="{00000000-0000-0000-0000-000000000000}"/>
          </ac:cxnSpMkLst>
        </pc:cxnChg>
      </pc:sldChg>
      <pc:sldChg chg="addSp delSp modSp mod ord">
        <pc:chgData name="sheikha juma" userId="608ad1f2e48bc868" providerId="LiveId" clId="{7840D76E-D93E-4B8E-8AB4-6BA5BFE4490D}" dt="2021-09-29T16:03:05.984" v="2389" actId="14100"/>
        <pc:sldMkLst>
          <pc:docMk/>
          <pc:sldMk cId="0" sldId="285"/>
        </pc:sldMkLst>
        <pc:spChg chg="add del mod">
          <ac:chgData name="sheikha juma" userId="608ad1f2e48bc868" providerId="LiveId" clId="{7840D76E-D93E-4B8E-8AB4-6BA5BFE4490D}" dt="2021-09-29T15:44:25.633" v="2018" actId="478"/>
          <ac:spMkLst>
            <pc:docMk/>
            <pc:sldMk cId="0" sldId="285"/>
            <ac:spMk id="3" creationId="{8353D0F6-0F77-4B50-AF0C-5C72F6E7DB52}"/>
          </ac:spMkLst>
        </pc:spChg>
        <pc:spChg chg="add mod">
          <ac:chgData name="sheikha juma" userId="608ad1f2e48bc868" providerId="LiveId" clId="{7840D76E-D93E-4B8E-8AB4-6BA5BFE4490D}" dt="2021-09-29T15:58:05.955" v="2349" actId="1076"/>
          <ac:spMkLst>
            <pc:docMk/>
            <pc:sldMk cId="0" sldId="285"/>
            <ac:spMk id="4" creationId="{8B6BDAB7-EF3C-4A69-B8EF-997C5D890426}"/>
          </ac:spMkLst>
        </pc:spChg>
        <pc:spChg chg="add mod">
          <ac:chgData name="sheikha juma" userId="608ad1f2e48bc868" providerId="LiveId" clId="{7840D76E-D93E-4B8E-8AB4-6BA5BFE4490D}" dt="2021-09-29T15:50:38.517" v="2170" actId="14100"/>
          <ac:spMkLst>
            <pc:docMk/>
            <pc:sldMk cId="0" sldId="285"/>
            <ac:spMk id="5" creationId="{16E50A25-9348-4518-AF27-38E2A17EE7FC}"/>
          </ac:spMkLst>
        </pc:spChg>
        <pc:spChg chg="add mod">
          <ac:chgData name="sheikha juma" userId="608ad1f2e48bc868" providerId="LiveId" clId="{7840D76E-D93E-4B8E-8AB4-6BA5BFE4490D}" dt="2021-09-29T15:48:57.478" v="2128" actId="1076"/>
          <ac:spMkLst>
            <pc:docMk/>
            <pc:sldMk cId="0" sldId="285"/>
            <ac:spMk id="6" creationId="{E1B458E3-9FF2-47C9-B062-A12E50A94C9F}"/>
          </ac:spMkLst>
        </pc:spChg>
        <pc:spChg chg="add mod">
          <ac:chgData name="sheikha juma" userId="608ad1f2e48bc868" providerId="LiveId" clId="{7840D76E-D93E-4B8E-8AB4-6BA5BFE4490D}" dt="2021-09-29T15:49:39.511" v="2144" actId="1076"/>
          <ac:spMkLst>
            <pc:docMk/>
            <pc:sldMk cId="0" sldId="285"/>
            <ac:spMk id="7" creationId="{03BA75C0-88E7-44C5-98B2-0A34A6AE2D31}"/>
          </ac:spMkLst>
        </pc:spChg>
        <pc:spChg chg="add mod">
          <ac:chgData name="sheikha juma" userId="608ad1f2e48bc868" providerId="LiveId" clId="{7840D76E-D93E-4B8E-8AB4-6BA5BFE4490D}" dt="2021-09-29T16:02:59.938" v="2387" actId="14100"/>
          <ac:spMkLst>
            <pc:docMk/>
            <pc:sldMk cId="0" sldId="285"/>
            <ac:spMk id="10" creationId="{FF9AB377-EAB6-49BF-8E5D-DF224DDDAAB4}"/>
          </ac:spMkLst>
        </pc:spChg>
        <pc:spChg chg="add del mod">
          <ac:chgData name="sheikha juma" userId="608ad1f2e48bc868" providerId="LiveId" clId="{7840D76E-D93E-4B8E-8AB4-6BA5BFE4490D}" dt="2021-09-29T15:44:34.834" v="2021" actId="478"/>
          <ac:spMkLst>
            <pc:docMk/>
            <pc:sldMk cId="0" sldId="285"/>
            <ac:spMk id="100" creationId="{B43C7990-D4DC-43CD-BAEF-50CC7B8EA21D}"/>
          </ac:spMkLst>
        </pc:spChg>
        <pc:spChg chg="add del mod">
          <ac:chgData name="sheikha juma" userId="608ad1f2e48bc868" providerId="LiveId" clId="{7840D76E-D93E-4B8E-8AB4-6BA5BFE4490D}" dt="2021-09-29T15:44:40.855" v="2023" actId="478"/>
          <ac:spMkLst>
            <pc:docMk/>
            <pc:sldMk cId="0" sldId="285"/>
            <ac:spMk id="101" creationId="{801416C7-B585-4BF6-93A1-A9826F9364B1}"/>
          </ac:spMkLst>
        </pc:spChg>
        <pc:spChg chg="add mod">
          <ac:chgData name="sheikha juma" userId="608ad1f2e48bc868" providerId="LiveId" clId="{7840D76E-D93E-4B8E-8AB4-6BA5BFE4490D}" dt="2021-09-29T15:49:43.825" v="2145" actId="1076"/>
          <ac:spMkLst>
            <pc:docMk/>
            <pc:sldMk cId="0" sldId="285"/>
            <ac:spMk id="104" creationId="{760BF60C-57B1-4A9D-86D0-C95BAD30E117}"/>
          </ac:spMkLst>
        </pc:spChg>
        <pc:spChg chg="add del mod">
          <ac:chgData name="sheikha juma" userId="608ad1f2e48bc868" providerId="LiveId" clId="{7840D76E-D93E-4B8E-8AB4-6BA5BFE4490D}" dt="2021-09-29T15:47:56.589" v="2114" actId="478"/>
          <ac:spMkLst>
            <pc:docMk/>
            <pc:sldMk cId="0" sldId="285"/>
            <ac:spMk id="106" creationId="{E4299353-E9C2-4E5B-A5E1-6BEF84134FC6}"/>
          </ac:spMkLst>
        </pc:spChg>
        <pc:spChg chg="add mod">
          <ac:chgData name="sheikha juma" userId="608ad1f2e48bc868" providerId="LiveId" clId="{7840D76E-D93E-4B8E-8AB4-6BA5BFE4490D}" dt="2021-09-29T15:49:43.825" v="2145" actId="1076"/>
          <ac:spMkLst>
            <pc:docMk/>
            <pc:sldMk cId="0" sldId="285"/>
            <ac:spMk id="107" creationId="{589B7830-6F0B-4842-8274-9EA5FBA89AC1}"/>
          </ac:spMkLst>
        </pc:spChg>
        <pc:spChg chg="add mod">
          <ac:chgData name="sheikha juma" userId="608ad1f2e48bc868" providerId="LiveId" clId="{7840D76E-D93E-4B8E-8AB4-6BA5BFE4490D}" dt="2021-09-29T15:51:10.952" v="2201" actId="1076"/>
          <ac:spMkLst>
            <pc:docMk/>
            <pc:sldMk cId="0" sldId="285"/>
            <ac:spMk id="112" creationId="{AE5B54E0-5A45-414B-A13B-68F4318040C2}"/>
          </ac:spMkLst>
        </pc:spChg>
        <pc:spChg chg="add mod">
          <ac:chgData name="sheikha juma" userId="608ad1f2e48bc868" providerId="LiveId" clId="{7840D76E-D93E-4B8E-8AB4-6BA5BFE4490D}" dt="2021-09-29T15:52:15.159" v="2312" actId="20577"/>
          <ac:spMkLst>
            <pc:docMk/>
            <pc:sldMk cId="0" sldId="285"/>
            <ac:spMk id="113" creationId="{BDD88917-D96B-4E9D-AD73-9F845C62E3B1}"/>
          </ac:spMkLst>
        </pc:spChg>
        <pc:spChg chg="add mod">
          <ac:chgData name="sheikha juma" userId="608ad1f2e48bc868" providerId="LiveId" clId="{7840D76E-D93E-4B8E-8AB4-6BA5BFE4490D}" dt="2021-09-29T15:51:43.455" v="2295" actId="20577"/>
          <ac:spMkLst>
            <pc:docMk/>
            <pc:sldMk cId="0" sldId="285"/>
            <ac:spMk id="114" creationId="{DB73A05D-C795-41A5-BCCE-12364A6C5C7F}"/>
          </ac:spMkLst>
        </pc:spChg>
        <pc:spChg chg="add mod">
          <ac:chgData name="sheikha juma" userId="608ad1f2e48bc868" providerId="LiveId" clId="{7840D76E-D93E-4B8E-8AB4-6BA5BFE4490D}" dt="2021-09-29T15:52:06.689" v="2302" actId="1076"/>
          <ac:spMkLst>
            <pc:docMk/>
            <pc:sldMk cId="0" sldId="285"/>
            <ac:spMk id="115" creationId="{B70E1C68-76BE-40D7-9414-967EB57020EE}"/>
          </ac:spMkLst>
        </pc:spChg>
        <pc:spChg chg="add mod">
          <ac:chgData name="sheikha juma" userId="608ad1f2e48bc868" providerId="LiveId" clId="{7840D76E-D93E-4B8E-8AB4-6BA5BFE4490D}" dt="2021-09-29T15:52:18.151" v="2313" actId="1076"/>
          <ac:spMkLst>
            <pc:docMk/>
            <pc:sldMk cId="0" sldId="285"/>
            <ac:spMk id="116" creationId="{C36DB097-6252-4165-8085-908B865C5697}"/>
          </ac:spMkLst>
        </pc:spChg>
        <pc:spChg chg="add mod">
          <ac:chgData name="sheikha juma" userId="608ad1f2e48bc868" providerId="LiveId" clId="{7840D76E-D93E-4B8E-8AB4-6BA5BFE4490D}" dt="2021-09-29T15:58:44.142" v="2354"/>
          <ac:spMkLst>
            <pc:docMk/>
            <pc:sldMk cId="0" sldId="285"/>
            <ac:spMk id="119" creationId="{74FF2233-16D4-4FF3-B7BC-5A80A3B5961F}"/>
          </ac:spMkLst>
        </pc:spChg>
        <pc:spChg chg="add mod">
          <ac:chgData name="sheikha juma" userId="608ad1f2e48bc868" providerId="LiveId" clId="{7840D76E-D93E-4B8E-8AB4-6BA5BFE4490D}" dt="2021-09-29T16:02:22.035" v="2383" actId="1076"/>
          <ac:spMkLst>
            <pc:docMk/>
            <pc:sldMk cId="0" sldId="285"/>
            <ac:spMk id="125" creationId="{9FF262C7-63E3-4B62-8E21-93239A38A988}"/>
          </ac:spMkLst>
        </pc:spChg>
        <pc:spChg chg="mod">
          <ac:chgData name="sheikha juma" userId="608ad1f2e48bc868" providerId="LiveId" clId="{7840D76E-D93E-4B8E-8AB4-6BA5BFE4490D}" dt="2021-09-29T15:58:03.168" v="2348" actId="14100"/>
          <ac:spMkLst>
            <pc:docMk/>
            <pc:sldMk cId="0" sldId="285"/>
            <ac:spMk id="2108" creationId="{00000000-0000-0000-0000-000000000000}"/>
          </ac:spMkLst>
        </pc:spChg>
        <pc:spChg chg="del">
          <ac:chgData name="sheikha juma" userId="608ad1f2e48bc868" providerId="LiveId" clId="{7840D76E-D93E-4B8E-8AB4-6BA5BFE4490D}" dt="2021-09-29T15:44:23.991" v="2017" actId="478"/>
          <ac:spMkLst>
            <pc:docMk/>
            <pc:sldMk cId="0" sldId="285"/>
            <ac:spMk id="2112" creationId="{00000000-0000-0000-0000-000000000000}"/>
          </ac:spMkLst>
        </pc:spChg>
        <pc:spChg chg="del">
          <ac:chgData name="sheikha juma" userId="608ad1f2e48bc868" providerId="LiveId" clId="{7840D76E-D93E-4B8E-8AB4-6BA5BFE4490D}" dt="2021-09-29T15:45:32.138" v="2092" actId="478"/>
          <ac:spMkLst>
            <pc:docMk/>
            <pc:sldMk cId="0" sldId="285"/>
            <ac:spMk id="2181" creationId="{00000000-0000-0000-0000-000000000000}"/>
          </ac:spMkLst>
        </pc:spChg>
        <pc:spChg chg="del">
          <ac:chgData name="sheikha juma" userId="608ad1f2e48bc868" providerId="LiveId" clId="{7840D76E-D93E-4B8E-8AB4-6BA5BFE4490D}" dt="2021-09-29T15:45:32.138" v="2092" actId="478"/>
          <ac:spMkLst>
            <pc:docMk/>
            <pc:sldMk cId="0" sldId="285"/>
            <ac:spMk id="2194" creationId="{00000000-0000-0000-0000-000000000000}"/>
          </ac:spMkLst>
        </pc:spChg>
        <pc:spChg chg="del mod">
          <ac:chgData name="sheikha juma" userId="608ad1f2e48bc868" providerId="LiveId" clId="{7840D76E-D93E-4B8E-8AB4-6BA5BFE4490D}" dt="2021-09-29T15:50:40.704" v="2171" actId="478"/>
          <ac:spMkLst>
            <pc:docMk/>
            <pc:sldMk cId="0" sldId="285"/>
            <ac:spMk id="2203" creationId="{00000000-0000-0000-0000-000000000000}"/>
          </ac:spMkLst>
        </pc:spChg>
        <pc:grpChg chg="mod">
          <ac:chgData name="sheikha juma" userId="608ad1f2e48bc868" providerId="LiveId" clId="{7840D76E-D93E-4B8E-8AB4-6BA5BFE4490D}" dt="2021-09-29T16:02:05.238" v="2382" actId="1076"/>
          <ac:grpSpMkLst>
            <pc:docMk/>
            <pc:sldMk cId="0" sldId="285"/>
            <ac:grpSpMk id="2109" creationId="{00000000-0000-0000-0000-000000000000}"/>
          </ac:grpSpMkLst>
        </pc:grpChg>
        <pc:grpChg chg="del">
          <ac:chgData name="sheikha juma" userId="608ad1f2e48bc868" providerId="LiveId" clId="{7840D76E-D93E-4B8E-8AB4-6BA5BFE4490D}" dt="2021-09-29T15:45:33.832" v="2093" actId="478"/>
          <ac:grpSpMkLst>
            <pc:docMk/>
            <pc:sldMk cId="0" sldId="285"/>
            <ac:grpSpMk id="2113" creationId="{00000000-0000-0000-0000-000000000000}"/>
          </ac:grpSpMkLst>
        </pc:grpChg>
        <pc:grpChg chg="del">
          <ac:chgData name="sheikha juma" userId="608ad1f2e48bc868" providerId="LiveId" clId="{7840D76E-D93E-4B8E-8AB4-6BA5BFE4490D}" dt="2021-09-29T15:45:32.138" v="2092" actId="478"/>
          <ac:grpSpMkLst>
            <pc:docMk/>
            <pc:sldMk cId="0" sldId="285"/>
            <ac:grpSpMk id="2182" creationId="{00000000-0000-0000-0000-000000000000}"/>
          </ac:grpSpMkLst>
        </pc:grpChg>
        <pc:grpChg chg="del">
          <ac:chgData name="sheikha juma" userId="608ad1f2e48bc868" providerId="LiveId" clId="{7840D76E-D93E-4B8E-8AB4-6BA5BFE4490D}" dt="2021-09-29T15:45:29.807" v="2091" actId="478"/>
          <ac:grpSpMkLst>
            <pc:docMk/>
            <pc:sldMk cId="0" sldId="285"/>
            <ac:grpSpMk id="2185" creationId="{00000000-0000-0000-0000-000000000000}"/>
          </ac:grpSpMkLst>
        </pc:grpChg>
        <pc:grpChg chg="del">
          <ac:chgData name="sheikha juma" userId="608ad1f2e48bc868" providerId="LiveId" clId="{7840D76E-D93E-4B8E-8AB4-6BA5BFE4490D}" dt="2021-09-29T15:45:29.807" v="2091" actId="478"/>
          <ac:grpSpMkLst>
            <pc:docMk/>
            <pc:sldMk cId="0" sldId="285"/>
            <ac:grpSpMk id="2188" creationId="{00000000-0000-0000-0000-000000000000}"/>
          </ac:grpSpMkLst>
        </pc:grpChg>
        <pc:grpChg chg="del">
          <ac:chgData name="sheikha juma" userId="608ad1f2e48bc868" providerId="LiveId" clId="{7840D76E-D93E-4B8E-8AB4-6BA5BFE4490D}" dt="2021-09-29T15:45:29.807" v="2091" actId="478"/>
          <ac:grpSpMkLst>
            <pc:docMk/>
            <pc:sldMk cId="0" sldId="285"/>
            <ac:grpSpMk id="2191" creationId="{00000000-0000-0000-0000-000000000000}"/>
          </ac:grpSpMkLst>
        </pc:grpChg>
        <pc:grpChg chg="del">
          <ac:chgData name="sheikha juma" userId="608ad1f2e48bc868" providerId="LiveId" clId="{7840D76E-D93E-4B8E-8AB4-6BA5BFE4490D}" dt="2021-09-29T15:45:29.807" v="2091" actId="478"/>
          <ac:grpSpMkLst>
            <pc:docMk/>
            <pc:sldMk cId="0" sldId="285"/>
            <ac:grpSpMk id="2199" creationId="{00000000-0000-0000-0000-000000000000}"/>
          </ac:grpSpMkLst>
        </pc:grpChg>
        <pc:picChg chg="add del mod modCrop">
          <ac:chgData name="sheikha juma" userId="608ad1f2e48bc868" providerId="LiveId" clId="{7840D76E-D93E-4B8E-8AB4-6BA5BFE4490D}" dt="2021-09-29T15:59:59.943" v="2362" actId="21"/>
          <ac:picMkLst>
            <pc:docMk/>
            <pc:sldMk cId="0" sldId="285"/>
            <ac:picMk id="9" creationId="{08CA828F-6B57-4D59-9838-833ECDD5B254}"/>
          </ac:picMkLst>
        </pc:picChg>
        <pc:picChg chg="add mod">
          <ac:chgData name="sheikha juma" userId="608ad1f2e48bc868" providerId="LiveId" clId="{7840D76E-D93E-4B8E-8AB4-6BA5BFE4490D}" dt="2021-09-29T15:49:43.825" v="2145" actId="1076"/>
          <ac:picMkLst>
            <pc:docMk/>
            <pc:sldMk cId="0" sldId="285"/>
            <ac:picMk id="105" creationId="{3497DC7C-7A04-452F-B351-AB88A7DE5740}"/>
          </ac:picMkLst>
        </pc:picChg>
        <pc:picChg chg="add mod">
          <ac:chgData name="sheikha juma" userId="608ad1f2e48bc868" providerId="LiveId" clId="{7840D76E-D93E-4B8E-8AB4-6BA5BFE4490D}" dt="2021-09-29T15:49:35.549" v="2143" actId="14100"/>
          <ac:picMkLst>
            <pc:docMk/>
            <pc:sldMk cId="0" sldId="285"/>
            <ac:picMk id="109" creationId="{A54A6ECA-AD28-4797-A57D-723B3792C489}"/>
          </ac:picMkLst>
        </pc:picChg>
        <pc:picChg chg="add del mod">
          <ac:chgData name="sheikha juma" userId="608ad1f2e48bc868" providerId="LiveId" clId="{7840D76E-D93E-4B8E-8AB4-6BA5BFE4490D}" dt="2021-09-29T15:49:09.450" v="2132" actId="478"/>
          <ac:picMkLst>
            <pc:docMk/>
            <pc:sldMk cId="0" sldId="285"/>
            <ac:picMk id="110" creationId="{708C04B1-1F13-4D7A-A46F-F8B7F23907C8}"/>
          </ac:picMkLst>
        </pc:picChg>
        <pc:picChg chg="add mod">
          <ac:chgData name="sheikha juma" userId="608ad1f2e48bc868" providerId="LiveId" clId="{7840D76E-D93E-4B8E-8AB4-6BA5BFE4490D}" dt="2021-09-29T16:03:05.984" v="2389" actId="14100"/>
          <ac:picMkLst>
            <pc:docMk/>
            <pc:sldMk cId="0" sldId="285"/>
            <ac:picMk id="121" creationId="{5A3C22F6-ABA5-4437-8547-EEA0595FA75A}"/>
          </ac:picMkLst>
        </pc:picChg>
        <pc:picChg chg="add mod">
          <ac:chgData name="sheikha juma" userId="608ad1f2e48bc868" providerId="LiveId" clId="{7840D76E-D93E-4B8E-8AB4-6BA5BFE4490D}" dt="2021-09-29T16:02:26.978" v="2385" actId="1036"/>
          <ac:picMkLst>
            <pc:docMk/>
            <pc:sldMk cId="0" sldId="285"/>
            <ac:picMk id="122" creationId="{6BEA24C1-B6F1-4C1C-887E-6180B4F676E6}"/>
          </ac:picMkLst>
        </pc:picChg>
        <pc:picChg chg="add mod">
          <ac:chgData name="sheikha juma" userId="608ad1f2e48bc868" providerId="LiveId" clId="{7840D76E-D93E-4B8E-8AB4-6BA5BFE4490D}" dt="2021-09-29T16:02:22.035" v="2383" actId="1076"/>
          <ac:picMkLst>
            <pc:docMk/>
            <pc:sldMk cId="0" sldId="285"/>
            <ac:picMk id="123" creationId="{523145BD-2FA5-492E-88FE-4643D3D6CCE3}"/>
          </ac:picMkLst>
        </pc:picChg>
        <pc:picChg chg="add mod">
          <ac:chgData name="sheikha juma" userId="608ad1f2e48bc868" providerId="LiveId" clId="{7840D76E-D93E-4B8E-8AB4-6BA5BFE4490D}" dt="2021-09-29T16:02:22.035" v="2383" actId="1076"/>
          <ac:picMkLst>
            <pc:docMk/>
            <pc:sldMk cId="0" sldId="285"/>
            <ac:picMk id="124" creationId="{B966CDB7-67A9-43FD-A62E-CF7B15767314}"/>
          </ac:picMkLst>
        </pc:picChg>
        <pc:cxnChg chg="del">
          <ac:chgData name="sheikha juma" userId="608ad1f2e48bc868" providerId="LiveId" clId="{7840D76E-D93E-4B8E-8AB4-6BA5BFE4490D}" dt="2021-09-29T15:45:32.138" v="2092" actId="478"/>
          <ac:cxnSpMkLst>
            <pc:docMk/>
            <pc:sldMk cId="0" sldId="285"/>
            <ac:cxnSpMk id="2195" creationId="{00000000-0000-0000-0000-000000000000}"/>
          </ac:cxnSpMkLst>
        </pc:cxnChg>
        <pc:cxnChg chg="del">
          <ac:chgData name="sheikha juma" userId="608ad1f2e48bc868" providerId="LiveId" clId="{7840D76E-D93E-4B8E-8AB4-6BA5BFE4490D}" dt="2021-09-29T15:45:32.138" v="2092" actId="478"/>
          <ac:cxnSpMkLst>
            <pc:docMk/>
            <pc:sldMk cId="0" sldId="285"/>
            <ac:cxnSpMk id="2196" creationId="{00000000-0000-0000-0000-000000000000}"/>
          </ac:cxnSpMkLst>
        </pc:cxnChg>
        <pc:cxnChg chg="del">
          <ac:chgData name="sheikha juma" userId="608ad1f2e48bc868" providerId="LiveId" clId="{7840D76E-D93E-4B8E-8AB4-6BA5BFE4490D}" dt="2021-09-29T15:45:32.138" v="2092" actId="478"/>
          <ac:cxnSpMkLst>
            <pc:docMk/>
            <pc:sldMk cId="0" sldId="285"/>
            <ac:cxnSpMk id="2197" creationId="{00000000-0000-0000-0000-000000000000}"/>
          </ac:cxnSpMkLst>
        </pc:cxnChg>
        <pc:cxnChg chg="del">
          <ac:chgData name="sheikha juma" userId="608ad1f2e48bc868" providerId="LiveId" clId="{7840D76E-D93E-4B8E-8AB4-6BA5BFE4490D}" dt="2021-09-29T15:45:32.138" v="2092" actId="478"/>
          <ac:cxnSpMkLst>
            <pc:docMk/>
            <pc:sldMk cId="0" sldId="285"/>
            <ac:cxnSpMk id="2198" creationId="{00000000-0000-0000-0000-000000000000}"/>
          </ac:cxnSpMkLst>
        </pc:cxnChg>
        <pc:cxnChg chg="del">
          <ac:chgData name="sheikha juma" userId="608ad1f2e48bc868" providerId="LiveId" clId="{7840D76E-D93E-4B8E-8AB4-6BA5BFE4490D}" dt="2021-09-29T15:45:56.895" v="2099" actId="478"/>
          <ac:cxnSpMkLst>
            <pc:docMk/>
            <pc:sldMk cId="0" sldId="285"/>
            <ac:cxnSpMk id="2202" creationId="{00000000-0000-0000-0000-000000000000}"/>
          </ac:cxnSpMkLst>
        </pc:cxnChg>
      </pc:sldChg>
      <pc:sldChg chg="del">
        <pc:chgData name="sheikha juma" userId="608ad1f2e48bc868" providerId="LiveId" clId="{7840D76E-D93E-4B8E-8AB4-6BA5BFE4490D}" dt="2021-09-30T04:30:25.830" v="4441" actId="47"/>
        <pc:sldMkLst>
          <pc:docMk/>
          <pc:sldMk cId="0" sldId="286"/>
        </pc:sldMkLst>
      </pc:sldChg>
      <pc:sldChg chg="addSp delSp modSp mod ord">
        <pc:chgData name="sheikha juma" userId="608ad1f2e48bc868" providerId="LiveId" clId="{7840D76E-D93E-4B8E-8AB4-6BA5BFE4490D}" dt="2021-09-30T16:03:17.267" v="5257" actId="207"/>
        <pc:sldMkLst>
          <pc:docMk/>
          <pc:sldMk cId="0" sldId="287"/>
        </pc:sldMkLst>
        <pc:spChg chg="add del mod">
          <ac:chgData name="sheikha juma" userId="608ad1f2e48bc868" providerId="LiveId" clId="{7840D76E-D93E-4B8E-8AB4-6BA5BFE4490D}" dt="2021-09-30T03:34:24.010" v="3252" actId="1076"/>
          <ac:spMkLst>
            <pc:docMk/>
            <pc:sldMk cId="0" sldId="287"/>
            <ac:spMk id="2" creationId="{F0120F3A-C94F-41D1-9E7F-87DA719A4B96}"/>
          </ac:spMkLst>
        </pc:spChg>
        <pc:spChg chg="add mod">
          <ac:chgData name="sheikha juma" userId="608ad1f2e48bc868" providerId="LiveId" clId="{7840D76E-D93E-4B8E-8AB4-6BA5BFE4490D}" dt="2021-09-30T03:34:26.378" v="3253" actId="1076"/>
          <ac:spMkLst>
            <pc:docMk/>
            <pc:sldMk cId="0" sldId="287"/>
            <ac:spMk id="3" creationId="{8747C83D-6E94-485F-A715-054E081BE979}"/>
          </ac:spMkLst>
        </pc:spChg>
        <pc:spChg chg="add mod">
          <ac:chgData name="sheikha juma" userId="608ad1f2e48bc868" providerId="LiveId" clId="{7840D76E-D93E-4B8E-8AB4-6BA5BFE4490D}" dt="2021-09-30T16:01:45.766" v="5208" actId="1076"/>
          <ac:spMkLst>
            <pc:docMk/>
            <pc:sldMk cId="0" sldId="287"/>
            <ac:spMk id="4" creationId="{8BF3BC3B-7296-457B-8BC6-CCF81ED120C2}"/>
          </ac:spMkLst>
        </pc:spChg>
        <pc:spChg chg="add mod">
          <ac:chgData name="sheikha juma" userId="608ad1f2e48bc868" providerId="LiveId" clId="{7840D76E-D93E-4B8E-8AB4-6BA5BFE4490D}" dt="2021-09-30T16:02:27.097" v="5213"/>
          <ac:spMkLst>
            <pc:docMk/>
            <pc:sldMk cId="0" sldId="287"/>
            <ac:spMk id="5" creationId="{62883C41-122F-474D-BAD2-4D2E803104D4}"/>
          </ac:spMkLst>
        </pc:spChg>
        <pc:spChg chg="add del mod">
          <ac:chgData name="sheikha juma" userId="608ad1f2e48bc868" providerId="LiveId" clId="{7840D76E-D93E-4B8E-8AB4-6BA5BFE4490D}" dt="2021-09-30T03:33:54.194" v="3249" actId="478"/>
          <ac:spMkLst>
            <pc:docMk/>
            <pc:sldMk cId="0" sldId="287"/>
            <ac:spMk id="5" creationId="{D3987B28-15AF-445D-BF2E-69D5F5777F9D}"/>
          </ac:spMkLst>
        </pc:spChg>
        <pc:spChg chg="add mod">
          <ac:chgData name="sheikha juma" userId="608ad1f2e48bc868" providerId="LiveId" clId="{7840D76E-D93E-4B8E-8AB4-6BA5BFE4490D}" dt="2021-09-30T16:03:17.267" v="5257" actId="207"/>
          <ac:spMkLst>
            <pc:docMk/>
            <pc:sldMk cId="0" sldId="287"/>
            <ac:spMk id="6" creationId="{235B788B-B027-4CB5-B443-64957B37D354}"/>
          </ac:spMkLst>
        </pc:spChg>
        <pc:spChg chg="add del mod">
          <ac:chgData name="sheikha juma" userId="608ad1f2e48bc868" providerId="LiveId" clId="{7840D76E-D93E-4B8E-8AB4-6BA5BFE4490D}" dt="2021-09-30T03:34:41.201" v="3259" actId="478"/>
          <ac:spMkLst>
            <pc:docMk/>
            <pc:sldMk cId="0" sldId="287"/>
            <ac:spMk id="7" creationId="{8BBCD9B9-5C53-4C26-8C7B-B8B3534471CD}"/>
          </ac:spMkLst>
        </pc:spChg>
        <pc:spChg chg="add mod">
          <ac:chgData name="sheikha juma" userId="608ad1f2e48bc868" providerId="LiveId" clId="{7840D76E-D93E-4B8E-8AB4-6BA5BFE4490D}" dt="2021-09-30T04:26:44.174" v="4405" actId="1076"/>
          <ac:spMkLst>
            <pc:docMk/>
            <pc:sldMk cId="0" sldId="287"/>
            <ac:spMk id="8" creationId="{D2015AFE-B1B5-4A2B-9907-D4926E95563F}"/>
          </ac:spMkLst>
        </pc:spChg>
        <pc:spChg chg="mod">
          <ac:chgData name="sheikha juma" userId="608ad1f2e48bc868" providerId="LiveId" clId="{7840D76E-D93E-4B8E-8AB4-6BA5BFE4490D}" dt="2021-09-30T03:34:30.792" v="3256"/>
          <ac:spMkLst>
            <pc:docMk/>
            <pc:sldMk cId="0" sldId="287"/>
            <ac:spMk id="21" creationId="{43A98AD4-00D1-4727-ADAD-23E0D1C7EF63}"/>
          </ac:spMkLst>
        </pc:spChg>
        <pc:spChg chg="mod">
          <ac:chgData name="sheikha juma" userId="608ad1f2e48bc868" providerId="LiveId" clId="{7840D76E-D93E-4B8E-8AB4-6BA5BFE4490D}" dt="2021-09-30T03:34:30.792" v="3256"/>
          <ac:spMkLst>
            <pc:docMk/>
            <pc:sldMk cId="0" sldId="287"/>
            <ac:spMk id="22" creationId="{22395FD4-9BF7-478F-B7B7-B1A61FEC0B25}"/>
          </ac:spMkLst>
        </pc:spChg>
        <pc:spChg chg="del mod">
          <ac:chgData name="sheikha juma" userId="608ad1f2e48bc868" providerId="LiveId" clId="{7840D76E-D93E-4B8E-8AB4-6BA5BFE4490D}" dt="2021-09-30T04:23:31.155" v="4398" actId="478"/>
          <ac:spMkLst>
            <pc:docMk/>
            <pc:sldMk cId="0" sldId="287"/>
            <ac:spMk id="2256" creationId="{00000000-0000-0000-0000-000000000000}"/>
          </ac:spMkLst>
        </pc:spChg>
        <pc:spChg chg="del">
          <ac:chgData name="sheikha juma" userId="608ad1f2e48bc868" providerId="LiveId" clId="{7840D76E-D93E-4B8E-8AB4-6BA5BFE4490D}" dt="2021-09-30T03:34:39.461" v="3258" actId="478"/>
          <ac:spMkLst>
            <pc:docMk/>
            <pc:sldMk cId="0" sldId="287"/>
            <ac:spMk id="2260" creationId="{00000000-0000-0000-0000-000000000000}"/>
          </ac:spMkLst>
        </pc:spChg>
        <pc:spChg chg="del">
          <ac:chgData name="sheikha juma" userId="608ad1f2e48bc868" providerId="LiveId" clId="{7840D76E-D93E-4B8E-8AB4-6BA5BFE4490D}" dt="2021-09-30T03:33:52.596" v="3248" actId="478"/>
          <ac:spMkLst>
            <pc:docMk/>
            <pc:sldMk cId="0" sldId="287"/>
            <ac:spMk id="2261" creationId="{00000000-0000-0000-0000-000000000000}"/>
          </ac:spMkLst>
        </pc:spChg>
        <pc:spChg chg="mod">
          <ac:chgData name="sheikha juma" userId="608ad1f2e48bc868" providerId="LiveId" clId="{7840D76E-D93E-4B8E-8AB4-6BA5BFE4490D}" dt="2021-09-30T03:32:48.198" v="3190" actId="207"/>
          <ac:spMkLst>
            <pc:docMk/>
            <pc:sldMk cId="0" sldId="287"/>
            <ac:spMk id="2263" creationId="{00000000-0000-0000-0000-000000000000}"/>
          </ac:spMkLst>
        </pc:spChg>
        <pc:grpChg chg="add mod">
          <ac:chgData name="sheikha juma" userId="608ad1f2e48bc868" providerId="LiveId" clId="{7840D76E-D93E-4B8E-8AB4-6BA5BFE4490D}" dt="2021-09-30T03:34:34.828" v="3257" actId="1076"/>
          <ac:grpSpMkLst>
            <pc:docMk/>
            <pc:sldMk cId="0" sldId="287"/>
            <ac:grpSpMk id="20" creationId="{FC692DBD-8935-4D0F-96BD-8DC0885E5106}"/>
          </ac:grpSpMkLst>
        </pc:grpChg>
        <pc:grpChg chg="mod">
          <ac:chgData name="sheikha juma" userId="608ad1f2e48bc868" providerId="LiveId" clId="{7840D76E-D93E-4B8E-8AB4-6BA5BFE4490D}" dt="2021-09-30T03:34:46.533" v="3261" actId="1076"/>
          <ac:grpSpMkLst>
            <pc:docMk/>
            <pc:sldMk cId="0" sldId="287"/>
            <ac:grpSpMk id="2257" creationId="{00000000-0000-0000-0000-000000000000}"/>
          </ac:grpSpMkLst>
        </pc:grpChg>
        <pc:grpChg chg="mod">
          <ac:chgData name="sheikha juma" userId="608ad1f2e48bc868" providerId="LiveId" clId="{7840D76E-D93E-4B8E-8AB4-6BA5BFE4490D}" dt="2021-09-30T03:34:11.181" v="3251" actId="14100"/>
          <ac:grpSpMkLst>
            <pc:docMk/>
            <pc:sldMk cId="0" sldId="287"/>
            <ac:grpSpMk id="2262" creationId="{00000000-0000-0000-0000-000000000000}"/>
          </ac:grpSpMkLst>
        </pc:grpChg>
        <pc:grpChg chg="del mod">
          <ac:chgData name="sheikha juma" userId="608ad1f2e48bc868" providerId="LiveId" clId="{7840D76E-D93E-4B8E-8AB4-6BA5BFE4490D}" dt="2021-09-30T03:34:29.840" v="3255" actId="21"/>
          <ac:grpSpMkLst>
            <pc:docMk/>
            <pc:sldMk cId="0" sldId="287"/>
            <ac:grpSpMk id="2267" creationId="{00000000-0000-0000-0000-000000000000}"/>
          </ac:grpSpMkLst>
        </pc:grpChg>
        <pc:picChg chg="add mod modCrop">
          <ac:chgData name="sheikha juma" userId="608ad1f2e48bc868" providerId="LiveId" clId="{7840D76E-D93E-4B8E-8AB4-6BA5BFE4490D}" dt="2021-09-30T04:28:08.514" v="4417" actId="1076"/>
          <ac:picMkLst>
            <pc:docMk/>
            <pc:sldMk cId="0" sldId="287"/>
            <ac:picMk id="10" creationId="{73BC202C-256D-401F-B988-193AF3401563}"/>
          </ac:picMkLst>
        </pc:picChg>
        <pc:picChg chg="del">
          <ac:chgData name="sheikha juma" userId="608ad1f2e48bc868" providerId="LiveId" clId="{7840D76E-D93E-4B8E-8AB4-6BA5BFE4490D}" dt="2021-09-30T03:32:17.181" v="3180" actId="478"/>
          <ac:picMkLst>
            <pc:docMk/>
            <pc:sldMk cId="0" sldId="287"/>
            <ac:picMk id="2266" creationId="{00000000-0000-0000-0000-000000000000}"/>
          </ac:picMkLst>
        </pc:picChg>
      </pc:sldChg>
      <pc:sldChg chg="addSp delSp modSp mod ord">
        <pc:chgData name="sheikha juma" userId="608ad1f2e48bc868" providerId="LiveId" clId="{7840D76E-D93E-4B8E-8AB4-6BA5BFE4490D}" dt="2021-09-30T08:01:14.375" v="4706" actId="1076"/>
        <pc:sldMkLst>
          <pc:docMk/>
          <pc:sldMk cId="0" sldId="288"/>
        </pc:sldMkLst>
        <pc:spChg chg="mod">
          <ac:chgData name="sheikha juma" userId="608ad1f2e48bc868" providerId="LiveId" clId="{7840D76E-D93E-4B8E-8AB4-6BA5BFE4490D}" dt="2021-09-30T03:36:46.174" v="3284" actId="14100"/>
          <ac:spMkLst>
            <pc:docMk/>
            <pc:sldMk cId="0" sldId="288"/>
            <ac:spMk id="2" creationId="{15270960-BA3A-446D-A4A7-6AEB33B610C8}"/>
          </ac:spMkLst>
        </pc:spChg>
        <pc:spChg chg="add mod">
          <ac:chgData name="sheikha juma" userId="608ad1f2e48bc868" providerId="LiveId" clId="{7840D76E-D93E-4B8E-8AB4-6BA5BFE4490D}" dt="2021-09-30T03:38:22.107" v="3418" actId="1076"/>
          <ac:spMkLst>
            <pc:docMk/>
            <pc:sldMk cId="0" sldId="288"/>
            <ac:spMk id="3" creationId="{B4C44B35-4389-4604-8712-EA99FADCE22B}"/>
          </ac:spMkLst>
        </pc:spChg>
        <pc:spChg chg="mod">
          <ac:chgData name="sheikha juma" userId="608ad1f2e48bc868" providerId="LiveId" clId="{7840D76E-D93E-4B8E-8AB4-6BA5BFE4490D}" dt="2021-09-30T03:36:18.934" v="3278"/>
          <ac:spMkLst>
            <pc:docMk/>
            <pc:sldMk cId="0" sldId="288"/>
            <ac:spMk id="14" creationId="{4C7FE049-60B6-44C3-9338-9E0B83F5C348}"/>
          </ac:spMkLst>
        </pc:spChg>
        <pc:spChg chg="mod">
          <ac:chgData name="sheikha juma" userId="608ad1f2e48bc868" providerId="LiveId" clId="{7840D76E-D93E-4B8E-8AB4-6BA5BFE4490D}" dt="2021-09-30T03:36:18.934" v="3278"/>
          <ac:spMkLst>
            <pc:docMk/>
            <pc:sldMk cId="0" sldId="288"/>
            <ac:spMk id="15" creationId="{1776389E-3C5B-4922-BC32-54C3EBF7EB33}"/>
          </ac:spMkLst>
        </pc:spChg>
        <pc:spChg chg="add mod">
          <ac:chgData name="sheikha juma" userId="608ad1f2e48bc868" providerId="LiveId" clId="{7840D76E-D93E-4B8E-8AB4-6BA5BFE4490D}" dt="2021-09-30T03:39:09.271" v="3426" actId="20577"/>
          <ac:spMkLst>
            <pc:docMk/>
            <pc:sldMk cId="0" sldId="288"/>
            <ac:spMk id="17" creationId="{F11D7219-168D-401E-B5A3-4F0807B9EB95}"/>
          </ac:spMkLst>
        </pc:spChg>
        <pc:spChg chg="add mod">
          <ac:chgData name="sheikha juma" userId="608ad1f2e48bc868" providerId="LiveId" clId="{7840D76E-D93E-4B8E-8AB4-6BA5BFE4490D}" dt="2021-09-30T03:40:14.008" v="3536" actId="1076"/>
          <ac:spMkLst>
            <pc:docMk/>
            <pc:sldMk cId="0" sldId="288"/>
            <ac:spMk id="18" creationId="{25457B02-51D4-4E8D-BA7F-76F056B5DDCC}"/>
          </ac:spMkLst>
        </pc:spChg>
        <pc:spChg chg="mod">
          <ac:chgData name="sheikha juma" userId="608ad1f2e48bc868" providerId="LiveId" clId="{7840D76E-D93E-4B8E-8AB4-6BA5BFE4490D}" dt="2021-09-30T03:39:25.678" v="3430" actId="1076"/>
          <ac:spMkLst>
            <pc:docMk/>
            <pc:sldMk cId="0" sldId="288"/>
            <ac:spMk id="2274" creationId="{00000000-0000-0000-0000-000000000000}"/>
          </ac:spMkLst>
        </pc:spChg>
        <pc:grpChg chg="add mod">
          <ac:chgData name="sheikha juma" userId="608ad1f2e48bc868" providerId="LiveId" clId="{7840D76E-D93E-4B8E-8AB4-6BA5BFE4490D}" dt="2021-09-30T03:36:25.131" v="3280" actId="1076"/>
          <ac:grpSpMkLst>
            <pc:docMk/>
            <pc:sldMk cId="0" sldId="288"/>
            <ac:grpSpMk id="13" creationId="{C62CF2CE-E072-4F91-8F6D-F8ABEAA6A283}"/>
          </ac:grpSpMkLst>
        </pc:grpChg>
        <pc:grpChg chg="mod">
          <ac:chgData name="sheikha juma" userId="608ad1f2e48bc868" providerId="LiveId" clId="{7840D76E-D93E-4B8E-8AB4-6BA5BFE4490D}" dt="2021-09-30T03:36:43.243" v="3283" actId="1076"/>
          <ac:grpSpMkLst>
            <pc:docMk/>
            <pc:sldMk cId="0" sldId="288"/>
            <ac:grpSpMk id="2275" creationId="{00000000-0000-0000-0000-000000000000}"/>
          </ac:grpSpMkLst>
        </pc:grpChg>
        <pc:grpChg chg="mod">
          <ac:chgData name="sheikha juma" userId="608ad1f2e48bc868" providerId="LiveId" clId="{7840D76E-D93E-4B8E-8AB4-6BA5BFE4490D}" dt="2021-09-30T03:36:37.495" v="3281" actId="14100"/>
          <ac:grpSpMkLst>
            <pc:docMk/>
            <pc:sldMk cId="0" sldId="288"/>
            <ac:grpSpMk id="2280" creationId="{00000000-0000-0000-0000-000000000000}"/>
          </ac:grpSpMkLst>
        </pc:grpChg>
        <pc:grpChg chg="del mod">
          <ac:chgData name="sheikha juma" userId="608ad1f2e48bc868" providerId="LiveId" clId="{7840D76E-D93E-4B8E-8AB4-6BA5BFE4490D}" dt="2021-09-30T03:36:18.410" v="3277" actId="21"/>
          <ac:grpSpMkLst>
            <pc:docMk/>
            <pc:sldMk cId="0" sldId="288"/>
            <ac:grpSpMk id="2284" creationId="{00000000-0000-0000-0000-000000000000}"/>
          </ac:grpSpMkLst>
        </pc:grpChg>
        <pc:picChg chg="add mod modCrop">
          <ac:chgData name="sheikha juma" userId="608ad1f2e48bc868" providerId="LiveId" clId="{7840D76E-D93E-4B8E-8AB4-6BA5BFE4490D}" dt="2021-09-30T08:01:14.375" v="4706" actId="1076"/>
          <ac:picMkLst>
            <pc:docMk/>
            <pc:sldMk cId="0" sldId="288"/>
            <ac:picMk id="5" creationId="{CCD07F26-2C7C-4B78-8B5A-0E9211055D9E}"/>
          </ac:picMkLst>
        </pc:picChg>
      </pc:sldChg>
      <pc:sldChg chg="del">
        <pc:chgData name="sheikha juma" userId="608ad1f2e48bc868" providerId="LiveId" clId="{7840D76E-D93E-4B8E-8AB4-6BA5BFE4490D}" dt="2021-09-30T04:30:24.263" v="4440" actId="47"/>
        <pc:sldMkLst>
          <pc:docMk/>
          <pc:sldMk cId="0" sldId="289"/>
        </pc:sldMkLst>
      </pc:sldChg>
      <pc:sldChg chg="del">
        <pc:chgData name="sheikha juma" userId="608ad1f2e48bc868" providerId="LiveId" clId="{7840D76E-D93E-4B8E-8AB4-6BA5BFE4490D}" dt="2021-09-30T04:30:22.707" v="4439" actId="47"/>
        <pc:sldMkLst>
          <pc:docMk/>
          <pc:sldMk cId="0" sldId="290"/>
        </pc:sldMkLst>
      </pc:sldChg>
      <pc:sldChg chg="del">
        <pc:chgData name="sheikha juma" userId="608ad1f2e48bc868" providerId="LiveId" clId="{7840D76E-D93E-4B8E-8AB4-6BA5BFE4490D}" dt="2021-09-30T04:30:19.168" v="4438" actId="47"/>
        <pc:sldMkLst>
          <pc:docMk/>
          <pc:sldMk cId="0" sldId="291"/>
        </pc:sldMkLst>
      </pc:sldChg>
      <pc:sldChg chg="addSp delSp modSp mod">
        <pc:chgData name="sheikha juma" userId="608ad1f2e48bc868" providerId="LiveId" clId="{7840D76E-D93E-4B8E-8AB4-6BA5BFE4490D}" dt="2021-09-30T04:41:58.796" v="4669" actId="1035"/>
        <pc:sldMkLst>
          <pc:docMk/>
          <pc:sldMk cId="0" sldId="292"/>
        </pc:sldMkLst>
        <pc:spChg chg="add del mod">
          <ac:chgData name="sheikha juma" userId="608ad1f2e48bc868" providerId="LiveId" clId="{7840D76E-D93E-4B8E-8AB4-6BA5BFE4490D}" dt="2021-09-30T04:30:55.540" v="4459" actId="478"/>
          <ac:spMkLst>
            <pc:docMk/>
            <pc:sldMk cId="0" sldId="292"/>
            <ac:spMk id="3" creationId="{836F8561-960F-40CD-83C1-DB6C4B42A705}"/>
          </ac:spMkLst>
        </pc:spChg>
        <pc:spChg chg="add mod">
          <ac:chgData name="sheikha juma" userId="608ad1f2e48bc868" providerId="LiveId" clId="{7840D76E-D93E-4B8E-8AB4-6BA5BFE4490D}" dt="2021-09-30T04:33:49.280" v="4667" actId="1076"/>
          <ac:spMkLst>
            <pc:docMk/>
            <pc:sldMk cId="0" sldId="292"/>
            <ac:spMk id="388" creationId="{F89576D8-1DD4-4394-A5C6-455A345D43AE}"/>
          </ac:spMkLst>
        </pc:spChg>
        <pc:spChg chg="add mod">
          <ac:chgData name="sheikha juma" userId="608ad1f2e48bc868" providerId="LiveId" clId="{7840D76E-D93E-4B8E-8AB4-6BA5BFE4490D}" dt="2021-09-30T04:33:12.541" v="4666" actId="207"/>
          <ac:spMkLst>
            <pc:docMk/>
            <pc:sldMk cId="0" sldId="292"/>
            <ac:spMk id="389" creationId="{0132AF10-AA31-42B3-81D7-CA6BDBAFADBA}"/>
          </ac:spMkLst>
        </pc:spChg>
        <pc:spChg chg="del mod">
          <ac:chgData name="sheikha juma" userId="608ad1f2e48bc868" providerId="LiveId" clId="{7840D76E-D93E-4B8E-8AB4-6BA5BFE4490D}" dt="2021-09-30T04:32:31.430" v="4635" actId="478"/>
          <ac:spMkLst>
            <pc:docMk/>
            <pc:sldMk cId="0" sldId="292"/>
            <ac:spMk id="2760" creationId="{00000000-0000-0000-0000-000000000000}"/>
          </ac:spMkLst>
        </pc:spChg>
        <pc:spChg chg="del">
          <ac:chgData name="sheikha juma" userId="608ad1f2e48bc868" providerId="LiveId" clId="{7840D76E-D93E-4B8E-8AB4-6BA5BFE4490D}" dt="2021-09-30T04:30:54.673" v="4458" actId="478"/>
          <ac:spMkLst>
            <pc:docMk/>
            <pc:sldMk cId="0" sldId="292"/>
            <ac:spMk id="3104" creationId="{00000000-0000-0000-0000-000000000000}"/>
          </ac:spMkLst>
        </pc:spChg>
        <pc:grpChg chg="del">
          <ac:chgData name="sheikha juma" userId="608ad1f2e48bc868" providerId="LiveId" clId="{7840D76E-D93E-4B8E-8AB4-6BA5BFE4490D}" dt="2021-09-30T04:31:11.960" v="4462" actId="478"/>
          <ac:grpSpMkLst>
            <pc:docMk/>
            <pc:sldMk cId="0" sldId="292"/>
            <ac:grpSpMk id="347" creationId="{32CF02E8-C493-4311-80B8-65B8ECCA0581}"/>
          </ac:grpSpMkLst>
        </pc:grpChg>
        <pc:grpChg chg="mod">
          <ac:chgData name="sheikha juma" userId="608ad1f2e48bc868" providerId="LiveId" clId="{7840D76E-D93E-4B8E-8AB4-6BA5BFE4490D}" dt="2021-09-30T04:41:58.796" v="4669" actId="1035"/>
          <ac:grpSpMkLst>
            <pc:docMk/>
            <pc:sldMk cId="0" sldId="292"/>
            <ac:grpSpMk id="2761" creationId="{00000000-0000-0000-0000-000000000000}"/>
          </ac:grpSpMkLst>
        </pc:grpChg>
        <pc:grpChg chg="del">
          <ac:chgData name="sheikha juma" userId="608ad1f2e48bc868" providerId="LiveId" clId="{7840D76E-D93E-4B8E-8AB4-6BA5BFE4490D}" dt="2021-09-30T04:31:09.865" v="4461" actId="478"/>
          <ac:grpSpMkLst>
            <pc:docMk/>
            <pc:sldMk cId="0" sldId="292"/>
            <ac:grpSpMk id="2764" creationId="{00000000-0000-0000-0000-000000000000}"/>
          </ac:grpSpMkLst>
        </pc:grpChg>
        <pc:grpChg chg="del">
          <ac:chgData name="sheikha juma" userId="608ad1f2e48bc868" providerId="LiveId" clId="{7840D76E-D93E-4B8E-8AB4-6BA5BFE4490D}" dt="2021-09-30T04:31:06.190" v="4460" actId="478"/>
          <ac:grpSpMkLst>
            <pc:docMk/>
            <pc:sldMk cId="0" sldId="292"/>
            <ac:grpSpMk id="2780" creationId="{00000000-0000-0000-0000-000000000000}"/>
          </ac:grpSpMkLst>
        </pc:grpChg>
        <pc:grpChg chg="del mod">
          <ac:chgData name="sheikha juma" userId="608ad1f2e48bc868" providerId="LiveId" clId="{7840D76E-D93E-4B8E-8AB4-6BA5BFE4490D}" dt="2021-09-30T04:31:21.031" v="4465" actId="478"/>
          <ac:grpSpMkLst>
            <pc:docMk/>
            <pc:sldMk cId="0" sldId="292"/>
            <ac:grpSpMk id="2812" creationId="{00000000-0000-0000-0000-000000000000}"/>
          </ac:grpSpMkLst>
        </pc:grpChg>
        <pc:grpChg chg="del">
          <ac:chgData name="sheikha juma" userId="608ad1f2e48bc868" providerId="LiveId" clId="{7840D76E-D93E-4B8E-8AB4-6BA5BFE4490D}" dt="2021-09-30T04:31:06.190" v="4460" actId="478"/>
          <ac:grpSpMkLst>
            <pc:docMk/>
            <pc:sldMk cId="0" sldId="292"/>
            <ac:grpSpMk id="2860" creationId="{00000000-0000-0000-0000-000000000000}"/>
          </ac:grpSpMkLst>
        </pc:grpChg>
        <pc:grpChg chg="del">
          <ac:chgData name="sheikha juma" userId="608ad1f2e48bc868" providerId="LiveId" clId="{7840D76E-D93E-4B8E-8AB4-6BA5BFE4490D}" dt="2021-09-30T04:31:09.865" v="4461" actId="478"/>
          <ac:grpSpMkLst>
            <pc:docMk/>
            <pc:sldMk cId="0" sldId="292"/>
            <ac:grpSpMk id="2912" creationId="{00000000-0000-0000-0000-000000000000}"/>
          </ac:grpSpMkLst>
        </pc:grpChg>
        <pc:grpChg chg="del">
          <ac:chgData name="sheikha juma" userId="608ad1f2e48bc868" providerId="LiveId" clId="{7840D76E-D93E-4B8E-8AB4-6BA5BFE4490D}" dt="2021-09-30T04:31:06.190" v="4460" actId="478"/>
          <ac:grpSpMkLst>
            <pc:docMk/>
            <pc:sldMk cId="0" sldId="292"/>
            <ac:grpSpMk id="2931" creationId="{00000000-0000-0000-0000-000000000000}"/>
          </ac:grpSpMkLst>
        </pc:grpChg>
        <pc:grpChg chg="del">
          <ac:chgData name="sheikha juma" userId="608ad1f2e48bc868" providerId="LiveId" clId="{7840D76E-D93E-4B8E-8AB4-6BA5BFE4490D}" dt="2021-09-30T04:31:09.865" v="4461" actId="478"/>
          <ac:grpSpMkLst>
            <pc:docMk/>
            <pc:sldMk cId="0" sldId="292"/>
            <ac:grpSpMk id="2959" creationId="{00000000-0000-0000-0000-000000000000}"/>
          </ac:grpSpMkLst>
        </pc:grpChg>
        <pc:grpChg chg="del">
          <ac:chgData name="sheikha juma" userId="608ad1f2e48bc868" providerId="LiveId" clId="{7840D76E-D93E-4B8E-8AB4-6BA5BFE4490D}" dt="2021-09-30T04:31:06.190" v="4460" actId="478"/>
          <ac:grpSpMkLst>
            <pc:docMk/>
            <pc:sldMk cId="0" sldId="292"/>
            <ac:grpSpMk id="2980" creationId="{00000000-0000-0000-0000-000000000000}"/>
          </ac:grpSpMkLst>
        </pc:grpChg>
        <pc:grpChg chg="del">
          <ac:chgData name="sheikha juma" userId="608ad1f2e48bc868" providerId="LiveId" clId="{7840D76E-D93E-4B8E-8AB4-6BA5BFE4490D}" dt="2021-09-30T04:31:06.190" v="4460" actId="478"/>
          <ac:grpSpMkLst>
            <pc:docMk/>
            <pc:sldMk cId="0" sldId="292"/>
            <ac:grpSpMk id="3009" creationId="{00000000-0000-0000-0000-000000000000}"/>
          </ac:grpSpMkLst>
        </pc:grpChg>
        <pc:grpChg chg="mod">
          <ac:chgData name="sheikha juma" userId="608ad1f2e48bc868" providerId="LiveId" clId="{7840D76E-D93E-4B8E-8AB4-6BA5BFE4490D}" dt="2021-09-30T04:31:23.321" v="4466" actId="1076"/>
          <ac:grpSpMkLst>
            <pc:docMk/>
            <pc:sldMk cId="0" sldId="292"/>
            <ac:grpSpMk id="3055" creationId="{00000000-0000-0000-0000-000000000000}"/>
          </ac:grpSpMkLst>
        </pc:grpChg>
        <pc:grpChg chg="del">
          <ac:chgData name="sheikha juma" userId="608ad1f2e48bc868" providerId="LiveId" clId="{7840D76E-D93E-4B8E-8AB4-6BA5BFE4490D}" dt="2021-09-30T04:31:09.865" v="4461" actId="478"/>
          <ac:grpSpMkLst>
            <pc:docMk/>
            <pc:sldMk cId="0" sldId="292"/>
            <ac:grpSpMk id="3078" creationId="{00000000-0000-0000-0000-000000000000}"/>
          </ac:grpSpMkLst>
        </pc:grpChg>
        <pc:picChg chg="add mod">
          <ac:chgData name="sheikha juma" userId="608ad1f2e48bc868" providerId="LiveId" clId="{7840D76E-D93E-4B8E-8AB4-6BA5BFE4490D}" dt="2021-09-30T04:31:33.527" v="4468" actId="1076"/>
          <ac:picMkLst>
            <pc:docMk/>
            <pc:sldMk cId="0" sldId="292"/>
            <ac:picMk id="387" creationId="{51ADF945-4309-472D-84D5-D5D688653850}"/>
          </ac:picMkLst>
        </pc:picChg>
      </pc:sldChg>
      <pc:sldChg chg="del">
        <pc:chgData name="sheikha juma" userId="608ad1f2e48bc868" providerId="LiveId" clId="{7840D76E-D93E-4B8E-8AB4-6BA5BFE4490D}" dt="2021-09-30T04:30:15.220" v="4437" actId="47"/>
        <pc:sldMkLst>
          <pc:docMk/>
          <pc:sldMk cId="0" sldId="293"/>
        </pc:sldMkLst>
      </pc:sldChg>
      <pc:sldChg chg="addSp delSp modSp new del mod">
        <pc:chgData name="sheikha juma" userId="608ad1f2e48bc868" providerId="LiveId" clId="{7840D76E-D93E-4B8E-8AB4-6BA5BFE4490D}" dt="2021-09-30T16:03:35.446" v="5259" actId="47"/>
        <pc:sldMkLst>
          <pc:docMk/>
          <pc:sldMk cId="224625316" sldId="293"/>
        </pc:sldMkLst>
        <pc:spChg chg="del">
          <ac:chgData name="sheikha juma" userId="608ad1f2e48bc868" providerId="LiveId" clId="{7840D76E-D93E-4B8E-8AB4-6BA5BFE4490D}" dt="2021-09-30T14:36:49.579" v="4708" actId="478"/>
          <ac:spMkLst>
            <pc:docMk/>
            <pc:sldMk cId="224625316" sldId="293"/>
            <ac:spMk id="2" creationId="{2B6A3CD9-DF75-4375-B7EE-57AD9D85054C}"/>
          </ac:spMkLst>
        </pc:spChg>
        <pc:spChg chg="add mod">
          <ac:chgData name="sheikha juma" userId="608ad1f2e48bc868" providerId="LiveId" clId="{7840D76E-D93E-4B8E-8AB4-6BA5BFE4490D}" dt="2021-09-30T15:14:05.031" v="5127" actId="1076"/>
          <ac:spMkLst>
            <pc:docMk/>
            <pc:sldMk cId="224625316" sldId="293"/>
            <ac:spMk id="3" creationId="{8D32C681-5CD7-4938-8317-84C85D4D6E43}"/>
          </ac:spMkLst>
        </pc:spChg>
        <pc:spChg chg="add del mod">
          <ac:chgData name="sheikha juma" userId="608ad1f2e48bc868" providerId="LiveId" clId="{7840D76E-D93E-4B8E-8AB4-6BA5BFE4490D}" dt="2021-09-30T14:37:52.733" v="4717" actId="478"/>
          <ac:spMkLst>
            <pc:docMk/>
            <pc:sldMk cId="224625316" sldId="293"/>
            <ac:spMk id="5" creationId="{A4DB763F-98CD-4D79-93DC-567863BBDD56}"/>
          </ac:spMkLst>
        </pc:spChg>
        <pc:spChg chg="add del mod">
          <ac:chgData name="sheikha juma" userId="608ad1f2e48bc868" providerId="LiveId" clId="{7840D76E-D93E-4B8E-8AB4-6BA5BFE4490D}" dt="2021-09-30T14:37:52.733" v="4717" actId="478"/>
          <ac:spMkLst>
            <pc:docMk/>
            <pc:sldMk cId="224625316" sldId="293"/>
            <ac:spMk id="6" creationId="{8EAA922B-F639-48D2-9BA1-BA630D4B0B98}"/>
          </ac:spMkLst>
        </pc:spChg>
        <pc:spChg chg="add mod">
          <ac:chgData name="sheikha juma" userId="608ad1f2e48bc868" providerId="LiveId" clId="{7840D76E-D93E-4B8E-8AB4-6BA5BFE4490D}" dt="2021-09-30T15:15:19.535" v="5166" actId="20577"/>
          <ac:spMkLst>
            <pc:docMk/>
            <pc:sldMk cId="224625316" sldId="293"/>
            <ac:spMk id="7" creationId="{3C218DD8-22E8-470F-9669-BFDF93B1E034}"/>
          </ac:spMkLst>
        </pc:spChg>
        <pc:spChg chg="add mod">
          <ac:chgData name="sheikha juma" userId="608ad1f2e48bc868" providerId="LiveId" clId="{7840D76E-D93E-4B8E-8AB4-6BA5BFE4490D}" dt="2021-09-30T14:38:17.904" v="4725"/>
          <ac:spMkLst>
            <pc:docMk/>
            <pc:sldMk cId="224625316" sldId="293"/>
            <ac:spMk id="8" creationId="{F9AB4D34-9681-4F76-8423-7C798BD63ACA}"/>
          </ac:spMkLst>
        </pc:spChg>
        <pc:spChg chg="mod">
          <ac:chgData name="sheikha juma" userId="608ad1f2e48bc868" providerId="LiveId" clId="{7840D76E-D93E-4B8E-8AB4-6BA5BFE4490D}" dt="2021-09-30T14:38:17.904" v="4725"/>
          <ac:spMkLst>
            <pc:docMk/>
            <pc:sldMk cId="224625316" sldId="293"/>
            <ac:spMk id="12" creationId="{2746E220-6B56-4DF8-A03A-549EBAA55801}"/>
          </ac:spMkLst>
        </pc:spChg>
        <pc:spChg chg="add mod">
          <ac:chgData name="sheikha juma" userId="608ad1f2e48bc868" providerId="LiveId" clId="{7840D76E-D93E-4B8E-8AB4-6BA5BFE4490D}" dt="2021-09-30T15:14:26.756" v="5132" actId="1076"/>
          <ac:spMkLst>
            <pc:docMk/>
            <pc:sldMk cId="224625316" sldId="293"/>
            <ac:spMk id="13" creationId="{C7B8B149-F79E-407D-B5E7-F1243E8B283F}"/>
          </ac:spMkLst>
        </pc:spChg>
        <pc:spChg chg="add mod">
          <ac:chgData name="sheikha juma" userId="608ad1f2e48bc868" providerId="LiveId" clId="{7840D76E-D93E-4B8E-8AB4-6BA5BFE4490D}" dt="2021-09-30T14:50:30.264" v="4824" actId="1076"/>
          <ac:spMkLst>
            <pc:docMk/>
            <pc:sldMk cId="224625316" sldId="293"/>
            <ac:spMk id="14" creationId="{96D448F9-A405-43E8-8EC4-06571AA749F9}"/>
          </ac:spMkLst>
        </pc:spChg>
        <pc:spChg chg="add mod">
          <ac:chgData name="sheikha juma" userId="608ad1f2e48bc868" providerId="LiveId" clId="{7840D76E-D93E-4B8E-8AB4-6BA5BFE4490D}" dt="2021-09-30T15:15:24.620" v="5167" actId="20577"/>
          <ac:spMkLst>
            <pc:docMk/>
            <pc:sldMk cId="224625316" sldId="293"/>
            <ac:spMk id="15" creationId="{7C97BE78-6E43-4FDC-82BE-A1E968542953}"/>
          </ac:spMkLst>
        </pc:spChg>
        <pc:spChg chg="add mod">
          <ac:chgData name="sheikha juma" userId="608ad1f2e48bc868" providerId="LiveId" clId="{7840D76E-D93E-4B8E-8AB4-6BA5BFE4490D}" dt="2021-09-30T15:15:29.730" v="5168" actId="20577"/>
          <ac:spMkLst>
            <pc:docMk/>
            <pc:sldMk cId="224625316" sldId="293"/>
            <ac:spMk id="16" creationId="{7A4627D9-FB5D-4084-9164-9376EF287980}"/>
          </ac:spMkLst>
        </pc:spChg>
        <pc:spChg chg="add mod">
          <ac:chgData name="sheikha juma" userId="608ad1f2e48bc868" providerId="LiveId" clId="{7840D76E-D93E-4B8E-8AB4-6BA5BFE4490D}" dt="2021-09-30T15:15:34.502" v="5170" actId="20577"/>
          <ac:spMkLst>
            <pc:docMk/>
            <pc:sldMk cId="224625316" sldId="293"/>
            <ac:spMk id="17" creationId="{CFD91B1C-CCC9-4C0B-BF18-E9F2F6ABF408}"/>
          </ac:spMkLst>
        </pc:spChg>
        <pc:spChg chg="add mod">
          <ac:chgData name="sheikha juma" userId="608ad1f2e48bc868" providerId="LiveId" clId="{7840D76E-D93E-4B8E-8AB4-6BA5BFE4490D}" dt="2021-09-30T15:02:24.944" v="4915" actId="1076"/>
          <ac:spMkLst>
            <pc:docMk/>
            <pc:sldMk cId="224625316" sldId="293"/>
            <ac:spMk id="18" creationId="{A6CEEF71-AE52-41C8-9656-B23155875D21}"/>
          </ac:spMkLst>
        </pc:spChg>
        <pc:spChg chg="add mod">
          <ac:chgData name="sheikha juma" userId="608ad1f2e48bc868" providerId="LiveId" clId="{7840D76E-D93E-4B8E-8AB4-6BA5BFE4490D}" dt="2021-09-30T14:48:05.188" v="4816" actId="164"/>
          <ac:spMkLst>
            <pc:docMk/>
            <pc:sldMk cId="224625316" sldId="293"/>
            <ac:spMk id="20" creationId="{C69E42EE-93B5-4067-B32C-2383E4BDF1A2}"/>
          </ac:spMkLst>
        </pc:spChg>
        <pc:spChg chg="add mod">
          <ac:chgData name="sheikha juma" userId="608ad1f2e48bc868" providerId="LiveId" clId="{7840D76E-D93E-4B8E-8AB4-6BA5BFE4490D}" dt="2021-09-30T15:11:23.667" v="5052" actId="20577"/>
          <ac:spMkLst>
            <pc:docMk/>
            <pc:sldMk cId="224625316" sldId="293"/>
            <ac:spMk id="21" creationId="{182D1596-A969-418D-90AF-AB2A7A2AAB2C}"/>
          </ac:spMkLst>
        </pc:spChg>
        <pc:spChg chg="mod">
          <ac:chgData name="sheikha juma" userId="608ad1f2e48bc868" providerId="LiveId" clId="{7840D76E-D93E-4B8E-8AB4-6BA5BFE4490D}" dt="2021-09-30T15:02:35.095" v="4918" actId="14100"/>
          <ac:spMkLst>
            <pc:docMk/>
            <pc:sldMk cId="224625316" sldId="293"/>
            <ac:spMk id="26" creationId="{8549843C-554D-4FDE-A7B0-F3A5DDC0F9E9}"/>
          </ac:spMkLst>
        </pc:spChg>
        <pc:spChg chg="add del mod">
          <ac:chgData name="sheikha juma" userId="608ad1f2e48bc868" providerId="LiveId" clId="{7840D76E-D93E-4B8E-8AB4-6BA5BFE4490D}" dt="2021-09-30T15:07:47.421" v="4997" actId="478"/>
          <ac:spMkLst>
            <pc:docMk/>
            <pc:sldMk cId="224625316" sldId="293"/>
            <ac:spMk id="28" creationId="{A5B151C0-2CD5-4EB3-B150-E56CE7BDB246}"/>
          </ac:spMkLst>
        </pc:spChg>
        <pc:spChg chg="add mod">
          <ac:chgData name="sheikha juma" userId="608ad1f2e48bc868" providerId="LiveId" clId="{7840D76E-D93E-4B8E-8AB4-6BA5BFE4490D}" dt="2021-09-30T15:15:48.333" v="5171" actId="164"/>
          <ac:spMkLst>
            <pc:docMk/>
            <pc:sldMk cId="224625316" sldId="293"/>
            <ac:spMk id="29" creationId="{3C6991E8-6D40-4642-B643-D326CFCF259B}"/>
          </ac:spMkLst>
        </pc:spChg>
        <pc:spChg chg="add mod">
          <ac:chgData name="sheikha juma" userId="608ad1f2e48bc868" providerId="LiveId" clId="{7840D76E-D93E-4B8E-8AB4-6BA5BFE4490D}" dt="2021-09-30T15:15:48.333" v="5171" actId="164"/>
          <ac:spMkLst>
            <pc:docMk/>
            <pc:sldMk cId="224625316" sldId="293"/>
            <ac:spMk id="30" creationId="{1BAE52F0-7FA7-4073-9FB2-453A32C4E6A7}"/>
          </ac:spMkLst>
        </pc:spChg>
        <pc:spChg chg="add mod">
          <ac:chgData name="sheikha juma" userId="608ad1f2e48bc868" providerId="LiveId" clId="{7840D76E-D93E-4B8E-8AB4-6BA5BFE4490D}" dt="2021-09-30T15:15:48.333" v="5171" actId="164"/>
          <ac:spMkLst>
            <pc:docMk/>
            <pc:sldMk cId="224625316" sldId="293"/>
            <ac:spMk id="31" creationId="{1225E5DF-9DE6-4719-9952-80E7CEFCF4CD}"/>
          </ac:spMkLst>
        </pc:spChg>
        <pc:grpChg chg="add del mod">
          <ac:chgData name="sheikha juma" userId="608ad1f2e48bc868" providerId="LiveId" clId="{7840D76E-D93E-4B8E-8AB4-6BA5BFE4490D}" dt="2021-09-30T14:50:24.749" v="4821" actId="21"/>
          <ac:grpSpMkLst>
            <pc:docMk/>
            <pc:sldMk cId="224625316" sldId="293"/>
            <ac:grpSpMk id="10" creationId="{111597E7-C1D4-4FB8-A784-B739FD850E78}"/>
          </ac:grpSpMkLst>
        </pc:grpChg>
        <pc:grpChg chg="add mod ord">
          <ac:chgData name="sheikha juma" userId="608ad1f2e48bc868" providerId="LiveId" clId="{7840D76E-D93E-4B8E-8AB4-6BA5BFE4490D}" dt="2021-09-30T14:48:05.188" v="4816" actId="164"/>
          <ac:grpSpMkLst>
            <pc:docMk/>
            <pc:sldMk cId="224625316" sldId="293"/>
            <ac:grpSpMk id="19" creationId="{52651748-181E-4AD3-B111-DA5BC74F0E59}"/>
          </ac:grpSpMkLst>
        </pc:grpChg>
        <pc:grpChg chg="add mod">
          <ac:chgData name="sheikha juma" userId="608ad1f2e48bc868" providerId="LiveId" clId="{7840D76E-D93E-4B8E-8AB4-6BA5BFE4490D}" dt="2021-09-30T14:53:52.971" v="4844" actId="164"/>
          <ac:grpSpMkLst>
            <pc:docMk/>
            <pc:sldMk cId="224625316" sldId="293"/>
            <ac:grpSpMk id="23" creationId="{E0DD0DAC-BB91-4439-A205-782FDF861896}"/>
          </ac:grpSpMkLst>
        </pc:grpChg>
        <pc:grpChg chg="add mod">
          <ac:chgData name="sheikha juma" userId="608ad1f2e48bc868" providerId="LiveId" clId="{7840D76E-D93E-4B8E-8AB4-6BA5BFE4490D}" dt="2021-09-30T14:53:52.971" v="4844" actId="164"/>
          <ac:grpSpMkLst>
            <pc:docMk/>
            <pc:sldMk cId="224625316" sldId="293"/>
            <ac:grpSpMk id="24" creationId="{7B0C1322-990B-4B3F-AA85-CAF95584B155}"/>
          </ac:grpSpMkLst>
        </pc:grpChg>
        <pc:grpChg chg="add mod">
          <ac:chgData name="sheikha juma" userId="608ad1f2e48bc868" providerId="LiveId" clId="{7840D76E-D93E-4B8E-8AB4-6BA5BFE4490D}" dt="2021-09-30T15:15:48.333" v="5171" actId="164"/>
          <ac:grpSpMkLst>
            <pc:docMk/>
            <pc:sldMk cId="224625316" sldId="293"/>
            <ac:grpSpMk id="27" creationId="{3B8C7441-4A29-420B-AE55-AD53DE02D883}"/>
          </ac:grpSpMkLst>
        </pc:grpChg>
        <pc:grpChg chg="add mod">
          <ac:chgData name="sheikha juma" userId="608ad1f2e48bc868" providerId="LiveId" clId="{7840D76E-D93E-4B8E-8AB4-6BA5BFE4490D}" dt="2021-09-30T15:15:48.333" v="5171" actId="164"/>
          <ac:grpSpMkLst>
            <pc:docMk/>
            <pc:sldMk cId="224625316" sldId="293"/>
            <ac:grpSpMk id="32" creationId="{FA067733-9390-4B23-80D5-4228F066D5E8}"/>
          </ac:grpSpMkLst>
        </pc:grpChg>
        <pc:picChg chg="add del mod">
          <ac:chgData name="sheikha juma" userId="608ad1f2e48bc868" providerId="LiveId" clId="{7840D76E-D93E-4B8E-8AB4-6BA5BFE4490D}" dt="2021-09-30T14:48:10.241" v="4818" actId="478"/>
          <ac:picMkLst>
            <pc:docMk/>
            <pc:sldMk cId="224625316" sldId="293"/>
            <ac:picMk id="4" creationId="{69DE4677-CDAE-4778-9F44-4E64C1AFC324}"/>
          </ac:picMkLst>
        </pc:picChg>
        <pc:picChg chg="add del mod">
          <ac:chgData name="sheikha juma" userId="608ad1f2e48bc868" providerId="LiveId" clId="{7840D76E-D93E-4B8E-8AB4-6BA5BFE4490D}" dt="2021-09-30T14:50:16.025" v="4819" actId="478"/>
          <ac:picMkLst>
            <pc:docMk/>
            <pc:sldMk cId="224625316" sldId="293"/>
            <ac:picMk id="9" creationId="{178A9912-CE4C-4783-B034-3FEC5CD4AFEF}"/>
          </ac:picMkLst>
        </pc:picChg>
        <pc:picChg chg="mod">
          <ac:chgData name="sheikha juma" userId="608ad1f2e48bc868" providerId="LiveId" clId="{7840D76E-D93E-4B8E-8AB4-6BA5BFE4490D}" dt="2021-09-30T14:38:17.904" v="4725"/>
          <ac:picMkLst>
            <pc:docMk/>
            <pc:sldMk cId="224625316" sldId="293"/>
            <ac:picMk id="11" creationId="{781CE612-A06D-46B7-ACFD-D1B03B556AE9}"/>
          </ac:picMkLst>
        </pc:picChg>
        <pc:picChg chg="add mod modCrop">
          <ac:chgData name="sheikha juma" userId="608ad1f2e48bc868" providerId="LiveId" clId="{7840D76E-D93E-4B8E-8AB4-6BA5BFE4490D}" dt="2021-09-30T14:48:05.188" v="4816" actId="164"/>
          <ac:picMkLst>
            <pc:docMk/>
            <pc:sldMk cId="224625316" sldId="293"/>
            <ac:picMk id="22" creationId="{045B5B70-657C-42DB-A2A7-D456C17DD344}"/>
          </ac:picMkLst>
        </pc:picChg>
        <pc:picChg chg="mod">
          <ac:chgData name="sheikha juma" userId="608ad1f2e48bc868" providerId="LiveId" clId="{7840D76E-D93E-4B8E-8AB4-6BA5BFE4490D}" dt="2021-09-30T15:02:42.742" v="4921" actId="1038"/>
          <ac:picMkLst>
            <pc:docMk/>
            <pc:sldMk cId="224625316" sldId="293"/>
            <ac:picMk id="25" creationId="{AB30BC3D-C805-467C-AEB1-D9A74C30C0BF}"/>
          </ac:picMkLst>
        </pc:picChg>
      </pc:sldChg>
      <pc:sldChg chg="modSp del mod">
        <pc:chgData name="sheikha juma" userId="608ad1f2e48bc868" providerId="LiveId" clId="{7840D76E-D93E-4B8E-8AB4-6BA5BFE4490D}" dt="2021-09-30T04:30:14.755" v="4436" actId="47"/>
        <pc:sldMkLst>
          <pc:docMk/>
          <pc:sldMk cId="0" sldId="294"/>
        </pc:sldMkLst>
        <pc:picChg chg="mod">
          <ac:chgData name="sheikha juma" userId="608ad1f2e48bc868" providerId="LiveId" clId="{7840D76E-D93E-4B8E-8AB4-6BA5BFE4490D}" dt="2021-09-29T16:00:47.788" v="2369" actId="14100"/>
          <ac:picMkLst>
            <pc:docMk/>
            <pc:sldMk cId="0" sldId="294"/>
            <ac:picMk id="10" creationId="{C1F33B0D-F1C7-4C8A-AC66-A297AA7F809D}"/>
          </ac:picMkLst>
        </pc:picChg>
        <pc:picChg chg="mod">
          <ac:chgData name="sheikha juma" userId="608ad1f2e48bc868" providerId="LiveId" clId="{7840D76E-D93E-4B8E-8AB4-6BA5BFE4490D}" dt="2021-09-29T16:00:47.788" v="2369" actId="14100"/>
          <ac:picMkLst>
            <pc:docMk/>
            <pc:sldMk cId="0" sldId="294"/>
            <ac:picMk id="11" creationId="{DE97E146-2FBF-43DA-8047-CCB86CBE5078}"/>
          </ac:picMkLst>
        </pc:picChg>
        <pc:picChg chg="mod">
          <ac:chgData name="sheikha juma" userId="608ad1f2e48bc868" providerId="LiveId" clId="{7840D76E-D93E-4B8E-8AB4-6BA5BFE4490D}" dt="2021-09-29T16:00:47.788" v="2369" actId="14100"/>
          <ac:picMkLst>
            <pc:docMk/>
            <pc:sldMk cId="0" sldId="294"/>
            <ac:picMk id="12" creationId="{A303CB2B-9830-4F12-B173-CCB39A67055B}"/>
          </ac:picMkLst>
        </pc:picChg>
      </pc:sldChg>
      <pc:sldChg chg="addSp delSp modSp new del mod">
        <pc:chgData name="sheikha juma" userId="608ad1f2e48bc868" providerId="LiveId" clId="{7840D76E-D93E-4B8E-8AB4-6BA5BFE4490D}" dt="2021-09-30T16:04:35.920" v="5261" actId="47"/>
        <pc:sldMkLst>
          <pc:docMk/>
          <pc:sldMk cId="1254212305" sldId="294"/>
        </pc:sldMkLst>
        <pc:spChg chg="del">
          <ac:chgData name="sheikha juma" userId="608ad1f2e48bc868" providerId="LiveId" clId="{7840D76E-D93E-4B8E-8AB4-6BA5BFE4490D}" dt="2021-09-30T15:08:04.586" v="4999" actId="478"/>
          <ac:spMkLst>
            <pc:docMk/>
            <pc:sldMk cId="1254212305" sldId="294"/>
            <ac:spMk id="2" creationId="{5D1976BD-C05E-4261-8121-74E980FD39AC}"/>
          </ac:spMkLst>
        </pc:spChg>
        <pc:spChg chg="add del mod">
          <ac:chgData name="sheikha juma" userId="608ad1f2e48bc868" providerId="LiveId" clId="{7840D76E-D93E-4B8E-8AB4-6BA5BFE4490D}" dt="2021-09-30T15:20:50.310" v="5194" actId="20577"/>
          <ac:spMkLst>
            <pc:docMk/>
            <pc:sldMk cId="1254212305" sldId="294"/>
            <ac:spMk id="7" creationId="{41AB7DBA-9A61-4113-8BEF-85F2198BC814}"/>
          </ac:spMkLst>
        </pc:spChg>
        <pc:spChg chg="mod">
          <ac:chgData name="sheikha juma" userId="608ad1f2e48bc868" providerId="LiveId" clId="{7840D76E-D93E-4B8E-8AB4-6BA5BFE4490D}" dt="2021-09-30T15:08:11.492" v="5000"/>
          <ac:spMkLst>
            <pc:docMk/>
            <pc:sldMk cId="1254212305" sldId="294"/>
            <ac:spMk id="9" creationId="{AFB54097-393D-437F-A971-BCAF38C8C02F}"/>
          </ac:spMkLst>
        </pc:spChg>
        <pc:spChg chg="mod">
          <ac:chgData name="sheikha juma" userId="608ad1f2e48bc868" providerId="LiveId" clId="{7840D76E-D93E-4B8E-8AB4-6BA5BFE4490D}" dt="2021-09-30T15:21:12.532" v="5200" actId="20577"/>
          <ac:spMkLst>
            <pc:docMk/>
            <pc:sldMk cId="1254212305" sldId="294"/>
            <ac:spMk id="10" creationId="{4A4BD476-49C6-410D-84C0-5C24CB14B882}"/>
          </ac:spMkLst>
        </pc:spChg>
        <pc:spChg chg="mod">
          <ac:chgData name="sheikha juma" userId="608ad1f2e48bc868" providerId="LiveId" clId="{7840D76E-D93E-4B8E-8AB4-6BA5BFE4490D}" dt="2021-09-30T15:08:11.492" v="5000"/>
          <ac:spMkLst>
            <pc:docMk/>
            <pc:sldMk cId="1254212305" sldId="294"/>
            <ac:spMk id="12" creationId="{6864CCB2-6B29-499A-B013-7DC7EC5800C7}"/>
          </ac:spMkLst>
        </pc:spChg>
        <pc:spChg chg="mod">
          <ac:chgData name="sheikha juma" userId="608ad1f2e48bc868" providerId="LiveId" clId="{7840D76E-D93E-4B8E-8AB4-6BA5BFE4490D}" dt="2021-09-30T15:09:22.497" v="5031" actId="20577"/>
          <ac:spMkLst>
            <pc:docMk/>
            <pc:sldMk cId="1254212305" sldId="294"/>
            <ac:spMk id="13" creationId="{3C0DDC79-26B6-40DC-A1CB-9B466BC1F662}"/>
          </ac:spMkLst>
        </pc:spChg>
        <pc:spChg chg="del mod">
          <ac:chgData name="sheikha juma" userId="608ad1f2e48bc868" providerId="LiveId" clId="{7840D76E-D93E-4B8E-8AB4-6BA5BFE4490D}" dt="2021-09-30T15:08:18.028" v="5001" actId="478"/>
          <ac:spMkLst>
            <pc:docMk/>
            <pc:sldMk cId="1254212305" sldId="294"/>
            <ac:spMk id="14" creationId="{D8520FD2-7920-4176-B008-1775AB9BDCBF}"/>
          </ac:spMkLst>
        </pc:spChg>
        <pc:spChg chg="mod">
          <ac:chgData name="sheikha juma" userId="608ad1f2e48bc868" providerId="LiveId" clId="{7840D76E-D93E-4B8E-8AB4-6BA5BFE4490D}" dt="2021-09-30T15:09:31.604" v="5041" actId="20577"/>
          <ac:spMkLst>
            <pc:docMk/>
            <pc:sldMk cId="1254212305" sldId="294"/>
            <ac:spMk id="15" creationId="{2E9FF7F0-DD1B-4F98-8B8F-46C303F9B6E4}"/>
          </ac:spMkLst>
        </pc:spChg>
        <pc:spChg chg="del mod">
          <ac:chgData name="sheikha juma" userId="608ad1f2e48bc868" providerId="LiveId" clId="{7840D76E-D93E-4B8E-8AB4-6BA5BFE4490D}" dt="2021-09-30T15:09:37.748" v="5043" actId="478"/>
          <ac:spMkLst>
            <pc:docMk/>
            <pc:sldMk cId="1254212305" sldId="294"/>
            <ac:spMk id="16" creationId="{36016592-E158-4125-998A-4C4E683A8DA0}"/>
          </ac:spMkLst>
        </pc:spChg>
        <pc:spChg chg="del mod">
          <ac:chgData name="sheikha juma" userId="608ad1f2e48bc868" providerId="LiveId" clId="{7840D76E-D93E-4B8E-8AB4-6BA5BFE4490D}" dt="2021-09-30T15:09:35.301" v="5042" actId="478"/>
          <ac:spMkLst>
            <pc:docMk/>
            <pc:sldMk cId="1254212305" sldId="294"/>
            <ac:spMk id="17" creationId="{7B39EE88-6077-4ABC-B4FF-70CC4685314B}"/>
          </ac:spMkLst>
        </pc:spChg>
        <pc:spChg chg="del mod">
          <ac:chgData name="sheikha juma" userId="608ad1f2e48bc868" providerId="LiveId" clId="{7840D76E-D93E-4B8E-8AB4-6BA5BFE4490D}" dt="2021-09-30T15:21:02.550" v="5198" actId="478"/>
          <ac:spMkLst>
            <pc:docMk/>
            <pc:sldMk cId="1254212305" sldId="294"/>
            <ac:spMk id="18" creationId="{0C11788B-10FA-4417-8CB1-D3943838EEFA}"/>
          </ac:spMkLst>
        </pc:spChg>
        <pc:spChg chg="add del mod">
          <ac:chgData name="sheikha juma" userId="608ad1f2e48bc868" providerId="LiveId" clId="{7840D76E-D93E-4B8E-8AB4-6BA5BFE4490D}" dt="2021-09-30T15:09:16.229" v="5028" actId="478"/>
          <ac:spMkLst>
            <pc:docMk/>
            <pc:sldMk cId="1254212305" sldId="294"/>
            <ac:spMk id="19" creationId="{D62C1A22-B356-4E68-957A-2589C293FFA4}"/>
          </ac:spMkLst>
        </pc:spChg>
        <pc:spChg chg="add mod">
          <ac:chgData name="sheikha juma" userId="608ad1f2e48bc868" providerId="LiveId" clId="{7840D76E-D93E-4B8E-8AB4-6BA5BFE4490D}" dt="2021-09-30T15:21:07.185" v="5199" actId="1076"/>
          <ac:spMkLst>
            <pc:docMk/>
            <pc:sldMk cId="1254212305" sldId="294"/>
            <ac:spMk id="20" creationId="{998E9B07-676E-45DD-A51A-7F49AB460E0D}"/>
          </ac:spMkLst>
        </pc:spChg>
        <pc:grpChg chg="add mod">
          <ac:chgData name="sheikha juma" userId="608ad1f2e48bc868" providerId="LiveId" clId="{7840D76E-D93E-4B8E-8AB4-6BA5BFE4490D}" dt="2021-09-30T15:19:55.600" v="5192" actId="164"/>
          <ac:grpSpMkLst>
            <pc:docMk/>
            <pc:sldMk cId="1254212305" sldId="294"/>
            <ac:grpSpMk id="3" creationId="{BCB3258A-1BB9-4ECC-A6B2-876A66DB194D}"/>
          </ac:grpSpMkLst>
        </pc:grpChg>
        <pc:grpChg chg="mod">
          <ac:chgData name="sheikha juma" userId="608ad1f2e48bc868" providerId="LiveId" clId="{7840D76E-D93E-4B8E-8AB4-6BA5BFE4490D}" dt="2021-09-30T15:08:11.492" v="5000"/>
          <ac:grpSpMkLst>
            <pc:docMk/>
            <pc:sldMk cId="1254212305" sldId="294"/>
            <ac:grpSpMk id="4" creationId="{C15D2848-99C3-4785-8732-6D6D41EA6CFE}"/>
          </ac:grpSpMkLst>
        </pc:grpChg>
        <pc:grpChg chg="add del mod">
          <ac:chgData name="sheikha juma" userId="608ad1f2e48bc868" providerId="LiveId" clId="{7840D76E-D93E-4B8E-8AB4-6BA5BFE4490D}" dt="2021-09-30T15:08:28.156" v="5005" actId="478"/>
          <ac:grpSpMkLst>
            <pc:docMk/>
            <pc:sldMk cId="1254212305" sldId="294"/>
            <ac:grpSpMk id="5" creationId="{F42E3068-6AD2-4A4E-9284-55D95F4071F5}"/>
          </ac:grpSpMkLst>
        </pc:grpChg>
        <pc:grpChg chg="mod">
          <ac:chgData name="sheikha juma" userId="608ad1f2e48bc868" providerId="LiveId" clId="{7840D76E-D93E-4B8E-8AB4-6BA5BFE4490D}" dt="2021-09-30T15:08:11.492" v="5000"/>
          <ac:grpSpMkLst>
            <pc:docMk/>
            <pc:sldMk cId="1254212305" sldId="294"/>
            <ac:grpSpMk id="8" creationId="{BB9A47D3-BAF2-4EF6-9EE6-718F26E0A45A}"/>
          </ac:grpSpMkLst>
        </pc:grpChg>
        <pc:grpChg chg="add del mod">
          <ac:chgData name="sheikha juma" userId="608ad1f2e48bc868" providerId="LiveId" clId="{7840D76E-D93E-4B8E-8AB4-6BA5BFE4490D}" dt="2021-09-30T16:03:33.281" v="5258" actId="478"/>
          <ac:grpSpMkLst>
            <pc:docMk/>
            <pc:sldMk cId="1254212305" sldId="294"/>
            <ac:grpSpMk id="21" creationId="{72A582A1-96CA-4549-A435-C94ADC6E2E2F}"/>
          </ac:grpSpMkLst>
        </pc:grpChg>
        <pc:picChg chg="del mod">
          <ac:chgData name="sheikha juma" userId="608ad1f2e48bc868" providerId="LiveId" clId="{7840D76E-D93E-4B8E-8AB4-6BA5BFE4490D}" dt="2021-09-30T15:08:28.156" v="5005" actId="478"/>
          <ac:picMkLst>
            <pc:docMk/>
            <pc:sldMk cId="1254212305" sldId="294"/>
            <ac:picMk id="6" creationId="{7E8217F6-0138-4505-B758-749EA60AF755}"/>
          </ac:picMkLst>
        </pc:picChg>
        <pc:picChg chg="mod">
          <ac:chgData name="sheikha juma" userId="608ad1f2e48bc868" providerId="LiveId" clId="{7840D76E-D93E-4B8E-8AB4-6BA5BFE4490D}" dt="2021-09-30T15:08:11.492" v="5000"/>
          <ac:picMkLst>
            <pc:docMk/>
            <pc:sldMk cId="1254212305" sldId="294"/>
            <ac:picMk id="11" creationId="{E0B32286-EFAF-4197-A5B4-6AE2ADC4329A}"/>
          </ac:picMkLst>
        </pc:picChg>
      </pc:sldChg>
      <pc:sldChg chg="new del">
        <pc:chgData name="sheikha juma" userId="608ad1f2e48bc868" providerId="LiveId" clId="{7840D76E-D93E-4B8E-8AB4-6BA5BFE4490D}" dt="2021-09-30T16:04:32.882" v="5260" actId="47"/>
        <pc:sldMkLst>
          <pc:docMk/>
          <pc:sldMk cId="3425112350" sldId="295"/>
        </pc:sldMkLst>
      </pc:sldChg>
      <pc:sldMasterChg chg="delSldLayout modSldLayout">
        <pc:chgData name="sheikha juma" userId="608ad1f2e48bc868" providerId="LiveId" clId="{7840D76E-D93E-4B8E-8AB4-6BA5BFE4490D}" dt="2021-09-30T04:30:45.658" v="4455" actId="47"/>
        <pc:sldMasterMkLst>
          <pc:docMk/>
          <pc:sldMasterMk cId="0" sldId="2147483674"/>
        </pc:sldMasterMkLst>
        <pc:sldLayoutChg chg="modSp mod">
          <pc:chgData name="sheikha juma" userId="608ad1f2e48bc868" providerId="LiveId" clId="{7840D76E-D93E-4B8E-8AB4-6BA5BFE4490D}" dt="2021-09-29T14:44:10.757" v="917" actId="1076"/>
          <pc:sldLayoutMkLst>
            <pc:docMk/>
            <pc:sldMasterMk cId="0" sldId="2147483674"/>
            <pc:sldLayoutMk cId="0" sldId="2147483652"/>
          </pc:sldLayoutMkLst>
          <pc:spChg chg="mod">
            <ac:chgData name="sheikha juma" userId="608ad1f2e48bc868" providerId="LiveId" clId="{7840D76E-D93E-4B8E-8AB4-6BA5BFE4490D}" dt="2021-09-29T14:44:10.757" v="917" actId="1076"/>
            <ac:spMkLst>
              <pc:docMk/>
              <pc:sldMasterMk cId="0" sldId="2147483674"/>
              <pc:sldLayoutMk cId="0" sldId="2147483652"/>
              <ac:spMk id="63" creationId="{00000000-0000-0000-0000-000000000000}"/>
            </ac:spMkLst>
          </pc:spChg>
          <pc:grpChg chg="mod">
            <ac:chgData name="sheikha juma" userId="608ad1f2e48bc868" providerId="LiveId" clId="{7840D76E-D93E-4B8E-8AB4-6BA5BFE4490D}" dt="2021-09-29T14:44:07.404" v="916" actId="1076"/>
            <ac:grpSpMkLst>
              <pc:docMk/>
              <pc:sldMasterMk cId="0" sldId="2147483674"/>
              <pc:sldLayoutMk cId="0" sldId="2147483652"/>
              <ac:grpSpMk id="61" creationId="{00000000-0000-0000-0000-000000000000}"/>
            </ac:grpSpMkLst>
          </pc:grpChg>
        </pc:sldLayoutChg>
        <pc:sldLayoutChg chg="del">
          <pc:chgData name="sheikha juma" userId="608ad1f2e48bc868" providerId="LiveId" clId="{7840D76E-D93E-4B8E-8AB4-6BA5BFE4490D}" dt="2021-09-30T04:30:45.658" v="4455" actId="47"/>
          <pc:sldLayoutMkLst>
            <pc:docMk/>
            <pc:sldMasterMk cId="0" sldId="2147483674"/>
            <pc:sldLayoutMk cId="0" sldId="2147483656"/>
          </pc:sldLayoutMkLst>
        </pc:sldLayoutChg>
        <pc:sldLayoutChg chg="del">
          <pc:chgData name="sheikha juma" userId="608ad1f2e48bc868" providerId="LiveId" clId="{7840D76E-D93E-4B8E-8AB4-6BA5BFE4490D}" dt="2021-09-30T04:30:43.434" v="4454" actId="47"/>
          <pc:sldLayoutMkLst>
            <pc:docMk/>
            <pc:sldMasterMk cId="0" sldId="2147483674"/>
            <pc:sldLayoutMk cId="0" sldId="2147483657"/>
          </pc:sldLayoutMkLst>
        </pc:sldLayoutChg>
        <pc:sldLayoutChg chg="del">
          <pc:chgData name="sheikha juma" userId="608ad1f2e48bc868" providerId="LiveId" clId="{7840D76E-D93E-4B8E-8AB4-6BA5BFE4490D}" dt="2021-09-30T04:30:25.830" v="4441" actId="47"/>
          <pc:sldLayoutMkLst>
            <pc:docMk/>
            <pc:sldMasterMk cId="0" sldId="2147483674"/>
            <pc:sldLayoutMk cId="0" sldId="2147483665"/>
          </pc:sldLayoutMkLst>
        </pc:sldLayoutChg>
        <pc:sldLayoutChg chg="del">
          <pc:chgData name="sheikha juma" userId="608ad1f2e48bc868" providerId="LiveId" clId="{7840D76E-D93E-4B8E-8AB4-6BA5BFE4490D}" dt="2021-09-30T04:30:22.707" v="4439" actId="47"/>
          <pc:sldLayoutMkLst>
            <pc:docMk/>
            <pc:sldMasterMk cId="0" sldId="2147483674"/>
            <pc:sldLayoutMk cId="0" sldId="214748367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e3433f092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e3433f0922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e3960b5c39_0_4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e3960b5c39_0_4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e3433f0922_0_19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Google Shape;461;ge3433f0922_0_19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e3960b5c39_0_9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Google Shape;566;ge3960b5c39_0_9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e3433f0922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e3433f0922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ge3960b5c39_0_4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7" name="Google Shape;757;ge3960b5c39_0_4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Google Shape;2049;ge3a7fc9746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0" name="Google Shape;2050;ge3a7fc9746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ge3433f092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9" name="Google Shape;729;ge3433f0922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ge3960b5c39_0_7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9" name="Google Shape;849;ge3960b5c39_0_7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5" name="Google Shape;2105;ge3a7fc9746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6" name="Google Shape;2106;ge3a7fc9746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ge3960b5c39_0_7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4" name="Google Shape;794;ge3960b5c39_0_7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ge3960b5c39_0_1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5" name="Google Shape;905;ge3960b5c39_0_1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ge3960b5c39_0_10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5" name="Google Shape;1005;ge3960b5c39_0_10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ge3960b5c39_0_4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1" name="Google Shape;931;ge3960b5c39_0_4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" name="Google Shape;1136;ge3960b5c39_0_20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7" name="Google Shape;1137;ge3960b5c39_0_20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1" name="Google Shape;2271;ge3960b5c39_0_22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2" name="Google Shape;2272;ge3960b5c39_0_22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" name="Google Shape;2253;ge3960b5c39_0_2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4" name="Google Shape;2254;ge3960b5c39_0_21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7" name="Google Shape;2757;ge3433f0922_0_3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8" name="Google Shape;2758;ge3433f0922_0_3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96200" y="1422775"/>
            <a:ext cx="5819100" cy="243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96200" y="3890175"/>
            <a:ext cx="5447100" cy="47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12" name="Google Shape;12;p2"/>
            <p:cNvSpPr/>
            <p:nvPr/>
          </p:nvSpPr>
          <p:spPr>
            <a:xfrm>
              <a:off x="-827215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7786610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17079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 rot="7164735">
              <a:off x="1663379" y="4079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 rot="7164735">
              <a:off x="71799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 rot="729843">
              <a:off x="8653461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4601050" y="2514263"/>
            <a:ext cx="2978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title" idx="2" hasCustomPrompt="1"/>
          </p:nvPr>
        </p:nvSpPr>
        <p:spPr>
          <a:xfrm>
            <a:off x="4601050" y="970538"/>
            <a:ext cx="2970900" cy="1729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1" name="Google Shape;21;p3"/>
          <p:cNvSpPr txBox="1">
            <a:spLocks noGrp="1"/>
          </p:cNvSpPr>
          <p:nvPr>
            <p:ph type="subTitle" idx="1"/>
          </p:nvPr>
        </p:nvSpPr>
        <p:spPr>
          <a:xfrm>
            <a:off x="4601050" y="3482363"/>
            <a:ext cx="2490300" cy="69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22" name="Google Shape;22;p3"/>
          <p:cNvGrpSpPr/>
          <p:nvPr/>
        </p:nvGrpSpPr>
        <p:grpSpPr>
          <a:xfrm flipH="1">
            <a:off x="312565" y="-862025"/>
            <a:ext cx="9742935" cy="5829734"/>
            <a:chOff x="-827215" y="-862025"/>
            <a:chExt cx="9742935" cy="5829734"/>
          </a:xfrm>
        </p:grpSpPr>
        <p:sp>
          <p:nvSpPr>
            <p:cNvPr id="23" name="Google Shape;23;p3"/>
            <p:cNvSpPr/>
            <p:nvPr/>
          </p:nvSpPr>
          <p:spPr>
            <a:xfrm>
              <a:off x="-827215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417079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rot="7164735">
              <a:off x="1663379" y="4079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7164735">
              <a:off x="71799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rot="729843">
              <a:off x="8653461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29;p3"/>
          <p:cNvGrpSpPr/>
          <p:nvPr/>
        </p:nvGrpSpPr>
        <p:grpSpPr>
          <a:xfrm rot="10800000"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30" name="Google Shape;30;p3"/>
            <p:cNvSpPr/>
            <p:nvPr/>
          </p:nvSpPr>
          <p:spPr>
            <a:xfrm>
              <a:off x="-827215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>
              <a:off x="7786610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417079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rot="7164735">
              <a:off x="1663379" y="4079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7164735">
              <a:off x="71799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rot="729843">
              <a:off x="8653461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"/>
          <p:cNvSpPr txBox="1">
            <a:spLocks noGrp="1"/>
          </p:cNvSpPr>
          <p:nvPr>
            <p:ph type="title"/>
          </p:nvPr>
        </p:nvSpPr>
        <p:spPr>
          <a:xfrm>
            <a:off x="1402350" y="445025"/>
            <a:ext cx="7021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naheim"/>
              <a:buAutoNum type="arabicPeriod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9pPr>
          </a:lstStyle>
          <a:p>
            <a:endParaRPr/>
          </a:p>
        </p:txBody>
      </p:sp>
      <p:grpSp>
        <p:nvGrpSpPr>
          <p:cNvPr id="39" name="Google Shape;39;p4"/>
          <p:cNvGrpSpPr/>
          <p:nvPr/>
        </p:nvGrpSpPr>
        <p:grpSpPr>
          <a:xfrm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40" name="Google Shape;40;p4"/>
            <p:cNvSpPr/>
            <p:nvPr/>
          </p:nvSpPr>
          <p:spPr>
            <a:xfrm>
              <a:off x="-827215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1" name="Google Shape;41;p4"/>
            <p:cNvSpPr/>
            <p:nvPr/>
          </p:nvSpPr>
          <p:spPr>
            <a:xfrm>
              <a:off x="7786610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2" name="Google Shape;42;p4"/>
            <p:cNvSpPr/>
            <p:nvPr/>
          </p:nvSpPr>
          <p:spPr>
            <a:xfrm>
              <a:off x="417079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3" name="Google Shape;43;p4"/>
            <p:cNvSpPr/>
            <p:nvPr/>
          </p:nvSpPr>
          <p:spPr>
            <a:xfrm rot="7164735">
              <a:off x="1663379" y="4079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4" name="Google Shape;44;p4"/>
            <p:cNvSpPr/>
            <p:nvPr/>
          </p:nvSpPr>
          <p:spPr>
            <a:xfrm rot="7164735">
              <a:off x="71799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5" name="Google Shape;45;p4"/>
            <p:cNvSpPr/>
            <p:nvPr/>
          </p:nvSpPr>
          <p:spPr>
            <a:xfrm rot="729843">
              <a:off x="8653461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5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"/>
          <p:cNvSpPr txBox="1">
            <a:spLocks noGrp="1"/>
          </p:cNvSpPr>
          <p:nvPr>
            <p:ph type="subTitle" idx="1"/>
          </p:nvPr>
        </p:nvSpPr>
        <p:spPr>
          <a:xfrm>
            <a:off x="1365625" y="3416600"/>
            <a:ext cx="2569800" cy="9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5"/>
          <p:cNvSpPr txBox="1">
            <a:spLocks noGrp="1"/>
          </p:cNvSpPr>
          <p:nvPr>
            <p:ph type="subTitle" idx="2"/>
          </p:nvPr>
        </p:nvSpPr>
        <p:spPr>
          <a:xfrm>
            <a:off x="1245613" y="3034775"/>
            <a:ext cx="28098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l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50" name="Google Shape;50;p5"/>
          <p:cNvSpPr txBox="1">
            <a:spLocks noGrp="1"/>
          </p:cNvSpPr>
          <p:nvPr>
            <p:ph type="subTitle" idx="3"/>
          </p:nvPr>
        </p:nvSpPr>
        <p:spPr>
          <a:xfrm>
            <a:off x="5208625" y="3416600"/>
            <a:ext cx="2569800" cy="9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5"/>
          <p:cNvSpPr txBox="1">
            <a:spLocks noGrp="1"/>
          </p:cNvSpPr>
          <p:nvPr>
            <p:ph type="subTitle" idx="4"/>
          </p:nvPr>
        </p:nvSpPr>
        <p:spPr>
          <a:xfrm>
            <a:off x="5088588" y="3034775"/>
            <a:ext cx="28098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l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grpSp>
        <p:nvGrpSpPr>
          <p:cNvPr id="52" name="Google Shape;52;p5"/>
          <p:cNvGrpSpPr/>
          <p:nvPr/>
        </p:nvGrpSpPr>
        <p:grpSpPr>
          <a:xfrm flipH="1"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53" name="Google Shape;53;p5"/>
            <p:cNvSpPr/>
            <p:nvPr/>
          </p:nvSpPr>
          <p:spPr>
            <a:xfrm flipH="1">
              <a:off x="7786610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54" name="Google Shape;54;p5"/>
            <p:cNvSpPr/>
            <p:nvPr/>
          </p:nvSpPr>
          <p:spPr>
            <a:xfrm flipH="1">
              <a:off x="-827215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55" name="Google Shape;55;p5"/>
            <p:cNvSpPr/>
            <p:nvPr/>
          </p:nvSpPr>
          <p:spPr>
            <a:xfrm flipH="1">
              <a:off x="8701308" y="11962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56" name="Google Shape;56;p5"/>
            <p:cNvSpPr/>
            <p:nvPr/>
          </p:nvSpPr>
          <p:spPr>
            <a:xfrm rot="-7164735" flipH="1">
              <a:off x="7302629" y="1031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57" name="Google Shape;57;p5"/>
            <p:cNvSpPr/>
            <p:nvPr/>
          </p:nvSpPr>
          <p:spPr>
            <a:xfrm rot="-7164735" flipH="1">
              <a:off x="17860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58" name="Google Shape;58;p5"/>
            <p:cNvSpPr/>
            <p:nvPr/>
          </p:nvSpPr>
          <p:spPr>
            <a:xfrm rot="-729843" flipH="1">
              <a:off x="312564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6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grpSp>
        <p:nvGrpSpPr>
          <p:cNvPr id="61" name="Google Shape;61;p6"/>
          <p:cNvGrpSpPr/>
          <p:nvPr/>
        </p:nvGrpSpPr>
        <p:grpSpPr>
          <a:xfrm flipH="1">
            <a:off x="-708343" y="-862025"/>
            <a:ext cx="11467931" cy="7147929"/>
            <a:chOff x="-1412431" y="-862025"/>
            <a:chExt cx="11467931" cy="7147929"/>
          </a:xfrm>
        </p:grpSpPr>
        <p:sp>
          <p:nvSpPr>
            <p:cNvPr id="62" name="Google Shape;62;p6"/>
            <p:cNvSpPr/>
            <p:nvPr/>
          </p:nvSpPr>
          <p:spPr>
            <a:xfrm flipH="1">
              <a:off x="7786610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63" name="Google Shape;63;p6"/>
            <p:cNvSpPr/>
            <p:nvPr/>
          </p:nvSpPr>
          <p:spPr>
            <a:xfrm flipH="1">
              <a:off x="-1412431" y="400109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64" name="Google Shape;64;p6"/>
            <p:cNvSpPr/>
            <p:nvPr/>
          </p:nvSpPr>
          <p:spPr>
            <a:xfrm flipH="1">
              <a:off x="8701308" y="11962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65" name="Google Shape;65;p6"/>
            <p:cNvSpPr/>
            <p:nvPr/>
          </p:nvSpPr>
          <p:spPr>
            <a:xfrm rot="-7164735" flipH="1">
              <a:off x="7302629" y="1031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66" name="Google Shape;66;p6"/>
            <p:cNvSpPr/>
            <p:nvPr/>
          </p:nvSpPr>
          <p:spPr>
            <a:xfrm rot="-7164735" flipH="1">
              <a:off x="17860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67" name="Google Shape;67;p6"/>
            <p:cNvSpPr/>
            <p:nvPr/>
          </p:nvSpPr>
          <p:spPr>
            <a:xfrm rot="-729843" flipH="1">
              <a:off x="312564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7"/>
          <p:cNvSpPr txBox="1">
            <a:spLocks noGrp="1"/>
          </p:cNvSpPr>
          <p:nvPr>
            <p:ph type="body" idx="1"/>
          </p:nvPr>
        </p:nvSpPr>
        <p:spPr>
          <a:xfrm>
            <a:off x="948600" y="1802725"/>
            <a:ext cx="5144100" cy="237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naheim"/>
              <a:buAutoNum type="arabicPeriod"/>
              <a:defRPr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naheim"/>
              <a:buAutoNum type="alphaLcPeriod"/>
              <a:defRPr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naheim"/>
              <a:buAutoNum type="romanLcPeriod"/>
              <a:defRPr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naheim"/>
              <a:buAutoNum type="arabicPeriod"/>
              <a:defRPr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naheim"/>
              <a:buAutoNum type="alphaLcPeriod"/>
              <a:defRPr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naheim"/>
              <a:buAutoNum type="romanLcPeriod"/>
              <a:defRPr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naheim"/>
              <a:buAutoNum type="arabicPeriod"/>
              <a:defRPr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naheim"/>
              <a:buAutoNum type="alphaLcPeriod"/>
              <a:defRPr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naheim"/>
              <a:buAutoNum type="romanLcPeriod"/>
              <a:defRPr/>
            </a:lvl9pPr>
          </a:lstStyle>
          <a:p>
            <a:endParaRPr/>
          </a:p>
        </p:txBody>
      </p:sp>
      <p:sp>
        <p:nvSpPr>
          <p:cNvPr id="70" name="Google Shape;70;p7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grpSp>
        <p:nvGrpSpPr>
          <p:cNvPr id="71" name="Google Shape;71;p7"/>
          <p:cNvGrpSpPr/>
          <p:nvPr/>
        </p:nvGrpSpPr>
        <p:grpSpPr>
          <a:xfrm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72" name="Google Shape;72;p7"/>
            <p:cNvSpPr/>
            <p:nvPr/>
          </p:nvSpPr>
          <p:spPr>
            <a:xfrm flipH="1">
              <a:off x="7786610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7"/>
            <p:cNvSpPr/>
            <p:nvPr/>
          </p:nvSpPr>
          <p:spPr>
            <a:xfrm flipH="1">
              <a:off x="-827215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7"/>
            <p:cNvSpPr/>
            <p:nvPr/>
          </p:nvSpPr>
          <p:spPr>
            <a:xfrm flipH="1">
              <a:off x="8548908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7"/>
            <p:cNvSpPr/>
            <p:nvPr/>
          </p:nvSpPr>
          <p:spPr>
            <a:xfrm rot="-7164735" flipH="1">
              <a:off x="7302629" y="1031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7"/>
            <p:cNvSpPr/>
            <p:nvPr/>
          </p:nvSpPr>
          <p:spPr>
            <a:xfrm rot="-7164735" flipH="1">
              <a:off x="17860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7"/>
            <p:cNvSpPr/>
            <p:nvPr/>
          </p:nvSpPr>
          <p:spPr>
            <a:xfrm rot="-729843" flipH="1">
              <a:off x="312564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8"/>
          <p:cNvSpPr txBox="1">
            <a:spLocks noGrp="1"/>
          </p:cNvSpPr>
          <p:nvPr>
            <p:ph type="title"/>
          </p:nvPr>
        </p:nvSpPr>
        <p:spPr>
          <a:xfrm>
            <a:off x="1388100" y="1494175"/>
            <a:ext cx="6367800" cy="262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 flipH="1"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81" name="Google Shape;81;p8"/>
            <p:cNvSpPr/>
            <p:nvPr/>
          </p:nvSpPr>
          <p:spPr>
            <a:xfrm>
              <a:off x="-827215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7786610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417079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7164735">
              <a:off x="1663379" y="4079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rot="7164735">
              <a:off x="71799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729843">
              <a:off x="8653461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" name="Google Shape;87;p8"/>
          <p:cNvGrpSpPr/>
          <p:nvPr/>
        </p:nvGrpSpPr>
        <p:grpSpPr>
          <a:xfrm rot="10800000"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88" name="Google Shape;88;p8"/>
            <p:cNvSpPr/>
            <p:nvPr/>
          </p:nvSpPr>
          <p:spPr>
            <a:xfrm>
              <a:off x="-827215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8"/>
            <p:cNvSpPr/>
            <p:nvPr/>
          </p:nvSpPr>
          <p:spPr>
            <a:xfrm>
              <a:off x="7786610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8"/>
            <p:cNvSpPr/>
            <p:nvPr/>
          </p:nvSpPr>
          <p:spPr>
            <a:xfrm>
              <a:off x="417079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 rot="7164735">
              <a:off x="1663379" y="4079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 rot="7164735">
              <a:off x="71799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8"/>
            <p:cNvSpPr/>
            <p:nvPr/>
          </p:nvSpPr>
          <p:spPr>
            <a:xfrm rot="729843">
              <a:off x="8653461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9"/>
          <p:cNvSpPr txBox="1">
            <a:spLocks noGrp="1"/>
          </p:cNvSpPr>
          <p:nvPr>
            <p:ph type="title"/>
          </p:nvPr>
        </p:nvSpPr>
        <p:spPr>
          <a:xfrm>
            <a:off x="1024800" y="1471050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9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96" name="Google Shape;96;p9"/>
          <p:cNvSpPr txBox="1">
            <a:spLocks noGrp="1"/>
          </p:cNvSpPr>
          <p:nvPr>
            <p:ph type="subTitle" idx="1"/>
          </p:nvPr>
        </p:nvSpPr>
        <p:spPr>
          <a:xfrm>
            <a:off x="1024800" y="2888550"/>
            <a:ext cx="3600000" cy="93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grpSp>
        <p:nvGrpSpPr>
          <p:cNvPr id="97" name="Google Shape;97;p9"/>
          <p:cNvGrpSpPr/>
          <p:nvPr/>
        </p:nvGrpSpPr>
        <p:grpSpPr>
          <a:xfrm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98" name="Google Shape;98;p9"/>
            <p:cNvSpPr/>
            <p:nvPr/>
          </p:nvSpPr>
          <p:spPr>
            <a:xfrm>
              <a:off x="-827215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9"/>
            <p:cNvSpPr/>
            <p:nvPr/>
          </p:nvSpPr>
          <p:spPr>
            <a:xfrm>
              <a:off x="7786610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9"/>
            <p:cNvSpPr/>
            <p:nvPr/>
          </p:nvSpPr>
          <p:spPr>
            <a:xfrm>
              <a:off x="417079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9"/>
            <p:cNvSpPr/>
            <p:nvPr/>
          </p:nvSpPr>
          <p:spPr>
            <a:xfrm rot="7164735">
              <a:off x="1663379" y="4079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9"/>
            <p:cNvSpPr/>
            <p:nvPr/>
          </p:nvSpPr>
          <p:spPr>
            <a:xfrm rot="7164735">
              <a:off x="71799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9"/>
            <p:cNvSpPr/>
            <p:nvPr/>
          </p:nvSpPr>
          <p:spPr>
            <a:xfrm rot="729843">
              <a:off x="8653461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oogle Shape;125;p13"/>
          <p:cNvGrpSpPr/>
          <p:nvPr/>
        </p:nvGrpSpPr>
        <p:grpSpPr>
          <a:xfrm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126" name="Google Shape;126;p13"/>
            <p:cNvSpPr/>
            <p:nvPr/>
          </p:nvSpPr>
          <p:spPr>
            <a:xfrm flipH="1">
              <a:off x="7786610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3"/>
            <p:cNvSpPr/>
            <p:nvPr/>
          </p:nvSpPr>
          <p:spPr>
            <a:xfrm flipH="1">
              <a:off x="-827215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3"/>
            <p:cNvSpPr/>
            <p:nvPr/>
          </p:nvSpPr>
          <p:spPr>
            <a:xfrm flipH="1">
              <a:off x="8548908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3"/>
            <p:cNvSpPr/>
            <p:nvPr/>
          </p:nvSpPr>
          <p:spPr>
            <a:xfrm rot="-7164735" flipH="1">
              <a:off x="7302629" y="1031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3"/>
            <p:cNvSpPr/>
            <p:nvPr/>
          </p:nvSpPr>
          <p:spPr>
            <a:xfrm rot="-7164735" flipH="1">
              <a:off x="17860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3"/>
            <p:cNvSpPr/>
            <p:nvPr/>
          </p:nvSpPr>
          <p:spPr>
            <a:xfrm rot="-729843" flipH="1">
              <a:off x="312564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2" name="Google Shape;132;p13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1787300"/>
            <a:ext cx="1357800" cy="83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34" name="Google Shape;134;p13"/>
          <p:cNvSpPr txBox="1">
            <a:spLocks noGrp="1"/>
          </p:cNvSpPr>
          <p:nvPr>
            <p:ph type="subTitle" idx="1"/>
          </p:nvPr>
        </p:nvSpPr>
        <p:spPr>
          <a:xfrm>
            <a:off x="2174125" y="2251075"/>
            <a:ext cx="23667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35" name="Google Shape;135;p13"/>
          <p:cNvSpPr txBox="1">
            <a:spLocks noGrp="1"/>
          </p:cNvSpPr>
          <p:nvPr>
            <p:ph type="subTitle" idx="3"/>
          </p:nvPr>
        </p:nvSpPr>
        <p:spPr>
          <a:xfrm>
            <a:off x="2174125" y="1699550"/>
            <a:ext cx="23667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136" name="Google Shape;136;p13"/>
          <p:cNvSpPr txBox="1">
            <a:spLocks noGrp="1"/>
          </p:cNvSpPr>
          <p:nvPr>
            <p:ph type="title" idx="4" hasCustomPrompt="1"/>
          </p:nvPr>
        </p:nvSpPr>
        <p:spPr>
          <a:xfrm>
            <a:off x="4603125" y="1763950"/>
            <a:ext cx="1357800" cy="83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37" name="Google Shape;137;p13"/>
          <p:cNvSpPr txBox="1">
            <a:spLocks noGrp="1"/>
          </p:cNvSpPr>
          <p:nvPr>
            <p:ph type="subTitle" idx="5"/>
          </p:nvPr>
        </p:nvSpPr>
        <p:spPr>
          <a:xfrm>
            <a:off x="6057250" y="2251075"/>
            <a:ext cx="23667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38" name="Google Shape;138;p13"/>
          <p:cNvSpPr txBox="1">
            <a:spLocks noGrp="1"/>
          </p:cNvSpPr>
          <p:nvPr>
            <p:ph type="subTitle" idx="6"/>
          </p:nvPr>
        </p:nvSpPr>
        <p:spPr>
          <a:xfrm>
            <a:off x="6057250" y="1699550"/>
            <a:ext cx="23667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accent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139" name="Google Shape;139;p13"/>
          <p:cNvSpPr txBox="1">
            <a:spLocks noGrp="1"/>
          </p:cNvSpPr>
          <p:nvPr>
            <p:ph type="title" idx="7" hasCustomPrompt="1"/>
          </p:nvPr>
        </p:nvSpPr>
        <p:spPr>
          <a:xfrm>
            <a:off x="720000" y="3423525"/>
            <a:ext cx="1357800" cy="83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0" name="Google Shape;140;p13"/>
          <p:cNvSpPr txBox="1">
            <a:spLocks noGrp="1"/>
          </p:cNvSpPr>
          <p:nvPr>
            <p:ph type="subTitle" idx="8"/>
          </p:nvPr>
        </p:nvSpPr>
        <p:spPr>
          <a:xfrm>
            <a:off x="2174125" y="3854400"/>
            <a:ext cx="23667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41" name="Google Shape;141;p13"/>
          <p:cNvSpPr txBox="1">
            <a:spLocks noGrp="1"/>
          </p:cNvSpPr>
          <p:nvPr>
            <p:ph type="subTitle" idx="9"/>
          </p:nvPr>
        </p:nvSpPr>
        <p:spPr>
          <a:xfrm>
            <a:off x="2174125" y="3302875"/>
            <a:ext cx="23667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accent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142" name="Google Shape;142;p13"/>
          <p:cNvSpPr txBox="1">
            <a:spLocks noGrp="1"/>
          </p:cNvSpPr>
          <p:nvPr>
            <p:ph type="title" idx="13" hasCustomPrompt="1"/>
          </p:nvPr>
        </p:nvSpPr>
        <p:spPr>
          <a:xfrm>
            <a:off x="4603125" y="3423525"/>
            <a:ext cx="1357800" cy="83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3" name="Google Shape;143;p13"/>
          <p:cNvSpPr txBox="1">
            <a:spLocks noGrp="1"/>
          </p:cNvSpPr>
          <p:nvPr>
            <p:ph type="subTitle" idx="14"/>
          </p:nvPr>
        </p:nvSpPr>
        <p:spPr>
          <a:xfrm>
            <a:off x="6057250" y="3854400"/>
            <a:ext cx="23667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44" name="Google Shape;144;p13"/>
          <p:cNvSpPr txBox="1">
            <a:spLocks noGrp="1"/>
          </p:cNvSpPr>
          <p:nvPr>
            <p:ph type="subTitle" idx="15"/>
          </p:nvPr>
        </p:nvSpPr>
        <p:spPr>
          <a:xfrm>
            <a:off x="6057250" y="3302875"/>
            <a:ext cx="23667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1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14"/>
          <p:cNvGrpSpPr/>
          <p:nvPr/>
        </p:nvGrpSpPr>
        <p:grpSpPr>
          <a:xfrm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147" name="Google Shape;147;p14"/>
            <p:cNvSpPr/>
            <p:nvPr/>
          </p:nvSpPr>
          <p:spPr>
            <a:xfrm flipH="1">
              <a:off x="7786610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4"/>
            <p:cNvSpPr/>
            <p:nvPr/>
          </p:nvSpPr>
          <p:spPr>
            <a:xfrm flipH="1">
              <a:off x="-827215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4"/>
            <p:cNvSpPr/>
            <p:nvPr/>
          </p:nvSpPr>
          <p:spPr>
            <a:xfrm flipH="1">
              <a:off x="8548908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4"/>
            <p:cNvSpPr/>
            <p:nvPr/>
          </p:nvSpPr>
          <p:spPr>
            <a:xfrm rot="-7164735" flipH="1">
              <a:off x="7302629" y="1031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4"/>
            <p:cNvSpPr/>
            <p:nvPr/>
          </p:nvSpPr>
          <p:spPr>
            <a:xfrm rot="-7164735" flipH="1">
              <a:off x="17860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4"/>
            <p:cNvSpPr/>
            <p:nvPr/>
          </p:nvSpPr>
          <p:spPr>
            <a:xfrm rot="-729843" flipH="1">
              <a:off x="312564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3" name="Google Shape;153;p14"/>
          <p:cNvSpPr txBox="1">
            <a:spLocks noGrp="1"/>
          </p:cNvSpPr>
          <p:nvPr>
            <p:ph type="subTitle" idx="1"/>
          </p:nvPr>
        </p:nvSpPr>
        <p:spPr>
          <a:xfrm>
            <a:off x="1522800" y="1792750"/>
            <a:ext cx="6098400" cy="183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14"/>
          <p:cNvSpPr txBox="1">
            <a:spLocks noGrp="1"/>
          </p:cNvSpPr>
          <p:nvPr>
            <p:ph type="subTitle" idx="2"/>
          </p:nvPr>
        </p:nvSpPr>
        <p:spPr>
          <a:xfrm>
            <a:off x="2163750" y="4030800"/>
            <a:ext cx="4816500" cy="53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Font typeface="Love Ya Like A Sister"/>
              <a:buNone/>
              <a:defRPr sz="2400"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_AND_TWO_COLUMNS_1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5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15"/>
          <p:cNvSpPr txBox="1">
            <a:spLocks noGrp="1"/>
          </p:cNvSpPr>
          <p:nvPr>
            <p:ph type="subTitle" idx="1"/>
          </p:nvPr>
        </p:nvSpPr>
        <p:spPr>
          <a:xfrm>
            <a:off x="1012650" y="3492800"/>
            <a:ext cx="2198400" cy="71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58" name="Google Shape;158;p15"/>
          <p:cNvSpPr txBox="1">
            <a:spLocks noGrp="1"/>
          </p:cNvSpPr>
          <p:nvPr>
            <p:ph type="subTitle" idx="2"/>
          </p:nvPr>
        </p:nvSpPr>
        <p:spPr>
          <a:xfrm>
            <a:off x="1012649" y="3034775"/>
            <a:ext cx="21984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l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grpSp>
        <p:nvGrpSpPr>
          <p:cNvPr id="159" name="Google Shape;159;p15"/>
          <p:cNvGrpSpPr/>
          <p:nvPr/>
        </p:nvGrpSpPr>
        <p:grpSpPr>
          <a:xfrm flipH="1"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160" name="Google Shape;160;p15"/>
            <p:cNvSpPr/>
            <p:nvPr/>
          </p:nvSpPr>
          <p:spPr>
            <a:xfrm flipH="1">
              <a:off x="7786610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61" name="Google Shape;161;p15"/>
            <p:cNvSpPr/>
            <p:nvPr/>
          </p:nvSpPr>
          <p:spPr>
            <a:xfrm flipH="1">
              <a:off x="-827215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62" name="Google Shape;162;p15"/>
            <p:cNvSpPr/>
            <p:nvPr/>
          </p:nvSpPr>
          <p:spPr>
            <a:xfrm flipH="1">
              <a:off x="8701308" y="11962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63" name="Google Shape;163;p15"/>
            <p:cNvSpPr/>
            <p:nvPr/>
          </p:nvSpPr>
          <p:spPr>
            <a:xfrm rot="-7164735" flipH="1">
              <a:off x="7302629" y="1031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64" name="Google Shape;164;p15"/>
            <p:cNvSpPr/>
            <p:nvPr/>
          </p:nvSpPr>
          <p:spPr>
            <a:xfrm rot="-7164735" flipH="1">
              <a:off x="17860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65" name="Google Shape;165;p15"/>
            <p:cNvSpPr/>
            <p:nvPr/>
          </p:nvSpPr>
          <p:spPr>
            <a:xfrm rot="-729843" flipH="1">
              <a:off x="312564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166" name="Google Shape;166;p15"/>
          <p:cNvSpPr txBox="1">
            <a:spLocks noGrp="1"/>
          </p:cNvSpPr>
          <p:nvPr>
            <p:ph type="subTitle" idx="3"/>
          </p:nvPr>
        </p:nvSpPr>
        <p:spPr>
          <a:xfrm>
            <a:off x="3472800" y="3492800"/>
            <a:ext cx="2198400" cy="71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67" name="Google Shape;167;p15"/>
          <p:cNvSpPr txBox="1">
            <a:spLocks noGrp="1"/>
          </p:cNvSpPr>
          <p:nvPr>
            <p:ph type="subTitle" idx="4"/>
          </p:nvPr>
        </p:nvSpPr>
        <p:spPr>
          <a:xfrm>
            <a:off x="3472799" y="3034775"/>
            <a:ext cx="21984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l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168" name="Google Shape;168;p15"/>
          <p:cNvSpPr txBox="1">
            <a:spLocks noGrp="1"/>
          </p:cNvSpPr>
          <p:nvPr>
            <p:ph type="subTitle" idx="5"/>
          </p:nvPr>
        </p:nvSpPr>
        <p:spPr>
          <a:xfrm>
            <a:off x="5932950" y="3492800"/>
            <a:ext cx="2198400" cy="71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69" name="Google Shape;169;p15"/>
          <p:cNvSpPr txBox="1">
            <a:spLocks noGrp="1"/>
          </p:cNvSpPr>
          <p:nvPr>
            <p:ph type="subTitle" idx="6"/>
          </p:nvPr>
        </p:nvSpPr>
        <p:spPr>
          <a:xfrm>
            <a:off x="5932949" y="3034775"/>
            <a:ext cx="21984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l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TITLE_AND_TWO_COLUMNS_1_2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6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16"/>
          <p:cNvSpPr txBox="1">
            <a:spLocks noGrp="1"/>
          </p:cNvSpPr>
          <p:nvPr>
            <p:ph type="subTitle" idx="1"/>
          </p:nvPr>
        </p:nvSpPr>
        <p:spPr>
          <a:xfrm>
            <a:off x="1012650" y="3569000"/>
            <a:ext cx="2198400" cy="71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73" name="Google Shape;173;p16"/>
          <p:cNvSpPr txBox="1">
            <a:spLocks noGrp="1"/>
          </p:cNvSpPr>
          <p:nvPr>
            <p:ph type="subTitle" idx="2"/>
          </p:nvPr>
        </p:nvSpPr>
        <p:spPr>
          <a:xfrm>
            <a:off x="1012649" y="3187175"/>
            <a:ext cx="21984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l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grpSp>
        <p:nvGrpSpPr>
          <p:cNvPr id="174" name="Google Shape;174;p16"/>
          <p:cNvGrpSpPr/>
          <p:nvPr/>
        </p:nvGrpSpPr>
        <p:grpSpPr>
          <a:xfrm rot="10800000"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175" name="Google Shape;175;p16"/>
            <p:cNvSpPr/>
            <p:nvPr/>
          </p:nvSpPr>
          <p:spPr>
            <a:xfrm flipH="1">
              <a:off x="7786610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76" name="Google Shape;176;p16"/>
            <p:cNvSpPr/>
            <p:nvPr/>
          </p:nvSpPr>
          <p:spPr>
            <a:xfrm flipH="1">
              <a:off x="-827215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77" name="Google Shape;177;p16"/>
            <p:cNvSpPr/>
            <p:nvPr/>
          </p:nvSpPr>
          <p:spPr>
            <a:xfrm flipH="1">
              <a:off x="8701308" y="11962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78" name="Google Shape;178;p16"/>
            <p:cNvSpPr/>
            <p:nvPr/>
          </p:nvSpPr>
          <p:spPr>
            <a:xfrm rot="-7164735" flipH="1">
              <a:off x="7302629" y="1031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79" name="Google Shape;179;p16"/>
            <p:cNvSpPr/>
            <p:nvPr/>
          </p:nvSpPr>
          <p:spPr>
            <a:xfrm rot="-7164735" flipH="1">
              <a:off x="17860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80" name="Google Shape;180;p16"/>
            <p:cNvSpPr/>
            <p:nvPr/>
          </p:nvSpPr>
          <p:spPr>
            <a:xfrm rot="-729843" flipH="1">
              <a:off x="312564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181" name="Google Shape;181;p16"/>
          <p:cNvSpPr txBox="1">
            <a:spLocks noGrp="1"/>
          </p:cNvSpPr>
          <p:nvPr>
            <p:ph type="subTitle" idx="3"/>
          </p:nvPr>
        </p:nvSpPr>
        <p:spPr>
          <a:xfrm>
            <a:off x="3472800" y="3569000"/>
            <a:ext cx="2198400" cy="71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82" name="Google Shape;182;p16"/>
          <p:cNvSpPr txBox="1">
            <a:spLocks noGrp="1"/>
          </p:cNvSpPr>
          <p:nvPr>
            <p:ph type="subTitle" idx="4"/>
          </p:nvPr>
        </p:nvSpPr>
        <p:spPr>
          <a:xfrm>
            <a:off x="3472799" y="3187175"/>
            <a:ext cx="21984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l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183" name="Google Shape;183;p16"/>
          <p:cNvSpPr txBox="1">
            <a:spLocks noGrp="1"/>
          </p:cNvSpPr>
          <p:nvPr>
            <p:ph type="subTitle" idx="5"/>
          </p:nvPr>
        </p:nvSpPr>
        <p:spPr>
          <a:xfrm>
            <a:off x="5932950" y="3569000"/>
            <a:ext cx="2198400" cy="71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84" name="Google Shape;184;p16"/>
          <p:cNvSpPr txBox="1">
            <a:spLocks noGrp="1"/>
          </p:cNvSpPr>
          <p:nvPr>
            <p:ph type="subTitle" idx="6"/>
          </p:nvPr>
        </p:nvSpPr>
        <p:spPr>
          <a:xfrm>
            <a:off x="5932949" y="3187175"/>
            <a:ext cx="21984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l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185" name="Google Shape;185;p16"/>
          <p:cNvSpPr txBox="1">
            <a:spLocks noGrp="1"/>
          </p:cNvSpPr>
          <p:nvPr>
            <p:ph type="title" idx="7" hasCustomPrompt="1"/>
          </p:nvPr>
        </p:nvSpPr>
        <p:spPr>
          <a:xfrm>
            <a:off x="1012800" y="1785825"/>
            <a:ext cx="2198400" cy="100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86" name="Google Shape;186;p16"/>
          <p:cNvSpPr txBox="1">
            <a:spLocks noGrp="1"/>
          </p:cNvSpPr>
          <p:nvPr>
            <p:ph type="title" idx="8" hasCustomPrompt="1"/>
          </p:nvPr>
        </p:nvSpPr>
        <p:spPr>
          <a:xfrm>
            <a:off x="3472800" y="1785825"/>
            <a:ext cx="2198400" cy="100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87" name="Google Shape;187;p16"/>
          <p:cNvSpPr txBox="1">
            <a:spLocks noGrp="1"/>
          </p:cNvSpPr>
          <p:nvPr>
            <p:ph type="title" idx="9" hasCustomPrompt="1"/>
          </p:nvPr>
        </p:nvSpPr>
        <p:spPr>
          <a:xfrm>
            <a:off x="5932800" y="1785825"/>
            <a:ext cx="2198400" cy="100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_AND_TWO_COLUMNS_1_1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7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17"/>
          <p:cNvSpPr txBox="1">
            <a:spLocks noGrp="1"/>
          </p:cNvSpPr>
          <p:nvPr>
            <p:ph type="subTitle" idx="1"/>
          </p:nvPr>
        </p:nvSpPr>
        <p:spPr>
          <a:xfrm>
            <a:off x="741975" y="3759350"/>
            <a:ext cx="2569800" cy="6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91" name="Google Shape;191;p17"/>
          <p:cNvSpPr txBox="1">
            <a:spLocks noGrp="1"/>
          </p:cNvSpPr>
          <p:nvPr>
            <p:ph type="subTitle" idx="2"/>
          </p:nvPr>
        </p:nvSpPr>
        <p:spPr>
          <a:xfrm>
            <a:off x="741975" y="3390375"/>
            <a:ext cx="25698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grpSp>
        <p:nvGrpSpPr>
          <p:cNvPr id="192" name="Google Shape;192;p17"/>
          <p:cNvGrpSpPr/>
          <p:nvPr/>
        </p:nvGrpSpPr>
        <p:grpSpPr>
          <a:xfrm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193" name="Google Shape;193;p17"/>
            <p:cNvSpPr/>
            <p:nvPr/>
          </p:nvSpPr>
          <p:spPr>
            <a:xfrm flipH="1">
              <a:off x="7786610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17"/>
            <p:cNvSpPr/>
            <p:nvPr/>
          </p:nvSpPr>
          <p:spPr>
            <a:xfrm flipH="1">
              <a:off x="-827215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17"/>
            <p:cNvSpPr/>
            <p:nvPr/>
          </p:nvSpPr>
          <p:spPr>
            <a:xfrm flipH="1">
              <a:off x="8548908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17"/>
            <p:cNvSpPr/>
            <p:nvPr/>
          </p:nvSpPr>
          <p:spPr>
            <a:xfrm rot="-7164735" flipH="1">
              <a:off x="7302629" y="1031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17"/>
            <p:cNvSpPr/>
            <p:nvPr/>
          </p:nvSpPr>
          <p:spPr>
            <a:xfrm rot="-7164735" flipH="1">
              <a:off x="17860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17"/>
            <p:cNvSpPr/>
            <p:nvPr/>
          </p:nvSpPr>
          <p:spPr>
            <a:xfrm rot="-729843" flipH="1">
              <a:off x="312564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9" name="Google Shape;199;p17"/>
          <p:cNvSpPr txBox="1">
            <a:spLocks noGrp="1"/>
          </p:cNvSpPr>
          <p:nvPr>
            <p:ph type="subTitle" idx="3"/>
          </p:nvPr>
        </p:nvSpPr>
        <p:spPr>
          <a:xfrm>
            <a:off x="741975" y="2231888"/>
            <a:ext cx="2569800" cy="6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00" name="Google Shape;200;p17"/>
          <p:cNvSpPr txBox="1">
            <a:spLocks noGrp="1"/>
          </p:cNvSpPr>
          <p:nvPr>
            <p:ph type="subTitle" idx="4"/>
          </p:nvPr>
        </p:nvSpPr>
        <p:spPr>
          <a:xfrm>
            <a:off x="741975" y="1862913"/>
            <a:ext cx="25698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201" name="Google Shape;201;p17"/>
          <p:cNvSpPr txBox="1">
            <a:spLocks noGrp="1"/>
          </p:cNvSpPr>
          <p:nvPr>
            <p:ph type="subTitle" idx="5"/>
          </p:nvPr>
        </p:nvSpPr>
        <p:spPr>
          <a:xfrm>
            <a:off x="5832225" y="3759350"/>
            <a:ext cx="2569800" cy="6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02" name="Google Shape;202;p17"/>
          <p:cNvSpPr txBox="1">
            <a:spLocks noGrp="1"/>
          </p:cNvSpPr>
          <p:nvPr>
            <p:ph type="subTitle" idx="6"/>
          </p:nvPr>
        </p:nvSpPr>
        <p:spPr>
          <a:xfrm>
            <a:off x="5832225" y="3390375"/>
            <a:ext cx="25698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203" name="Google Shape;203;p17"/>
          <p:cNvSpPr txBox="1">
            <a:spLocks noGrp="1"/>
          </p:cNvSpPr>
          <p:nvPr>
            <p:ph type="subTitle" idx="7"/>
          </p:nvPr>
        </p:nvSpPr>
        <p:spPr>
          <a:xfrm>
            <a:off x="5832225" y="2231888"/>
            <a:ext cx="2569800" cy="6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04" name="Google Shape;204;p17"/>
          <p:cNvSpPr txBox="1">
            <a:spLocks noGrp="1"/>
          </p:cNvSpPr>
          <p:nvPr>
            <p:ph type="subTitle" idx="8"/>
          </p:nvPr>
        </p:nvSpPr>
        <p:spPr>
          <a:xfrm>
            <a:off x="5832225" y="1862913"/>
            <a:ext cx="25698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_AND_TWO_COLUMNS_1_1_1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8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grpSp>
        <p:nvGrpSpPr>
          <p:cNvPr id="207" name="Google Shape;207;p18"/>
          <p:cNvGrpSpPr/>
          <p:nvPr/>
        </p:nvGrpSpPr>
        <p:grpSpPr>
          <a:xfrm flipH="1"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208" name="Google Shape;208;p18"/>
            <p:cNvSpPr/>
            <p:nvPr/>
          </p:nvSpPr>
          <p:spPr>
            <a:xfrm flipH="1">
              <a:off x="7786610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09" name="Google Shape;209;p18"/>
            <p:cNvSpPr/>
            <p:nvPr/>
          </p:nvSpPr>
          <p:spPr>
            <a:xfrm flipH="1">
              <a:off x="-827215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10" name="Google Shape;210;p18"/>
            <p:cNvSpPr/>
            <p:nvPr/>
          </p:nvSpPr>
          <p:spPr>
            <a:xfrm flipH="1">
              <a:off x="8701308" y="11962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11" name="Google Shape;211;p18"/>
            <p:cNvSpPr/>
            <p:nvPr/>
          </p:nvSpPr>
          <p:spPr>
            <a:xfrm rot="-7164735" flipH="1">
              <a:off x="7302629" y="1031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12" name="Google Shape;212;p18"/>
            <p:cNvSpPr/>
            <p:nvPr/>
          </p:nvSpPr>
          <p:spPr>
            <a:xfrm rot="-7164735" flipH="1">
              <a:off x="17860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13" name="Google Shape;213;p18"/>
            <p:cNvSpPr/>
            <p:nvPr/>
          </p:nvSpPr>
          <p:spPr>
            <a:xfrm rot="-729843" flipH="1">
              <a:off x="312564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214" name="Google Shape;214;p18"/>
          <p:cNvSpPr txBox="1">
            <a:spLocks noGrp="1"/>
          </p:cNvSpPr>
          <p:nvPr>
            <p:ph type="subTitle" idx="1"/>
          </p:nvPr>
        </p:nvSpPr>
        <p:spPr>
          <a:xfrm>
            <a:off x="1012650" y="4141900"/>
            <a:ext cx="2198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15" name="Google Shape;215;p18"/>
          <p:cNvSpPr txBox="1">
            <a:spLocks noGrp="1"/>
          </p:cNvSpPr>
          <p:nvPr>
            <p:ph type="subTitle" idx="2"/>
          </p:nvPr>
        </p:nvSpPr>
        <p:spPr>
          <a:xfrm>
            <a:off x="1012649" y="3683875"/>
            <a:ext cx="21984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l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216" name="Google Shape;216;p18"/>
          <p:cNvSpPr txBox="1">
            <a:spLocks noGrp="1"/>
          </p:cNvSpPr>
          <p:nvPr>
            <p:ph type="subTitle" idx="3"/>
          </p:nvPr>
        </p:nvSpPr>
        <p:spPr>
          <a:xfrm>
            <a:off x="3472800" y="4141900"/>
            <a:ext cx="2198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17" name="Google Shape;217;p18"/>
          <p:cNvSpPr txBox="1">
            <a:spLocks noGrp="1"/>
          </p:cNvSpPr>
          <p:nvPr>
            <p:ph type="subTitle" idx="4"/>
          </p:nvPr>
        </p:nvSpPr>
        <p:spPr>
          <a:xfrm>
            <a:off x="3472799" y="3683875"/>
            <a:ext cx="21984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l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218" name="Google Shape;218;p18"/>
          <p:cNvSpPr txBox="1">
            <a:spLocks noGrp="1"/>
          </p:cNvSpPr>
          <p:nvPr>
            <p:ph type="subTitle" idx="5"/>
          </p:nvPr>
        </p:nvSpPr>
        <p:spPr>
          <a:xfrm>
            <a:off x="5932950" y="4141900"/>
            <a:ext cx="2198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19" name="Google Shape;219;p18"/>
          <p:cNvSpPr txBox="1">
            <a:spLocks noGrp="1"/>
          </p:cNvSpPr>
          <p:nvPr>
            <p:ph type="subTitle" idx="6"/>
          </p:nvPr>
        </p:nvSpPr>
        <p:spPr>
          <a:xfrm>
            <a:off x="5932949" y="3683875"/>
            <a:ext cx="21984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l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220" name="Google Shape;220;p18"/>
          <p:cNvSpPr txBox="1">
            <a:spLocks noGrp="1"/>
          </p:cNvSpPr>
          <p:nvPr>
            <p:ph type="subTitle" idx="7"/>
          </p:nvPr>
        </p:nvSpPr>
        <p:spPr>
          <a:xfrm>
            <a:off x="1012650" y="2349750"/>
            <a:ext cx="2198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21" name="Google Shape;221;p18"/>
          <p:cNvSpPr txBox="1">
            <a:spLocks noGrp="1"/>
          </p:cNvSpPr>
          <p:nvPr>
            <p:ph type="subTitle" idx="8"/>
          </p:nvPr>
        </p:nvSpPr>
        <p:spPr>
          <a:xfrm>
            <a:off x="1012649" y="1891725"/>
            <a:ext cx="21984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l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222" name="Google Shape;222;p18"/>
          <p:cNvSpPr txBox="1">
            <a:spLocks noGrp="1"/>
          </p:cNvSpPr>
          <p:nvPr>
            <p:ph type="subTitle" idx="9"/>
          </p:nvPr>
        </p:nvSpPr>
        <p:spPr>
          <a:xfrm>
            <a:off x="3472800" y="2349750"/>
            <a:ext cx="2198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23" name="Google Shape;223;p18"/>
          <p:cNvSpPr txBox="1">
            <a:spLocks noGrp="1"/>
          </p:cNvSpPr>
          <p:nvPr>
            <p:ph type="subTitle" idx="13"/>
          </p:nvPr>
        </p:nvSpPr>
        <p:spPr>
          <a:xfrm>
            <a:off x="3472799" y="1891725"/>
            <a:ext cx="21984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l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224" name="Google Shape;224;p18"/>
          <p:cNvSpPr txBox="1">
            <a:spLocks noGrp="1"/>
          </p:cNvSpPr>
          <p:nvPr>
            <p:ph type="subTitle" idx="14"/>
          </p:nvPr>
        </p:nvSpPr>
        <p:spPr>
          <a:xfrm>
            <a:off x="5932950" y="2349750"/>
            <a:ext cx="2198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25" name="Google Shape;225;p18"/>
          <p:cNvSpPr txBox="1">
            <a:spLocks noGrp="1"/>
          </p:cNvSpPr>
          <p:nvPr>
            <p:ph type="subTitle" idx="15"/>
          </p:nvPr>
        </p:nvSpPr>
        <p:spPr>
          <a:xfrm>
            <a:off x="5932949" y="1891725"/>
            <a:ext cx="21984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l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ONE_COLUMN_TEXT_1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0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grpSp>
        <p:nvGrpSpPr>
          <p:cNvPr id="241" name="Google Shape;241;p20"/>
          <p:cNvGrpSpPr/>
          <p:nvPr/>
        </p:nvGrpSpPr>
        <p:grpSpPr>
          <a:xfrm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242" name="Google Shape;242;p20"/>
            <p:cNvSpPr/>
            <p:nvPr/>
          </p:nvSpPr>
          <p:spPr>
            <a:xfrm flipH="1">
              <a:off x="7786610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20"/>
            <p:cNvSpPr/>
            <p:nvPr/>
          </p:nvSpPr>
          <p:spPr>
            <a:xfrm flipH="1">
              <a:off x="-827215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20"/>
            <p:cNvSpPr/>
            <p:nvPr/>
          </p:nvSpPr>
          <p:spPr>
            <a:xfrm flipH="1">
              <a:off x="8548908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20"/>
            <p:cNvSpPr/>
            <p:nvPr/>
          </p:nvSpPr>
          <p:spPr>
            <a:xfrm rot="-7164735" flipH="1">
              <a:off x="7302629" y="1031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20"/>
            <p:cNvSpPr/>
            <p:nvPr/>
          </p:nvSpPr>
          <p:spPr>
            <a:xfrm rot="-7164735" flipH="1">
              <a:off x="17860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20"/>
            <p:cNvSpPr/>
            <p:nvPr/>
          </p:nvSpPr>
          <p:spPr>
            <a:xfrm rot="-729843" flipH="1">
              <a:off x="312564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8" name="Google Shape;248;p20"/>
          <p:cNvSpPr txBox="1">
            <a:spLocks noGrp="1"/>
          </p:cNvSpPr>
          <p:nvPr>
            <p:ph type="subTitle" idx="1"/>
          </p:nvPr>
        </p:nvSpPr>
        <p:spPr>
          <a:xfrm>
            <a:off x="1180300" y="2424850"/>
            <a:ext cx="3628800" cy="122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ONE_COLUMN_TEXT_1_1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1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grpSp>
        <p:nvGrpSpPr>
          <p:cNvPr id="251" name="Google Shape;251;p21"/>
          <p:cNvGrpSpPr/>
          <p:nvPr/>
        </p:nvGrpSpPr>
        <p:grpSpPr>
          <a:xfrm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252" name="Google Shape;252;p21"/>
            <p:cNvSpPr/>
            <p:nvPr/>
          </p:nvSpPr>
          <p:spPr>
            <a:xfrm flipH="1">
              <a:off x="7786610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21"/>
            <p:cNvSpPr/>
            <p:nvPr/>
          </p:nvSpPr>
          <p:spPr>
            <a:xfrm flipH="1">
              <a:off x="-827215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21"/>
            <p:cNvSpPr/>
            <p:nvPr/>
          </p:nvSpPr>
          <p:spPr>
            <a:xfrm flipH="1">
              <a:off x="8548908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21"/>
            <p:cNvSpPr/>
            <p:nvPr/>
          </p:nvSpPr>
          <p:spPr>
            <a:xfrm rot="-7164735" flipH="1">
              <a:off x="7302629" y="1031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21"/>
            <p:cNvSpPr/>
            <p:nvPr/>
          </p:nvSpPr>
          <p:spPr>
            <a:xfrm rot="-7164735" flipH="1">
              <a:off x="17860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21"/>
            <p:cNvSpPr/>
            <p:nvPr/>
          </p:nvSpPr>
          <p:spPr>
            <a:xfrm rot="-729843" flipH="1">
              <a:off x="312564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8" name="Google Shape;258;p21"/>
          <p:cNvSpPr txBox="1">
            <a:spLocks noGrp="1"/>
          </p:cNvSpPr>
          <p:nvPr>
            <p:ph type="subTitle" idx="1"/>
          </p:nvPr>
        </p:nvSpPr>
        <p:spPr>
          <a:xfrm>
            <a:off x="1180300" y="2283325"/>
            <a:ext cx="3300000" cy="123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ONE_COLUMN_TEXT_1_2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2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grpSp>
        <p:nvGrpSpPr>
          <p:cNvPr id="261" name="Google Shape;261;p22"/>
          <p:cNvGrpSpPr/>
          <p:nvPr/>
        </p:nvGrpSpPr>
        <p:grpSpPr>
          <a:xfrm flipH="1"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262" name="Google Shape;262;p22"/>
            <p:cNvSpPr/>
            <p:nvPr/>
          </p:nvSpPr>
          <p:spPr>
            <a:xfrm flipH="1">
              <a:off x="7786610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22"/>
            <p:cNvSpPr/>
            <p:nvPr/>
          </p:nvSpPr>
          <p:spPr>
            <a:xfrm flipH="1">
              <a:off x="-827215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22"/>
            <p:cNvSpPr/>
            <p:nvPr/>
          </p:nvSpPr>
          <p:spPr>
            <a:xfrm flipH="1">
              <a:off x="8548908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22"/>
            <p:cNvSpPr/>
            <p:nvPr/>
          </p:nvSpPr>
          <p:spPr>
            <a:xfrm rot="-7164735" flipH="1">
              <a:off x="7302629" y="1031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22"/>
            <p:cNvSpPr/>
            <p:nvPr/>
          </p:nvSpPr>
          <p:spPr>
            <a:xfrm rot="-7164735" flipH="1">
              <a:off x="17860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22"/>
            <p:cNvSpPr/>
            <p:nvPr/>
          </p:nvSpPr>
          <p:spPr>
            <a:xfrm rot="-729843" flipH="1">
              <a:off x="312564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8" name="Google Shape;268;p22"/>
          <p:cNvSpPr txBox="1">
            <a:spLocks noGrp="1"/>
          </p:cNvSpPr>
          <p:nvPr>
            <p:ph type="subTitle" idx="1"/>
          </p:nvPr>
        </p:nvSpPr>
        <p:spPr>
          <a:xfrm>
            <a:off x="4886450" y="2283325"/>
            <a:ext cx="3103500" cy="115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3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grpSp>
        <p:nvGrpSpPr>
          <p:cNvPr id="271" name="Google Shape;271;p23"/>
          <p:cNvGrpSpPr/>
          <p:nvPr/>
        </p:nvGrpSpPr>
        <p:grpSpPr>
          <a:xfrm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272" name="Google Shape;272;p23"/>
            <p:cNvSpPr/>
            <p:nvPr/>
          </p:nvSpPr>
          <p:spPr>
            <a:xfrm flipH="1">
              <a:off x="7786610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23"/>
            <p:cNvSpPr/>
            <p:nvPr/>
          </p:nvSpPr>
          <p:spPr>
            <a:xfrm flipH="1">
              <a:off x="-827215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23"/>
            <p:cNvSpPr/>
            <p:nvPr/>
          </p:nvSpPr>
          <p:spPr>
            <a:xfrm flipH="1">
              <a:off x="8548908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23"/>
            <p:cNvSpPr/>
            <p:nvPr/>
          </p:nvSpPr>
          <p:spPr>
            <a:xfrm rot="-7164735" flipH="1">
              <a:off x="7302629" y="1031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23"/>
            <p:cNvSpPr/>
            <p:nvPr/>
          </p:nvSpPr>
          <p:spPr>
            <a:xfrm rot="-7164735" flipH="1">
              <a:off x="17860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23"/>
            <p:cNvSpPr/>
            <p:nvPr/>
          </p:nvSpPr>
          <p:spPr>
            <a:xfrm rot="-729843" flipH="1">
              <a:off x="312564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">
  <p:cSld name="CUSTOM_2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1" name="Google Shape;291;p25"/>
          <p:cNvGrpSpPr/>
          <p:nvPr/>
        </p:nvGrpSpPr>
        <p:grpSpPr>
          <a:xfrm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292" name="Google Shape;292;p25"/>
            <p:cNvSpPr/>
            <p:nvPr/>
          </p:nvSpPr>
          <p:spPr>
            <a:xfrm>
              <a:off x="-827215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93" name="Google Shape;293;p25"/>
            <p:cNvSpPr/>
            <p:nvPr/>
          </p:nvSpPr>
          <p:spPr>
            <a:xfrm>
              <a:off x="7786610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94" name="Google Shape;294;p25"/>
            <p:cNvSpPr/>
            <p:nvPr/>
          </p:nvSpPr>
          <p:spPr>
            <a:xfrm>
              <a:off x="417079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95" name="Google Shape;295;p25"/>
            <p:cNvSpPr/>
            <p:nvPr/>
          </p:nvSpPr>
          <p:spPr>
            <a:xfrm rot="7164735">
              <a:off x="1663379" y="4079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96" name="Google Shape;296;p25"/>
            <p:cNvSpPr/>
            <p:nvPr/>
          </p:nvSpPr>
          <p:spPr>
            <a:xfrm rot="7164735">
              <a:off x="71799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97" name="Google Shape;297;p25"/>
            <p:cNvSpPr/>
            <p:nvPr/>
          </p:nvSpPr>
          <p:spPr>
            <a:xfrm rot="729843">
              <a:off x="8653461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3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9" name="Google Shape;299;p26"/>
          <p:cNvGrpSpPr/>
          <p:nvPr/>
        </p:nvGrpSpPr>
        <p:grpSpPr>
          <a:xfrm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300" name="Google Shape;300;p26"/>
            <p:cNvSpPr/>
            <p:nvPr/>
          </p:nvSpPr>
          <p:spPr>
            <a:xfrm flipH="1">
              <a:off x="7786610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26"/>
            <p:cNvSpPr/>
            <p:nvPr/>
          </p:nvSpPr>
          <p:spPr>
            <a:xfrm flipH="1">
              <a:off x="-827215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26"/>
            <p:cNvSpPr/>
            <p:nvPr/>
          </p:nvSpPr>
          <p:spPr>
            <a:xfrm flipH="1">
              <a:off x="8548908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26"/>
            <p:cNvSpPr/>
            <p:nvPr/>
          </p:nvSpPr>
          <p:spPr>
            <a:xfrm rot="-7164735" flipH="1">
              <a:off x="7302629" y="1031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26"/>
            <p:cNvSpPr/>
            <p:nvPr/>
          </p:nvSpPr>
          <p:spPr>
            <a:xfrm rot="-7164735" flipH="1">
              <a:off x="17860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26"/>
            <p:cNvSpPr/>
            <p:nvPr/>
          </p:nvSpPr>
          <p:spPr>
            <a:xfrm rot="-729843" flipH="1">
              <a:off x="312564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2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ove Ya Like A Sister"/>
              <a:buNone/>
              <a:defRPr sz="32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ove Ya Like A Sister"/>
              <a:buNone/>
              <a:defRPr sz="32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ove Ya Like A Sister"/>
              <a:buNone/>
              <a:defRPr sz="32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ove Ya Like A Sister"/>
              <a:buNone/>
              <a:defRPr sz="32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ove Ya Like A Sister"/>
              <a:buNone/>
              <a:defRPr sz="32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ove Ya Like A Sister"/>
              <a:buNone/>
              <a:defRPr sz="32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ove Ya Like A Sister"/>
              <a:buNone/>
              <a:defRPr sz="32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ove Ya Like A Sister"/>
              <a:buNone/>
              <a:defRPr sz="32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ove Ya Like A Sister"/>
              <a:buNone/>
              <a:defRPr sz="32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Quicksand"/>
              <a:buChar char="●"/>
              <a:defRPr sz="1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Quicksand"/>
              <a:buChar char="○"/>
              <a:defRPr sz="1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Quicksand"/>
              <a:buChar char="■"/>
              <a:defRPr sz="1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Quicksand"/>
              <a:buChar char="●"/>
              <a:defRPr sz="1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Quicksand"/>
              <a:buChar char="○"/>
              <a:defRPr sz="1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Quicksand"/>
              <a:buChar char="■"/>
              <a:defRPr sz="1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Quicksand"/>
              <a:buChar char="●"/>
              <a:defRPr sz="1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Quicksand"/>
              <a:buChar char="○"/>
              <a:defRPr sz="1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Quicksand"/>
              <a:buChar char="■"/>
              <a:defRPr sz="1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6" r:id="rId16"/>
    <p:sldLayoutId id="2147483667" r:id="rId17"/>
    <p:sldLayoutId id="2147483668" r:id="rId18"/>
    <p:sldLayoutId id="2147483669" r:id="rId19"/>
    <p:sldLayoutId id="2147483671" r:id="rId20"/>
    <p:sldLayoutId id="2147483672" r:id="rId2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://www.marysrosaries.com/collaboration/index.php?title=File:Math_Notation_square_root_008.svg.hi.png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pixabay.com/en/antenna-cartoon-device-image-1295400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learn.e-limu.org/topic/view/?c=50&amp;t=809" TargetMode="Externa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learn.e-limu.org/topic/view/?c=50&amp;t=809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://www.pngall.com/light-bulb-png" TargetMode="External"/><Relationship Id="rId5" Type="http://schemas.openxmlformats.org/officeDocument/2006/relationships/image" Target="../media/image11.png"/><Relationship Id="rId4" Type="http://schemas.openxmlformats.org/officeDocument/2006/relationships/hyperlink" Target="https://learn.e-limu.org/topic/view/?c=50&amp;t=809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hyperlink" Target="https://learn.e-limu.org/topic/view/?c=50&amp;t=809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4.gif"/><Relationship Id="rId4" Type="http://schemas.openxmlformats.org/officeDocument/2006/relationships/hyperlink" Target="https://learn.e-limu.org/topic/view/?c=50&amp;t=809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freesvg.org/smiling-star-vector-image" TargetMode="External"/><Relationship Id="rId5" Type="http://schemas.openxmlformats.org/officeDocument/2006/relationships/image" Target="../media/image15.png"/><Relationship Id="rId4" Type="http://schemas.openxmlformats.org/officeDocument/2006/relationships/hyperlink" Target="https://learn.e-limu.org/topic/view/?c=50&amp;t=809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9"/>
          <p:cNvSpPr/>
          <p:nvPr/>
        </p:nvSpPr>
        <p:spPr>
          <a:xfrm>
            <a:off x="724521" y="4470927"/>
            <a:ext cx="3231345" cy="4728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7" name="Google Shape;317;p29"/>
          <p:cNvSpPr/>
          <p:nvPr/>
        </p:nvSpPr>
        <p:spPr>
          <a:xfrm>
            <a:off x="3906306" y="766545"/>
            <a:ext cx="951633" cy="913862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accent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accent2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grpSp>
        <p:nvGrpSpPr>
          <p:cNvPr id="377" name="Google Shape;377;p29"/>
          <p:cNvGrpSpPr/>
          <p:nvPr/>
        </p:nvGrpSpPr>
        <p:grpSpPr>
          <a:xfrm>
            <a:off x="8192367" y="2122860"/>
            <a:ext cx="951633" cy="1933386"/>
            <a:chOff x="5060275" y="238000"/>
            <a:chExt cx="256375" cy="446950"/>
          </a:xfrm>
        </p:grpSpPr>
        <p:sp>
          <p:nvSpPr>
            <p:cNvPr id="378" name="Google Shape;378;p29"/>
            <p:cNvSpPr/>
            <p:nvPr/>
          </p:nvSpPr>
          <p:spPr>
            <a:xfrm>
              <a:off x="5077850" y="255500"/>
              <a:ext cx="221200" cy="411975"/>
            </a:xfrm>
            <a:custGeom>
              <a:avLst/>
              <a:gdLst/>
              <a:ahLst/>
              <a:cxnLst/>
              <a:rect l="l" t="t" r="r" b="b"/>
              <a:pathLst>
                <a:path w="8848" h="16479" extrusionOk="0">
                  <a:moveTo>
                    <a:pt x="7636" y="1"/>
                  </a:moveTo>
                  <a:cubicBezTo>
                    <a:pt x="7591" y="1"/>
                    <a:pt x="7545" y="10"/>
                    <a:pt x="7503" y="30"/>
                  </a:cubicBezTo>
                  <a:lnTo>
                    <a:pt x="7366" y="146"/>
                  </a:lnTo>
                  <a:cubicBezTo>
                    <a:pt x="7303" y="241"/>
                    <a:pt x="7303" y="377"/>
                    <a:pt x="7366" y="493"/>
                  </a:cubicBezTo>
                  <a:cubicBezTo>
                    <a:pt x="7030" y="892"/>
                    <a:pt x="6704" y="1291"/>
                    <a:pt x="6389" y="1711"/>
                  </a:cubicBezTo>
                  <a:cubicBezTo>
                    <a:pt x="6379" y="1711"/>
                    <a:pt x="6379" y="1722"/>
                    <a:pt x="6379" y="1722"/>
                  </a:cubicBezTo>
                  <a:cubicBezTo>
                    <a:pt x="6179" y="1648"/>
                    <a:pt x="5938" y="1637"/>
                    <a:pt x="5716" y="1616"/>
                  </a:cubicBezTo>
                  <a:cubicBezTo>
                    <a:pt x="5202" y="1574"/>
                    <a:pt x="4698" y="1459"/>
                    <a:pt x="4224" y="1270"/>
                  </a:cubicBezTo>
                  <a:cubicBezTo>
                    <a:pt x="4109" y="1228"/>
                    <a:pt x="4004" y="1175"/>
                    <a:pt x="3888" y="1123"/>
                  </a:cubicBezTo>
                  <a:cubicBezTo>
                    <a:pt x="3763" y="1063"/>
                    <a:pt x="3609" y="1000"/>
                    <a:pt x="3472" y="1000"/>
                  </a:cubicBezTo>
                  <a:cubicBezTo>
                    <a:pt x="3391" y="1000"/>
                    <a:pt x="3317" y="1022"/>
                    <a:pt x="3258" y="1081"/>
                  </a:cubicBezTo>
                  <a:cubicBezTo>
                    <a:pt x="3206" y="1133"/>
                    <a:pt x="3174" y="1207"/>
                    <a:pt x="3153" y="1280"/>
                  </a:cubicBezTo>
                  <a:cubicBezTo>
                    <a:pt x="2996" y="1775"/>
                    <a:pt x="3090" y="2310"/>
                    <a:pt x="3342" y="2762"/>
                  </a:cubicBezTo>
                  <a:cubicBezTo>
                    <a:pt x="3447" y="2951"/>
                    <a:pt x="3594" y="3150"/>
                    <a:pt x="3794" y="3340"/>
                  </a:cubicBezTo>
                  <a:cubicBezTo>
                    <a:pt x="3857" y="3403"/>
                    <a:pt x="3930" y="3466"/>
                    <a:pt x="3993" y="3519"/>
                  </a:cubicBezTo>
                  <a:cubicBezTo>
                    <a:pt x="3206" y="4117"/>
                    <a:pt x="2512" y="4842"/>
                    <a:pt x="1861" y="5599"/>
                  </a:cubicBezTo>
                  <a:cubicBezTo>
                    <a:pt x="1703" y="5777"/>
                    <a:pt x="1556" y="5966"/>
                    <a:pt x="1420" y="6166"/>
                  </a:cubicBezTo>
                  <a:cubicBezTo>
                    <a:pt x="1230" y="6461"/>
                    <a:pt x="1083" y="6776"/>
                    <a:pt x="946" y="7101"/>
                  </a:cubicBezTo>
                  <a:cubicBezTo>
                    <a:pt x="432" y="8299"/>
                    <a:pt x="1" y="9571"/>
                    <a:pt x="117" y="10873"/>
                  </a:cubicBezTo>
                  <a:cubicBezTo>
                    <a:pt x="127" y="11052"/>
                    <a:pt x="148" y="11220"/>
                    <a:pt x="201" y="11388"/>
                  </a:cubicBezTo>
                  <a:cubicBezTo>
                    <a:pt x="274" y="11577"/>
                    <a:pt x="379" y="11756"/>
                    <a:pt x="505" y="11913"/>
                  </a:cubicBezTo>
                  <a:cubicBezTo>
                    <a:pt x="652" y="12113"/>
                    <a:pt x="820" y="12291"/>
                    <a:pt x="1009" y="12449"/>
                  </a:cubicBezTo>
                  <a:cubicBezTo>
                    <a:pt x="1167" y="13437"/>
                    <a:pt x="1430" y="14404"/>
                    <a:pt x="1756" y="15359"/>
                  </a:cubicBezTo>
                  <a:cubicBezTo>
                    <a:pt x="1766" y="15380"/>
                    <a:pt x="1766" y="15401"/>
                    <a:pt x="1777" y="15422"/>
                  </a:cubicBezTo>
                  <a:cubicBezTo>
                    <a:pt x="1829" y="15569"/>
                    <a:pt x="1882" y="15706"/>
                    <a:pt x="1934" y="15854"/>
                  </a:cubicBezTo>
                  <a:cubicBezTo>
                    <a:pt x="1966" y="15959"/>
                    <a:pt x="2008" y="16053"/>
                    <a:pt x="2081" y="16127"/>
                  </a:cubicBezTo>
                  <a:cubicBezTo>
                    <a:pt x="2134" y="16173"/>
                    <a:pt x="2204" y="16202"/>
                    <a:pt x="2269" y="16202"/>
                  </a:cubicBezTo>
                  <a:cubicBezTo>
                    <a:pt x="2307" y="16202"/>
                    <a:pt x="2344" y="16192"/>
                    <a:pt x="2375" y="16169"/>
                  </a:cubicBezTo>
                  <a:cubicBezTo>
                    <a:pt x="2386" y="15833"/>
                    <a:pt x="2396" y="15506"/>
                    <a:pt x="2407" y="15170"/>
                  </a:cubicBezTo>
                  <a:lnTo>
                    <a:pt x="2407" y="15128"/>
                  </a:lnTo>
                  <a:cubicBezTo>
                    <a:pt x="2428" y="14477"/>
                    <a:pt x="2428" y="13825"/>
                    <a:pt x="2428" y="13185"/>
                  </a:cubicBezTo>
                  <a:cubicBezTo>
                    <a:pt x="2459" y="13195"/>
                    <a:pt x="2501" y="13206"/>
                    <a:pt x="2533" y="13206"/>
                  </a:cubicBezTo>
                  <a:cubicBezTo>
                    <a:pt x="2977" y="13331"/>
                    <a:pt x="3439" y="13380"/>
                    <a:pt x="3901" y="13380"/>
                  </a:cubicBezTo>
                  <a:cubicBezTo>
                    <a:pt x="4061" y="13380"/>
                    <a:pt x="4222" y="13374"/>
                    <a:pt x="4383" y="13363"/>
                  </a:cubicBezTo>
                  <a:lnTo>
                    <a:pt x="4383" y="13363"/>
                  </a:lnTo>
                  <a:cubicBezTo>
                    <a:pt x="4288" y="14035"/>
                    <a:pt x="4193" y="14719"/>
                    <a:pt x="4119" y="15391"/>
                  </a:cubicBezTo>
                  <a:lnTo>
                    <a:pt x="4119" y="15433"/>
                  </a:lnTo>
                  <a:cubicBezTo>
                    <a:pt x="4077" y="15769"/>
                    <a:pt x="4046" y="16095"/>
                    <a:pt x="4014" y="16431"/>
                  </a:cubicBezTo>
                  <a:cubicBezTo>
                    <a:pt x="4053" y="16465"/>
                    <a:pt x="4100" y="16479"/>
                    <a:pt x="4149" y="16479"/>
                  </a:cubicBezTo>
                  <a:cubicBezTo>
                    <a:pt x="4205" y="16479"/>
                    <a:pt x="4263" y="16460"/>
                    <a:pt x="4309" y="16431"/>
                  </a:cubicBezTo>
                  <a:cubicBezTo>
                    <a:pt x="4393" y="16368"/>
                    <a:pt x="4446" y="16274"/>
                    <a:pt x="4498" y="16179"/>
                  </a:cubicBezTo>
                  <a:cubicBezTo>
                    <a:pt x="4572" y="16043"/>
                    <a:pt x="4645" y="15906"/>
                    <a:pt x="4708" y="15769"/>
                  </a:cubicBezTo>
                  <a:lnTo>
                    <a:pt x="4740" y="15706"/>
                  </a:lnTo>
                  <a:cubicBezTo>
                    <a:pt x="5160" y="14866"/>
                    <a:pt x="5527" y="14004"/>
                    <a:pt x="5811" y="13111"/>
                  </a:cubicBezTo>
                  <a:cubicBezTo>
                    <a:pt x="5917" y="13069"/>
                    <a:pt x="6022" y="13017"/>
                    <a:pt x="6127" y="12954"/>
                  </a:cubicBezTo>
                  <a:cubicBezTo>
                    <a:pt x="6662" y="12628"/>
                    <a:pt x="7009" y="11997"/>
                    <a:pt x="6998" y="11367"/>
                  </a:cubicBezTo>
                  <a:cubicBezTo>
                    <a:pt x="6998" y="11189"/>
                    <a:pt x="6967" y="11020"/>
                    <a:pt x="6914" y="10852"/>
                  </a:cubicBezTo>
                  <a:cubicBezTo>
                    <a:pt x="7608" y="10453"/>
                    <a:pt x="8091" y="9791"/>
                    <a:pt x="8270" y="9003"/>
                  </a:cubicBezTo>
                  <a:cubicBezTo>
                    <a:pt x="8280" y="8971"/>
                    <a:pt x="8280" y="8940"/>
                    <a:pt x="8259" y="8919"/>
                  </a:cubicBezTo>
                  <a:cubicBezTo>
                    <a:pt x="8375" y="8835"/>
                    <a:pt x="8532" y="8677"/>
                    <a:pt x="8753" y="8436"/>
                  </a:cubicBezTo>
                  <a:cubicBezTo>
                    <a:pt x="8805" y="8383"/>
                    <a:pt x="8847" y="8320"/>
                    <a:pt x="8847" y="8257"/>
                  </a:cubicBezTo>
                  <a:cubicBezTo>
                    <a:pt x="8839" y="8165"/>
                    <a:pt x="8750" y="8106"/>
                    <a:pt x="8657" y="8106"/>
                  </a:cubicBezTo>
                  <a:cubicBezTo>
                    <a:pt x="8644" y="8106"/>
                    <a:pt x="8630" y="8107"/>
                    <a:pt x="8616" y="8110"/>
                  </a:cubicBezTo>
                  <a:cubicBezTo>
                    <a:pt x="8511" y="8131"/>
                    <a:pt x="8427" y="8205"/>
                    <a:pt x="8354" y="8268"/>
                  </a:cubicBezTo>
                  <a:cubicBezTo>
                    <a:pt x="8448" y="8047"/>
                    <a:pt x="8385" y="7773"/>
                    <a:pt x="8217" y="7605"/>
                  </a:cubicBezTo>
                  <a:cubicBezTo>
                    <a:pt x="8144" y="7805"/>
                    <a:pt x="8070" y="7995"/>
                    <a:pt x="7997" y="8184"/>
                  </a:cubicBezTo>
                  <a:lnTo>
                    <a:pt x="7713" y="7900"/>
                  </a:lnTo>
                  <a:lnTo>
                    <a:pt x="7713" y="7900"/>
                  </a:lnTo>
                  <a:cubicBezTo>
                    <a:pt x="7713" y="8100"/>
                    <a:pt x="7755" y="8257"/>
                    <a:pt x="7797" y="8362"/>
                  </a:cubicBezTo>
                  <a:cubicBezTo>
                    <a:pt x="7808" y="8415"/>
                    <a:pt x="7871" y="8541"/>
                    <a:pt x="8007" y="8782"/>
                  </a:cubicBezTo>
                  <a:cubicBezTo>
                    <a:pt x="8028" y="8824"/>
                    <a:pt x="8039" y="8856"/>
                    <a:pt x="8060" y="8877"/>
                  </a:cubicBezTo>
                  <a:cubicBezTo>
                    <a:pt x="8039" y="8887"/>
                    <a:pt x="8028" y="8908"/>
                    <a:pt x="8028" y="8940"/>
                  </a:cubicBezTo>
                  <a:cubicBezTo>
                    <a:pt x="7860" y="9655"/>
                    <a:pt x="7440" y="10243"/>
                    <a:pt x="6820" y="10610"/>
                  </a:cubicBezTo>
                  <a:cubicBezTo>
                    <a:pt x="6662" y="10274"/>
                    <a:pt x="6400" y="9991"/>
                    <a:pt x="6074" y="9802"/>
                  </a:cubicBezTo>
                  <a:cubicBezTo>
                    <a:pt x="5496" y="9465"/>
                    <a:pt x="4792" y="9465"/>
                    <a:pt x="4172" y="9244"/>
                  </a:cubicBezTo>
                  <a:cubicBezTo>
                    <a:pt x="3993" y="9181"/>
                    <a:pt x="3825" y="9097"/>
                    <a:pt x="3710" y="8950"/>
                  </a:cubicBezTo>
                  <a:cubicBezTo>
                    <a:pt x="3531" y="8730"/>
                    <a:pt x="3542" y="8415"/>
                    <a:pt x="3594" y="8131"/>
                  </a:cubicBezTo>
                  <a:cubicBezTo>
                    <a:pt x="3699" y="7574"/>
                    <a:pt x="3951" y="7049"/>
                    <a:pt x="4224" y="6555"/>
                  </a:cubicBezTo>
                  <a:cubicBezTo>
                    <a:pt x="4687" y="5693"/>
                    <a:pt x="5212" y="4874"/>
                    <a:pt x="5801" y="4107"/>
                  </a:cubicBezTo>
                  <a:cubicBezTo>
                    <a:pt x="5906" y="4065"/>
                    <a:pt x="6011" y="4023"/>
                    <a:pt x="6127" y="3981"/>
                  </a:cubicBezTo>
                  <a:cubicBezTo>
                    <a:pt x="6232" y="3928"/>
                    <a:pt x="6421" y="3813"/>
                    <a:pt x="6578" y="3603"/>
                  </a:cubicBezTo>
                  <a:cubicBezTo>
                    <a:pt x="6620" y="3540"/>
                    <a:pt x="6662" y="3487"/>
                    <a:pt x="6683" y="3424"/>
                  </a:cubicBezTo>
                  <a:cubicBezTo>
                    <a:pt x="6735" y="3429"/>
                    <a:pt x="6787" y="3431"/>
                    <a:pt x="6839" y="3431"/>
                  </a:cubicBezTo>
                  <a:cubicBezTo>
                    <a:pt x="7122" y="3431"/>
                    <a:pt x="7401" y="3359"/>
                    <a:pt x="7650" y="3235"/>
                  </a:cubicBezTo>
                  <a:cubicBezTo>
                    <a:pt x="8018" y="3056"/>
                    <a:pt x="8322" y="2741"/>
                    <a:pt x="8501" y="2363"/>
                  </a:cubicBezTo>
                  <a:cubicBezTo>
                    <a:pt x="8511" y="2331"/>
                    <a:pt x="8532" y="2289"/>
                    <a:pt x="8522" y="2247"/>
                  </a:cubicBezTo>
                  <a:cubicBezTo>
                    <a:pt x="8490" y="2174"/>
                    <a:pt x="8396" y="2174"/>
                    <a:pt x="8322" y="2174"/>
                  </a:cubicBezTo>
                  <a:cubicBezTo>
                    <a:pt x="7797" y="2247"/>
                    <a:pt x="7292" y="2447"/>
                    <a:pt x="6862" y="2751"/>
                  </a:cubicBezTo>
                  <a:cubicBezTo>
                    <a:pt x="6883" y="2604"/>
                    <a:pt x="6883" y="2447"/>
                    <a:pt x="6851" y="2300"/>
                  </a:cubicBezTo>
                  <a:cubicBezTo>
                    <a:pt x="6862" y="2300"/>
                    <a:pt x="6883" y="2300"/>
                    <a:pt x="6893" y="2289"/>
                  </a:cubicBezTo>
                  <a:cubicBezTo>
                    <a:pt x="7229" y="2037"/>
                    <a:pt x="7587" y="1806"/>
                    <a:pt x="7955" y="1595"/>
                  </a:cubicBezTo>
                  <a:cubicBezTo>
                    <a:pt x="8015" y="1626"/>
                    <a:pt x="8081" y="1642"/>
                    <a:pt x="8147" y="1642"/>
                  </a:cubicBezTo>
                  <a:cubicBezTo>
                    <a:pt x="8243" y="1642"/>
                    <a:pt x="8338" y="1607"/>
                    <a:pt x="8406" y="1532"/>
                  </a:cubicBezTo>
                  <a:cubicBezTo>
                    <a:pt x="8585" y="1343"/>
                    <a:pt x="8469" y="955"/>
                    <a:pt x="8207" y="902"/>
                  </a:cubicBezTo>
                  <a:lnTo>
                    <a:pt x="8091" y="1028"/>
                  </a:lnTo>
                  <a:cubicBezTo>
                    <a:pt x="7881" y="1028"/>
                    <a:pt x="7734" y="1312"/>
                    <a:pt x="7850" y="1490"/>
                  </a:cubicBezTo>
                  <a:cubicBezTo>
                    <a:pt x="7850" y="1501"/>
                    <a:pt x="7860" y="1501"/>
                    <a:pt x="7860" y="1511"/>
                  </a:cubicBezTo>
                  <a:cubicBezTo>
                    <a:pt x="7503" y="1711"/>
                    <a:pt x="7156" y="1932"/>
                    <a:pt x="6830" y="2184"/>
                  </a:cubicBezTo>
                  <a:lnTo>
                    <a:pt x="6820" y="2184"/>
                  </a:lnTo>
                  <a:cubicBezTo>
                    <a:pt x="6788" y="2079"/>
                    <a:pt x="6736" y="1974"/>
                    <a:pt x="6652" y="1890"/>
                  </a:cubicBezTo>
                  <a:cubicBezTo>
                    <a:pt x="6610" y="1848"/>
                    <a:pt x="6547" y="1806"/>
                    <a:pt x="6494" y="1775"/>
                  </a:cubicBezTo>
                  <a:cubicBezTo>
                    <a:pt x="6809" y="1375"/>
                    <a:pt x="7124" y="986"/>
                    <a:pt x="7450" y="587"/>
                  </a:cubicBezTo>
                  <a:cubicBezTo>
                    <a:pt x="7482" y="619"/>
                    <a:pt x="7524" y="650"/>
                    <a:pt x="7566" y="661"/>
                  </a:cubicBezTo>
                  <a:cubicBezTo>
                    <a:pt x="7588" y="666"/>
                    <a:pt x="7610" y="669"/>
                    <a:pt x="7632" y="669"/>
                  </a:cubicBezTo>
                  <a:cubicBezTo>
                    <a:pt x="7821" y="669"/>
                    <a:pt x="8005" y="481"/>
                    <a:pt x="7986" y="293"/>
                  </a:cubicBezTo>
                  <a:cubicBezTo>
                    <a:pt x="7969" y="127"/>
                    <a:pt x="7803" y="1"/>
                    <a:pt x="76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29"/>
            <p:cNvSpPr/>
            <p:nvPr/>
          </p:nvSpPr>
          <p:spPr>
            <a:xfrm>
              <a:off x="5060275" y="238000"/>
              <a:ext cx="256375" cy="446950"/>
            </a:xfrm>
            <a:custGeom>
              <a:avLst/>
              <a:gdLst/>
              <a:ahLst/>
              <a:cxnLst/>
              <a:rect l="l" t="t" r="r" b="b"/>
              <a:pathLst>
                <a:path w="10255" h="17878" extrusionOk="0">
                  <a:moveTo>
                    <a:pt x="5296" y="2821"/>
                  </a:moveTo>
                  <a:lnTo>
                    <a:pt x="5296" y="2821"/>
                  </a:lnTo>
                  <a:cubicBezTo>
                    <a:pt x="5642" y="2916"/>
                    <a:pt x="5999" y="2979"/>
                    <a:pt x="6356" y="3010"/>
                  </a:cubicBezTo>
                  <a:cubicBezTo>
                    <a:pt x="6388" y="3010"/>
                    <a:pt x="6409" y="3021"/>
                    <a:pt x="6440" y="3021"/>
                  </a:cubicBezTo>
                  <a:cubicBezTo>
                    <a:pt x="6588" y="3031"/>
                    <a:pt x="6746" y="3042"/>
                    <a:pt x="6840" y="3073"/>
                  </a:cubicBezTo>
                  <a:lnTo>
                    <a:pt x="6851" y="3084"/>
                  </a:lnTo>
                  <a:lnTo>
                    <a:pt x="6861" y="3084"/>
                  </a:lnTo>
                  <a:lnTo>
                    <a:pt x="6861" y="3094"/>
                  </a:lnTo>
                  <a:cubicBezTo>
                    <a:pt x="6872" y="3094"/>
                    <a:pt x="6872" y="3105"/>
                    <a:pt x="6872" y="3105"/>
                  </a:cubicBezTo>
                  <a:lnTo>
                    <a:pt x="6872" y="3126"/>
                  </a:lnTo>
                  <a:cubicBezTo>
                    <a:pt x="6882" y="3168"/>
                    <a:pt x="6893" y="3241"/>
                    <a:pt x="6872" y="3367"/>
                  </a:cubicBezTo>
                  <a:cubicBezTo>
                    <a:pt x="6861" y="3462"/>
                    <a:pt x="6872" y="3556"/>
                    <a:pt x="6893" y="3640"/>
                  </a:cubicBezTo>
                  <a:cubicBezTo>
                    <a:pt x="6851" y="3693"/>
                    <a:pt x="6809" y="3745"/>
                    <a:pt x="6767" y="3808"/>
                  </a:cubicBezTo>
                  <a:cubicBezTo>
                    <a:pt x="6756" y="3840"/>
                    <a:pt x="6746" y="3861"/>
                    <a:pt x="6725" y="3882"/>
                  </a:cubicBezTo>
                  <a:cubicBezTo>
                    <a:pt x="6683" y="3945"/>
                    <a:pt x="6609" y="4008"/>
                    <a:pt x="6535" y="4051"/>
                  </a:cubicBezTo>
                  <a:lnTo>
                    <a:pt x="6262" y="4156"/>
                  </a:lnTo>
                  <a:cubicBezTo>
                    <a:pt x="6136" y="4198"/>
                    <a:pt x="6031" y="4282"/>
                    <a:pt x="5947" y="4387"/>
                  </a:cubicBezTo>
                  <a:cubicBezTo>
                    <a:pt x="5348" y="5185"/>
                    <a:pt x="4791" y="6036"/>
                    <a:pt x="4318" y="6918"/>
                  </a:cubicBezTo>
                  <a:cubicBezTo>
                    <a:pt x="4024" y="7455"/>
                    <a:pt x="3730" y="8043"/>
                    <a:pt x="3615" y="8705"/>
                  </a:cubicBezTo>
                  <a:cubicBezTo>
                    <a:pt x="3510" y="9272"/>
                    <a:pt x="3594" y="9734"/>
                    <a:pt x="3867" y="10081"/>
                  </a:cubicBezTo>
                  <a:cubicBezTo>
                    <a:pt x="4098" y="10376"/>
                    <a:pt x="4423" y="10523"/>
                    <a:pt x="4644" y="10596"/>
                  </a:cubicBezTo>
                  <a:cubicBezTo>
                    <a:pt x="4938" y="10701"/>
                    <a:pt x="5233" y="10764"/>
                    <a:pt x="5516" y="10827"/>
                  </a:cubicBezTo>
                  <a:cubicBezTo>
                    <a:pt x="5852" y="10890"/>
                    <a:pt x="6188" y="10964"/>
                    <a:pt x="6430" y="11100"/>
                  </a:cubicBezTo>
                  <a:cubicBezTo>
                    <a:pt x="6630" y="11216"/>
                    <a:pt x="6798" y="11394"/>
                    <a:pt x="6903" y="11615"/>
                  </a:cubicBezTo>
                  <a:cubicBezTo>
                    <a:pt x="6914" y="11636"/>
                    <a:pt x="6924" y="11667"/>
                    <a:pt x="6935" y="11689"/>
                  </a:cubicBezTo>
                  <a:cubicBezTo>
                    <a:pt x="6945" y="11710"/>
                    <a:pt x="6945" y="11741"/>
                    <a:pt x="6956" y="11762"/>
                  </a:cubicBezTo>
                  <a:cubicBezTo>
                    <a:pt x="6987" y="11868"/>
                    <a:pt x="7008" y="11973"/>
                    <a:pt x="7008" y="12078"/>
                  </a:cubicBezTo>
                  <a:cubicBezTo>
                    <a:pt x="7019" y="12466"/>
                    <a:pt x="6798" y="12865"/>
                    <a:pt x="6472" y="13065"/>
                  </a:cubicBezTo>
                  <a:cubicBezTo>
                    <a:pt x="6409" y="13096"/>
                    <a:pt x="6335" y="13128"/>
                    <a:pt x="6262" y="13159"/>
                  </a:cubicBezTo>
                  <a:cubicBezTo>
                    <a:pt x="6062" y="13233"/>
                    <a:pt x="5915" y="13402"/>
                    <a:pt x="5852" y="13601"/>
                  </a:cubicBezTo>
                  <a:lnTo>
                    <a:pt x="5758" y="13885"/>
                  </a:lnTo>
                  <a:cubicBezTo>
                    <a:pt x="5726" y="13780"/>
                    <a:pt x="5674" y="13675"/>
                    <a:pt x="5590" y="13591"/>
                  </a:cubicBezTo>
                  <a:cubicBezTo>
                    <a:pt x="5464" y="13454"/>
                    <a:pt x="5275" y="13370"/>
                    <a:pt x="5086" y="13370"/>
                  </a:cubicBezTo>
                  <a:lnTo>
                    <a:pt x="5033" y="13370"/>
                  </a:lnTo>
                  <a:cubicBezTo>
                    <a:pt x="4885" y="13380"/>
                    <a:pt x="4741" y="13385"/>
                    <a:pt x="4599" y="13385"/>
                  </a:cubicBezTo>
                  <a:cubicBezTo>
                    <a:pt x="4175" y="13385"/>
                    <a:pt x="3777" y="13338"/>
                    <a:pt x="3415" y="13244"/>
                  </a:cubicBezTo>
                  <a:cubicBezTo>
                    <a:pt x="3394" y="13233"/>
                    <a:pt x="3362" y="13222"/>
                    <a:pt x="3330" y="13212"/>
                  </a:cubicBezTo>
                  <a:cubicBezTo>
                    <a:pt x="3266" y="13193"/>
                    <a:pt x="3200" y="13184"/>
                    <a:pt x="3135" y="13184"/>
                  </a:cubicBezTo>
                  <a:cubicBezTo>
                    <a:pt x="2984" y="13184"/>
                    <a:pt x="2835" y="13233"/>
                    <a:pt x="2711" y="13328"/>
                  </a:cubicBezTo>
                  <a:cubicBezTo>
                    <a:pt x="2616" y="13391"/>
                    <a:pt x="2553" y="13486"/>
                    <a:pt x="2501" y="13591"/>
                  </a:cubicBezTo>
                  <a:cubicBezTo>
                    <a:pt x="2469" y="13402"/>
                    <a:pt x="2438" y="13222"/>
                    <a:pt x="2406" y="13033"/>
                  </a:cubicBezTo>
                  <a:cubicBezTo>
                    <a:pt x="2375" y="12865"/>
                    <a:pt x="2291" y="12718"/>
                    <a:pt x="2165" y="12613"/>
                  </a:cubicBezTo>
                  <a:cubicBezTo>
                    <a:pt x="2007" y="12487"/>
                    <a:pt x="1870" y="12340"/>
                    <a:pt x="1754" y="12193"/>
                  </a:cubicBezTo>
                  <a:cubicBezTo>
                    <a:pt x="1660" y="12067"/>
                    <a:pt x="1597" y="11962"/>
                    <a:pt x="1565" y="11857"/>
                  </a:cubicBezTo>
                  <a:cubicBezTo>
                    <a:pt x="1534" y="11783"/>
                    <a:pt x="1523" y="11667"/>
                    <a:pt x="1502" y="11520"/>
                  </a:cubicBezTo>
                  <a:cubicBezTo>
                    <a:pt x="1408" y="10323"/>
                    <a:pt x="1849" y="9104"/>
                    <a:pt x="2291" y="8074"/>
                  </a:cubicBezTo>
                  <a:cubicBezTo>
                    <a:pt x="2406" y="7791"/>
                    <a:pt x="2532" y="7497"/>
                    <a:pt x="2700" y="7255"/>
                  </a:cubicBezTo>
                  <a:cubicBezTo>
                    <a:pt x="2816" y="7076"/>
                    <a:pt x="2963" y="6908"/>
                    <a:pt x="3089" y="6750"/>
                  </a:cubicBezTo>
                  <a:cubicBezTo>
                    <a:pt x="3825" y="5900"/>
                    <a:pt x="4465" y="5269"/>
                    <a:pt x="5117" y="4765"/>
                  </a:cubicBezTo>
                  <a:cubicBezTo>
                    <a:pt x="5296" y="4639"/>
                    <a:pt x="5390" y="4429"/>
                    <a:pt x="5390" y="4219"/>
                  </a:cubicBezTo>
                  <a:cubicBezTo>
                    <a:pt x="5390" y="3998"/>
                    <a:pt x="5296" y="3798"/>
                    <a:pt x="5128" y="3661"/>
                  </a:cubicBezTo>
                  <a:cubicBezTo>
                    <a:pt x="5075" y="3630"/>
                    <a:pt x="5022" y="3588"/>
                    <a:pt x="4980" y="3535"/>
                  </a:cubicBezTo>
                  <a:cubicBezTo>
                    <a:pt x="4959" y="3525"/>
                    <a:pt x="4949" y="3514"/>
                    <a:pt x="4938" y="3504"/>
                  </a:cubicBezTo>
                  <a:cubicBezTo>
                    <a:pt x="5012" y="3451"/>
                    <a:pt x="5086" y="3388"/>
                    <a:pt x="5138" y="3304"/>
                  </a:cubicBezTo>
                  <a:cubicBezTo>
                    <a:pt x="5159" y="3273"/>
                    <a:pt x="5180" y="3252"/>
                    <a:pt x="5191" y="3220"/>
                  </a:cubicBezTo>
                  <a:cubicBezTo>
                    <a:pt x="5275" y="3094"/>
                    <a:pt x="5306" y="2958"/>
                    <a:pt x="5296" y="2821"/>
                  </a:cubicBezTo>
                  <a:close/>
                  <a:moveTo>
                    <a:pt x="8326" y="1"/>
                  </a:moveTo>
                  <a:cubicBezTo>
                    <a:pt x="8179" y="1"/>
                    <a:pt x="8034" y="33"/>
                    <a:pt x="7901" y="100"/>
                  </a:cubicBezTo>
                  <a:cubicBezTo>
                    <a:pt x="7848" y="131"/>
                    <a:pt x="7796" y="163"/>
                    <a:pt x="7754" y="205"/>
                  </a:cubicBezTo>
                  <a:lnTo>
                    <a:pt x="7617" y="320"/>
                  </a:lnTo>
                  <a:cubicBezTo>
                    <a:pt x="7565" y="362"/>
                    <a:pt x="7523" y="404"/>
                    <a:pt x="7491" y="457"/>
                  </a:cubicBezTo>
                  <a:cubicBezTo>
                    <a:pt x="7386" y="614"/>
                    <a:pt x="7334" y="804"/>
                    <a:pt x="7323" y="993"/>
                  </a:cubicBezTo>
                  <a:cubicBezTo>
                    <a:pt x="7145" y="1214"/>
                    <a:pt x="6966" y="1434"/>
                    <a:pt x="6798" y="1655"/>
                  </a:cubicBezTo>
                  <a:cubicBezTo>
                    <a:pt x="6714" y="1644"/>
                    <a:pt x="6630" y="1644"/>
                    <a:pt x="6556" y="1634"/>
                  </a:cubicBezTo>
                  <a:cubicBezTo>
                    <a:pt x="6525" y="1634"/>
                    <a:pt x="6504" y="1634"/>
                    <a:pt x="6482" y="1623"/>
                  </a:cubicBezTo>
                  <a:cubicBezTo>
                    <a:pt x="6031" y="1592"/>
                    <a:pt x="5600" y="1487"/>
                    <a:pt x="5180" y="1319"/>
                  </a:cubicBezTo>
                  <a:cubicBezTo>
                    <a:pt x="5086" y="1287"/>
                    <a:pt x="4991" y="1245"/>
                    <a:pt x="4885" y="1193"/>
                  </a:cubicBezTo>
                  <a:cubicBezTo>
                    <a:pt x="4759" y="1130"/>
                    <a:pt x="4570" y="1056"/>
                    <a:pt x="4371" y="1025"/>
                  </a:cubicBezTo>
                  <a:cubicBezTo>
                    <a:pt x="4304" y="1014"/>
                    <a:pt x="4239" y="1009"/>
                    <a:pt x="4175" y="1009"/>
                  </a:cubicBezTo>
                  <a:cubicBezTo>
                    <a:pt x="3906" y="1009"/>
                    <a:pt x="3664" y="1100"/>
                    <a:pt x="3478" y="1287"/>
                  </a:cubicBezTo>
                  <a:cubicBezTo>
                    <a:pt x="3309" y="1455"/>
                    <a:pt x="3236" y="1644"/>
                    <a:pt x="3194" y="1770"/>
                  </a:cubicBezTo>
                  <a:cubicBezTo>
                    <a:pt x="3089" y="2117"/>
                    <a:pt x="3057" y="2464"/>
                    <a:pt x="3110" y="2832"/>
                  </a:cubicBezTo>
                  <a:cubicBezTo>
                    <a:pt x="3152" y="3168"/>
                    <a:pt x="3267" y="3493"/>
                    <a:pt x="3436" y="3798"/>
                  </a:cubicBezTo>
                  <a:cubicBezTo>
                    <a:pt x="3436" y="3808"/>
                    <a:pt x="3446" y="3808"/>
                    <a:pt x="3446" y="3819"/>
                  </a:cubicBezTo>
                  <a:cubicBezTo>
                    <a:pt x="3510" y="3935"/>
                    <a:pt x="3594" y="4051"/>
                    <a:pt x="3678" y="4156"/>
                  </a:cubicBezTo>
                  <a:cubicBezTo>
                    <a:pt x="3152" y="4628"/>
                    <a:pt x="2616" y="5174"/>
                    <a:pt x="2039" y="5847"/>
                  </a:cubicBezTo>
                  <a:cubicBezTo>
                    <a:pt x="1881" y="6026"/>
                    <a:pt x="1702" y="6246"/>
                    <a:pt x="1544" y="6488"/>
                  </a:cubicBezTo>
                  <a:cubicBezTo>
                    <a:pt x="1313" y="6834"/>
                    <a:pt x="1145" y="7203"/>
                    <a:pt x="1009" y="7528"/>
                  </a:cubicBezTo>
                  <a:cubicBezTo>
                    <a:pt x="505" y="8716"/>
                    <a:pt x="0" y="10123"/>
                    <a:pt x="126" y="11625"/>
                  </a:cubicBezTo>
                  <a:cubicBezTo>
                    <a:pt x="136" y="11815"/>
                    <a:pt x="168" y="12057"/>
                    <a:pt x="252" y="12309"/>
                  </a:cubicBezTo>
                  <a:cubicBezTo>
                    <a:pt x="336" y="12550"/>
                    <a:pt x="463" y="12792"/>
                    <a:pt x="652" y="13033"/>
                  </a:cubicBezTo>
                  <a:cubicBezTo>
                    <a:pt x="778" y="13201"/>
                    <a:pt x="914" y="13360"/>
                    <a:pt x="1072" y="13507"/>
                  </a:cubicBezTo>
                  <a:cubicBezTo>
                    <a:pt x="1229" y="14399"/>
                    <a:pt x="1471" y="15314"/>
                    <a:pt x="1796" y="16280"/>
                  </a:cubicBezTo>
                  <a:lnTo>
                    <a:pt x="1807" y="16301"/>
                  </a:lnTo>
                  <a:cubicBezTo>
                    <a:pt x="1807" y="16311"/>
                    <a:pt x="1818" y="16332"/>
                    <a:pt x="1818" y="16354"/>
                  </a:cubicBezTo>
                  <a:cubicBezTo>
                    <a:pt x="1870" y="16501"/>
                    <a:pt x="1923" y="16648"/>
                    <a:pt x="1986" y="16795"/>
                  </a:cubicBezTo>
                  <a:cubicBezTo>
                    <a:pt x="2028" y="16921"/>
                    <a:pt x="2112" y="17152"/>
                    <a:pt x="2312" y="17341"/>
                  </a:cubicBezTo>
                  <a:cubicBezTo>
                    <a:pt x="2498" y="17511"/>
                    <a:pt x="2734" y="17599"/>
                    <a:pt x="2965" y="17599"/>
                  </a:cubicBezTo>
                  <a:cubicBezTo>
                    <a:pt x="3151" y="17599"/>
                    <a:pt x="3334" y="17542"/>
                    <a:pt x="3488" y="17425"/>
                  </a:cubicBezTo>
                  <a:cubicBezTo>
                    <a:pt x="3657" y="17299"/>
                    <a:pt x="3762" y="17110"/>
                    <a:pt x="3772" y="16900"/>
                  </a:cubicBezTo>
                  <a:lnTo>
                    <a:pt x="3804" y="15891"/>
                  </a:lnTo>
                  <a:lnTo>
                    <a:pt x="3804" y="15839"/>
                  </a:lnTo>
                  <a:cubicBezTo>
                    <a:pt x="3814" y="15471"/>
                    <a:pt x="3825" y="15104"/>
                    <a:pt x="3825" y="14725"/>
                  </a:cubicBezTo>
                  <a:cubicBezTo>
                    <a:pt x="3972" y="14746"/>
                    <a:pt x="4129" y="14756"/>
                    <a:pt x="4287" y="14767"/>
                  </a:cubicBezTo>
                  <a:cubicBezTo>
                    <a:pt x="4234" y="15188"/>
                    <a:pt x="4182" y="15597"/>
                    <a:pt x="4140" y="16017"/>
                  </a:cubicBezTo>
                  <a:cubicBezTo>
                    <a:pt x="4129" y="16028"/>
                    <a:pt x="4129" y="16049"/>
                    <a:pt x="4129" y="16059"/>
                  </a:cubicBezTo>
                  <a:cubicBezTo>
                    <a:pt x="4098" y="16396"/>
                    <a:pt x="4056" y="16732"/>
                    <a:pt x="4024" y="17058"/>
                  </a:cubicBezTo>
                  <a:cubicBezTo>
                    <a:pt x="4014" y="17268"/>
                    <a:pt x="4087" y="17478"/>
                    <a:pt x="4234" y="17625"/>
                  </a:cubicBezTo>
                  <a:cubicBezTo>
                    <a:pt x="4402" y="17793"/>
                    <a:pt x="4633" y="17877"/>
                    <a:pt x="4854" y="17877"/>
                  </a:cubicBezTo>
                  <a:cubicBezTo>
                    <a:pt x="5054" y="17877"/>
                    <a:pt x="5243" y="17814"/>
                    <a:pt x="5411" y="17698"/>
                  </a:cubicBezTo>
                  <a:cubicBezTo>
                    <a:pt x="5642" y="17541"/>
                    <a:pt x="5758" y="17320"/>
                    <a:pt x="5810" y="17205"/>
                  </a:cubicBezTo>
                  <a:cubicBezTo>
                    <a:pt x="5894" y="17058"/>
                    <a:pt x="5968" y="16921"/>
                    <a:pt x="6031" y="16785"/>
                  </a:cubicBezTo>
                  <a:cubicBezTo>
                    <a:pt x="6041" y="16764"/>
                    <a:pt x="6052" y="16753"/>
                    <a:pt x="6062" y="16732"/>
                  </a:cubicBezTo>
                  <a:lnTo>
                    <a:pt x="6062" y="16722"/>
                  </a:lnTo>
                  <a:cubicBezTo>
                    <a:pt x="6472" y="15902"/>
                    <a:pt x="6819" y="15093"/>
                    <a:pt x="7082" y="14315"/>
                  </a:cubicBezTo>
                  <a:cubicBezTo>
                    <a:pt x="7113" y="14294"/>
                    <a:pt x="7145" y="14273"/>
                    <a:pt x="7187" y="14252"/>
                  </a:cubicBezTo>
                  <a:cubicBezTo>
                    <a:pt x="7932" y="13801"/>
                    <a:pt x="8416" y="12939"/>
                    <a:pt x="8406" y="12057"/>
                  </a:cubicBezTo>
                  <a:cubicBezTo>
                    <a:pt x="8395" y="11994"/>
                    <a:pt x="8395" y="11931"/>
                    <a:pt x="8395" y="11868"/>
                  </a:cubicBezTo>
                  <a:cubicBezTo>
                    <a:pt x="8637" y="11678"/>
                    <a:pt x="8857" y="11447"/>
                    <a:pt x="9046" y="11184"/>
                  </a:cubicBezTo>
                  <a:cubicBezTo>
                    <a:pt x="9319" y="10817"/>
                    <a:pt x="9519" y="10407"/>
                    <a:pt x="9624" y="9955"/>
                  </a:cubicBezTo>
                  <a:cubicBezTo>
                    <a:pt x="9719" y="9871"/>
                    <a:pt x="9835" y="9755"/>
                    <a:pt x="9961" y="9619"/>
                  </a:cubicBezTo>
                  <a:cubicBezTo>
                    <a:pt x="10160" y="9398"/>
                    <a:pt x="10255" y="9167"/>
                    <a:pt x="10244" y="8915"/>
                  </a:cubicBezTo>
                  <a:cubicBezTo>
                    <a:pt x="10234" y="8673"/>
                    <a:pt x="10108" y="8452"/>
                    <a:pt x="9919" y="8305"/>
                  </a:cubicBezTo>
                  <a:cubicBezTo>
                    <a:pt x="9845" y="8242"/>
                    <a:pt x="9751" y="8190"/>
                    <a:pt x="9656" y="8158"/>
                  </a:cubicBezTo>
                  <a:cubicBezTo>
                    <a:pt x="9592" y="8022"/>
                    <a:pt x="9498" y="7906"/>
                    <a:pt x="9393" y="7801"/>
                  </a:cubicBezTo>
                  <a:cubicBezTo>
                    <a:pt x="9264" y="7680"/>
                    <a:pt x="9091" y="7615"/>
                    <a:pt x="8918" y="7615"/>
                  </a:cubicBezTo>
                  <a:cubicBezTo>
                    <a:pt x="8866" y="7615"/>
                    <a:pt x="8814" y="7621"/>
                    <a:pt x="8763" y="7633"/>
                  </a:cubicBezTo>
                  <a:cubicBezTo>
                    <a:pt x="8595" y="7675"/>
                    <a:pt x="8448" y="7770"/>
                    <a:pt x="8353" y="7906"/>
                  </a:cubicBezTo>
                  <a:cubicBezTo>
                    <a:pt x="8280" y="7917"/>
                    <a:pt x="8206" y="7927"/>
                    <a:pt x="8143" y="7959"/>
                  </a:cubicBezTo>
                  <a:cubicBezTo>
                    <a:pt x="7880" y="8074"/>
                    <a:pt x="7712" y="8337"/>
                    <a:pt x="7712" y="8621"/>
                  </a:cubicBezTo>
                  <a:cubicBezTo>
                    <a:pt x="7722" y="8852"/>
                    <a:pt x="7764" y="9083"/>
                    <a:pt x="7838" y="9293"/>
                  </a:cubicBezTo>
                  <a:cubicBezTo>
                    <a:pt x="7869" y="9377"/>
                    <a:pt x="7911" y="9461"/>
                    <a:pt x="8006" y="9650"/>
                  </a:cubicBezTo>
                  <a:cubicBezTo>
                    <a:pt x="7932" y="9892"/>
                    <a:pt x="7806" y="10112"/>
                    <a:pt x="7649" y="10302"/>
                  </a:cubicBezTo>
                  <a:cubicBezTo>
                    <a:pt x="7491" y="10144"/>
                    <a:pt x="7313" y="10007"/>
                    <a:pt x="7124" y="9892"/>
                  </a:cubicBezTo>
                  <a:cubicBezTo>
                    <a:pt x="6683" y="9640"/>
                    <a:pt x="6209" y="9545"/>
                    <a:pt x="5789" y="9461"/>
                  </a:cubicBezTo>
                  <a:cubicBezTo>
                    <a:pt x="5548" y="9409"/>
                    <a:pt x="5317" y="9367"/>
                    <a:pt x="5107" y="9293"/>
                  </a:cubicBezTo>
                  <a:cubicBezTo>
                    <a:pt x="5022" y="9262"/>
                    <a:pt x="4980" y="9241"/>
                    <a:pt x="4970" y="9220"/>
                  </a:cubicBezTo>
                  <a:cubicBezTo>
                    <a:pt x="4959" y="9199"/>
                    <a:pt x="4949" y="9115"/>
                    <a:pt x="4980" y="8957"/>
                  </a:cubicBezTo>
                  <a:cubicBezTo>
                    <a:pt x="5065" y="8494"/>
                    <a:pt x="5296" y="8022"/>
                    <a:pt x="5537" y="7581"/>
                  </a:cubicBezTo>
                  <a:cubicBezTo>
                    <a:pt x="5947" y="6824"/>
                    <a:pt x="6419" y="6078"/>
                    <a:pt x="6935" y="5384"/>
                  </a:cubicBezTo>
                  <a:lnTo>
                    <a:pt x="7071" y="5332"/>
                  </a:lnTo>
                  <a:cubicBezTo>
                    <a:pt x="7092" y="5321"/>
                    <a:pt x="7124" y="5311"/>
                    <a:pt x="7145" y="5300"/>
                  </a:cubicBezTo>
                  <a:cubicBezTo>
                    <a:pt x="7376" y="5185"/>
                    <a:pt x="7586" y="5017"/>
                    <a:pt x="7764" y="4817"/>
                  </a:cubicBezTo>
                  <a:cubicBezTo>
                    <a:pt x="8069" y="4786"/>
                    <a:pt x="8385" y="4702"/>
                    <a:pt x="8658" y="4565"/>
                  </a:cubicBezTo>
                  <a:cubicBezTo>
                    <a:pt x="9172" y="4303"/>
                    <a:pt x="9592" y="3882"/>
                    <a:pt x="9835" y="3367"/>
                  </a:cubicBezTo>
                  <a:cubicBezTo>
                    <a:pt x="9940" y="3136"/>
                    <a:pt x="9950" y="2926"/>
                    <a:pt x="9877" y="2716"/>
                  </a:cubicBezTo>
                  <a:cubicBezTo>
                    <a:pt x="9845" y="2643"/>
                    <a:pt x="9814" y="2569"/>
                    <a:pt x="9761" y="2506"/>
                  </a:cubicBezTo>
                  <a:cubicBezTo>
                    <a:pt x="9898" y="2253"/>
                    <a:pt x="9929" y="1949"/>
                    <a:pt x="9835" y="1655"/>
                  </a:cubicBezTo>
                  <a:cubicBezTo>
                    <a:pt x="9751" y="1403"/>
                    <a:pt x="9592" y="1193"/>
                    <a:pt x="9382" y="1067"/>
                  </a:cubicBezTo>
                  <a:lnTo>
                    <a:pt x="9382" y="920"/>
                  </a:lnTo>
                  <a:cubicBezTo>
                    <a:pt x="9340" y="593"/>
                    <a:pt x="9151" y="299"/>
                    <a:pt x="8847" y="142"/>
                  </a:cubicBezTo>
                  <a:cubicBezTo>
                    <a:pt x="8685" y="49"/>
                    <a:pt x="8505" y="1"/>
                    <a:pt x="832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29"/>
            <p:cNvSpPr/>
            <p:nvPr/>
          </p:nvSpPr>
          <p:spPr>
            <a:xfrm>
              <a:off x="5238875" y="309825"/>
              <a:ext cx="52300" cy="31475"/>
            </a:xfrm>
            <a:custGeom>
              <a:avLst/>
              <a:gdLst/>
              <a:ahLst/>
              <a:cxnLst/>
              <a:rect l="l" t="t" r="r" b="b"/>
              <a:pathLst>
                <a:path w="2092" h="1259" extrusionOk="0">
                  <a:moveTo>
                    <a:pt x="1881" y="1"/>
                  </a:moveTo>
                  <a:cubicBezTo>
                    <a:pt x="1293" y="85"/>
                    <a:pt x="725" y="316"/>
                    <a:pt x="274" y="694"/>
                  </a:cubicBezTo>
                  <a:lnTo>
                    <a:pt x="1" y="1220"/>
                  </a:lnTo>
                  <a:cubicBezTo>
                    <a:pt x="127" y="1245"/>
                    <a:pt x="254" y="1258"/>
                    <a:pt x="382" y="1258"/>
                  </a:cubicBezTo>
                  <a:cubicBezTo>
                    <a:pt x="669" y="1258"/>
                    <a:pt x="954" y="1193"/>
                    <a:pt x="1209" y="1062"/>
                  </a:cubicBezTo>
                  <a:cubicBezTo>
                    <a:pt x="1577" y="883"/>
                    <a:pt x="1881" y="568"/>
                    <a:pt x="2060" y="190"/>
                  </a:cubicBezTo>
                  <a:cubicBezTo>
                    <a:pt x="2070" y="158"/>
                    <a:pt x="2091" y="116"/>
                    <a:pt x="2081" y="74"/>
                  </a:cubicBezTo>
                  <a:cubicBezTo>
                    <a:pt x="2049" y="1"/>
                    <a:pt x="1955" y="1"/>
                    <a:pt x="1881" y="1"/>
                  </a:cubicBez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29"/>
            <p:cNvSpPr/>
            <p:nvPr/>
          </p:nvSpPr>
          <p:spPr>
            <a:xfrm>
              <a:off x="5247100" y="292000"/>
              <a:ext cx="31750" cy="21075"/>
            </a:xfrm>
            <a:custGeom>
              <a:avLst/>
              <a:gdLst/>
              <a:ahLst/>
              <a:cxnLst/>
              <a:rect l="l" t="t" r="r" b="b"/>
              <a:pathLst>
                <a:path w="1270" h="843" extrusionOk="0">
                  <a:moveTo>
                    <a:pt x="1174" y="0"/>
                  </a:moveTo>
                  <a:cubicBezTo>
                    <a:pt x="1164" y="0"/>
                    <a:pt x="1154" y="3"/>
                    <a:pt x="1143" y="9"/>
                  </a:cubicBezTo>
                  <a:cubicBezTo>
                    <a:pt x="775" y="230"/>
                    <a:pt x="407" y="462"/>
                    <a:pt x="60" y="724"/>
                  </a:cubicBezTo>
                  <a:cubicBezTo>
                    <a:pt x="0" y="758"/>
                    <a:pt x="32" y="843"/>
                    <a:pt x="85" y="843"/>
                  </a:cubicBezTo>
                  <a:cubicBezTo>
                    <a:pt x="97" y="843"/>
                    <a:pt x="110" y="838"/>
                    <a:pt x="123" y="829"/>
                  </a:cubicBezTo>
                  <a:cubicBezTo>
                    <a:pt x="470" y="577"/>
                    <a:pt x="838" y="336"/>
                    <a:pt x="1216" y="125"/>
                  </a:cubicBezTo>
                  <a:cubicBezTo>
                    <a:pt x="1270" y="90"/>
                    <a:pt x="1232" y="0"/>
                    <a:pt x="1174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29"/>
            <p:cNvSpPr/>
            <p:nvPr/>
          </p:nvSpPr>
          <p:spPr>
            <a:xfrm>
              <a:off x="5236575" y="259650"/>
              <a:ext cx="34850" cy="41300"/>
            </a:xfrm>
            <a:custGeom>
              <a:avLst/>
              <a:gdLst/>
              <a:ahLst/>
              <a:cxnLst/>
              <a:rect l="l" t="t" r="r" b="b"/>
              <a:pathLst>
                <a:path w="1394" h="1652" extrusionOk="0">
                  <a:moveTo>
                    <a:pt x="1300" y="1"/>
                  </a:moveTo>
                  <a:cubicBezTo>
                    <a:pt x="1285" y="1"/>
                    <a:pt x="1271" y="7"/>
                    <a:pt x="1259" y="22"/>
                  </a:cubicBezTo>
                  <a:cubicBezTo>
                    <a:pt x="849" y="526"/>
                    <a:pt x="439" y="1030"/>
                    <a:pt x="40" y="1545"/>
                  </a:cubicBezTo>
                  <a:cubicBezTo>
                    <a:pt x="1" y="1593"/>
                    <a:pt x="44" y="1652"/>
                    <a:pt x="86" y="1652"/>
                  </a:cubicBezTo>
                  <a:cubicBezTo>
                    <a:pt x="100" y="1652"/>
                    <a:pt x="113" y="1645"/>
                    <a:pt x="124" y="1630"/>
                  </a:cubicBezTo>
                  <a:cubicBezTo>
                    <a:pt x="534" y="1114"/>
                    <a:pt x="933" y="610"/>
                    <a:pt x="1354" y="117"/>
                  </a:cubicBezTo>
                  <a:cubicBezTo>
                    <a:pt x="1394" y="68"/>
                    <a:pt x="1347" y="1"/>
                    <a:pt x="1300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29"/>
            <p:cNvSpPr/>
            <p:nvPr/>
          </p:nvSpPr>
          <p:spPr>
            <a:xfrm>
              <a:off x="5152725" y="280475"/>
              <a:ext cx="30750" cy="44100"/>
            </a:xfrm>
            <a:custGeom>
              <a:avLst/>
              <a:gdLst/>
              <a:ahLst/>
              <a:cxnLst/>
              <a:rect l="l" t="t" r="r" b="b"/>
              <a:pathLst>
                <a:path w="1230" h="1764" extrusionOk="0">
                  <a:moveTo>
                    <a:pt x="477" y="1"/>
                  </a:moveTo>
                  <a:cubicBezTo>
                    <a:pt x="396" y="1"/>
                    <a:pt x="322" y="23"/>
                    <a:pt x="263" y="82"/>
                  </a:cubicBezTo>
                  <a:cubicBezTo>
                    <a:pt x="211" y="134"/>
                    <a:pt x="179" y="208"/>
                    <a:pt x="158" y="281"/>
                  </a:cubicBezTo>
                  <a:cubicBezTo>
                    <a:pt x="1" y="776"/>
                    <a:pt x="95" y="1311"/>
                    <a:pt x="347" y="1763"/>
                  </a:cubicBezTo>
                  <a:cubicBezTo>
                    <a:pt x="820" y="1406"/>
                    <a:pt x="1145" y="860"/>
                    <a:pt x="1229" y="271"/>
                  </a:cubicBezTo>
                  <a:cubicBezTo>
                    <a:pt x="1114" y="229"/>
                    <a:pt x="1009" y="176"/>
                    <a:pt x="893" y="124"/>
                  </a:cubicBezTo>
                  <a:cubicBezTo>
                    <a:pt x="768" y="64"/>
                    <a:pt x="614" y="1"/>
                    <a:pt x="477" y="1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29"/>
            <p:cNvSpPr/>
            <p:nvPr/>
          </p:nvSpPr>
          <p:spPr>
            <a:xfrm>
              <a:off x="5161375" y="287250"/>
              <a:ext cx="89100" cy="70950"/>
            </a:xfrm>
            <a:custGeom>
              <a:avLst/>
              <a:gdLst/>
              <a:ahLst/>
              <a:cxnLst/>
              <a:rect l="l" t="t" r="r" b="b"/>
              <a:pathLst>
                <a:path w="3564" h="2838" extrusionOk="0">
                  <a:moveTo>
                    <a:pt x="883" y="0"/>
                  </a:moveTo>
                  <a:cubicBezTo>
                    <a:pt x="799" y="589"/>
                    <a:pt x="474" y="1135"/>
                    <a:pt x="1" y="1492"/>
                  </a:cubicBezTo>
                  <a:cubicBezTo>
                    <a:pt x="106" y="1681"/>
                    <a:pt x="253" y="1880"/>
                    <a:pt x="453" y="2070"/>
                  </a:cubicBezTo>
                  <a:cubicBezTo>
                    <a:pt x="1189" y="2774"/>
                    <a:pt x="2134" y="2826"/>
                    <a:pt x="2460" y="2837"/>
                  </a:cubicBezTo>
                  <a:cubicBezTo>
                    <a:pt x="2565" y="2795"/>
                    <a:pt x="2670" y="2753"/>
                    <a:pt x="2786" y="2711"/>
                  </a:cubicBezTo>
                  <a:cubicBezTo>
                    <a:pt x="2891" y="2658"/>
                    <a:pt x="3080" y="2543"/>
                    <a:pt x="3237" y="2333"/>
                  </a:cubicBezTo>
                  <a:cubicBezTo>
                    <a:pt x="3447" y="2049"/>
                    <a:pt x="3468" y="1765"/>
                    <a:pt x="3500" y="1607"/>
                  </a:cubicBezTo>
                  <a:cubicBezTo>
                    <a:pt x="3563" y="1261"/>
                    <a:pt x="3552" y="872"/>
                    <a:pt x="3311" y="620"/>
                  </a:cubicBezTo>
                  <a:cubicBezTo>
                    <a:pt x="3080" y="389"/>
                    <a:pt x="2712" y="378"/>
                    <a:pt x="2375" y="346"/>
                  </a:cubicBezTo>
                  <a:cubicBezTo>
                    <a:pt x="1861" y="304"/>
                    <a:pt x="1357" y="189"/>
                    <a:pt x="883" y="0"/>
                  </a:cubicBez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29"/>
            <p:cNvSpPr/>
            <p:nvPr/>
          </p:nvSpPr>
          <p:spPr>
            <a:xfrm>
              <a:off x="5077850" y="331625"/>
              <a:ext cx="175250" cy="258325"/>
            </a:xfrm>
            <a:custGeom>
              <a:avLst/>
              <a:gdLst/>
              <a:ahLst/>
              <a:cxnLst/>
              <a:rect l="l" t="t" r="r" b="b"/>
              <a:pathLst>
                <a:path w="7010" h="10333" extrusionOk="0">
                  <a:moveTo>
                    <a:pt x="4666" y="0"/>
                  </a:moveTo>
                  <a:cubicBezTo>
                    <a:pt x="3594" y="673"/>
                    <a:pt x="2691" y="1587"/>
                    <a:pt x="1861" y="2554"/>
                  </a:cubicBezTo>
                  <a:cubicBezTo>
                    <a:pt x="1703" y="2732"/>
                    <a:pt x="1556" y="2921"/>
                    <a:pt x="1420" y="3121"/>
                  </a:cubicBezTo>
                  <a:cubicBezTo>
                    <a:pt x="1230" y="3416"/>
                    <a:pt x="1083" y="3731"/>
                    <a:pt x="946" y="4056"/>
                  </a:cubicBezTo>
                  <a:cubicBezTo>
                    <a:pt x="432" y="5254"/>
                    <a:pt x="1" y="6526"/>
                    <a:pt x="117" y="7828"/>
                  </a:cubicBezTo>
                  <a:cubicBezTo>
                    <a:pt x="127" y="8007"/>
                    <a:pt x="148" y="8175"/>
                    <a:pt x="201" y="8343"/>
                  </a:cubicBezTo>
                  <a:cubicBezTo>
                    <a:pt x="274" y="8532"/>
                    <a:pt x="379" y="8711"/>
                    <a:pt x="505" y="8868"/>
                  </a:cubicBezTo>
                  <a:cubicBezTo>
                    <a:pt x="999" y="9520"/>
                    <a:pt x="1745" y="9961"/>
                    <a:pt x="2533" y="10161"/>
                  </a:cubicBezTo>
                  <a:cubicBezTo>
                    <a:pt x="2991" y="10281"/>
                    <a:pt x="3460" y="10333"/>
                    <a:pt x="3931" y="10333"/>
                  </a:cubicBezTo>
                  <a:cubicBezTo>
                    <a:pt x="4280" y="10333"/>
                    <a:pt x="4632" y="10304"/>
                    <a:pt x="4981" y="10255"/>
                  </a:cubicBezTo>
                  <a:cubicBezTo>
                    <a:pt x="5380" y="10203"/>
                    <a:pt x="5779" y="10119"/>
                    <a:pt x="6127" y="9909"/>
                  </a:cubicBezTo>
                  <a:cubicBezTo>
                    <a:pt x="6662" y="9583"/>
                    <a:pt x="7009" y="8952"/>
                    <a:pt x="6998" y="8322"/>
                  </a:cubicBezTo>
                  <a:cubicBezTo>
                    <a:pt x="6988" y="7681"/>
                    <a:pt x="6620" y="7072"/>
                    <a:pt x="6074" y="6757"/>
                  </a:cubicBezTo>
                  <a:cubicBezTo>
                    <a:pt x="5496" y="6420"/>
                    <a:pt x="4792" y="6420"/>
                    <a:pt x="4172" y="6199"/>
                  </a:cubicBezTo>
                  <a:cubicBezTo>
                    <a:pt x="3993" y="6136"/>
                    <a:pt x="3825" y="6052"/>
                    <a:pt x="3710" y="5905"/>
                  </a:cubicBezTo>
                  <a:cubicBezTo>
                    <a:pt x="3531" y="5685"/>
                    <a:pt x="3542" y="5370"/>
                    <a:pt x="3594" y="5086"/>
                  </a:cubicBezTo>
                  <a:cubicBezTo>
                    <a:pt x="3699" y="4529"/>
                    <a:pt x="3951" y="4004"/>
                    <a:pt x="4224" y="3510"/>
                  </a:cubicBezTo>
                  <a:cubicBezTo>
                    <a:pt x="4782" y="2480"/>
                    <a:pt x="5433" y="1503"/>
                    <a:pt x="6158" y="600"/>
                  </a:cubicBezTo>
                  <a:cubicBezTo>
                    <a:pt x="5685" y="390"/>
                    <a:pt x="5191" y="232"/>
                    <a:pt x="4687" y="116"/>
                  </a:cubicBezTo>
                  <a:lnTo>
                    <a:pt x="4666" y="0"/>
                  </a:ln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29"/>
            <p:cNvSpPr/>
            <p:nvPr/>
          </p:nvSpPr>
          <p:spPr>
            <a:xfrm>
              <a:off x="5122250" y="634750"/>
              <a:ext cx="15800" cy="25825"/>
            </a:xfrm>
            <a:custGeom>
              <a:avLst/>
              <a:gdLst/>
              <a:ahLst/>
              <a:cxnLst/>
              <a:rect l="l" t="t" r="r" b="b"/>
              <a:pathLst>
                <a:path w="632" h="1033" extrusionOk="0">
                  <a:moveTo>
                    <a:pt x="631" y="0"/>
                  </a:moveTo>
                  <a:lnTo>
                    <a:pt x="631" y="0"/>
                  </a:lnTo>
                  <a:cubicBezTo>
                    <a:pt x="442" y="126"/>
                    <a:pt x="221" y="210"/>
                    <a:pt x="1" y="252"/>
                  </a:cubicBezTo>
                  <a:cubicBezTo>
                    <a:pt x="53" y="399"/>
                    <a:pt x="106" y="536"/>
                    <a:pt x="158" y="684"/>
                  </a:cubicBezTo>
                  <a:cubicBezTo>
                    <a:pt x="190" y="789"/>
                    <a:pt x="232" y="883"/>
                    <a:pt x="305" y="957"/>
                  </a:cubicBezTo>
                  <a:cubicBezTo>
                    <a:pt x="358" y="1003"/>
                    <a:pt x="428" y="1032"/>
                    <a:pt x="493" y="1032"/>
                  </a:cubicBezTo>
                  <a:cubicBezTo>
                    <a:pt x="531" y="1032"/>
                    <a:pt x="568" y="1022"/>
                    <a:pt x="599" y="999"/>
                  </a:cubicBezTo>
                  <a:cubicBezTo>
                    <a:pt x="610" y="663"/>
                    <a:pt x="620" y="336"/>
                    <a:pt x="631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29"/>
            <p:cNvSpPr/>
            <p:nvPr/>
          </p:nvSpPr>
          <p:spPr>
            <a:xfrm>
              <a:off x="5100975" y="549375"/>
              <a:ext cx="37850" cy="91700"/>
            </a:xfrm>
            <a:custGeom>
              <a:avLst/>
              <a:gdLst/>
              <a:ahLst/>
              <a:cxnLst/>
              <a:rect l="l" t="t" r="r" b="b"/>
              <a:pathLst>
                <a:path w="1514" h="3668" extrusionOk="0">
                  <a:moveTo>
                    <a:pt x="0" y="1"/>
                  </a:moveTo>
                  <a:lnTo>
                    <a:pt x="0" y="1"/>
                  </a:lnTo>
                  <a:cubicBezTo>
                    <a:pt x="126" y="1230"/>
                    <a:pt x="432" y="2438"/>
                    <a:pt x="831" y="3604"/>
                  </a:cubicBezTo>
                  <a:cubicBezTo>
                    <a:pt x="841" y="3625"/>
                    <a:pt x="841" y="3646"/>
                    <a:pt x="852" y="3667"/>
                  </a:cubicBezTo>
                  <a:cubicBezTo>
                    <a:pt x="1072" y="3625"/>
                    <a:pt x="1293" y="3541"/>
                    <a:pt x="1482" y="3415"/>
                  </a:cubicBezTo>
                  <a:lnTo>
                    <a:pt x="1482" y="3373"/>
                  </a:lnTo>
                  <a:cubicBezTo>
                    <a:pt x="1503" y="2512"/>
                    <a:pt x="1513" y="1650"/>
                    <a:pt x="1492" y="789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29"/>
            <p:cNvSpPr/>
            <p:nvPr/>
          </p:nvSpPr>
          <p:spPr>
            <a:xfrm>
              <a:off x="5206050" y="305100"/>
              <a:ext cx="18150" cy="21925"/>
            </a:xfrm>
            <a:custGeom>
              <a:avLst/>
              <a:gdLst/>
              <a:ahLst/>
              <a:cxnLst/>
              <a:rect l="l" t="t" r="r" b="b"/>
              <a:pathLst>
                <a:path w="726" h="877" extrusionOk="0">
                  <a:moveTo>
                    <a:pt x="389" y="1"/>
                  </a:moveTo>
                  <a:cubicBezTo>
                    <a:pt x="263" y="32"/>
                    <a:pt x="158" y="127"/>
                    <a:pt x="95" y="242"/>
                  </a:cubicBezTo>
                  <a:cubicBezTo>
                    <a:pt x="63" y="295"/>
                    <a:pt x="42" y="358"/>
                    <a:pt x="21" y="421"/>
                  </a:cubicBezTo>
                  <a:cubicBezTo>
                    <a:pt x="11" y="494"/>
                    <a:pt x="0" y="557"/>
                    <a:pt x="32" y="652"/>
                  </a:cubicBezTo>
                  <a:cubicBezTo>
                    <a:pt x="53" y="746"/>
                    <a:pt x="137" y="809"/>
                    <a:pt x="200" y="841"/>
                  </a:cubicBezTo>
                  <a:cubicBezTo>
                    <a:pt x="255" y="864"/>
                    <a:pt x="310" y="876"/>
                    <a:pt x="365" y="876"/>
                  </a:cubicBezTo>
                  <a:cubicBezTo>
                    <a:pt x="383" y="876"/>
                    <a:pt x="402" y="875"/>
                    <a:pt x="420" y="872"/>
                  </a:cubicBezTo>
                  <a:cubicBezTo>
                    <a:pt x="567" y="851"/>
                    <a:pt x="694" y="757"/>
                    <a:pt x="725" y="641"/>
                  </a:cubicBezTo>
                  <a:lnTo>
                    <a:pt x="725" y="641"/>
                  </a:lnTo>
                  <a:cubicBezTo>
                    <a:pt x="646" y="678"/>
                    <a:pt x="571" y="689"/>
                    <a:pt x="505" y="689"/>
                  </a:cubicBezTo>
                  <a:cubicBezTo>
                    <a:pt x="475" y="689"/>
                    <a:pt x="447" y="687"/>
                    <a:pt x="420" y="683"/>
                  </a:cubicBezTo>
                  <a:cubicBezTo>
                    <a:pt x="336" y="662"/>
                    <a:pt x="263" y="610"/>
                    <a:pt x="263" y="578"/>
                  </a:cubicBezTo>
                  <a:cubicBezTo>
                    <a:pt x="252" y="557"/>
                    <a:pt x="252" y="505"/>
                    <a:pt x="252" y="452"/>
                  </a:cubicBezTo>
                  <a:cubicBezTo>
                    <a:pt x="263" y="410"/>
                    <a:pt x="263" y="358"/>
                    <a:pt x="273" y="316"/>
                  </a:cubicBezTo>
                  <a:cubicBezTo>
                    <a:pt x="294" y="211"/>
                    <a:pt x="326" y="116"/>
                    <a:pt x="389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29"/>
            <p:cNvSpPr/>
            <p:nvPr/>
          </p:nvSpPr>
          <p:spPr>
            <a:xfrm>
              <a:off x="5270650" y="445625"/>
              <a:ext cx="28400" cy="34050"/>
            </a:xfrm>
            <a:custGeom>
              <a:avLst/>
              <a:gdLst/>
              <a:ahLst/>
              <a:cxnLst/>
              <a:rect l="l" t="t" r="r" b="b"/>
              <a:pathLst>
                <a:path w="1136" h="1362" extrusionOk="0">
                  <a:moveTo>
                    <a:pt x="505" y="0"/>
                  </a:moveTo>
                  <a:cubicBezTo>
                    <a:pt x="432" y="200"/>
                    <a:pt x="358" y="390"/>
                    <a:pt x="285" y="579"/>
                  </a:cubicBezTo>
                  <a:lnTo>
                    <a:pt x="1" y="295"/>
                  </a:lnTo>
                  <a:lnTo>
                    <a:pt x="1" y="295"/>
                  </a:lnTo>
                  <a:cubicBezTo>
                    <a:pt x="1" y="495"/>
                    <a:pt x="43" y="652"/>
                    <a:pt x="85" y="757"/>
                  </a:cubicBezTo>
                  <a:cubicBezTo>
                    <a:pt x="96" y="810"/>
                    <a:pt x="159" y="936"/>
                    <a:pt x="295" y="1177"/>
                  </a:cubicBezTo>
                  <a:cubicBezTo>
                    <a:pt x="379" y="1335"/>
                    <a:pt x="390" y="1345"/>
                    <a:pt x="411" y="1356"/>
                  </a:cubicBezTo>
                  <a:cubicBezTo>
                    <a:pt x="420" y="1360"/>
                    <a:pt x="429" y="1362"/>
                    <a:pt x="439" y="1362"/>
                  </a:cubicBezTo>
                  <a:cubicBezTo>
                    <a:pt x="539" y="1362"/>
                    <a:pt x="717" y="1174"/>
                    <a:pt x="1041" y="831"/>
                  </a:cubicBezTo>
                  <a:cubicBezTo>
                    <a:pt x="1093" y="778"/>
                    <a:pt x="1135" y="715"/>
                    <a:pt x="1135" y="652"/>
                  </a:cubicBezTo>
                  <a:cubicBezTo>
                    <a:pt x="1127" y="560"/>
                    <a:pt x="1038" y="501"/>
                    <a:pt x="945" y="501"/>
                  </a:cubicBezTo>
                  <a:cubicBezTo>
                    <a:pt x="932" y="501"/>
                    <a:pt x="918" y="502"/>
                    <a:pt x="904" y="505"/>
                  </a:cubicBezTo>
                  <a:cubicBezTo>
                    <a:pt x="799" y="526"/>
                    <a:pt x="715" y="600"/>
                    <a:pt x="642" y="663"/>
                  </a:cubicBezTo>
                  <a:cubicBezTo>
                    <a:pt x="736" y="442"/>
                    <a:pt x="673" y="168"/>
                    <a:pt x="505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29"/>
            <p:cNvSpPr/>
            <p:nvPr/>
          </p:nvSpPr>
          <p:spPr>
            <a:xfrm>
              <a:off x="5238350" y="476600"/>
              <a:ext cx="46900" cy="53750"/>
            </a:xfrm>
            <a:custGeom>
              <a:avLst/>
              <a:gdLst/>
              <a:ahLst/>
              <a:cxnLst/>
              <a:rect l="l" t="t" r="r" b="b"/>
              <a:pathLst>
                <a:path w="1876" h="2150" extrusionOk="0">
                  <a:moveTo>
                    <a:pt x="1719" y="0"/>
                  </a:moveTo>
                  <a:cubicBezTo>
                    <a:pt x="1669" y="0"/>
                    <a:pt x="1621" y="29"/>
                    <a:pt x="1608" y="96"/>
                  </a:cubicBezTo>
                  <a:cubicBezTo>
                    <a:pt x="1419" y="905"/>
                    <a:pt x="883" y="1567"/>
                    <a:pt x="127" y="1913"/>
                  </a:cubicBezTo>
                  <a:cubicBezTo>
                    <a:pt x="0" y="1977"/>
                    <a:pt x="76" y="2149"/>
                    <a:pt x="193" y="2149"/>
                  </a:cubicBezTo>
                  <a:cubicBezTo>
                    <a:pt x="212" y="2149"/>
                    <a:pt x="233" y="2145"/>
                    <a:pt x="253" y="2134"/>
                  </a:cubicBezTo>
                  <a:cubicBezTo>
                    <a:pt x="1073" y="1756"/>
                    <a:pt x="1661" y="1031"/>
                    <a:pt x="1850" y="159"/>
                  </a:cubicBezTo>
                  <a:cubicBezTo>
                    <a:pt x="1875" y="64"/>
                    <a:pt x="1795" y="0"/>
                    <a:pt x="1719" y="0"/>
                  </a:cubicBez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29"/>
            <p:cNvSpPr/>
            <p:nvPr/>
          </p:nvSpPr>
          <p:spPr>
            <a:xfrm>
              <a:off x="5259100" y="255500"/>
              <a:ext cx="18875" cy="16725"/>
            </a:xfrm>
            <a:custGeom>
              <a:avLst/>
              <a:gdLst/>
              <a:ahLst/>
              <a:cxnLst/>
              <a:rect l="l" t="t" r="r" b="b"/>
              <a:pathLst>
                <a:path w="755" h="669" extrusionOk="0">
                  <a:moveTo>
                    <a:pt x="386" y="1"/>
                  </a:moveTo>
                  <a:cubicBezTo>
                    <a:pt x="341" y="1"/>
                    <a:pt x="295" y="10"/>
                    <a:pt x="253" y="30"/>
                  </a:cubicBezTo>
                  <a:lnTo>
                    <a:pt x="116" y="146"/>
                  </a:lnTo>
                  <a:cubicBezTo>
                    <a:pt x="0" y="325"/>
                    <a:pt x="116" y="608"/>
                    <a:pt x="316" y="661"/>
                  </a:cubicBezTo>
                  <a:cubicBezTo>
                    <a:pt x="338" y="666"/>
                    <a:pt x="360" y="669"/>
                    <a:pt x="382" y="669"/>
                  </a:cubicBezTo>
                  <a:cubicBezTo>
                    <a:pt x="571" y="669"/>
                    <a:pt x="755" y="481"/>
                    <a:pt x="736" y="293"/>
                  </a:cubicBezTo>
                  <a:cubicBezTo>
                    <a:pt x="719" y="127"/>
                    <a:pt x="553" y="1"/>
                    <a:pt x="386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29"/>
            <p:cNvSpPr/>
            <p:nvPr/>
          </p:nvSpPr>
          <p:spPr>
            <a:xfrm>
              <a:off x="5271175" y="278050"/>
              <a:ext cx="21325" cy="18525"/>
            </a:xfrm>
            <a:custGeom>
              <a:avLst/>
              <a:gdLst/>
              <a:ahLst/>
              <a:cxnLst/>
              <a:rect l="l" t="t" r="r" b="b"/>
              <a:pathLst>
                <a:path w="853" h="741" extrusionOk="0">
                  <a:moveTo>
                    <a:pt x="474" y="0"/>
                  </a:moveTo>
                  <a:lnTo>
                    <a:pt x="358" y="126"/>
                  </a:lnTo>
                  <a:cubicBezTo>
                    <a:pt x="148" y="126"/>
                    <a:pt x="1" y="410"/>
                    <a:pt x="117" y="588"/>
                  </a:cubicBezTo>
                  <a:cubicBezTo>
                    <a:pt x="179" y="690"/>
                    <a:pt x="293" y="740"/>
                    <a:pt x="407" y="740"/>
                  </a:cubicBezTo>
                  <a:cubicBezTo>
                    <a:pt x="506" y="740"/>
                    <a:pt x="605" y="703"/>
                    <a:pt x="673" y="630"/>
                  </a:cubicBezTo>
                  <a:cubicBezTo>
                    <a:pt x="852" y="441"/>
                    <a:pt x="736" y="53"/>
                    <a:pt x="474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29"/>
            <p:cNvSpPr/>
            <p:nvPr/>
          </p:nvSpPr>
          <p:spPr>
            <a:xfrm>
              <a:off x="5104400" y="408600"/>
              <a:ext cx="51750" cy="52025"/>
            </a:xfrm>
            <a:custGeom>
              <a:avLst/>
              <a:gdLst/>
              <a:ahLst/>
              <a:cxnLst/>
              <a:rect l="l" t="t" r="r" b="b"/>
              <a:pathLst>
                <a:path w="2070" h="2081" extrusionOk="0">
                  <a:moveTo>
                    <a:pt x="704" y="0"/>
                  </a:moveTo>
                  <a:cubicBezTo>
                    <a:pt x="484" y="379"/>
                    <a:pt x="0" y="652"/>
                    <a:pt x="0" y="1093"/>
                  </a:cubicBezTo>
                  <a:cubicBezTo>
                    <a:pt x="0" y="1387"/>
                    <a:pt x="221" y="1628"/>
                    <a:pt x="442" y="1818"/>
                  </a:cubicBezTo>
                  <a:cubicBezTo>
                    <a:pt x="578" y="1934"/>
                    <a:pt x="736" y="2049"/>
                    <a:pt x="914" y="2070"/>
                  </a:cubicBezTo>
                  <a:cubicBezTo>
                    <a:pt x="935" y="2070"/>
                    <a:pt x="956" y="2081"/>
                    <a:pt x="977" y="2081"/>
                  </a:cubicBezTo>
                  <a:cubicBezTo>
                    <a:pt x="1187" y="2081"/>
                    <a:pt x="1387" y="1955"/>
                    <a:pt x="1555" y="1828"/>
                  </a:cubicBezTo>
                  <a:cubicBezTo>
                    <a:pt x="1808" y="1639"/>
                    <a:pt x="2039" y="1376"/>
                    <a:pt x="2049" y="1072"/>
                  </a:cubicBezTo>
                  <a:cubicBezTo>
                    <a:pt x="2070" y="757"/>
                    <a:pt x="1850" y="473"/>
                    <a:pt x="1586" y="316"/>
                  </a:cubicBezTo>
                  <a:cubicBezTo>
                    <a:pt x="1324" y="147"/>
                    <a:pt x="1009" y="94"/>
                    <a:pt x="704" y="31"/>
                  </a:cubicBezTo>
                  <a:lnTo>
                    <a:pt x="704" y="0"/>
                  </a:lnTo>
                  <a:close/>
                </a:path>
              </a:pathLst>
            </a:custGeom>
            <a:solidFill>
              <a:srgbClr val="BE8C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29"/>
            <p:cNvSpPr/>
            <p:nvPr/>
          </p:nvSpPr>
          <p:spPr>
            <a:xfrm>
              <a:off x="5175850" y="496050"/>
              <a:ext cx="26800" cy="34975"/>
            </a:xfrm>
            <a:custGeom>
              <a:avLst/>
              <a:gdLst/>
              <a:ahLst/>
              <a:cxnLst/>
              <a:rect l="l" t="t" r="r" b="b"/>
              <a:pathLst>
                <a:path w="1072" h="1399" extrusionOk="0">
                  <a:moveTo>
                    <a:pt x="347" y="1"/>
                  </a:moveTo>
                  <a:lnTo>
                    <a:pt x="304" y="96"/>
                  </a:lnTo>
                  <a:cubicBezTo>
                    <a:pt x="241" y="274"/>
                    <a:pt x="136" y="442"/>
                    <a:pt x="73" y="621"/>
                  </a:cubicBezTo>
                  <a:cubicBezTo>
                    <a:pt x="10" y="799"/>
                    <a:pt x="0" y="1009"/>
                    <a:pt x="84" y="1188"/>
                  </a:cubicBezTo>
                  <a:cubicBezTo>
                    <a:pt x="157" y="1314"/>
                    <a:pt x="294" y="1398"/>
                    <a:pt x="431" y="1398"/>
                  </a:cubicBezTo>
                  <a:cubicBezTo>
                    <a:pt x="484" y="1398"/>
                    <a:pt x="536" y="1388"/>
                    <a:pt x="578" y="1367"/>
                  </a:cubicBezTo>
                  <a:cubicBezTo>
                    <a:pt x="662" y="1314"/>
                    <a:pt x="725" y="1219"/>
                    <a:pt x="778" y="1135"/>
                  </a:cubicBezTo>
                  <a:cubicBezTo>
                    <a:pt x="925" y="894"/>
                    <a:pt x="1072" y="600"/>
                    <a:pt x="946" y="348"/>
                  </a:cubicBezTo>
                  <a:cubicBezTo>
                    <a:pt x="830" y="127"/>
                    <a:pt x="578" y="54"/>
                    <a:pt x="347" y="1"/>
                  </a:cubicBezTo>
                  <a:close/>
                </a:path>
              </a:pathLst>
            </a:custGeom>
            <a:solidFill>
              <a:srgbClr val="BE8C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29"/>
            <p:cNvSpPr/>
            <p:nvPr/>
          </p:nvSpPr>
          <p:spPr>
            <a:xfrm>
              <a:off x="5212625" y="522325"/>
              <a:ext cx="22325" cy="22075"/>
            </a:xfrm>
            <a:custGeom>
              <a:avLst/>
              <a:gdLst/>
              <a:ahLst/>
              <a:cxnLst/>
              <a:rect l="l" t="t" r="r" b="b"/>
              <a:pathLst>
                <a:path w="893" h="883" extrusionOk="0">
                  <a:moveTo>
                    <a:pt x="283" y="0"/>
                  </a:moveTo>
                  <a:cubicBezTo>
                    <a:pt x="252" y="0"/>
                    <a:pt x="210" y="11"/>
                    <a:pt x="178" y="11"/>
                  </a:cubicBezTo>
                  <a:lnTo>
                    <a:pt x="0" y="210"/>
                  </a:lnTo>
                  <a:cubicBezTo>
                    <a:pt x="31" y="484"/>
                    <a:pt x="136" y="831"/>
                    <a:pt x="410" y="873"/>
                  </a:cubicBezTo>
                  <a:cubicBezTo>
                    <a:pt x="431" y="883"/>
                    <a:pt x="441" y="883"/>
                    <a:pt x="462" y="883"/>
                  </a:cubicBezTo>
                  <a:cubicBezTo>
                    <a:pt x="704" y="883"/>
                    <a:pt x="893" y="589"/>
                    <a:pt x="820" y="358"/>
                  </a:cubicBezTo>
                  <a:cubicBezTo>
                    <a:pt x="746" y="137"/>
                    <a:pt x="515" y="0"/>
                    <a:pt x="283" y="0"/>
                  </a:cubicBezTo>
                  <a:close/>
                </a:path>
              </a:pathLst>
            </a:custGeom>
            <a:solidFill>
              <a:srgbClr val="BE8C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29"/>
            <p:cNvSpPr/>
            <p:nvPr/>
          </p:nvSpPr>
          <p:spPr>
            <a:xfrm>
              <a:off x="5149575" y="382050"/>
              <a:ext cx="33650" cy="34975"/>
            </a:xfrm>
            <a:custGeom>
              <a:avLst/>
              <a:gdLst/>
              <a:ahLst/>
              <a:cxnLst/>
              <a:rect l="l" t="t" r="r" b="b"/>
              <a:pathLst>
                <a:path w="1346" h="1399" extrusionOk="0">
                  <a:moveTo>
                    <a:pt x="631" y="1"/>
                  </a:moveTo>
                  <a:cubicBezTo>
                    <a:pt x="368" y="159"/>
                    <a:pt x="137" y="390"/>
                    <a:pt x="64" y="694"/>
                  </a:cubicBezTo>
                  <a:cubicBezTo>
                    <a:pt x="1" y="988"/>
                    <a:pt x="190" y="1356"/>
                    <a:pt x="494" y="1388"/>
                  </a:cubicBezTo>
                  <a:cubicBezTo>
                    <a:pt x="515" y="1399"/>
                    <a:pt x="536" y="1399"/>
                    <a:pt x="547" y="1399"/>
                  </a:cubicBezTo>
                  <a:cubicBezTo>
                    <a:pt x="851" y="1399"/>
                    <a:pt x="1082" y="1104"/>
                    <a:pt x="1250" y="841"/>
                  </a:cubicBezTo>
                  <a:cubicBezTo>
                    <a:pt x="1292" y="768"/>
                    <a:pt x="1345" y="684"/>
                    <a:pt x="1334" y="600"/>
                  </a:cubicBezTo>
                  <a:cubicBezTo>
                    <a:pt x="1324" y="421"/>
                    <a:pt x="1124" y="337"/>
                    <a:pt x="956" y="285"/>
                  </a:cubicBezTo>
                  <a:lnTo>
                    <a:pt x="631" y="1"/>
                  </a:lnTo>
                  <a:close/>
                </a:path>
              </a:pathLst>
            </a:custGeom>
            <a:solidFill>
              <a:srgbClr val="BE8C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29"/>
            <p:cNvSpPr/>
            <p:nvPr/>
          </p:nvSpPr>
          <p:spPr>
            <a:xfrm>
              <a:off x="5178200" y="641325"/>
              <a:ext cx="17350" cy="26150"/>
            </a:xfrm>
            <a:custGeom>
              <a:avLst/>
              <a:gdLst/>
              <a:ahLst/>
              <a:cxnLst/>
              <a:rect l="l" t="t" r="r" b="b"/>
              <a:pathLst>
                <a:path w="694" h="1046" extrusionOk="0">
                  <a:moveTo>
                    <a:pt x="105" y="0"/>
                  </a:moveTo>
                  <a:cubicBezTo>
                    <a:pt x="63" y="336"/>
                    <a:pt x="32" y="662"/>
                    <a:pt x="0" y="998"/>
                  </a:cubicBezTo>
                  <a:cubicBezTo>
                    <a:pt x="39" y="1032"/>
                    <a:pt x="86" y="1046"/>
                    <a:pt x="135" y="1046"/>
                  </a:cubicBezTo>
                  <a:cubicBezTo>
                    <a:pt x="191" y="1046"/>
                    <a:pt x="249" y="1027"/>
                    <a:pt x="295" y="998"/>
                  </a:cubicBezTo>
                  <a:cubicBezTo>
                    <a:pt x="379" y="935"/>
                    <a:pt x="432" y="841"/>
                    <a:pt x="484" y="746"/>
                  </a:cubicBezTo>
                  <a:cubicBezTo>
                    <a:pt x="558" y="610"/>
                    <a:pt x="631" y="473"/>
                    <a:pt x="694" y="336"/>
                  </a:cubicBezTo>
                  <a:cubicBezTo>
                    <a:pt x="484" y="263"/>
                    <a:pt x="274" y="157"/>
                    <a:pt x="105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29"/>
            <p:cNvSpPr/>
            <p:nvPr/>
          </p:nvSpPr>
          <p:spPr>
            <a:xfrm>
              <a:off x="5180825" y="561725"/>
              <a:ext cx="48350" cy="88025"/>
            </a:xfrm>
            <a:custGeom>
              <a:avLst/>
              <a:gdLst/>
              <a:ahLst/>
              <a:cxnLst/>
              <a:rect l="l" t="t" r="r" b="b"/>
              <a:pathLst>
                <a:path w="1934" h="3521" extrusionOk="0">
                  <a:moveTo>
                    <a:pt x="1934" y="0"/>
                  </a:moveTo>
                  <a:lnTo>
                    <a:pt x="337" y="579"/>
                  </a:lnTo>
                  <a:cubicBezTo>
                    <a:pt x="211" y="1440"/>
                    <a:pt x="95" y="2291"/>
                    <a:pt x="0" y="3142"/>
                  </a:cubicBezTo>
                  <a:lnTo>
                    <a:pt x="0" y="3184"/>
                  </a:lnTo>
                  <a:cubicBezTo>
                    <a:pt x="169" y="3341"/>
                    <a:pt x="379" y="3447"/>
                    <a:pt x="589" y="3520"/>
                  </a:cubicBezTo>
                  <a:lnTo>
                    <a:pt x="621" y="3457"/>
                  </a:lnTo>
                  <a:cubicBezTo>
                    <a:pt x="1177" y="2354"/>
                    <a:pt x="1639" y="1198"/>
                    <a:pt x="1934" y="0"/>
                  </a:cubicBez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29"/>
            <p:cNvSpPr/>
            <p:nvPr/>
          </p:nvSpPr>
          <p:spPr>
            <a:xfrm>
              <a:off x="5252025" y="319300"/>
              <a:ext cx="26000" cy="12875"/>
            </a:xfrm>
            <a:custGeom>
              <a:avLst/>
              <a:gdLst/>
              <a:ahLst/>
              <a:cxnLst/>
              <a:rect l="l" t="t" r="r" b="b"/>
              <a:pathLst>
                <a:path w="1040" h="515" extrusionOk="0">
                  <a:moveTo>
                    <a:pt x="1040" y="0"/>
                  </a:moveTo>
                  <a:lnTo>
                    <a:pt x="778" y="136"/>
                  </a:lnTo>
                  <a:cubicBezTo>
                    <a:pt x="694" y="168"/>
                    <a:pt x="620" y="210"/>
                    <a:pt x="536" y="241"/>
                  </a:cubicBezTo>
                  <a:cubicBezTo>
                    <a:pt x="452" y="273"/>
                    <a:pt x="367" y="294"/>
                    <a:pt x="283" y="325"/>
                  </a:cubicBezTo>
                  <a:lnTo>
                    <a:pt x="0" y="399"/>
                  </a:lnTo>
                  <a:cubicBezTo>
                    <a:pt x="84" y="472"/>
                    <a:pt x="189" y="504"/>
                    <a:pt x="304" y="514"/>
                  </a:cubicBezTo>
                  <a:lnTo>
                    <a:pt x="367" y="514"/>
                  </a:lnTo>
                  <a:cubicBezTo>
                    <a:pt x="452" y="514"/>
                    <a:pt x="536" y="504"/>
                    <a:pt x="620" y="472"/>
                  </a:cubicBezTo>
                  <a:cubicBezTo>
                    <a:pt x="725" y="430"/>
                    <a:pt x="820" y="367"/>
                    <a:pt x="893" y="294"/>
                  </a:cubicBezTo>
                  <a:cubicBezTo>
                    <a:pt x="967" y="210"/>
                    <a:pt x="1030" y="115"/>
                    <a:pt x="1040" y="0"/>
                  </a:cubicBezTo>
                  <a:close/>
                </a:path>
              </a:pathLst>
            </a:custGeom>
            <a:solidFill>
              <a:srgbClr val="E8A4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0" name="Google Shape;400;p29"/>
          <p:cNvGrpSpPr/>
          <p:nvPr/>
        </p:nvGrpSpPr>
        <p:grpSpPr>
          <a:xfrm>
            <a:off x="459501" y="4470927"/>
            <a:ext cx="524962" cy="538894"/>
            <a:chOff x="5017725" y="4792775"/>
            <a:chExt cx="159200" cy="163425"/>
          </a:xfrm>
        </p:grpSpPr>
        <p:sp>
          <p:nvSpPr>
            <p:cNvPr id="401" name="Google Shape;401;p29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29"/>
            <p:cNvSpPr/>
            <p:nvPr/>
          </p:nvSpPr>
          <p:spPr>
            <a:xfrm>
              <a:off x="5017725" y="4792775"/>
              <a:ext cx="159200" cy="163425"/>
            </a:xfrm>
            <a:custGeom>
              <a:avLst/>
              <a:gdLst/>
              <a:ahLst/>
              <a:cxnLst/>
              <a:rect l="l" t="t" r="r" b="b"/>
              <a:pathLst>
                <a:path w="6368" h="6537" extrusionOk="0">
                  <a:moveTo>
                    <a:pt x="3299" y="2922"/>
                  </a:moveTo>
                  <a:cubicBezTo>
                    <a:pt x="3309" y="2964"/>
                    <a:pt x="3309" y="2996"/>
                    <a:pt x="3320" y="3027"/>
                  </a:cubicBezTo>
                  <a:lnTo>
                    <a:pt x="3225" y="3059"/>
                  </a:lnTo>
                  <a:cubicBezTo>
                    <a:pt x="3246" y="3006"/>
                    <a:pt x="3257" y="2964"/>
                    <a:pt x="3267" y="2922"/>
                  </a:cubicBezTo>
                  <a:close/>
                  <a:moveTo>
                    <a:pt x="2318" y="1"/>
                  </a:moveTo>
                  <a:cubicBezTo>
                    <a:pt x="2192" y="1"/>
                    <a:pt x="2081" y="20"/>
                    <a:pt x="1996" y="43"/>
                  </a:cubicBezTo>
                  <a:cubicBezTo>
                    <a:pt x="1702" y="127"/>
                    <a:pt x="1471" y="316"/>
                    <a:pt x="1345" y="579"/>
                  </a:cubicBezTo>
                  <a:cubicBezTo>
                    <a:pt x="1135" y="1021"/>
                    <a:pt x="1250" y="1525"/>
                    <a:pt x="1439" y="2039"/>
                  </a:cubicBezTo>
                  <a:lnTo>
                    <a:pt x="1429" y="2039"/>
                  </a:lnTo>
                  <a:cubicBezTo>
                    <a:pt x="1219" y="2071"/>
                    <a:pt x="589" y="2134"/>
                    <a:pt x="241" y="2628"/>
                  </a:cubicBezTo>
                  <a:cubicBezTo>
                    <a:pt x="21" y="2954"/>
                    <a:pt x="0" y="3363"/>
                    <a:pt x="168" y="3752"/>
                  </a:cubicBezTo>
                  <a:cubicBezTo>
                    <a:pt x="241" y="3931"/>
                    <a:pt x="420" y="4194"/>
                    <a:pt x="799" y="4362"/>
                  </a:cubicBezTo>
                  <a:cubicBezTo>
                    <a:pt x="988" y="4446"/>
                    <a:pt x="1208" y="4498"/>
                    <a:pt x="1471" y="4519"/>
                  </a:cubicBezTo>
                  <a:cubicBezTo>
                    <a:pt x="1544" y="4530"/>
                    <a:pt x="1628" y="4530"/>
                    <a:pt x="1712" y="4530"/>
                  </a:cubicBezTo>
                  <a:cubicBezTo>
                    <a:pt x="1618" y="5212"/>
                    <a:pt x="1628" y="5749"/>
                    <a:pt x="1954" y="6148"/>
                  </a:cubicBezTo>
                  <a:cubicBezTo>
                    <a:pt x="2165" y="6400"/>
                    <a:pt x="2459" y="6536"/>
                    <a:pt x="2784" y="6536"/>
                  </a:cubicBezTo>
                  <a:cubicBezTo>
                    <a:pt x="3183" y="6536"/>
                    <a:pt x="3541" y="6358"/>
                    <a:pt x="3793" y="6022"/>
                  </a:cubicBezTo>
                  <a:cubicBezTo>
                    <a:pt x="3951" y="5812"/>
                    <a:pt x="4066" y="5549"/>
                    <a:pt x="4150" y="5212"/>
                  </a:cubicBezTo>
                  <a:cubicBezTo>
                    <a:pt x="4161" y="5139"/>
                    <a:pt x="4182" y="5076"/>
                    <a:pt x="4192" y="5013"/>
                  </a:cubicBezTo>
                  <a:cubicBezTo>
                    <a:pt x="4547" y="5184"/>
                    <a:pt x="4879" y="5292"/>
                    <a:pt x="5189" y="5292"/>
                  </a:cubicBezTo>
                  <a:cubicBezTo>
                    <a:pt x="5338" y="5292"/>
                    <a:pt x="5481" y="5267"/>
                    <a:pt x="5621" y="5212"/>
                  </a:cubicBezTo>
                  <a:lnTo>
                    <a:pt x="5632" y="5212"/>
                  </a:lnTo>
                  <a:cubicBezTo>
                    <a:pt x="5947" y="5097"/>
                    <a:pt x="6188" y="4824"/>
                    <a:pt x="6283" y="4488"/>
                  </a:cubicBezTo>
                  <a:cubicBezTo>
                    <a:pt x="6346" y="4257"/>
                    <a:pt x="6367" y="3889"/>
                    <a:pt x="6073" y="3468"/>
                  </a:cubicBezTo>
                  <a:cubicBezTo>
                    <a:pt x="5947" y="3279"/>
                    <a:pt x="5758" y="3090"/>
                    <a:pt x="5527" y="2901"/>
                  </a:cubicBezTo>
                  <a:cubicBezTo>
                    <a:pt x="5432" y="2817"/>
                    <a:pt x="5338" y="2744"/>
                    <a:pt x="5233" y="2681"/>
                  </a:cubicBezTo>
                  <a:cubicBezTo>
                    <a:pt x="5359" y="2513"/>
                    <a:pt x="5485" y="2344"/>
                    <a:pt x="5579" y="2165"/>
                  </a:cubicBezTo>
                  <a:cubicBezTo>
                    <a:pt x="5716" y="1892"/>
                    <a:pt x="5789" y="1651"/>
                    <a:pt x="5800" y="1399"/>
                  </a:cubicBezTo>
                  <a:cubicBezTo>
                    <a:pt x="5800" y="1063"/>
                    <a:pt x="5684" y="747"/>
                    <a:pt x="5443" y="495"/>
                  </a:cubicBezTo>
                  <a:cubicBezTo>
                    <a:pt x="5231" y="265"/>
                    <a:pt x="4948" y="140"/>
                    <a:pt x="4649" y="140"/>
                  </a:cubicBezTo>
                  <a:cubicBezTo>
                    <a:pt x="4606" y="140"/>
                    <a:pt x="4562" y="143"/>
                    <a:pt x="4518" y="148"/>
                  </a:cubicBezTo>
                  <a:cubicBezTo>
                    <a:pt x="4182" y="190"/>
                    <a:pt x="3856" y="379"/>
                    <a:pt x="3541" y="737"/>
                  </a:cubicBezTo>
                  <a:lnTo>
                    <a:pt x="3509" y="768"/>
                  </a:lnTo>
                  <a:cubicBezTo>
                    <a:pt x="3446" y="663"/>
                    <a:pt x="3372" y="568"/>
                    <a:pt x="3288" y="474"/>
                  </a:cubicBezTo>
                  <a:cubicBezTo>
                    <a:pt x="2955" y="98"/>
                    <a:pt x="2597" y="1"/>
                    <a:pt x="23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29"/>
            <p:cNvSpPr/>
            <p:nvPr/>
          </p:nvSpPr>
          <p:spPr>
            <a:xfrm>
              <a:off x="5035450" y="4813450"/>
              <a:ext cx="122275" cy="122000"/>
            </a:xfrm>
            <a:custGeom>
              <a:avLst/>
              <a:gdLst/>
              <a:ahLst/>
              <a:cxnLst/>
              <a:rect l="l" t="t" r="r" b="b"/>
              <a:pathLst>
                <a:path w="4891" h="4880" extrusionOk="0">
                  <a:moveTo>
                    <a:pt x="1608" y="0"/>
                  </a:moveTo>
                  <a:cubicBezTo>
                    <a:pt x="1576" y="0"/>
                    <a:pt x="1542" y="5"/>
                    <a:pt x="1508" y="15"/>
                  </a:cubicBezTo>
                  <a:cubicBezTo>
                    <a:pt x="993" y="152"/>
                    <a:pt x="1886" y="1654"/>
                    <a:pt x="1897" y="2011"/>
                  </a:cubicBezTo>
                  <a:cubicBezTo>
                    <a:pt x="1907" y="2022"/>
                    <a:pt x="1907" y="2032"/>
                    <a:pt x="1907" y="2032"/>
                  </a:cubicBezTo>
                  <a:cubicBezTo>
                    <a:pt x="1749" y="2026"/>
                    <a:pt x="1534" y="2015"/>
                    <a:pt x="1309" y="2015"/>
                  </a:cubicBezTo>
                  <a:cubicBezTo>
                    <a:pt x="692" y="2015"/>
                    <a:pt x="0" y="2097"/>
                    <a:pt x="216" y="2589"/>
                  </a:cubicBezTo>
                  <a:cubicBezTo>
                    <a:pt x="312" y="2810"/>
                    <a:pt x="673" y="2875"/>
                    <a:pt x="1068" y="2875"/>
                  </a:cubicBezTo>
                  <a:cubicBezTo>
                    <a:pt x="1407" y="2875"/>
                    <a:pt x="1770" y="2827"/>
                    <a:pt x="2012" y="2788"/>
                  </a:cubicBezTo>
                  <a:lnTo>
                    <a:pt x="2012" y="2788"/>
                  </a:lnTo>
                  <a:cubicBezTo>
                    <a:pt x="1928" y="3367"/>
                    <a:pt x="1508" y="4880"/>
                    <a:pt x="2075" y="4880"/>
                  </a:cubicBezTo>
                  <a:cubicBezTo>
                    <a:pt x="2737" y="4880"/>
                    <a:pt x="2737" y="3409"/>
                    <a:pt x="2758" y="2778"/>
                  </a:cubicBezTo>
                  <a:cubicBezTo>
                    <a:pt x="3121" y="3012"/>
                    <a:pt x="4019" y="3637"/>
                    <a:pt x="4491" y="3637"/>
                  </a:cubicBezTo>
                  <a:cubicBezTo>
                    <a:pt x="4633" y="3637"/>
                    <a:pt x="4737" y="3581"/>
                    <a:pt x="4776" y="3440"/>
                  </a:cubicBezTo>
                  <a:cubicBezTo>
                    <a:pt x="4891" y="2999"/>
                    <a:pt x="3683" y="2232"/>
                    <a:pt x="3221" y="2085"/>
                  </a:cubicBezTo>
                  <a:cubicBezTo>
                    <a:pt x="3599" y="1602"/>
                    <a:pt x="4608" y="740"/>
                    <a:pt x="4134" y="236"/>
                  </a:cubicBezTo>
                  <a:cubicBezTo>
                    <a:pt x="4077" y="175"/>
                    <a:pt x="4012" y="148"/>
                    <a:pt x="3944" y="148"/>
                  </a:cubicBezTo>
                  <a:cubicBezTo>
                    <a:pt x="3551" y="148"/>
                    <a:pt x="3016" y="1033"/>
                    <a:pt x="2747" y="1507"/>
                  </a:cubicBezTo>
                  <a:cubicBezTo>
                    <a:pt x="2335" y="928"/>
                    <a:pt x="2070" y="0"/>
                    <a:pt x="1608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29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25" y="154"/>
                  </a:moveTo>
                  <a:cubicBezTo>
                    <a:pt x="1794" y="154"/>
                    <a:pt x="2007" y="560"/>
                    <a:pt x="2228" y="984"/>
                  </a:cubicBezTo>
                  <a:cubicBezTo>
                    <a:pt x="2344" y="1204"/>
                    <a:pt x="2470" y="1435"/>
                    <a:pt x="2606" y="1625"/>
                  </a:cubicBezTo>
                  <a:lnTo>
                    <a:pt x="2680" y="1720"/>
                  </a:lnTo>
                  <a:lnTo>
                    <a:pt x="2733" y="1615"/>
                  </a:lnTo>
                  <a:cubicBezTo>
                    <a:pt x="3332" y="564"/>
                    <a:pt x="3668" y="322"/>
                    <a:pt x="3836" y="301"/>
                  </a:cubicBezTo>
                  <a:cubicBezTo>
                    <a:pt x="3846" y="299"/>
                    <a:pt x="3856" y="298"/>
                    <a:pt x="3866" y="298"/>
                  </a:cubicBezTo>
                  <a:cubicBezTo>
                    <a:pt x="3916" y="298"/>
                    <a:pt x="3958" y="320"/>
                    <a:pt x="3993" y="364"/>
                  </a:cubicBezTo>
                  <a:cubicBezTo>
                    <a:pt x="4330" y="721"/>
                    <a:pt x="3804" y="1299"/>
                    <a:pt x="3374" y="1772"/>
                  </a:cubicBezTo>
                  <a:cubicBezTo>
                    <a:pt x="3269" y="1898"/>
                    <a:pt x="3164" y="2014"/>
                    <a:pt x="3080" y="2119"/>
                  </a:cubicBezTo>
                  <a:lnTo>
                    <a:pt x="3017" y="2203"/>
                  </a:lnTo>
                  <a:lnTo>
                    <a:pt x="3122" y="2234"/>
                  </a:lnTo>
                  <a:cubicBezTo>
                    <a:pt x="3636" y="2402"/>
                    <a:pt x="4719" y="3138"/>
                    <a:pt x="4624" y="3495"/>
                  </a:cubicBezTo>
                  <a:cubicBezTo>
                    <a:pt x="4603" y="3558"/>
                    <a:pt x="4572" y="3600"/>
                    <a:pt x="4519" y="3621"/>
                  </a:cubicBezTo>
                  <a:cubicBezTo>
                    <a:pt x="4486" y="3633"/>
                    <a:pt x="4449" y="3639"/>
                    <a:pt x="4407" y="3639"/>
                  </a:cubicBezTo>
                  <a:cubicBezTo>
                    <a:pt x="4017" y="3639"/>
                    <a:pt x="3259" y="3143"/>
                    <a:pt x="2880" y="2896"/>
                  </a:cubicBezTo>
                  <a:cubicBezTo>
                    <a:pt x="2817" y="2854"/>
                    <a:pt x="2764" y="2822"/>
                    <a:pt x="2711" y="2791"/>
                  </a:cubicBezTo>
                  <a:lnTo>
                    <a:pt x="2606" y="2717"/>
                  </a:lnTo>
                  <a:lnTo>
                    <a:pt x="2596" y="2969"/>
                  </a:lnTo>
                  <a:cubicBezTo>
                    <a:pt x="2585" y="3590"/>
                    <a:pt x="2554" y="4882"/>
                    <a:pt x="1997" y="4882"/>
                  </a:cubicBezTo>
                  <a:cubicBezTo>
                    <a:pt x="1945" y="4882"/>
                    <a:pt x="1903" y="4861"/>
                    <a:pt x="1871" y="4819"/>
                  </a:cubicBezTo>
                  <a:cubicBezTo>
                    <a:pt x="1682" y="4587"/>
                    <a:pt x="1840" y="3789"/>
                    <a:pt x="1945" y="3264"/>
                  </a:cubicBezTo>
                  <a:cubicBezTo>
                    <a:pt x="1966" y="3117"/>
                    <a:pt x="1997" y="2980"/>
                    <a:pt x="2008" y="2875"/>
                  </a:cubicBezTo>
                  <a:lnTo>
                    <a:pt x="2029" y="2780"/>
                  </a:lnTo>
                  <a:lnTo>
                    <a:pt x="2029" y="2780"/>
                  </a:lnTo>
                  <a:lnTo>
                    <a:pt x="1924" y="2791"/>
                  </a:lnTo>
                  <a:cubicBezTo>
                    <a:pt x="1568" y="2845"/>
                    <a:pt x="1257" y="2872"/>
                    <a:pt x="1000" y="2872"/>
                  </a:cubicBezTo>
                  <a:cubicBezTo>
                    <a:pt x="558" y="2872"/>
                    <a:pt x="277" y="2793"/>
                    <a:pt x="211" y="2633"/>
                  </a:cubicBezTo>
                  <a:cubicBezTo>
                    <a:pt x="169" y="2539"/>
                    <a:pt x="159" y="2455"/>
                    <a:pt x="201" y="2392"/>
                  </a:cubicBezTo>
                  <a:cubicBezTo>
                    <a:pt x="333" y="2208"/>
                    <a:pt x="815" y="2168"/>
                    <a:pt x="1240" y="2168"/>
                  </a:cubicBezTo>
                  <a:cubicBezTo>
                    <a:pt x="1423" y="2168"/>
                    <a:pt x="1595" y="2176"/>
                    <a:pt x="1724" y="2182"/>
                  </a:cubicBezTo>
                  <a:lnTo>
                    <a:pt x="1829" y="2192"/>
                  </a:lnTo>
                  <a:lnTo>
                    <a:pt x="1924" y="2182"/>
                  </a:lnTo>
                  <a:lnTo>
                    <a:pt x="1903" y="2087"/>
                  </a:lnTo>
                  <a:cubicBezTo>
                    <a:pt x="1892" y="1961"/>
                    <a:pt x="1798" y="1730"/>
                    <a:pt x="1682" y="1435"/>
                  </a:cubicBezTo>
                  <a:cubicBezTo>
                    <a:pt x="1504" y="1015"/>
                    <a:pt x="1272" y="438"/>
                    <a:pt x="1367" y="228"/>
                  </a:cubicBezTo>
                  <a:cubicBezTo>
                    <a:pt x="1388" y="196"/>
                    <a:pt x="1409" y="175"/>
                    <a:pt x="1451" y="165"/>
                  </a:cubicBezTo>
                  <a:cubicBezTo>
                    <a:pt x="1476" y="158"/>
                    <a:pt x="1501" y="154"/>
                    <a:pt x="1525" y="154"/>
                  </a:cubicBezTo>
                  <a:close/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29"/>
            <p:cNvSpPr/>
            <p:nvPr/>
          </p:nvSpPr>
          <p:spPr>
            <a:xfrm>
              <a:off x="5046850" y="4874225"/>
              <a:ext cx="6625" cy="4750"/>
            </a:xfrm>
            <a:custGeom>
              <a:avLst/>
              <a:gdLst/>
              <a:ahLst/>
              <a:cxnLst/>
              <a:rect l="l" t="t" r="r" b="b"/>
              <a:pathLst>
                <a:path w="265" h="190" extrusionOk="0">
                  <a:moveTo>
                    <a:pt x="117" y="0"/>
                  </a:moveTo>
                  <a:cubicBezTo>
                    <a:pt x="1" y="0"/>
                    <a:pt x="1" y="189"/>
                    <a:pt x="117" y="189"/>
                  </a:cubicBezTo>
                  <a:lnTo>
                    <a:pt x="138" y="189"/>
                  </a:lnTo>
                  <a:cubicBezTo>
                    <a:pt x="264" y="189"/>
                    <a:pt x="264" y="0"/>
                    <a:pt x="138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29"/>
            <p:cNvSpPr/>
            <p:nvPr/>
          </p:nvSpPr>
          <p:spPr>
            <a:xfrm>
              <a:off x="5060525" y="4869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89"/>
                    <a:pt x="126" y="189"/>
                  </a:cubicBezTo>
                  <a:cubicBezTo>
                    <a:pt x="242" y="189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29"/>
            <p:cNvSpPr/>
            <p:nvPr/>
          </p:nvSpPr>
          <p:spPr>
            <a:xfrm>
              <a:off x="5068150" y="487502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7" y="0"/>
                  </a:moveTo>
                  <a:cubicBezTo>
                    <a:pt x="0" y="0"/>
                    <a:pt x="0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29"/>
            <p:cNvSpPr/>
            <p:nvPr/>
          </p:nvSpPr>
          <p:spPr>
            <a:xfrm>
              <a:off x="5087575" y="4871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29"/>
            <p:cNvSpPr/>
            <p:nvPr/>
          </p:nvSpPr>
          <p:spPr>
            <a:xfrm>
              <a:off x="5098100" y="486187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29"/>
            <p:cNvSpPr/>
            <p:nvPr/>
          </p:nvSpPr>
          <p:spPr>
            <a:xfrm>
              <a:off x="5087050" y="4851900"/>
              <a:ext cx="6350" cy="4750"/>
            </a:xfrm>
            <a:custGeom>
              <a:avLst/>
              <a:gdLst/>
              <a:ahLst/>
              <a:cxnLst/>
              <a:rect l="l" t="t" r="r" b="b"/>
              <a:pathLst>
                <a:path w="254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29"/>
            <p:cNvSpPr/>
            <p:nvPr/>
          </p:nvSpPr>
          <p:spPr>
            <a:xfrm>
              <a:off x="5081000" y="48372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3" y="189"/>
                    <a:pt x="243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29"/>
            <p:cNvSpPr/>
            <p:nvPr/>
          </p:nvSpPr>
          <p:spPr>
            <a:xfrm>
              <a:off x="5075225" y="48232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29"/>
            <p:cNvSpPr/>
            <p:nvPr/>
          </p:nvSpPr>
          <p:spPr>
            <a:xfrm>
              <a:off x="5110425" y="485477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9"/>
            <p:cNvSpPr/>
            <p:nvPr/>
          </p:nvSpPr>
          <p:spPr>
            <a:xfrm>
              <a:off x="5122775" y="4840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9"/>
            <p:cNvSpPr/>
            <p:nvPr/>
          </p:nvSpPr>
          <p:spPr>
            <a:xfrm>
              <a:off x="5123300" y="482772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16" y="1"/>
                  </a:moveTo>
                  <a:cubicBezTo>
                    <a:pt x="1" y="1"/>
                    <a:pt x="1" y="190"/>
                    <a:pt x="116" y="190"/>
                  </a:cubicBezTo>
                  <a:cubicBezTo>
                    <a:pt x="242" y="190"/>
                    <a:pt x="242" y="1"/>
                    <a:pt x="11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9"/>
            <p:cNvSpPr/>
            <p:nvPr/>
          </p:nvSpPr>
          <p:spPr>
            <a:xfrm>
              <a:off x="5132775" y="48261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9"/>
            <p:cNvSpPr/>
            <p:nvPr/>
          </p:nvSpPr>
          <p:spPr>
            <a:xfrm>
              <a:off x="5104650" y="4870275"/>
              <a:ext cx="6325" cy="4775"/>
            </a:xfrm>
            <a:custGeom>
              <a:avLst/>
              <a:gdLst/>
              <a:ahLst/>
              <a:cxnLst/>
              <a:rect l="l" t="t" r="r" b="b"/>
              <a:pathLst>
                <a:path w="253" h="191" extrusionOk="0">
                  <a:moveTo>
                    <a:pt x="127" y="1"/>
                  </a:moveTo>
                  <a:cubicBezTo>
                    <a:pt x="0" y="1"/>
                    <a:pt x="0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9"/>
            <p:cNvSpPr/>
            <p:nvPr/>
          </p:nvSpPr>
          <p:spPr>
            <a:xfrm>
              <a:off x="5119100" y="487660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6" y="0"/>
                  </a:moveTo>
                  <a:cubicBezTo>
                    <a:pt x="1" y="0"/>
                    <a:pt x="1" y="189"/>
                    <a:pt x="116" y="189"/>
                  </a:cubicBezTo>
                  <a:cubicBezTo>
                    <a:pt x="242" y="189"/>
                    <a:pt x="242" y="0"/>
                    <a:pt x="11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9"/>
            <p:cNvSpPr/>
            <p:nvPr/>
          </p:nvSpPr>
          <p:spPr>
            <a:xfrm>
              <a:off x="5127500" y="4887350"/>
              <a:ext cx="6075" cy="5025"/>
            </a:xfrm>
            <a:custGeom>
              <a:avLst/>
              <a:gdLst/>
              <a:ahLst/>
              <a:cxnLst/>
              <a:rect l="l" t="t" r="r" b="b"/>
              <a:pathLst>
                <a:path w="243" h="201" extrusionOk="0">
                  <a:moveTo>
                    <a:pt x="127" y="0"/>
                  </a:moveTo>
                  <a:cubicBezTo>
                    <a:pt x="1" y="0"/>
                    <a:pt x="1" y="201"/>
                    <a:pt x="127" y="201"/>
                  </a:cubicBezTo>
                  <a:cubicBezTo>
                    <a:pt x="242" y="201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9"/>
            <p:cNvSpPr/>
            <p:nvPr/>
          </p:nvSpPr>
          <p:spPr>
            <a:xfrm>
              <a:off x="5138550" y="48894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5" y="1"/>
                  </a:moveTo>
                  <a:cubicBezTo>
                    <a:pt x="0" y="1"/>
                    <a:pt x="0" y="190"/>
                    <a:pt x="115" y="190"/>
                  </a:cubicBezTo>
                  <a:cubicBezTo>
                    <a:pt x="241" y="190"/>
                    <a:pt x="241" y="1"/>
                    <a:pt x="115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9"/>
            <p:cNvSpPr/>
            <p:nvPr/>
          </p:nvSpPr>
          <p:spPr>
            <a:xfrm>
              <a:off x="5090475" y="48860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90"/>
                    <a:pt x="126" y="190"/>
                  </a:cubicBezTo>
                  <a:cubicBezTo>
                    <a:pt x="242" y="190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29"/>
            <p:cNvSpPr/>
            <p:nvPr/>
          </p:nvSpPr>
          <p:spPr>
            <a:xfrm>
              <a:off x="5092850" y="4902050"/>
              <a:ext cx="6050" cy="5025"/>
            </a:xfrm>
            <a:custGeom>
              <a:avLst/>
              <a:gdLst/>
              <a:ahLst/>
              <a:cxnLst/>
              <a:rect l="l" t="t" r="r" b="b"/>
              <a:pathLst>
                <a:path w="242" h="201" extrusionOk="0">
                  <a:moveTo>
                    <a:pt x="126" y="1"/>
                  </a:moveTo>
                  <a:cubicBezTo>
                    <a:pt x="0" y="1"/>
                    <a:pt x="0" y="201"/>
                    <a:pt x="126" y="201"/>
                  </a:cubicBezTo>
                  <a:cubicBezTo>
                    <a:pt x="241" y="201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29"/>
            <p:cNvSpPr/>
            <p:nvPr/>
          </p:nvSpPr>
          <p:spPr>
            <a:xfrm>
              <a:off x="5087050" y="4909675"/>
              <a:ext cx="6350" cy="4775"/>
            </a:xfrm>
            <a:custGeom>
              <a:avLst/>
              <a:gdLst/>
              <a:ahLst/>
              <a:cxnLst/>
              <a:rect l="l" t="t" r="r" b="b"/>
              <a:pathLst>
                <a:path w="254" h="191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9"/>
            <p:cNvSpPr/>
            <p:nvPr/>
          </p:nvSpPr>
          <p:spPr>
            <a:xfrm>
              <a:off x="5087575" y="4926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90"/>
                    <a:pt x="127" y="190"/>
                  </a:cubicBezTo>
                  <a:cubicBezTo>
                    <a:pt x="242" y="190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5" name="Google Shape;425;p29"/>
          <p:cNvGrpSpPr/>
          <p:nvPr/>
        </p:nvGrpSpPr>
        <p:grpSpPr>
          <a:xfrm>
            <a:off x="3625648" y="4437024"/>
            <a:ext cx="524962" cy="538894"/>
            <a:chOff x="5017725" y="4792775"/>
            <a:chExt cx="159200" cy="163425"/>
          </a:xfrm>
        </p:grpSpPr>
        <p:sp>
          <p:nvSpPr>
            <p:cNvPr id="426" name="Google Shape;426;p29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29"/>
            <p:cNvSpPr/>
            <p:nvPr/>
          </p:nvSpPr>
          <p:spPr>
            <a:xfrm>
              <a:off x="5017725" y="4792775"/>
              <a:ext cx="159200" cy="163425"/>
            </a:xfrm>
            <a:custGeom>
              <a:avLst/>
              <a:gdLst/>
              <a:ahLst/>
              <a:cxnLst/>
              <a:rect l="l" t="t" r="r" b="b"/>
              <a:pathLst>
                <a:path w="6368" h="6537" extrusionOk="0">
                  <a:moveTo>
                    <a:pt x="3299" y="2922"/>
                  </a:moveTo>
                  <a:cubicBezTo>
                    <a:pt x="3309" y="2964"/>
                    <a:pt x="3309" y="2996"/>
                    <a:pt x="3320" y="3027"/>
                  </a:cubicBezTo>
                  <a:lnTo>
                    <a:pt x="3225" y="3059"/>
                  </a:lnTo>
                  <a:cubicBezTo>
                    <a:pt x="3246" y="3006"/>
                    <a:pt x="3257" y="2964"/>
                    <a:pt x="3267" y="2922"/>
                  </a:cubicBezTo>
                  <a:close/>
                  <a:moveTo>
                    <a:pt x="2318" y="1"/>
                  </a:moveTo>
                  <a:cubicBezTo>
                    <a:pt x="2192" y="1"/>
                    <a:pt x="2081" y="20"/>
                    <a:pt x="1996" y="43"/>
                  </a:cubicBezTo>
                  <a:cubicBezTo>
                    <a:pt x="1702" y="127"/>
                    <a:pt x="1471" y="316"/>
                    <a:pt x="1345" y="579"/>
                  </a:cubicBezTo>
                  <a:cubicBezTo>
                    <a:pt x="1135" y="1021"/>
                    <a:pt x="1250" y="1525"/>
                    <a:pt x="1439" y="2039"/>
                  </a:cubicBezTo>
                  <a:lnTo>
                    <a:pt x="1429" y="2039"/>
                  </a:lnTo>
                  <a:cubicBezTo>
                    <a:pt x="1219" y="2071"/>
                    <a:pt x="589" y="2134"/>
                    <a:pt x="241" y="2628"/>
                  </a:cubicBezTo>
                  <a:cubicBezTo>
                    <a:pt x="21" y="2954"/>
                    <a:pt x="0" y="3363"/>
                    <a:pt x="168" y="3752"/>
                  </a:cubicBezTo>
                  <a:cubicBezTo>
                    <a:pt x="241" y="3931"/>
                    <a:pt x="420" y="4194"/>
                    <a:pt x="799" y="4362"/>
                  </a:cubicBezTo>
                  <a:cubicBezTo>
                    <a:pt x="988" y="4446"/>
                    <a:pt x="1208" y="4498"/>
                    <a:pt x="1471" y="4519"/>
                  </a:cubicBezTo>
                  <a:cubicBezTo>
                    <a:pt x="1544" y="4530"/>
                    <a:pt x="1628" y="4530"/>
                    <a:pt x="1712" y="4530"/>
                  </a:cubicBezTo>
                  <a:cubicBezTo>
                    <a:pt x="1618" y="5212"/>
                    <a:pt x="1628" y="5749"/>
                    <a:pt x="1954" y="6148"/>
                  </a:cubicBezTo>
                  <a:cubicBezTo>
                    <a:pt x="2165" y="6400"/>
                    <a:pt x="2459" y="6536"/>
                    <a:pt x="2784" y="6536"/>
                  </a:cubicBezTo>
                  <a:cubicBezTo>
                    <a:pt x="3183" y="6536"/>
                    <a:pt x="3541" y="6358"/>
                    <a:pt x="3793" y="6022"/>
                  </a:cubicBezTo>
                  <a:cubicBezTo>
                    <a:pt x="3951" y="5812"/>
                    <a:pt x="4066" y="5549"/>
                    <a:pt x="4150" y="5212"/>
                  </a:cubicBezTo>
                  <a:cubicBezTo>
                    <a:pt x="4161" y="5139"/>
                    <a:pt x="4182" y="5076"/>
                    <a:pt x="4192" y="5013"/>
                  </a:cubicBezTo>
                  <a:cubicBezTo>
                    <a:pt x="4547" y="5184"/>
                    <a:pt x="4879" y="5292"/>
                    <a:pt x="5189" y="5292"/>
                  </a:cubicBezTo>
                  <a:cubicBezTo>
                    <a:pt x="5338" y="5292"/>
                    <a:pt x="5481" y="5267"/>
                    <a:pt x="5621" y="5212"/>
                  </a:cubicBezTo>
                  <a:lnTo>
                    <a:pt x="5632" y="5212"/>
                  </a:lnTo>
                  <a:cubicBezTo>
                    <a:pt x="5947" y="5097"/>
                    <a:pt x="6188" y="4824"/>
                    <a:pt x="6283" y="4488"/>
                  </a:cubicBezTo>
                  <a:cubicBezTo>
                    <a:pt x="6346" y="4257"/>
                    <a:pt x="6367" y="3889"/>
                    <a:pt x="6073" y="3468"/>
                  </a:cubicBezTo>
                  <a:cubicBezTo>
                    <a:pt x="5947" y="3279"/>
                    <a:pt x="5758" y="3090"/>
                    <a:pt x="5527" y="2901"/>
                  </a:cubicBezTo>
                  <a:cubicBezTo>
                    <a:pt x="5432" y="2817"/>
                    <a:pt x="5338" y="2744"/>
                    <a:pt x="5233" y="2681"/>
                  </a:cubicBezTo>
                  <a:cubicBezTo>
                    <a:pt x="5359" y="2513"/>
                    <a:pt x="5485" y="2344"/>
                    <a:pt x="5579" y="2165"/>
                  </a:cubicBezTo>
                  <a:cubicBezTo>
                    <a:pt x="5716" y="1892"/>
                    <a:pt x="5789" y="1651"/>
                    <a:pt x="5800" y="1399"/>
                  </a:cubicBezTo>
                  <a:cubicBezTo>
                    <a:pt x="5800" y="1063"/>
                    <a:pt x="5684" y="747"/>
                    <a:pt x="5443" y="495"/>
                  </a:cubicBezTo>
                  <a:cubicBezTo>
                    <a:pt x="5231" y="265"/>
                    <a:pt x="4948" y="140"/>
                    <a:pt x="4649" y="140"/>
                  </a:cubicBezTo>
                  <a:cubicBezTo>
                    <a:pt x="4606" y="140"/>
                    <a:pt x="4562" y="143"/>
                    <a:pt x="4518" y="148"/>
                  </a:cubicBezTo>
                  <a:cubicBezTo>
                    <a:pt x="4182" y="190"/>
                    <a:pt x="3856" y="379"/>
                    <a:pt x="3541" y="737"/>
                  </a:cubicBezTo>
                  <a:lnTo>
                    <a:pt x="3509" y="768"/>
                  </a:lnTo>
                  <a:cubicBezTo>
                    <a:pt x="3446" y="663"/>
                    <a:pt x="3372" y="568"/>
                    <a:pt x="3288" y="474"/>
                  </a:cubicBezTo>
                  <a:cubicBezTo>
                    <a:pt x="2955" y="98"/>
                    <a:pt x="2597" y="1"/>
                    <a:pt x="23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9"/>
            <p:cNvSpPr/>
            <p:nvPr/>
          </p:nvSpPr>
          <p:spPr>
            <a:xfrm>
              <a:off x="5035450" y="4813450"/>
              <a:ext cx="122275" cy="122000"/>
            </a:xfrm>
            <a:custGeom>
              <a:avLst/>
              <a:gdLst/>
              <a:ahLst/>
              <a:cxnLst/>
              <a:rect l="l" t="t" r="r" b="b"/>
              <a:pathLst>
                <a:path w="4891" h="4880" extrusionOk="0">
                  <a:moveTo>
                    <a:pt x="1608" y="0"/>
                  </a:moveTo>
                  <a:cubicBezTo>
                    <a:pt x="1576" y="0"/>
                    <a:pt x="1542" y="5"/>
                    <a:pt x="1508" y="15"/>
                  </a:cubicBezTo>
                  <a:cubicBezTo>
                    <a:pt x="993" y="152"/>
                    <a:pt x="1886" y="1654"/>
                    <a:pt x="1897" y="2011"/>
                  </a:cubicBezTo>
                  <a:cubicBezTo>
                    <a:pt x="1907" y="2022"/>
                    <a:pt x="1907" y="2032"/>
                    <a:pt x="1907" y="2032"/>
                  </a:cubicBezTo>
                  <a:cubicBezTo>
                    <a:pt x="1749" y="2026"/>
                    <a:pt x="1534" y="2015"/>
                    <a:pt x="1309" y="2015"/>
                  </a:cubicBezTo>
                  <a:cubicBezTo>
                    <a:pt x="692" y="2015"/>
                    <a:pt x="0" y="2097"/>
                    <a:pt x="216" y="2589"/>
                  </a:cubicBezTo>
                  <a:cubicBezTo>
                    <a:pt x="312" y="2810"/>
                    <a:pt x="673" y="2875"/>
                    <a:pt x="1068" y="2875"/>
                  </a:cubicBezTo>
                  <a:cubicBezTo>
                    <a:pt x="1407" y="2875"/>
                    <a:pt x="1770" y="2827"/>
                    <a:pt x="2012" y="2788"/>
                  </a:cubicBezTo>
                  <a:lnTo>
                    <a:pt x="2012" y="2788"/>
                  </a:lnTo>
                  <a:cubicBezTo>
                    <a:pt x="1928" y="3367"/>
                    <a:pt x="1508" y="4880"/>
                    <a:pt x="2075" y="4880"/>
                  </a:cubicBezTo>
                  <a:cubicBezTo>
                    <a:pt x="2737" y="4880"/>
                    <a:pt x="2737" y="3409"/>
                    <a:pt x="2758" y="2778"/>
                  </a:cubicBezTo>
                  <a:cubicBezTo>
                    <a:pt x="3121" y="3012"/>
                    <a:pt x="4019" y="3637"/>
                    <a:pt x="4491" y="3637"/>
                  </a:cubicBezTo>
                  <a:cubicBezTo>
                    <a:pt x="4633" y="3637"/>
                    <a:pt x="4737" y="3581"/>
                    <a:pt x="4776" y="3440"/>
                  </a:cubicBezTo>
                  <a:cubicBezTo>
                    <a:pt x="4891" y="2999"/>
                    <a:pt x="3683" y="2232"/>
                    <a:pt x="3221" y="2085"/>
                  </a:cubicBezTo>
                  <a:cubicBezTo>
                    <a:pt x="3599" y="1602"/>
                    <a:pt x="4608" y="740"/>
                    <a:pt x="4134" y="236"/>
                  </a:cubicBezTo>
                  <a:cubicBezTo>
                    <a:pt x="4077" y="175"/>
                    <a:pt x="4012" y="148"/>
                    <a:pt x="3944" y="148"/>
                  </a:cubicBezTo>
                  <a:cubicBezTo>
                    <a:pt x="3551" y="148"/>
                    <a:pt x="3016" y="1033"/>
                    <a:pt x="2747" y="1507"/>
                  </a:cubicBezTo>
                  <a:cubicBezTo>
                    <a:pt x="2335" y="928"/>
                    <a:pt x="2070" y="0"/>
                    <a:pt x="1608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9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25" y="154"/>
                  </a:moveTo>
                  <a:cubicBezTo>
                    <a:pt x="1794" y="154"/>
                    <a:pt x="2007" y="560"/>
                    <a:pt x="2228" y="984"/>
                  </a:cubicBezTo>
                  <a:cubicBezTo>
                    <a:pt x="2344" y="1204"/>
                    <a:pt x="2470" y="1435"/>
                    <a:pt x="2606" y="1625"/>
                  </a:cubicBezTo>
                  <a:lnTo>
                    <a:pt x="2680" y="1720"/>
                  </a:lnTo>
                  <a:lnTo>
                    <a:pt x="2733" y="1615"/>
                  </a:lnTo>
                  <a:cubicBezTo>
                    <a:pt x="3332" y="564"/>
                    <a:pt x="3668" y="322"/>
                    <a:pt x="3836" y="301"/>
                  </a:cubicBezTo>
                  <a:cubicBezTo>
                    <a:pt x="3846" y="299"/>
                    <a:pt x="3856" y="298"/>
                    <a:pt x="3866" y="298"/>
                  </a:cubicBezTo>
                  <a:cubicBezTo>
                    <a:pt x="3916" y="298"/>
                    <a:pt x="3958" y="320"/>
                    <a:pt x="3993" y="364"/>
                  </a:cubicBezTo>
                  <a:cubicBezTo>
                    <a:pt x="4330" y="721"/>
                    <a:pt x="3804" y="1299"/>
                    <a:pt x="3374" y="1772"/>
                  </a:cubicBezTo>
                  <a:cubicBezTo>
                    <a:pt x="3269" y="1898"/>
                    <a:pt x="3164" y="2014"/>
                    <a:pt x="3080" y="2119"/>
                  </a:cubicBezTo>
                  <a:lnTo>
                    <a:pt x="3017" y="2203"/>
                  </a:lnTo>
                  <a:lnTo>
                    <a:pt x="3122" y="2234"/>
                  </a:lnTo>
                  <a:cubicBezTo>
                    <a:pt x="3636" y="2402"/>
                    <a:pt x="4719" y="3138"/>
                    <a:pt x="4624" y="3495"/>
                  </a:cubicBezTo>
                  <a:cubicBezTo>
                    <a:pt x="4603" y="3558"/>
                    <a:pt x="4572" y="3600"/>
                    <a:pt x="4519" y="3621"/>
                  </a:cubicBezTo>
                  <a:cubicBezTo>
                    <a:pt x="4486" y="3633"/>
                    <a:pt x="4449" y="3639"/>
                    <a:pt x="4407" y="3639"/>
                  </a:cubicBezTo>
                  <a:cubicBezTo>
                    <a:pt x="4017" y="3639"/>
                    <a:pt x="3259" y="3143"/>
                    <a:pt x="2880" y="2896"/>
                  </a:cubicBezTo>
                  <a:cubicBezTo>
                    <a:pt x="2817" y="2854"/>
                    <a:pt x="2764" y="2822"/>
                    <a:pt x="2711" y="2791"/>
                  </a:cubicBezTo>
                  <a:lnTo>
                    <a:pt x="2606" y="2717"/>
                  </a:lnTo>
                  <a:lnTo>
                    <a:pt x="2596" y="2969"/>
                  </a:lnTo>
                  <a:cubicBezTo>
                    <a:pt x="2585" y="3590"/>
                    <a:pt x="2554" y="4882"/>
                    <a:pt x="1997" y="4882"/>
                  </a:cubicBezTo>
                  <a:cubicBezTo>
                    <a:pt x="1945" y="4882"/>
                    <a:pt x="1903" y="4861"/>
                    <a:pt x="1871" y="4819"/>
                  </a:cubicBezTo>
                  <a:cubicBezTo>
                    <a:pt x="1682" y="4587"/>
                    <a:pt x="1840" y="3789"/>
                    <a:pt x="1945" y="3264"/>
                  </a:cubicBezTo>
                  <a:cubicBezTo>
                    <a:pt x="1966" y="3117"/>
                    <a:pt x="1997" y="2980"/>
                    <a:pt x="2008" y="2875"/>
                  </a:cubicBezTo>
                  <a:lnTo>
                    <a:pt x="2029" y="2780"/>
                  </a:lnTo>
                  <a:lnTo>
                    <a:pt x="2029" y="2780"/>
                  </a:lnTo>
                  <a:lnTo>
                    <a:pt x="1924" y="2791"/>
                  </a:lnTo>
                  <a:cubicBezTo>
                    <a:pt x="1568" y="2845"/>
                    <a:pt x="1257" y="2872"/>
                    <a:pt x="1000" y="2872"/>
                  </a:cubicBezTo>
                  <a:cubicBezTo>
                    <a:pt x="558" y="2872"/>
                    <a:pt x="277" y="2793"/>
                    <a:pt x="211" y="2633"/>
                  </a:cubicBezTo>
                  <a:cubicBezTo>
                    <a:pt x="169" y="2539"/>
                    <a:pt x="159" y="2455"/>
                    <a:pt x="201" y="2392"/>
                  </a:cubicBezTo>
                  <a:cubicBezTo>
                    <a:pt x="333" y="2208"/>
                    <a:pt x="815" y="2168"/>
                    <a:pt x="1240" y="2168"/>
                  </a:cubicBezTo>
                  <a:cubicBezTo>
                    <a:pt x="1423" y="2168"/>
                    <a:pt x="1595" y="2176"/>
                    <a:pt x="1724" y="2182"/>
                  </a:cubicBezTo>
                  <a:lnTo>
                    <a:pt x="1829" y="2192"/>
                  </a:lnTo>
                  <a:lnTo>
                    <a:pt x="1924" y="2182"/>
                  </a:lnTo>
                  <a:lnTo>
                    <a:pt x="1903" y="2087"/>
                  </a:lnTo>
                  <a:cubicBezTo>
                    <a:pt x="1892" y="1961"/>
                    <a:pt x="1798" y="1730"/>
                    <a:pt x="1682" y="1435"/>
                  </a:cubicBezTo>
                  <a:cubicBezTo>
                    <a:pt x="1504" y="1015"/>
                    <a:pt x="1272" y="438"/>
                    <a:pt x="1367" y="228"/>
                  </a:cubicBezTo>
                  <a:cubicBezTo>
                    <a:pt x="1388" y="196"/>
                    <a:pt x="1409" y="175"/>
                    <a:pt x="1451" y="165"/>
                  </a:cubicBezTo>
                  <a:cubicBezTo>
                    <a:pt x="1476" y="158"/>
                    <a:pt x="1501" y="154"/>
                    <a:pt x="1525" y="154"/>
                  </a:cubicBezTo>
                  <a:close/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9"/>
            <p:cNvSpPr/>
            <p:nvPr/>
          </p:nvSpPr>
          <p:spPr>
            <a:xfrm>
              <a:off x="5046850" y="4874225"/>
              <a:ext cx="6625" cy="4750"/>
            </a:xfrm>
            <a:custGeom>
              <a:avLst/>
              <a:gdLst/>
              <a:ahLst/>
              <a:cxnLst/>
              <a:rect l="l" t="t" r="r" b="b"/>
              <a:pathLst>
                <a:path w="265" h="190" extrusionOk="0">
                  <a:moveTo>
                    <a:pt x="117" y="0"/>
                  </a:moveTo>
                  <a:cubicBezTo>
                    <a:pt x="1" y="0"/>
                    <a:pt x="1" y="189"/>
                    <a:pt x="117" y="189"/>
                  </a:cubicBezTo>
                  <a:lnTo>
                    <a:pt x="138" y="189"/>
                  </a:lnTo>
                  <a:cubicBezTo>
                    <a:pt x="264" y="189"/>
                    <a:pt x="264" y="0"/>
                    <a:pt x="138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9"/>
            <p:cNvSpPr/>
            <p:nvPr/>
          </p:nvSpPr>
          <p:spPr>
            <a:xfrm>
              <a:off x="5060525" y="4869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89"/>
                    <a:pt x="126" y="189"/>
                  </a:cubicBezTo>
                  <a:cubicBezTo>
                    <a:pt x="242" y="189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29"/>
            <p:cNvSpPr/>
            <p:nvPr/>
          </p:nvSpPr>
          <p:spPr>
            <a:xfrm>
              <a:off x="5068150" y="487502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7" y="0"/>
                  </a:moveTo>
                  <a:cubicBezTo>
                    <a:pt x="0" y="0"/>
                    <a:pt x="0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29"/>
            <p:cNvSpPr/>
            <p:nvPr/>
          </p:nvSpPr>
          <p:spPr>
            <a:xfrm>
              <a:off x="5087575" y="4871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9"/>
            <p:cNvSpPr/>
            <p:nvPr/>
          </p:nvSpPr>
          <p:spPr>
            <a:xfrm>
              <a:off x="5098100" y="486187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9"/>
            <p:cNvSpPr/>
            <p:nvPr/>
          </p:nvSpPr>
          <p:spPr>
            <a:xfrm>
              <a:off x="5087050" y="4851900"/>
              <a:ext cx="6350" cy="4750"/>
            </a:xfrm>
            <a:custGeom>
              <a:avLst/>
              <a:gdLst/>
              <a:ahLst/>
              <a:cxnLst/>
              <a:rect l="l" t="t" r="r" b="b"/>
              <a:pathLst>
                <a:path w="254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9"/>
            <p:cNvSpPr/>
            <p:nvPr/>
          </p:nvSpPr>
          <p:spPr>
            <a:xfrm>
              <a:off x="5081000" y="48372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3" y="189"/>
                    <a:pt x="243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9"/>
            <p:cNvSpPr/>
            <p:nvPr/>
          </p:nvSpPr>
          <p:spPr>
            <a:xfrm>
              <a:off x="5075225" y="48232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9"/>
            <p:cNvSpPr/>
            <p:nvPr/>
          </p:nvSpPr>
          <p:spPr>
            <a:xfrm>
              <a:off x="5110425" y="485477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29"/>
            <p:cNvSpPr/>
            <p:nvPr/>
          </p:nvSpPr>
          <p:spPr>
            <a:xfrm>
              <a:off x="5122775" y="4840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9"/>
            <p:cNvSpPr/>
            <p:nvPr/>
          </p:nvSpPr>
          <p:spPr>
            <a:xfrm>
              <a:off x="5123300" y="482772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16" y="1"/>
                  </a:moveTo>
                  <a:cubicBezTo>
                    <a:pt x="1" y="1"/>
                    <a:pt x="1" y="190"/>
                    <a:pt x="116" y="190"/>
                  </a:cubicBezTo>
                  <a:cubicBezTo>
                    <a:pt x="242" y="190"/>
                    <a:pt x="242" y="1"/>
                    <a:pt x="11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29"/>
            <p:cNvSpPr/>
            <p:nvPr/>
          </p:nvSpPr>
          <p:spPr>
            <a:xfrm>
              <a:off x="5132775" y="48261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29"/>
            <p:cNvSpPr/>
            <p:nvPr/>
          </p:nvSpPr>
          <p:spPr>
            <a:xfrm>
              <a:off x="5104650" y="4870275"/>
              <a:ext cx="6325" cy="4775"/>
            </a:xfrm>
            <a:custGeom>
              <a:avLst/>
              <a:gdLst/>
              <a:ahLst/>
              <a:cxnLst/>
              <a:rect l="l" t="t" r="r" b="b"/>
              <a:pathLst>
                <a:path w="253" h="191" extrusionOk="0">
                  <a:moveTo>
                    <a:pt x="127" y="1"/>
                  </a:moveTo>
                  <a:cubicBezTo>
                    <a:pt x="0" y="1"/>
                    <a:pt x="0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29"/>
            <p:cNvSpPr/>
            <p:nvPr/>
          </p:nvSpPr>
          <p:spPr>
            <a:xfrm>
              <a:off x="5119100" y="487660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6" y="0"/>
                  </a:moveTo>
                  <a:cubicBezTo>
                    <a:pt x="1" y="0"/>
                    <a:pt x="1" y="189"/>
                    <a:pt x="116" y="189"/>
                  </a:cubicBezTo>
                  <a:cubicBezTo>
                    <a:pt x="242" y="189"/>
                    <a:pt x="242" y="0"/>
                    <a:pt x="11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29"/>
            <p:cNvSpPr/>
            <p:nvPr/>
          </p:nvSpPr>
          <p:spPr>
            <a:xfrm>
              <a:off x="5127500" y="4887350"/>
              <a:ext cx="6075" cy="5025"/>
            </a:xfrm>
            <a:custGeom>
              <a:avLst/>
              <a:gdLst/>
              <a:ahLst/>
              <a:cxnLst/>
              <a:rect l="l" t="t" r="r" b="b"/>
              <a:pathLst>
                <a:path w="243" h="201" extrusionOk="0">
                  <a:moveTo>
                    <a:pt x="127" y="0"/>
                  </a:moveTo>
                  <a:cubicBezTo>
                    <a:pt x="1" y="0"/>
                    <a:pt x="1" y="201"/>
                    <a:pt x="127" y="201"/>
                  </a:cubicBezTo>
                  <a:cubicBezTo>
                    <a:pt x="242" y="201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29"/>
            <p:cNvSpPr/>
            <p:nvPr/>
          </p:nvSpPr>
          <p:spPr>
            <a:xfrm>
              <a:off x="5138550" y="48894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5" y="1"/>
                  </a:moveTo>
                  <a:cubicBezTo>
                    <a:pt x="0" y="1"/>
                    <a:pt x="0" y="190"/>
                    <a:pt x="115" y="190"/>
                  </a:cubicBezTo>
                  <a:cubicBezTo>
                    <a:pt x="241" y="190"/>
                    <a:pt x="241" y="1"/>
                    <a:pt x="115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29"/>
            <p:cNvSpPr/>
            <p:nvPr/>
          </p:nvSpPr>
          <p:spPr>
            <a:xfrm>
              <a:off x="5090475" y="48860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90"/>
                    <a:pt x="126" y="190"/>
                  </a:cubicBezTo>
                  <a:cubicBezTo>
                    <a:pt x="242" y="190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29"/>
            <p:cNvSpPr/>
            <p:nvPr/>
          </p:nvSpPr>
          <p:spPr>
            <a:xfrm>
              <a:off x="5092850" y="4902050"/>
              <a:ext cx="6050" cy="5025"/>
            </a:xfrm>
            <a:custGeom>
              <a:avLst/>
              <a:gdLst/>
              <a:ahLst/>
              <a:cxnLst/>
              <a:rect l="l" t="t" r="r" b="b"/>
              <a:pathLst>
                <a:path w="242" h="201" extrusionOk="0">
                  <a:moveTo>
                    <a:pt x="126" y="1"/>
                  </a:moveTo>
                  <a:cubicBezTo>
                    <a:pt x="0" y="1"/>
                    <a:pt x="0" y="201"/>
                    <a:pt x="126" y="201"/>
                  </a:cubicBezTo>
                  <a:cubicBezTo>
                    <a:pt x="241" y="201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29"/>
            <p:cNvSpPr/>
            <p:nvPr/>
          </p:nvSpPr>
          <p:spPr>
            <a:xfrm>
              <a:off x="5087050" y="4909675"/>
              <a:ext cx="6350" cy="4775"/>
            </a:xfrm>
            <a:custGeom>
              <a:avLst/>
              <a:gdLst/>
              <a:ahLst/>
              <a:cxnLst/>
              <a:rect l="l" t="t" r="r" b="b"/>
              <a:pathLst>
                <a:path w="254" h="191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29"/>
            <p:cNvSpPr/>
            <p:nvPr/>
          </p:nvSpPr>
          <p:spPr>
            <a:xfrm>
              <a:off x="5087575" y="4926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90"/>
                    <a:pt x="127" y="190"/>
                  </a:cubicBezTo>
                  <a:cubicBezTo>
                    <a:pt x="242" y="190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FBADE91D-5437-49B1-B718-EE80F1DF3400}"/>
              </a:ext>
            </a:extLst>
          </p:cNvPr>
          <p:cNvSpPr txBox="1"/>
          <p:nvPr/>
        </p:nvSpPr>
        <p:spPr>
          <a:xfrm>
            <a:off x="3982552" y="944837"/>
            <a:ext cx="799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dirty="0"/>
              <a:t>1-3</a:t>
            </a:r>
            <a:endParaRPr lang="en-US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FF68B3-C8DC-4CF1-AD6B-6B8C9FAD681A}"/>
              </a:ext>
            </a:extLst>
          </p:cNvPr>
          <p:cNvSpPr txBox="1"/>
          <p:nvPr/>
        </p:nvSpPr>
        <p:spPr>
          <a:xfrm>
            <a:off x="2101943" y="2060780"/>
            <a:ext cx="49401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6000" b="1" dirty="0">
                <a:latin typeface="Calibri" panose="020F0502020204030204" pitchFamily="34" charset="0"/>
                <a:cs typeface="Calibri" panose="020F0502020204030204" pitchFamily="34" charset="0"/>
              </a:rPr>
              <a:t>القـــــــوى والـــجـــــذور </a:t>
            </a:r>
            <a:endParaRPr lang="en-US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6A3BF5-2C19-480C-8AB2-A3991476B3CE}"/>
              </a:ext>
            </a:extLst>
          </p:cNvPr>
          <p:cNvSpPr txBox="1"/>
          <p:nvPr/>
        </p:nvSpPr>
        <p:spPr>
          <a:xfrm>
            <a:off x="682497" y="4546727"/>
            <a:ext cx="3300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إعداد الأستاذة:شيخه السنيدية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8493FD51-2099-440C-A6D6-7573791A47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608096" y="4052272"/>
            <a:ext cx="1482718" cy="101566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2599604-C902-4F10-9C51-85CD79BE7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3690" y="-322641"/>
            <a:ext cx="2283171" cy="2283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30"/>
          <p:cNvSpPr/>
          <p:nvPr/>
        </p:nvSpPr>
        <p:spPr>
          <a:xfrm>
            <a:off x="2013217" y="250150"/>
            <a:ext cx="4410636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57" name="Google Shape;457;p30"/>
          <p:cNvSpPr/>
          <p:nvPr/>
        </p:nvSpPr>
        <p:spPr>
          <a:xfrm>
            <a:off x="507831" y="493240"/>
            <a:ext cx="568694" cy="572684"/>
          </a:xfrm>
          <a:custGeom>
            <a:avLst/>
            <a:gdLst/>
            <a:ahLst/>
            <a:cxnLst/>
            <a:rect l="l" t="t" r="r" b="b"/>
            <a:pathLst>
              <a:path w="15393" h="15501" extrusionOk="0">
                <a:moveTo>
                  <a:pt x="6179" y="1883"/>
                </a:moveTo>
                <a:cubicBezTo>
                  <a:pt x="6231" y="1999"/>
                  <a:pt x="6305" y="2156"/>
                  <a:pt x="6378" y="2357"/>
                </a:cubicBezTo>
                <a:cubicBezTo>
                  <a:pt x="6567" y="2840"/>
                  <a:pt x="6704" y="3333"/>
                  <a:pt x="6777" y="3606"/>
                </a:cubicBezTo>
                <a:cubicBezTo>
                  <a:pt x="6798" y="3680"/>
                  <a:pt x="6819" y="3732"/>
                  <a:pt x="6830" y="3775"/>
                </a:cubicBezTo>
                <a:cubicBezTo>
                  <a:pt x="7062" y="4552"/>
                  <a:pt x="7282" y="5361"/>
                  <a:pt x="7482" y="6202"/>
                </a:cubicBezTo>
                <a:cubicBezTo>
                  <a:pt x="7482" y="6212"/>
                  <a:pt x="7492" y="6223"/>
                  <a:pt x="7492" y="6244"/>
                </a:cubicBezTo>
                <a:cubicBezTo>
                  <a:pt x="7534" y="6433"/>
                  <a:pt x="7555" y="6538"/>
                  <a:pt x="7576" y="6601"/>
                </a:cubicBezTo>
                <a:cubicBezTo>
                  <a:pt x="7650" y="6874"/>
                  <a:pt x="7870" y="7085"/>
                  <a:pt x="8154" y="7148"/>
                </a:cubicBezTo>
                <a:cubicBezTo>
                  <a:pt x="8201" y="7156"/>
                  <a:pt x="8247" y="7161"/>
                  <a:pt x="8294" y="7161"/>
                </a:cubicBezTo>
                <a:cubicBezTo>
                  <a:pt x="8520" y="7161"/>
                  <a:pt x="8741" y="7057"/>
                  <a:pt x="8890" y="6874"/>
                </a:cubicBezTo>
                <a:cubicBezTo>
                  <a:pt x="8932" y="6821"/>
                  <a:pt x="8974" y="6758"/>
                  <a:pt x="8995" y="6695"/>
                </a:cubicBezTo>
                <a:cubicBezTo>
                  <a:pt x="9079" y="6559"/>
                  <a:pt x="9404" y="6118"/>
                  <a:pt x="9488" y="6002"/>
                </a:cubicBezTo>
                <a:cubicBezTo>
                  <a:pt x="10013" y="5403"/>
                  <a:pt x="10518" y="4909"/>
                  <a:pt x="11012" y="4479"/>
                </a:cubicBezTo>
                <a:cubicBezTo>
                  <a:pt x="11169" y="4342"/>
                  <a:pt x="11568" y="4048"/>
                  <a:pt x="12000" y="3796"/>
                </a:cubicBezTo>
                <a:cubicBezTo>
                  <a:pt x="12388" y="3575"/>
                  <a:pt x="12630" y="3491"/>
                  <a:pt x="12777" y="3449"/>
                </a:cubicBezTo>
                <a:lnTo>
                  <a:pt x="12777" y="3449"/>
                </a:lnTo>
                <a:cubicBezTo>
                  <a:pt x="12735" y="3985"/>
                  <a:pt x="12168" y="4594"/>
                  <a:pt x="11674" y="5025"/>
                </a:cubicBezTo>
                <a:cubicBezTo>
                  <a:pt x="11285" y="5361"/>
                  <a:pt x="10854" y="5666"/>
                  <a:pt x="10424" y="5971"/>
                </a:cubicBezTo>
                <a:cubicBezTo>
                  <a:pt x="10329" y="6044"/>
                  <a:pt x="10224" y="6107"/>
                  <a:pt x="10129" y="6170"/>
                </a:cubicBezTo>
                <a:cubicBezTo>
                  <a:pt x="9992" y="6275"/>
                  <a:pt x="9835" y="6380"/>
                  <a:pt x="9698" y="6485"/>
                </a:cubicBezTo>
                <a:lnTo>
                  <a:pt x="9677" y="6496"/>
                </a:lnTo>
                <a:cubicBezTo>
                  <a:pt x="9562" y="6580"/>
                  <a:pt x="9436" y="6674"/>
                  <a:pt x="9310" y="6769"/>
                </a:cubicBezTo>
                <a:cubicBezTo>
                  <a:pt x="9289" y="6779"/>
                  <a:pt x="9268" y="6790"/>
                  <a:pt x="9247" y="6811"/>
                </a:cubicBezTo>
                <a:cubicBezTo>
                  <a:pt x="9152" y="6864"/>
                  <a:pt x="8869" y="7043"/>
                  <a:pt x="8816" y="7421"/>
                </a:cubicBezTo>
                <a:cubicBezTo>
                  <a:pt x="8785" y="7704"/>
                  <a:pt x="8911" y="7914"/>
                  <a:pt x="8974" y="8030"/>
                </a:cubicBezTo>
                <a:cubicBezTo>
                  <a:pt x="9194" y="8397"/>
                  <a:pt x="9625" y="8598"/>
                  <a:pt x="10224" y="8839"/>
                </a:cubicBezTo>
                <a:cubicBezTo>
                  <a:pt x="10329" y="8881"/>
                  <a:pt x="10455" y="8934"/>
                  <a:pt x="10508" y="8955"/>
                </a:cubicBezTo>
                <a:cubicBezTo>
                  <a:pt x="10875" y="9154"/>
                  <a:pt x="11180" y="9322"/>
                  <a:pt x="11463" y="9480"/>
                </a:cubicBezTo>
                <a:cubicBezTo>
                  <a:pt x="11937" y="9753"/>
                  <a:pt x="12283" y="9974"/>
                  <a:pt x="12598" y="10216"/>
                </a:cubicBezTo>
                <a:cubicBezTo>
                  <a:pt x="12651" y="10258"/>
                  <a:pt x="12703" y="10300"/>
                  <a:pt x="12766" y="10342"/>
                </a:cubicBezTo>
                <a:cubicBezTo>
                  <a:pt x="12966" y="10489"/>
                  <a:pt x="13239" y="10688"/>
                  <a:pt x="13460" y="10898"/>
                </a:cubicBezTo>
                <a:cubicBezTo>
                  <a:pt x="13534" y="10961"/>
                  <a:pt x="13586" y="11024"/>
                  <a:pt x="13628" y="11077"/>
                </a:cubicBezTo>
                <a:cubicBezTo>
                  <a:pt x="13492" y="11077"/>
                  <a:pt x="13313" y="11066"/>
                  <a:pt x="13123" y="11035"/>
                </a:cubicBezTo>
                <a:cubicBezTo>
                  <a:pt x="12052" y="10835"/>
                  <a:pt x="11064" y="10174"/>
                  <a:pt x="10108" y="9532"/>
                </a:cubicBezTo>
                <a:cubicBezTo>
                  <a:pt x="10045" y="9490"/>
                  <a:pt x="9971" y="9438"/>
                  <a:pt x="9898" y="9396"/>
                </a:cubicBezTo>
                <a:cubicBezTo>
                  <a:pt x="9866" y="9364"/>
                  <a:pt x="9730" y="9259"/>
                  <a:pt x="9625" y="9175"/>
                </a:cubicBezTo>
                <a:cubicBezTo>
                  <a:pt x="9425" y="9007"/>
                  <a:pt x="9173" y="8808"/>
                  <a:pt x="8953" y="8640"/>
                </a:cubicBezTo>
                <a:cubicBezTo>
                  <a:pt x="8652" y="8418"/>
                  <a:pt x="8388" y="8242"/>
                  <a:pt x="8080" y="8242"/>
                </a:cubicBezTo>
                <a:cubicBezTo>
                  <a:pt x="8023" y="8242"/>
                  <a:pt x="7963" y="8248"/>
                  <a:pt x="7902" y="8261"/>
                </a:cubicBezTo>
                <a:cubicBezTo>
                  <a:pt x="7786" y="8282"/>
                  <a:pt x="7492" y="8387"/>
                  <a:pt x="7345" y="8745"/>
                </a:cubicBezTo>
                <a:cubicBezTo>
                  <a:pt x="7335" y="8787"/>
                  <a:pt x="7324" y="8818"/>
                  <a:pt x="7303" y="8871"/>
                </a:cubicBezTo>
                <a:cubicBezTo>
                  <a:pt x="7282" y="8934"/>
                  <a:pt x="7261" y="9007"/>
                  <a:pt x="7240" y="9112"/>
                </a:cubicBezTo>
                <a:cubicBezTo>
                  <a:pt x="7198" y="9291"/>
                  <a:pt x="7146" y="9501"/>
                  <a:pt x="7104" y="9679"/>
                </a:cubicBezTo>
                <a:cubicBezTo>
                  <a:pt x="7083" y="9774"/>
                  <a:pt x="7051" y="9900"/>
                  <a:pt x="7041" y="9931"/>
                </a:cubicBezTo>
                <a:cubicBezTo>
                  <a:pt x="6935" y="10289"/>
                  <a:pt x="6819" y="10646"/>
                  <a:pt x="6672" y="11035"/>
                </a:cubicBezTo>
                <a:cubicBezTo>
                  <a:pt x="6357" y="11855"/>
                  <a:pt x="5969" y="12800"/>
                  <a:pt x="5391" y="13546"/>
                </a:cubicBezTo>
                <a:cubicBezTo>
                  <a:pt x="5138" y="13882"/>
                  <a:pt x="4949" y="13977"/>
                  <a:pt x="4897" y="13987"/>
                </a:cubicBezTo>
                <a:cubicBezTo>
                  <a:pt x="4886" y="13987"/>
                  <a:pt x="4876" y="13977"/>
                  <a:pt x="4855" y="13966"/>
                </a:cubicBezTo>
                <a:cubicBezTo>
                  <a:pt x="4708" y="13830"/>
                  <a:pt x="4781" y="13368"/>
                  <a:pt x="4823" y="13168"/>
                </a:cubicBezTo>
                <a:cubicBezTo>
                  <a:pt x="4960" y="12527"/>
                  <a:pt x="5233" y="11844"/>
                  <a:pt x="5654" y="11077"/>
                </a:cubicBezTo>
                <a:cubicBezTo>
                  <a:pt x="6063" y="10331"/>
                  <a:pt x="6578" y="9606"/>
                  <a:pt x="6967" y="9060"/>
                </a:cubicBezTo>
                <a:cubicBezTo>
                  <a:pt x="7167" y="8787"/>
                  <a:pt x="7156" y="8408"/>
                  <a:pt x="6946" y="8145"/>
                </a:cubicBezTo>
                <a:cubicBezTo>
                  <a:pt x="6798" y="7967"/>
                  <a:pt x="6578" y="7862"/>
                  <a:pt x="6357" y="7862"/>
                </a:cubicBezTo>
                <a:cubicBezTo>
                  <a:pt x="6252" y="7862"/>
                  <a:pt x="6158" y="7883"/>
                  <a:pt x="6063" y="7925"/>
                </a:cubicBezTo>
                <a:cubicBezTo>
                  <a:pt x="5759" y="8051"/>
                  <a:pt x="4708" y="8492"/>
                  <a:pt x="3594" y="8766"/>
                </a:cubicBezTo>
                <a:cubicBezTo>
                  <a:pt x="2937" y="8930"/>
                  <a:pt x="2483" y="8979"/>
                  <a:pt x="2175" y="8979"/>
                </a:cubicBezTo>
                <a:cubicBezTo>
                  <a:pt x="1795" y="8979"/>
                  <a:pt x="1638" y="8904"/>
                  <a:pt x="1598" y="8881"/>
                </a:cubicBezTo>
                <a:cubicBezTo>
                  <a:pt x="1566" y="8871"/>
                  <a:pt x="1556" y="8860"/>
                  <a:pt x="1545" y="8797"/>
                </a:cubicBezTo>
                <a:cubicBezTo>
                  <a:pt x="1535" y="8703"/>
                  <a:pt x="1734" y="8556"/>
                  <a:pt x="1913" y="8461"/>
                </a:cubicBezTo>
                <a:cubicBezTo>
                  <a:pt x="2281" y="8261"/>
                  <a:pt x="2775" y="8145"/>
                  <a:pt x="3100" y="8061"/>
                </a:cubicBezTo>
                <a:lnTo>
                  <a:pt x="3111" y="8061"/>
                </a:lnTo>
                <a:cubicBezTo>
                  <a:pt x="4214" y="7778"/>
                  <a:pt x="5412" y="7620"/>
                  <a:pt x="6588" y="7599"/>
                </a:cubicBezTo>
                <a:cubicBezTo>
                  <a:pt x="6851" y="7589"/>
                  <a:pt x="7093" y="7452"/>
                  <a:pt x="7230" y="7232"/>
                </a:cubicBezTo>
                <a:cubicBezTo>
                  <a:pt x="7356" y="7001"/>
                  <a:pt x="7366" y="6727"/>
                  <a:pt x="7240" y="6485"/>
                </a:cubicBezTo>
                <a:cubicBezTo>
                  <a:pt x="6777" y="5624"/>
                  <a:pt x="6462" y="4573"/>
                  <a:pt x="6294" y="3386"/>
                </a:cubicBezTo>
                <a:cubicBezTo>
                  <a:pt x="6284" y="3323"/>
                  <a:pt x="6284" y="3260"/>
                  <a:pt x="6273" y="3197"/>
                </a:cubicBezTo>
                <a:cubicBezTo>
                  <a:pt x="6221" y="2861"/>
                  <a:pt x="6158" y="2441"/>
                  <a:pt x="6168" y="2072"/>
                </a:cubicBezTo>
                <a:cubicBezTo>
                  <a:pt x="6168" y="1999"/>
                  <a:pt x="6168" y="1936"/>
                  <a:pt x="6179" y="1883"/>
                </a:cubicBezTo>
                <a:close/>
                <a:moveTo>
                  <a:pt x="6086" y="1"/>
                </a:moveTo>
                <a:cubicBezTo>
                  <a:pt x="5763" y="1"/>
                  <a:pt x="5448" y="152"/>
                  <a:pt x="5191" y="433"/>
                </a:cubicBezTo>
                <a:cubicBezTo>
                  <a:pt x="4456" y="1243"/>
                  <a:pt x="4645" y="2556"/>
                  <a:pt x="4781" y="3417"/>
                </a:cubicBezTo>
                <a:cubicBezTo>
                  <a:pt x="4781" y="3480"/>
                  <a:pt x="4792" y="3543"/>
                  <a:pt x="4802" y="3596"/>
                </a:cubicBezTo>
                <a:cubicBezTo>
                  <a:pt x="4928" y="4521"/>
                  <a:pt x="5149" y="5372"/>
                  <a:pt x="5433" y="6149"/>
                </a:cubicBezTo>
                <a:cubicBezTo>
                  <a:pt x="4519" y="6223"/>
                  <a:pt x="3604" y="6370"/>
                  <a:pt x="2733" y="6590"/>
                </a:cubicBezTo>
                <a:cubicBezTo>
                  <a:pt x="2354" y="6685"/>
                  <a:pt x="1734" y="6842"/>
                  <a:pt x="1199" y="7137"/>
                </a:cubicBezTo>
                <a:cubicBezTo>
                  <a:pt x="852" y="7316"/>
                  <a:pt x="578" y="7536"/>
                  <a:pt x="389" y="7778"/>
                </a:cubicBezTo>
                <a:cubicBezTo>
                  <a:pt x="116" y="8135"/>
                  <a:pt x="1" y="8545"/>
                  <a:pt x="53" y="8965"/>
                </a:cubicBezTo>
                <a:cubicBezTo>
                  <a:pt x="116" y="9501"/>
                  <a:pt x="389" y="9931"/>
                  <a:pt x="842" y="10195"/>
                </a:cubicBezTo>
                <a:cubicBezTo>
                  <a:pt x="1188" y="10384"/>
                  <a:pt x="1629" y="10489"/>
                  <a:pt x="2165" y="10489"/>
                </a:cubicBezTo>
                <a:cubicBezTo>
                  <a:pt x="2670" y="10489"/>
                  <a:pt x="3258" y="10405"/>
                  <a:pt x="3952" y="10237"/>
                </a:cubicBezTo>
                <a:cubicBezTo>
                  <a:pt x="4130" y="10195"/>
                  <a:pt x="4309" y="10142"/>
                  <a:pt x="4477" y="10090"/>
                </a:cubicBezTo>
                <a:lnTo>
                  <a:pt x="4477" y="10090"/>
                </a:lnTo>
                <a:cubicBezTo>
                  <a:pt x="4424" y="10184"/>
                  <a:pt x="4382" y="10268"/>
                  <a:pt x="4330" y="10352"/>
                </a:cubicBezTo>
                <a:cubicBezTo>
                  <a:pt x="3836" y="11245"/>
                  <a:pt x="3520" y="12065"/>
                  <a:pt x="3352" y="12863"/>
                </a:cubicBezTo>
                <a:cubicBezTo>
                  <a:pt x="3268" y="13252"/>
                  <a:pt x="3237" y="13588"/>
                  <a:pt x="3268" y="13893"/>
                </a:cubicBezTo>
                <a:cubicBezTo>
                  <a:pt x="3321" y="14386"/>
                  <a:pt x="3531" y="14797"/>
                  <a:pt x="3857" y="15091"/>
                </a:cubicBezTo>
                <a:cubicBezTo>
                  <a:pt x="4162" y="15364"/>
                  <a:pt x="4508" y="15500"/>
                  <a:pt x="4886" y="15500"/>
                </a:cubicBezTo>
                <a:cubicBezTo>
                  <a:pt x="4928" y="15500"/>
                  <a:pt x="4981" y="15500"/>
                  <a:pt x="5023" y="15490"/>
                </a:cubicBezTo>
                <a:cubicBezTo>
                  <a:pt x="5717" y="15427"/>
                  <a:pt x="6263" y="14902"/>
                  <a:pt x="6588" y="14470"/>
                </a:cubicBezTo>
                <a:cubicBezTo>
                  <a:pt x="7293" y="13567"/>
                  <a:pt x="7734" y="12495"/>
                  <a:pt x="8080" y="11571"/>
                </a:cubicBezTo>
                <a:cubicBezTo>
                  <a:pt x="8238" y="11150"/>
                  <a:pt x="8374" y="10751"/>
                  <a:pt x="8490" y="10363"/>
                </a:cubicBezTo>
                <a:cubicBezTo>
                  <a:pt x="8501" y="10331"/>
                  <a:pt x="8511" y="10289"/>
                  <a:pt x="8522" y="10226"/>
                </a:cubicBezTo>
                <a:cubicBezTo>
                  <a:pt x="8585" y="10268"/>
                  <a:pt x="8638" y="10310"/>
                  <a:pt x="8680" y="10342"/>
                </a:cubicBezTo>
                <a:cubicBezTo>
                  <a:pt x="8879" y="10510"/>
                  <a:pt x="8984" y="10594"/>
                  <a:pt x="9058" y="10646"/>
                </a:cubicBezTo>
                <a:cubicBezTo>
                  <a:pt x="9131" y="10688"/>
                  <a:pt x="9205" y="10741"/>
                  <a:pt x="9268" y="10783"/>
                </a:cubicBezTo>
                <a:cubicBezTo>
                  <a:pt x="10308" y="11476"/>
                  <a:pt x="11474" y="12264"/>
                  <a:pt x="12861" y="12516"/>
                </a:cubicBezTo>
                <a:cubicBezTo>
                  <a:pt x="13021" y="12547"/>
                  <a:pt x="13287" y="12586"/>
                  <a:pt x="13586" y="12586"/>
                </a:cubicBezTo>
                <a:cubicBezTo>
                  <a:pt x="13994" y="12586"/>
                  <a:pt x="14464" y="12514"/>
                  <a:pt x="14815" y="12254"/>
                </a:cubicBezTo>
                <a:cubicBezTo>
                  <a:pt x="15089" y="12044"/>
                  <a:pt x="15257" y="11750"/>
                  <a:pt x="15288" y="11402"/>
                </a:cubicBezTo>
                <a:cubicBezTo>
                  <a:pt x="15393" y="10405"/>
                  <a:pt x="14311" y="9606"/>
                  <a:pt x="13660" y="9133"/>
                </a:cubicBezTo>
                <a:cubicBezTo>
                  <a:pt x="13607" y="9081"/>
                  <a:pt x="13555" y="9049"/>
                  <a:pt x="13513" y="9018"/>
                </a:cubicBezTo>
                <a:cubicBezTo>
                  <a:pt x="13145" y="8734"/>
                  <a:pt x="12745" y="8471"/>
                  <a:pt x="12199" y="8166"/>
                </a:cubicBezTo>
                <a:cubicBezTo>
                  <a:pt x="11916" y="8009"/>
                  <a:pt x="11600" y="7830"/>
                  <a:pt x="11211" y="7631"/>
                </a:cubicBezTo>
                <a:cubicBezTo>
                  <a:pt x="11127" y="7578"/>
                  <a:pt x="11022" y="7536"/>
                  <a:pt x="10896" y="7484"/>
                </a:cubicBezTo>
                <a:cubicBezTo>
                  <a:pt x="10928" y="7463"/>
                  <a:pt x="10959" y="7442"/>
                  <a:pt x="10991" y="7410"/>
                </a:cubicBezTo>
                <a:cubicBezTo>
                  <a:pt x="11085" y="7347"/>
                  <a:pt x="11190" y="7274"/>
                  <a:pt x="11285" y="7211"/>
                </a:cubicBezTo>
                <a:cubicBezTo>
                  <a:pt x="11748" y="6885"/>
                  <a:pt x="12220" y="6548"/>
                  <a:pt x="12661" y="6160"/>
                </a:cubicBezTo>
                <a:cubicBezTo>
                  <a:pt x="13123" y="5750"/>
                  <a:pt x="13471" y="5372"/>
                  <a:pt x="13733" y="5004"/>
                </a:cubicBezTo>
                <a:cubicBezTo>
                  <a:pt x="14143" y="4405"/>
                  <a:pt x="14321" y="3817"/>
                  <a:pt x="14290" y="3228"/>
                </a:cubicBezTo>
                <a:cubicBezTo>
                  <a:pt x="14237" y="2441"/>
                  <a:pt x="13775" y="2135"/>
                  <a:pt x="13502" y="2020"/>
                </a:cubicBezTo>
                <a:cubicBezTo>
                  <a:pt x="13329" y="1948"/>
                  <a:pt x="13139" y="1911"/>
                  <a:pt x="12932" y="1911"/>
                </a:cubicBezTo>
                <a:cubicBezTo>
                  <a:pt x="12747" y="1911"/>
                  <a:pt x="12548" y="1940"/>
                  <a:pt x="12336" y="1999"/>
                </a:cubicBezTo>
                <a:cubicBezTo>
                  <a:pt x="12052" y="2083"/>
                  <a:pt x="11727" y="2220"/>
                  <a:pt x="11379" y="2420"/>
                </a:cubicBezTo>
                <a:cubicBezTo>
                  <a:pt x="10770" y="2756"/>
                  <a:pt x="10235" y="3165"/>
                  <a:pt x="10035" y="3333"/>
                </a:cubicBezTo>
                <a:cubicBezTo>
                  <a:pt x="9572" y="3722"/>
                  <a:pt x="9121" y="4164"/>
                  <a:pt x="8659" y="4678"/>
                </a:cubicBezTo>
                <a:cubicBezTo>
                  <a:pt x="8532" y="4216"/>
                  <a:pt x="8406" y="3775"/>
                  <a:pt x="8269" y="3333"/>
                </a:cubicBezTo>
                <a:cubicBezTo>
                  <a:pt x="8269" y="3312"/>
                  <a:pt x="8248" y="3260"/>
                  <a:pt x="8238" y="3197"/>
                </a:cubicBezTo>
                <a:cubicBezTo>
                  <a:pt x="8143" y="2882"/>
                  <a:pt x="7965" y="2220"/>
                  <a:pt x="7713" y="1621"/>
                </a:cubicBezTo>
                <a:cubicBezTo>
                  <a:pt x="7555" y="1253"/>
                  <a:pt x="7408" y="959"/>
                  <a:pt x="7251" y="728"/>
                </a:cubicBezTo>
                <a:cubicBezTo>
                  <a:pt x="6977" y="339"/>
                  <a:pt x="6683" y="108"/>
                  <a:pt x="6347" y="34"/>
                </a:cubicBezTo>
                <a:cubicBezTo>
                  <a:pt x="6260" y="12"/>
                  <a:pt x="6173" y="1"/>
                  <a:pt x="608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452E40-A05A-4013-BBAF-FCBF34991CFC}"/>
              </a:ext>
            </a:extLst>
          </p:cNvPr>
          <p:cNvSpPr txBox="1"/>
          <p:nvPr/>
        </p:nvSpPr>
        <p:spPr>
          <a:xfrm>
            <a:off x="1659752" y="256031"/>
            <a:ext cx="5578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latin typeface="Calibri" panose="020F0502020204030204" pitchFamily="34" charset="0"/>
                <a:cs typeface="Calibri" panose="020F0502020204030204" pitchFamily="34" charset="0"/>
              </a:rPr>
              <a:t>معايــيــــــــــــر النـــــــــــــــــــجاح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70507D-F7ED-4B78-BB6E-83AF48E14069}"/>
              </a:ext>
            </a:extLst>
          </p:cNvPr>
          <p:cNvSpPr txBox="1"/>
          <p:nvPr/>
        </p:nvSpPr>
        <p:spPr>
          <a:xfrm>
            <a:off x="1038305" y="1473311"/>
            <a:ext cx="6462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 يحسب مربعات الأعداد وجذورها التربيعية ومكعباتهاوجذورها التكعيبيةوالقوى والجذور الأخرى للأعداد،مستخدماً الألة الحاسبة أينما أمكن .</a:t>
            </a:r>
            <a:endParaRPr lang="en-US" sz="18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2169AE2-BFAF-4F65-B4D4-59F660224F30}"/>
              </a:ext>
            </a:extLst>
          </p:cNvPr>
          <p:cNvSpPr txBox="1"/>
          <p:nvPr/>
        </p:nvSpPr>
        <p:spPr>
          <a:xfrm>
            <a:off x="932247" y="2698151"/>
            <a:ext cx="6462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2-يستخدم العوامل الأولية ليجد الجذور التربيعية والتكعيبية للأعداد. </a:t>
            </a:r>
            <a:endParaRPr lang="en-US" sz="18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CD37E2-6BF1-43B6-83EA-99296176ECEC}"/>
              </a:ext>
            </a:extLst>
          </p:cNvPr>
          <p:cNvSpPr txBox="1"/>
          <p:nvPr/>
        </p:nvSpPr>
        <p:spPr>
          <a:xfrm>
            <a:off x="918984" y="3787365"/>
            <a:ext cx="6462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3-يستخدم الآلة الحاسبة ليجد قوى وجذور الأعداد .</a:t>
            </a:r>
            <a:endParaRPr lang="en-US" sz="18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Google Shape;2764;p65">
            <a:extLst>
              <a:ext uri="{FF2B5EF4-FFF2-40B4-BE49-F238E27FC236}">
                <a16:creationId xmlns:a16="http://schemas.microsoft.com/office/drawing/2014/main" id="{B416BF6A-5982-4119-BFF5-6BF007F77D81}"/>
              </a:ext>
            </a:extLst>
          </p:cNvPr>
          <p:cNvGrpSpPr/>
          <p:nvPr/>
        </p:nvGrpSpPr>
        <p:grpSpPr>
          <a:xfrm>
            <a:off x="7538797" y="3474191"/>
            <a:ext cx="675094" cy="729674"/>
            <a:chOff x="2584350" y="863875"/>
            <a:chExt cx="324175" cy="350350"/>
          </a:xfrm>
        </p:grpSpPr>
        <p:sp>
          <p:nvSpPr>
            <p:cNvPr id="18" name="Google Shape;2765;p65">
              <a:extLst>
                <a:ext uri="{FF2B5EF4-FFF2-40B4-BE49-F238E27FC236}">
                  <a16:creationId xmlns:a16="http://schemas.microsoft.com/office/drawing/2014/main" id="{B4FB6FF3-7E47-4080-B973-7F9264D6BE04}"/>
                </a:ext>
              </a:extLst>
            </p:cNvPr>
            <p:cNvSpPr/>
            <p:nvPr/>
          </p:nvSpPr>
          <p:spPr>
            <a:xfrm>
              <a:off x="2602225" y="881175"/>
              <a:ext cx="287900" cy="315775"/>
            </a:xfrm>
            <a:custGeom>
              <a:avLst/>
              <a:gdLst/>
              <a:ahLst/>
              <a:cxnLst/>
              <a:rect l="l" t="t" r="r" b="b"/>
              <a:pathLst>
                <a:path w="11516" h="12631" extrusionOk="0">
                  <a:moveTo>
                    <a:pt x="3695" y="0"/>
                  </a:moveTo>
                  <a:cubicBezTo>
                    <a:pt x="3491" y="0"/>
                    <a:pt x="3288" y="26"/>
                    <a:pt x="3089" y="83"/>
                  </a:cubicBezTo>
                  <a:cubicBezTo>
                    <a:pt x="2112" y="367"/>
                    <a:pt x="1471" y="1396"/>
                    <a:pt x="1387" y="2415"/>
                  </a:cubicBezTo>
                  <a:cubicBezTo>
                    <a:pt x="1313" y="3309"/>
                    <a:pt x="1565" y="4254"/>
                    <a:pt x="1387" y="5105"/>
                  </a:cubicBezTo>
                  <a:cubicBezTo>
                    <a:pt x="1387" y="5126"/>
                    <a:pt x="1387" y="5137"/>
                    <a:pt x="1376" y="5147"/>
                  </a:cubicBezTo>
                  <a:lnTo>
                    <a:pt x="1376" y="5158"/>
                  </a:lnTo>
                  <a:cubicBezTo>
                    <a:pt x="1376" y="5168"/>
                    <a:pt x="1366" y="5189"/>
                    <a:pt x="1366" y="5200"/>
                  </a:cubicBezTo>
                  <a:lnTo>
                    <a:pt x="1366" y="5210"/>
                  </a:lnTo>
                  <a:cubicBezTo>
                    <a:pt x="1355" y="5221"/>
                    <a:pt x="1355" y="5242"/>
                    <a:pt x="1355" y="5252"/>
                  </a:cubicBezTo>
                  <a:lnTo>
                    <a:pt x="1355" y="5263"/>
                  </a:lnTo>
                  <a:cubicBezTo>
                    <a:pt x="1334" y="5294"/>
                    <a:pt x="1324" y="5336"/>
                    <a:pt x="1313" y="5378"/>
                  </a:cubicBezTo>
                  <a:cubicBezTo>
                    <a:pt x="1313" y="5378"/>
                    <a:pt x="1313" y="5389"/>
                    <a:pt x="1303" y="5399"/>
                  </a:cubicBezTo>
                  <a:cubicBezTo>
                    <a:pt x="1303" y="5410"/>
                    <a:pt x="1303" y="5420"/>
                    <a:pt x="1292" y="5420"/>
                  </a:cubicBezTo>
                  <a:lnTo>
                    <a:pt x="1292" y="5452"/>
                  </a:lnTo>
                  <a:cubicBezTo>
                    <a:pt x="1282" y="5462"/>
                    <a:pt x="1282" y="5462"/>
                    <a:pt x="1282" y="5473"/>
                  </a:cubicBezTo>
                  <a:cubicBezTo>
                    <a:pt x="1271" y="5483"/>
                    <a:pt x="1271" y="5494"/>
                    <a:pt x="1271" y="5504"/>
                  </a:cubicBezTo>
                  <a:cubicBezTo>
                    <a:pt x="1261" y="5504"/>
                    <a:pt x="1261" y="5515"/>
                    <a:pt x="1261" y="5525"/>
                  </a:cubicBezTo>
                  <a:cubicBezTo>
                    <a:pt x="1250" y="5536"/>
                    <a:pt x="1250" y="5546"/>
                    <a:pt x="1240" y="5557"/>
                  </a:cubicBezTo>
                  <a:lnTo>
                    <a:pt x="1240" y="5578"/>
                  </a:lnTo>
                  <a:cubicBezTo>
                    <a:pt x="1229" y="5588"/>
                    <a:pt x="1219" y="5599"/>
                    <a:pt x="1219" y="5609"/>
                  </a:cubicBezTo>
                  <a:cubicBezTo>
                    <a:pt x="1219" y="5609"/>
                    <a:pt x="1219" y="5620"/>
                    <a:pt x="1208" y="5620"/>
                  </a:cubicBezTo>
                  <a:cubicBezTo>
                    <a:pt x="1198" y="5641"/>
                    <a:pt x="1198" y="5651"/>
                    <a:pt x="1187" y="5672"/>
                  </a:cubicBezTo>
                  <a:cubicBezTo>
                    <a:pt x="1177" y="5683"/>
                    <a:pt x="1177" y="5693"/>
                    <a:pt x="1166" y="5704"/>
                  </a:cubicBezTo>
                  <a:cubicBezTo>
                    <a:pt x="1093" y="5851"/>
                    <a:pt x="988" y="5987"/>
                    <a:pt x="977" y="6155"/>
                  </a:cubicBezTo>
                  <a:cubicBezTo>
                    <a:pt x="967" y="6166"/>
                    <a:pt x="967" y="6176"/>
                    <a:pt x="967" y="6187"/>
                  </a:cubicBezTo>
                  <a:lnTo>
                    <a:pt x="967" y="6208"/>
                  </a:lnTo>
                  <a:lnTo>
                    <a:pt x="967" y="6219"/>
                  </a:lnTo>
                  <a:lnTo>
                    <a:pt x="967" y="6229"/>
                  </a:lnTo>
                  <a:cubicBezTo>
                    <a:pt x="977" y="6398"/>
                    <a:pt x="1072" y="6545"/>
                    <a:pt x="1219" y="6650"/>
                  </a:cubicBezTo>
                  <a:lnTo>
                    <a:pt x="1229" y="6650"/>
                  </a:lnTo>
                  <a:cubicBezTo>
                    <a:pt x="1229" y="6660"/>
                    <a:pt x="1240" y="6660"/>
                    <a:pt x="1250" y="6671"/>
                  </a:cubicBezTo>
                  <a:lnTo>
                    <a:pt x="1261" y="6671"/>
                  </a:lnTo>
                  <a:cubicBezTo>
                    <a:pt x="1271" y="6681"/>
                    <a:pt x="1271" y="6681"/>
                    <a:pt x="1282" y="6681"/>
                  </a:cubicBezTo>
                  <a:cubicBezTo>
                    <a:pt x="1282" y="6692"/>
                    <a:pt x="1292" y="6692"/>
                    <a:pt x="1303" y="6702"/>
                  </a:cubicBezTo>
                  <a:cubicBezTo>
                    <a:pt x="1413" y="6748"/>
                    <a:pt x="1531" y="6778"/>
                    <a:pt x="1643" y="6778"/>
                  </a:cubicBezTo>
                  <a:cubicBezTo>
                    <a:pt x="1659" y="6778"/>
                    <a:pt x="1675" y="6777"/>
                    <a:pt x="1691" y="6776"/>
                  </a:cubicBezTo>
                  <a:cubicBezTo>
                    <a:pt x="2049" y="6744"/>
                    <a:pt x="2343" y="6513"/>
                    <a:pt x="2585" y="6250"/>
                  </a:cubicBezTo>
                  <a:lnTo>
                    <a:pt x="2679" y="6408"/>
                  </a:lnTo>
                  <a:cubicBezTo>
                    <a:pt x="2679" y="6534"/>
                    <a:pt x="2669" y="6660"/>
                    <a:pt x="2627" y="6776"/>
                  </a:cubicBezTo>
                  <a:cubicBezTo>
                    <a:pt x="2553" y="7007"/>
                    <a:pt x="2406" y="7227"/>
                    <a:pt x="2228" y="7427"/>
                  </a:cubicBezTo>
                  <a:cubicBezTo>
                    <a:pt x="2049" y="7616"/>
                    <a:pt x="1838" y="7784"/>
                    <a:pt x="1607" y="7953"/>
                  </a:cubicBezTo>
                  <a:cubicBezTo>
                    <a:pt x="1387" y="8131"/>
                    <a:pt x="1145" y="8289"/>
                    <a:pt x="925" y="8499"/>
                  </a:cubicBezTo>
                  <a:cubicBezTo>
                    <a:pt x="704" y="8698"/>
                    <a:pt x="494" y="8929"/>
                    <a:pt x="346" y="9213"/>
                  </a:cubicBezTo>
                  <a:cubicBezTo>
                    <a:pt x="63" y="9749"/>
                    <a:pt x="0" y="10400"/>
                    <a:pt x="189" y="10947"/>
                  </a:cubicBezTo>
                  <a:cubicBezTo>
                    <a:pt x="178" y="10369"/>
                    <a:pt x="346" y="9823"/>
                    <a:pt x="641" y="9381"/>
                  </a:cubicBezTo>
                  <a:cubicBezTo>
                    <a:pt x="935" y="8940"/>
                    <a:pt x="1397" y="8646"/>
                    <a:pt x="1870" y="8299"/>
                  </a:cubicBezTo>
                  <a:cubicBezTo>
                    <a:pt x="2102" y="8131"/>
                    <a:pt x="2343" y="7932"/>
                    <a:pt x="2532" y="7689"/>
                  </a:cubicBezTo>
                  <a:cubicBezTo>
                    <a:pt x="2732" y="7458"/>
                    <a:pt x="2900" y="7175"/>
                    <a:pt x="2952" y="6849"/>
                  </a:cubicBezTo>
                  <a:cubicBezTo>
                    <a:pt x="2963" y="6797"/>
                    <a:pt x="2973" y="6734"/>
                    <a:pt x="2973" y="6671"/>
                  </a:cubicBezTo>
                  <a:cubicBezTo>
                    <a:pt x="3120" y="6755"/>
                    <a:pt x="3288" y="6797"/>
                    <a:pt x="3456" y="6797"/>
                  </a:cubicBezTo>
                  <a:cubicBezTo>
                    <a:pt x="3520" y="6797"/>
                    <a:pt x="3572" y="6797"/>
                    <a:pt x="3625" y="6776"/>
                  </a:cubicBezTo>
                  <a:cubicBezTo>
                    <a:pt x="4035" y="6702"/>
                    <a:pt x="4371" y="6314"/>
                    <a:pt x="4381" y="5893"/>
                  </a:cubicBezTo>
                  <a:cubicBezTo>
                    <a:pt x="4423" y="5924"/>
                    <a:pt x="4465" y="5956"/>
                    <a:pt x="4507" y="5977"/>
                  </a:cubicBezTo>
                  <a:cubicBezTo>
                    <a:pt x="4665" y="6076"/>
                    <a:pt x="4849" y="6129"/>
                    <a:pt x="5033" y="6129"/>
                  </a:cubicBezTo>
                  <a:cubicBezTo>
                    <a:pt x="5143" y="6129"/>
                    <a:pt x="5253" y="6111"/>
                    <a:pt x="5359" y="6071"/>
                  </a:cubicBezTo>
                  <a:cubicBezTo>
                    <a:pt x="5464" y="6345"/>
                    <a:pt x="5495" y="6639"/>
                    <a:pt x="5422" y="6902"/>
                  </a:cubicBezTo>
                  <a:cubicBezTo>
                    <a:pt x="5359" y="7101"/>
                    <a:pt x="5233" y="7280"/>
                    <a:pt x="5064" y="7427"/>
                  </a:cubicBezTo>
                  <a:cubicBezTo>
                    <a:pt x="4906" y="7584"/>
                    <a:pt x="4707" y="7710"/>
                    <a:pt x="4497" y="7837"/>
                  </a:cubicBezTo>
                  <a:cubicBezTo>
                    <a:pt x="4066" y="8100"/>
                    <a:pt x="3646" y="8415"/>
                    <a:pt x="3288" y="8793"/>
                  </a:cubicBezTo>
                  <a:cubicBezTo>
                    <a:pt x="2942" y="9171"/>
                    <a:pt x="2637" y="9602"/>
                    <a:pt x="2448" y="10096"/>
                  </a:cubicBezTo>
                  <a:cubicBezTo>
                    <a:pt x="2259" y="10568"/>
                    <a:pt x="2165" y="11136"/>
                    <a:pt x="2322" y="11661"/>
                  </a:cubicBezTo>
                  <a:cubicBezTo>
                    <a:pt x="2354" y="11798"/>
                    <a:pt x="2406" y="11924"/>
                    <a:pt x="2480" y="12039"/>
                  </a:cubicBezTo>
                  <a:cubicBezTo>
                    <a:pt x="2553" y="12165"/>
                    <a:pt x="2648" y="12270"/>
                    <a:pt x="2763" y="12354"/>
                  </a:cubicBezTo>
                  <a:cubicBezTo>
                    <a:pt x="2984" y="12544"/>
                    <a:pt x="3257" y="12618"/>
                    <a:pt x="3520" y="12628"/>
                  </a:cubicBezTo>
                  <a:cubicBezTo>
                    <a:pt x="3559" y="12630"/>
                    <a:pt x="3599" y="12631"/>
                    <a:pt x="3637" y="12631"/>
                  </a:cubicBezTo>
                  <a:cubicBezTo>
                    <a:pt x="3805" y="12631"/>
                    <a:pt x="3965" y="12614"/>
                    <a:pt x="4119" y="12597"/>
                  </a:cubicBezTo>
                  <a:cubicBezTo>
                    <a:pt x="4280" y="12580"/>
                    <a:pt x="4435" y="12566"/>
                    <a:pt x="4590" y="12566"/>
                  </a:cubicBezTo>
                  <a:cubicBezTo>
                    <a:pt x="4729" y="12566"/>
                    <a:pt x="4868" y="12577"/>
                    <a:pt x="5011" y="12607"/>
                  </a:cubicBezTo>
                  <a:cubicBezTo>
                    <a:pt x="4896" y="12555"/>
                    <a:pt x="4770" y="12523"/>
                    <a:pt x="4644" y="12502"/>
                  </a:cubicBezTo>
                  <a:cubicBezTo>
                    <a:pt x="4518" y="12481"/>
                    <a:pt x="4392" y="12470"/>
                    <a:pt x="4276" y="12460"/>
                  </a:cubicBezTo>
                  <a:cubicBezTo>
                    <a:pt x="4024" y="12449"/>
                    <a:pt x="3772" y="12449"/>
                    <a:pt x="3541" y="12418"/>
                  </a:cubicBezTo>
                  <a:cubicBezTo>
                    <a:pt x="3309" y="12375"/>
                    <a:pt x="3099" y="12291"/>
                    <a:pt x="2942" y="12144"/>
                  </a:cubicBezTo>
                  <a:cubicBezTo>
                    <a:pt x="2784" y="11997"/>
                    <a:pt x="2690" y="11798"/>
                    <a:pt x="2648" y="11577"/>
                  </a:cubicBezTo>
                  <a:cubicBezTo>
                    <a:pt x="2595" y="11367"/>
                    <a:pt x="2606" y="11136"/>
                    <a:pt x="2627" y="10905"/>
                  </a:cubicBezTo>
                  <a:cubicBezTo>
                    <a:pt x="2648" y="10799"/>
                    <a:pt x="2679" y="10684"/>
                    <a:pt x="2711" y="10579"/>
                  </a:cubicBezTo>
                  <a:lnTo>
                    <a:pt x="2763" y="10411"/>
                  </a:lnTo>
                  <a:lnTo>
                    <a:pt x="2826" y="10253"/>
                  </a:lnTo>
                  <a:cubicBezTo>
                    <a:pt x="3015" y="9823"/>
                    <a:pt x="3288" y="9424"/>
                    <a:pt x="3614" y="9087"/>
                  </a:cubicBezTo>
                  <a:cubicBezTo>
                    <a:pt x="3930" y="8740"/>
                    <a:pt x="4308" y="8446"/>
                    <a:pt x="4717" y="8184"/>
                  </a:cubicBezTo>
                  <a:cubicBezTo>
                    <a:pt x="4927" y="8047"/>
                    <a:pt x="5138" y="7900"/>
                    <a:pt x="5338" y="7700"/>
                  </a:cubicBezTo>
                  <a:cubicBezTo>
                    <a:pt x="5527" y="7511"/>
                    <a:pt x="5684" y="7269"/>
                    <a:pt x="5747" y="6986"/>
                  </a:cubicBezTo>
                  <a:cubicBezTo>
                    <a:pt x="5810" y="6702"/>
                    <a:pt x="5779" y="6419"/>
                    <a:pt x="5684" y="6166"/>
                  </a:cubicBezTo>
                  <a:cubicBezTo>
                    <a:pt x="5663" y="6092"/>
                    <a:pt x="5632" y="6019"/>
                    <a:pt x="5590" y="5945"/>
                  </a:cubicBezTo>
                  <a:cubicBezTo>
                    <a:pt x="5821" y="5777"/>
                    <a:pt x="5978" y="5504"/>
                    <a:pt x="5989" y="5210"/>
                  </a:cubicBezTo>
                  <a:cubicBezTo>
                    <a:pt x="5999" y="5116"/>
                    <a:pt x="5989" y="5011"/>
                    <a:pt x="6062" y="4948"/>
                  </a:cubicBezTo>
                  <a:cubicBezTo>
                    <a:pt x="6101" y="4915"/>
                    <a:pt x="6147" y="4903"/>
                    <a:pt x="6197" y="4903"/>
                  </a:cubicBezTo>
                  <a:cubicBezTo>
                    <a:pt x="6228" y="4903"/>
                    <a:pt x="6261" y="4908"/>
                    <a:pt x="6293" y="4916"/>
                  </a:cubicBezTo>
                  <a:cubicBezTo>
                    <a:pt x="6325" y="4927"/>
                    <a:pt x="6367" y="4937"/>
                    <a:pt x="6398" y="4948"/>
                  </a:cubicBezTo>
                  <a:cubicBezTo>
                    <a:pt x="6472" y="4969"/>
                    <a:pt x="6545" y="4979"/>
                    <a:pt x="6619" y="4990"/>
                  </a:cubicBezTo>
                  <a:cubicBezTo>
                    <a:pt x="6651" y="5021"/>
                    <a:pt x="6682" y="5063"/>
                    <a:pt x="6703" y="5105"/>
                  </a:cubicBezTo>
                  <a:cubicBezTo>
                    <a:pt x="6767" y="5200"/>
                    <a:pt x="6819" y="5294"/>
                    <a:pt x="6861" y="5399"/>
                  </a:cubicBezTo>
                  <a:cubicBezTo>
                    <a:pt x="6914" y="5504"/>
                    <a:pt x="6945" y="5609"/>
                    <a:pt x="6977" y="5714"/>
                  </a:cubicBezTo>
                  <a:cubicBezTo>
                    <a:pt x="7008" y="5819"/>
                    <a:pt x="7040" y="5924"/>
                    <a:pt x="7050" y="6040"/>
                  </a:cubicBezTo>
                  <a:cubicBezTo>
                    <a:pt x="7124" y="6482"/>
                    <a:pt x="7092" y="6933"/>
                    <a:pt x="6987" y="7374"/>
                  </a:cubicBezTo>
                  <a:cubicBezTo>
                    <a:pt x="6935" y="7584"/>
                    <a:pt x="6861" y="7805"/>
                    <a:pt x="6777" y="8005"/>
                  </a:cubicBezTo>
                  <a:cubicBezTo>
                    <a:pt x="6682" y="8215"/>
                    <a:pt x="6577" y="8404"/>
                    <a:pt x="6451" y="8604"/>
                  </a:cubicBezTo>
                  <a:cubicBezTo>
                    <a:pt x="6209" y="8992"/>
                    <a:pt x="5915" y="9381"/>
                    <a:pt x="5705" y="9833"/>
                  </a:cubicBezTo>
                  <a:cubicBezTo>
                    <a:pt x="5600" y="10064"/>
                    <a:pt x="5516" y="10306"/>
                    <a:pt x="5485" y="10558"/>
                  </a:cubicBezTo>
                  <a:cubicBezTo>
                    <a:pt x="5432" y="10810"/>
                    <a:pt x="5443" y="11084"/>
                    <a:pt x="5516" y="11336"/>
                  </a:cubicBezTo>
                  <a:cubicBezTo>
                    <a:pt x="5590" y="11598"/>
                    <a:pt x="5726" y="11829"/>
                    <a:pt x="5915" y="12008"/>
                  </a:cubicBezTo>
                  <a:cubicBezTo>
                    <a:pt x="6115" y="12186"/>
                    <a:pt x="6335" y="12312"/>
                    <a:pt x="6566" y="12396"/>
                  </a:cubicBezTo>
                  <a:cubicBezTo>
                    <a:pt x="6822" y="12474"/>
                    <a:pt x="7083" y="12514"/>
                    <a:pt x="7339" y="12514"/>
                  </a:cubicBezTo>
                  <a:cubicBezTo>
                    <a:pt x="7568" y="12514"/>
                    <a:pt x="7793" y="12482"/>
                    <a:pt x="8006" y="12418"/>
                  </a:cubicBezTo>
                  <a:lnTo>
                    <a:pt x="8006" y="12418"/>
                  </a:lnTo>
                  <a:cubicBezTo>
                    <a:pt x="7920" y="12425"/>
                    <a:pt x="7834" y="12429"/>
                    <a:pt x="7748" y="12429"/>
                  </a:cubicBezTo>
                  <a:cubicBezTo>
                    <a:pt x="7363" y="12429"/>
                    <a:pt x="6986" y="12352"/>
                    <a:pt x="6651" y="12197"/>
                  </a:cubicBezTo>
                  <a:cubicBezTo>
                    <a:pt x="6241" y="12008"/>
                    <a:pt x="5926" y="11672"/>
                    <a:pt x="5842" y="11252"/>
                  </a:cubicBezTo>
                  <a:cubicBezTo>
                    <a:pt x="5768" y="10841"/>
                    <a:pt x="5873" y="10400"/>
                    <a:pt x="6073" y="10012"/>
                  </a:cubicBezTo>
                  <a:cubicBezTo>
                    <a:pt x="6272" y="9613"/>
                    <a:pt x="6556" y="9244"/>
                    <a:pt x="6819" y="8835"/>
                  </a:cubicBezTo>
                  <a:cubicBezTo>
                    <a:pt x="7355" y="8005"/>
                    <a:pt x="7607" y="6954"/>
                    <a:pt x="7386" y="5977"/>
                  </a:cubicBezTo>
                  <a:cubicBezTo>
                    <a:pt x="7323" y="5735"/>
                    <a:pt x="7239" y="5494"/>
                    <a:pt x="7113" y="5273"/>
                  </a:cubicBezTo>
                  <a:cubicBezTo>
                    <a:pt x="7061" y="5168"/>
                    <a:pt x="6987" y="5063"/>
                    <a:pt x="6914" y="4969"/>
                  </a:cubicBezTo>
                  <a:cubicBezTo>
                    <a:pt x="7250" y="4906"/>
                    <a:pt x="7565" y="4695"/>
                    <a:pt x="7722" y="4390"/>
                  </a:cubicBezTo>
                  <a:cubicBezTo>
                    <a:pt x="7733" y="4380"/>
                    <a:pt x="7743" y="4359"/>
                    <a:pt x="7743" y="4348"/>
                  </a:cubicBezTo>
                  <a:cubicBezTo>
                    <a:pt x="7754" y="4348"/>
                    <a:pt x="7754" y="4348"/>
                    <a:pt x="7754" y="4338"/>
                  </a:cubicBezTo>
                  <a:cubicBezTo>
                    <a:pt x="7754" y="4327"/>
                    <a:pt x="7764" y="4317"/>
                    <a:pt x="7764" y="4306"/>
                  </a:cubicBezTo>
                  <a:cubicBezTo>
                    <a:pt x="7764" y="4306"/>
                    <a:pt x="7764" y="4296"/>
                    <a:pt x="7775" y="4296"/>
                  </a:cubicBezTo>
                  <a:cubicBezTo>
                    <a:pt x="7775" y="4285"/>
                    <a:pt x="7785" y="4275"/>
                    <a:pt x="7785" y="4264"/>
                  </a:cubicBezTo>
                  <a:lnTo>
                    <a:pt x="7785" y="4254"/>
                  </a:lnTo>
                  <a:cubicBezTo>
                    <a:pt x="7796" y="4243"/>
                    <a:pt x="7796" y="4233"/>
                    <a:pt x="7796" y="4212"/>
                  </a:cubicBezTo>
                  <a:lnTo>
                    <a:pt x="7806" y="4212"/>
                  </a:lnTo>
                  <a:cubicBezTo>
                    <a:pt x="7901" y="3886"/>
                    <a:pt x="7848" y="3508"/>
                    <a:pt x="7659" y="3225"/>
                  </a:cubicBezTo>
                  <a:lnTo>
                    <a:pt x="7659" y="3225"/>
                  </a:lnTo>
                  <a:cubicBezTo>
                    <a:pt x="8206" y="3529"/>
                    <a:pt x="8710" y="3865"/>
                    <a:pt x="9109" y="4317"/>
                  </a:cubicBezTo>
                  <a:cubicBezTo>
                    <a:pt x="9403" y="4653"/>
                    <a:pt x="9613" y="5063"/>
                    <a:pt x="9708" y="5494"/>
                  </a:cubicBezTo>
                  <a:cubicBezTo>
                    <a:pt x="9803" y="5914"/>
                    <a:pt x="9771" y="6366"/>
                    <a:pt x="9561" y="6734"/>
                  </a:cubicBezTo>
                  <a:cubicBezTo>
                    <a:pt x="9361" y="7101"/>
                    <a:pt x="8983" y="7406"/>
                    <a:pt x="8689" y="7826"/>
                  </a:cubicBezTo>
                  <a:cubicBezTo>
                    <a:pt x="8532" y="8047"/>
                    <a:pt x="8427" y="8310"/>
                    <a:pt x="8395" y="8583"/>
                  </a:cubicBezTo>
                  <a:cubicBezTo>
                    <a:pt x="8374" y="8719"/>
                    <a:pt x="8385" y="8856"/>
                    <a:pt x="8416" y="9003"/>
                  </a:cubicBezTo>
                  <a:cubicBezTo>
                    <a:pt x="8448" y="9139"/>
                    <a:pt x="8511" y="9286"/>
                    <a:pt x="8616" y="9392"/>
                  </a:cubicBezTo>
                  <a:cubicBezTo>
                    <a:pt x="8710" y="9508"/>
                    <a:pt x="8836" y="9592"/>
                    <a:pt x="8973" y="9644"/>
                  </a:cubicBezTo>
                  <a:cubicBezTo>
                    <a:pt x="9099" y="9686"/>
                    <a:pt x="9225" y="9718"/>
                    <a:pt x="9351" y="9728"/>
                  </a:cubicBezTo>
                  <a:cubicBezTo>
                    <a:pt x="9592" y="9770"/>
                    <a:pt x="9834" y="9791"/>
                    <a:pt x="10076" y="9802"/>
                  </a:cubicBezTo>
                  <a:cubicBezTo>
                    <a:pt x="10157" y="9805"/>
                    <a:pt x="10239" y="9807"/>
                    <a:pt x="10321" y="9807"/>
                  </a:cubicBezTo>
                  <a:cubicBezTo>
                    <a:pt x="10722" y="9807"/>
                    <a:pt x="11122" y="9765"/>
                    <a:pt x="11516" y="9686"/>
                  </a:cubicBezTo>
                  <a:cubicBezTo>
                    <a:pt x="11032" y="9686"/>
                    <a:pt x="10559" y="9665"/>
                    <a:pt x="10097" y="9592"/>
                  </a:cubicBezTo>
                  <a:cubicBezTo>
                    <a:pt x="9866" y="9560"/>
                    <a:pt x="9634" y="9508"/>
                    <a:pt x="9403" y="9455"/>
                  </a:cubicBezTo>
                  <a:cubicBezTo>
                    <a:pt x="9172" y="9392"/>
                    <a:pt x="8973" y="9329"/>
                    <a:pt x="8868" y="9181"/>
                  </a:cubicBezTo>
                  <a:cubicBezTo>
                    <a:pt x="8763" y="9034"/>
                    <a:pt x="8742" y="8835"/>
                    <a:pt x="8773" y="8635"/>
                  </a:cubicBezTo>
                  <a:cubicBezTo>
                    <a:pt x="8805" y="8436"/>
                    <a:pt x="8889" y="8236"/>
                    <a:pt x="9015" y="8068"/>
                  </a:cubicBezTo>
                  <a:cubicBezTo>
                    <a:pt x="9277" y="7710"/>
                    <a:pt x="9676" y="7416"/>
                    <a:pt x="9940" y="6944"/>
                  </a:cubicBezTo>
                  <a:cubicBezTo>
                    <a:pt x="10213" y="6461"/>
                    <a:pt x="10244" y="5893"/>
                    <a:pt x="10108" y="5399"/>
                  </a:cubicBezTo>
                  <a:cubicBezTo>
                    <a:pt x="9982" y="4895"/>
                    <a:pt x="9718" y="4443"/>
                    <a:pt x="9351" y="4075"/>
                  </a:cubicBezTo>
                  <a:cubicBezTo>
                    <a:pt x="8994" y="3729"/>
                    <a:pt x="8574" y="3456"/>
                    <a:pt x="8132" y="3256"/>
                  </a:cubicBezTo>
                  <a:cubicBezTo>
                    <a:pt x="8037" y="3204"/>
                    <a:pt x="7932" y="3161"/>
                    <a:pt x="7827" y="3119"/>
                  </a:cubicBezTo>
                  <a:cubicBezTo>
                    <a:pt x="7964" y="3088"/>
                    <a:pt x="8090" y="3024"/>
                    <a:pt x="8184" y="2930"/>
                  </a:cubicBezTo>
                  <a:cubicBezTo>
                    <a:pt x="8416" y="2699"/>
                    <a:pt x="8490" y="2321"/>
                    <a:pt x="8343" y="2027"/>
                  </a:cubicBezTo>
                  <a:cubicBezTo>
                    <a:pt x="8132" y="1596"/>
                    <a:pt x="7607" y="1459"/>
                    <a:pt x="7145" y="1291"/>
                  </a:cubicBezTo>
                  <a:cubicBezTo>
                    <a:pt x="6472" y="1049"/>
                    <a:pt x="5852" y="661"/>
                    <a:pt x="5190" y="367"/>
                  </a:cubicBezTo>
                  <a:cubicBezTo>
                    <a:pt x="4718" y="157"/>
                    <a:pt x="4203" y="0"/>
                    <a:pt x="36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766;p65">
              <a:extLst>
                <a:ext uri="{FF2B5EF4-FFF2-40B4-BE49-F238E27FC236}">
                  <a16:creationId xmlns:a16="http://schemas.microsoft.com/office/drawing/2014/main" id="{95F5CC54-DD41-4D52-8EF2-7C0FAECD3B86}"/>
                </a:ext>
              </a:extLst>
            </p:cNvPr>
            <p:cNvSpPr/>
            <p:nvPr/>
          </p:nvSpPr>
          <p:spPr>
            <a:xfrm>
              <a:off x="2584350" y="863875"/>
              <a:ext cx="324175" cy="350350"/>
            </a:xfrm>
            <a:custGeom>
              <a:avLst/>
              <a:gdLst/>
              <a:ahLst/>
              <a:cxnLst/>
              <a:rect l="l" t="t" r="r" b="b"/>
              <a:pathLst>
                <a:path w="12967" h="14014" extrusionOk="0">
                  <a:moveTo>
                    <a:pt x="4421" y="1390"/>
                  </a:moveTo>
                  <a:cubicBezTo>
                    <a:pt x="4769" y="1390"/>
                    <a:pt x="5178" y="1491"/>
                    <a:pt x="5632" y="1689"/>
                  </a:cubicBezTo>
                  <a:cubicBezTo>
                    <a:pt x="5874" y="1804"/>
                    <a:pt x="6116" y="1930"/>
                    <a:pt x="6378" y="2067"/>
                  </a:cubicBezTo>
                  <a:cubicBezTo>
                    <a:pt x="6777" y="2267"/>
                    <a:pt x="7176" y="2477"/>
                    <a:pt x="7629" y="2635"/>
                  </a:cubicBezTo>
                  <a:cubicBezTo>
                    <a:pt x="7681" y="2656"/>
                    <a:pt x="7744" y="2677"/>
                    <a:pt x="7797" y="2698"/>
                  </a:cubicBezTo>
                  <a:cubicBezTo>
                    <a:pt x="8038" y="2782"/>
                    <a:pt x="8374" y="2897"/>
                    <a:pt x="8437" y="3023"/>
                  </a:cubicBezTo>
                  <a:cubicBezTo>
                    <a:pt x="8448" y="3044"/>
                    <a:pt x="8437" y="3097"/>
                    <a:pt x="8416" y="3118"/>
                  </a:cubicBezTo>
                  <a:cubicBezTo>
                    <a:pt x="8416" y="3118"/>
                    <a:pt x="8406" y="3128"/>
                    <a:pt x="8385" y="3139"/>
                  </a:cubicBezTo>
                  <a:cubicBezTo>
                    <a:pt x="8280" y="3160"/>
                    <a:pt x="8185" y="3212"/>
                    <a:pt x="8101" y="3275"/>
                  </a:cubicBezTo>
                  <a:cubicBezTo>
                    <a:pt x="8017" y="3317"/>
                    <a:pt x="7944" y="3370"/>
                    <a:pt x="7870" y="3433"/>
                  </a:cubicBezTo>
                  <a:cubicBezTo>
                    <a:pt x="7660" y="3664"/>
                    <a:pt x="7618" y="4022"/>
                    <a:pt x="7797" y="4284"/>
                  </a:cubicBezTo>
                  <a:cubicBezTo>
                    <a:pt x="7870" y="4410"/>
                    <a:pt x="7891" y="4568"/>
                    <a:pt x="7849" y="4694"/>
                  </a:cubicBezTo>
                  <a:lnTo>
                    <a:pt x="7849" y="4715"/>
                  </a:lnTo>
                  <a:cubicBezTo>
                    <a:pt x="7849" y="4715"/>
                    <a:pt x="7849" y="4725"/>
                    <a:pt x="7839" y="4725"/>
                  </a:cubicBezTo>
                  <a:lnTo>
                    <a:pt x="7839" y="4736"/>
                  </a:lnTo>
                  <a:lnTo>
                    <a:pt x="7839" y="4746"/>
                  </a:lnTo>
                  <a:cubicBezTo>
                    <a:pt x="7828" y="4746"/>
                    <a:pt x="7828" y="4757"/>
                    <a:pt x="7828" y="4757"/>
                  </a:cubicBezTo>
                  <a:cubicBezTo>
                    <a:pt x="7776" y="4862"/>
                    <a:pt x="7639" y="4946"/>
                    <a:pt x="7503" y="4977"/>
                  </a:cubicBezTo>
                  <a:cubicBezTo>
                    <a:pt x="7482" y="4977"/>
                    <a:pt x="7460" y="4988"/>
                    <a:pt x="7439" y="4988"/>
                  </a:cubicBezTo>
                  <a:lnTo>
                    <a:pt x="7387" y="4988"/>
                  </a:lnTo>
                  <a:cubicBezTo>
                    <a:pt x="7366" y="4988"/>
                    <a:pt x="7334" y="4977"/>
                    <a:pt x="7313" y="4967"/>
                  </a:cubicBezTo>
                  <a:lnTo>
                    <a:pt x="7292" y="4967"/>
                  </a:lnTo>
                  <a:cubicBezTo>
                    <a:pt x="7260" y="4956"/>
                    <a:pt x="7218" y="4946"/>
                    <a:pt x="7166" y="4935"/>
                  </a:cubicBezTo>
                  <a:cubicBezTo>
                    <a:pt x="7066" y="4910"/>
                    <a:pt x="6975" y="4900"/>
                    <a:pt x="6891" y="4900"/>
                  </a:cubicBezTo>
                  <a:cubicBezTo>
                    <a:pt x="6623" y="4900"/>
                    <a:pt x="6435" y="5010"/>
                    <a:pt x="6315" y="5114"/>
                  </a:cubicBezTo>
                  <a:lnTo>
                    <a:pt x="6315" y="5124"/>
                  </a:lnTo>
                  <a:cubicBezTo>
                    <a:pt x="6032" y="5377"/>
                    <a:pt x="6021" y="5703"/>
                    <a:pt x="6011" y="5839"/>
                  </a:cubicBezTo>
                  <a:lnTo>
                    <a:pt x="6011" y="5871"/>
                  </a:lnTo>
                  <a:cubicBezTo>
                    <a:pt x="6011" y="5944"/>
                    <a:pt x="5958" y="6028"/>
                    <a:pt x="5895" y="6081"/>
                  </a:cubicBezTo>
                  <a:cubicBezTo>
                    <a:pt x="5884" y="6081"/>
                    <a:pt x="5874" y="6091"/>
                    <a:pt x="5863" y="6102"/>
                  </a:cubicBezTo>
                  <a:cubicBezTo>
                    <a:pt x="5853" y="6102"/>
                    <a:pt x="5842" y="6102"/>
                    <a:pt x="5832" y="6112"/>
                  </a:cubicBezTo>
                  <a:cubicBezTo>
                    <a:pt x="5807" y="6119"/>
                    <a:pt x="5779" y="6123"/>
                    <a:pt x="5749" y="6123"/>
                  </a:cubicBezTo>
                  <a:cubicBezTo>
                    <a:pt x="5691" y="6123"/>
                    <a:pt x="5628" y="6109"/>
                    <a:pt x="5579" y="6081"/>
                  </a:cubicBezTo>
                  <a:cubicBezTo>
                    <a:pt x="5569" y="6070"/>
                    <a:pt x="5558" y="6070"/>
                    <a:pt x="5558" y="6060"/>
                  </a:cubicBezTo>
                  <a:cubicBezTo>
                    <a:pt x="5424" y="5946"/>
                    <a:pt x="5260" y="5887"/>
                    <a:pt x="5096" y="5887"/>
                  </a:cubicBezTo>
                  <a:cubicBezTo>
                    <a:pt x="5003" y="5887"/>
                    <a:pt x="4910" y="5906"/>
                    <a:pt x="4823" y="5944"/>
                  </a:cubicBezTo>
                  <a:cubicBezTo>
                    <a:pt x="4582" y="6049"/>
                    <a:pt x="4414" y="6291"/>
                    <a:pt x="4403" y="6553"/>
                  </a:cubicBezTo>
                  <a:cubicBezTo>
                    <a:pt x="4403" y="6658"/>
                    <a:pt x="4298" y="6774"/>
                    <a:pt x="4203" y="6795"/>
                  </a:cubicBezTo>
                  <a:lnTo>
                    <a:pt x="4171" y="6795"/>
                  </a:lnTo>
                  <a:cubicBezTo>
                    <a:pt x="4129" y="6795"/>
                    <a:pt x="4077" y="6784"/>
                    <a:pt x="4035" y="6753"/>
                  </a:cubicBezTo>
                  <a:cubicBezTo>
                    <a:pt x="4014" y="6742"/>
                    <a:pt x="4003" y="6732"/>
                    <a:pt x="3982" y="6732"/>
                  </a:cubicBezTo>
                  <a:cubicBezTo>
                    <a:pt x="3972" y="6711"/>
                    <a:pt x="3961" y="6700"/>
                    <a:pt x="3951" y="6679"/>
                  </a:cubicBezTo>
                  <a:cubicBezTo>
                    <a:pt x="3940" y="6669"/>
                    <a:pt x="3940" y="6658"/>
                    <a:pt x="3930" y="6648"/>
                  </a:cubicBezTo>
                  <a:cubicBezTo>
                    <a:pt x="3835" y="6438"/>
                    <a:pt x="3636" y="6291"/>
                    <a:pt x="3415" y="6259"/>
                  </a:cubicBezTo>
                  <a:cubicBezTo>
                    <a:pt x="3375" y="6252"/>
                    <a:pt x="3336" y="6248"/>
                    <a:pt x="3296" y="6248"/>
                  </a:cubicBezTo>
                  <a:cubicBezTo>
                    <a:pt x="3107" y="6248"/>
                    <a:pt x="2926" y="6330"/>
                    <a:pt x="2796" y="6469"/>
                  </a:cubicBezTo>
                  <a:cubicBezTo>
                    <a:pt x="2669" y="6595"/>
                    <a:pt x="2574" y="6679"/>
                    <a:pt x="2501" y="6721"/>
                  </a:cubicBezTo>
                  <a:cubicBezTo>
                    <a:pt x="2501" y="6711"/>
                    <a:pt x="2511" y="6700"/>
                    <a:pt x="2511" y="6690"/>
                  </a:cubicBezTo>
                  <a:cubicBezTo>
                    <a:pt x="2522" y="6669"/>
                    <a:pt x="2532" y="6648"/>
                    <a:pt x="2553" y="6627"/>
                  </a:cubicBezTo>
                  <a:lnTo>
                    <a:pt x="2553" y="6606"/>
                  </a:lnTo>
                  <a:cubicBezTo>
                    <a:pt x="2564" y="6585"/>
                    <a:pt x="2574" y="6574"/>
                    <a:pt x="2585" y="6553"/>
                  </a:cubicBezTo>
                  <a:cubicBezTo>
                    <a:pt x="2585" y="6553"/>
                    <a:pt x="2585" y="6543"/>
                    <a:pt x="2595" y="6532"/>
                  </a:cubicBezTo>
                  <a:cubicBezTo>
                    <a:pt x="2595" y="6522"/>
                    <a:pt x="2606" y="6501"/>
                    <a:pt x="2606" y="6490"/>
                  </a:cubicBezTo>
                  <a:cubicBezTo>
                    <a:pt x="2616" y="6480"/>
                    <a:pt x="2616" y="6469"/>
                    <a:pt x="2627" y="6459"/>
                  </a:cubicBezTo>
                  <a:cubicBezTo>
                    <a:pt x="2627" y="6448"/>
                    <a:pt x="2637" y="6438"/>
                    <a:pt x="2637" y="6427"/>
                  </a:cubicBezTo>
                  <a:cubicBezTo>
                    <a:pt x="2637" y="6417"/>
                    <a:pt x="2648" y="6406"/>
                    <a:pt x="2648" y="6396"/>
                  </a:cubicBezTo>
                  <a:cubicBezTo>
                    <a:pt x="2658" y="6385"/>
                    <a:pt x="2658" y="6364"/>
                    <a:pt x="2658" y="6354"/>
                  </a:cubicBezTo>
                  <a:lnTo>
                    <a:pt x="2669" y="6354"/>
                  </a:lnTo>
                  <a:cubicBezTo>
                    <a:pt x="2669" y="6343"/>
                    <a:pt x="2669" y="6333"/>
                    <a:pt x="2680" y="6322"/>
                  </a:cubicBezTo>
                  <a:lnTo>
                    <a:pt x="2680" y="6301"/>
                  </a:lnTo>
                  <a:lnTo>
                    <a:pt x="2690" y="6291"/>
                  </a:lnTo>
                  <a:cubicBezTo>
                    <a:pt x="2701" y="6238"/>
                    <a:pt x="2722" y="6186"/>
                    <a:pt x="2732" y="6144"/>
                  </a:cubicBezTo>
                  <a:cubicBezTo>
                    <a:pt x="2732" y="6133"/>
                    <a:pt x="2732" y="6133"/>
                    <a:pt x="2743" y="6123"/>
                  </a:cubicBezTo>
                  <a:cubicBezTo>
                    <a:pt x="2743" y="6112"/>
                    <a:pt x="2743" y="6091"/>
                    <a:pt x="2753" y="6081"/>
                  </a:cubicBezTo>
                  <a:lnTo>
                    <a:pt x="2753" y="6060"/>
                  </a:lnTo>
                  <a:cubicBezTo>
                    <a:pt x="2764" y="6049"/>
                    <a:pt x="2764" y="6028"/>
                    <a:pt x="2764" y="6007"/>
                  </a:cubicBezTo>
                  <a:lnTo>
                    <a:pt x="2774" y="5997"/>
                  </a:lnTo>
                  <a:cubicBezTo>
                    <a:pt x="2774" y="5976"/>
                    <a:pt x="2774" y="5965"/>
                    <a:pt x="2785" y="5944"/>
                  </a:cubicBezTo>
                  <a:lnTo>
                    <a:pt x="2785" y="5934"/>
                  </a:lnTo>
                  <a:cubicBezTo>
                    <a:pt x="2901" y="5356"/>
                    <a:pt x="2859" y="4788"/>
                    <a:pt x="2817" y="4232"/>
                  </a:cubicBezTo>
                  <a:cubicBezTo>
                    <a:pt x="2796" y="3853"/>
                    <a:pt x="2764" y="3496"/>
                    <a:pt x="2796" y="3160"/>
                  </a:cubicBezTo>
                  <a:cubicBezTo>
                    <a:pt x="2827" y="2771"/>
                    <a:pt x="2964" y="2383"/>
                    <a:pt x="3184" y="2067"/>
                  </a:cubicBezTo>
                  <a:cubicBezTo>
                    <a:pt x="3342" y="1846"/>
                    <a:pt x="3604" y="1563"/>
                    <a:pt x="4003" y="1447"/>
                  </a:cubicBezTo>
                  <a:cubicBezTo>
                    <a:pt x="4130" y="1409"/>
                    <a:pt x="4270" y="1390"/>
                    <a:pt x="4421" y="1390"/>
                  </a:cubicBezTo>
                  <a:close/>
                  <a:moveTo>
                    <a:pt x="9121" y="5271"/>
                  </a:moveTo>
                  <a:cubicBezTo>
                    <a:pt x="9184" y="5335"/>
                    <a:pt x="9236" y="5398"/>
                    <a:pt x="9299" y="5461"/>
                  </a:cubicBezTo>
                  <a:cubicBezTo>
                    <a:pt x="9530" y="5724"/>
                    <a:pt x="9677" y="6028"/>
                    <a:pt x="9751" y="6333"/>
                  </a:cubicBezTo>
                  <a:cubicBezTo>
                    <a:pt x="9814" y="6616"/>
                    <a:pt x="9782" y="6890"/>
                    <a:pt x="9677" y="7079"/>
                  </a:cubicBezTo>
                  <a:cubicBezTo>
                    <a:pt x="9677" y="7079"/>
                    <a:pt x="9667" y="7090"/>
                    <a:pt x="9667" y="7100"/>
                  </a:cubicBezTo>
                  <a:cubicBezTo>
                    <a:pt x="9593" y="7226"/>
                    <a:pt x="9457" y="7373"/>
                    <a:pt x="9310" y="7552"/>
                  </a:cubicBezTo>
                  <a:cubicBezTo>
                    <a:pt x="9152" y="7720"/>
                    <a:pt x="8984" y="7898"/>
                    <a:pt x="8826" y="8119"/>
                  </a:cubicBezTo>
                  <a:lnTo>
                    <a:pt x="8826" y="8129"/>
                  </a:lnTo>
                  <a:cubicBezTo>
                    <a:pt x="8826" y="8140"/>
                    <a:pt x="8815" y="8150"/>
                    <a:pt x="8805" y="8161"/>
                  </a:cubicBezTo>
                  <a:cubicBezTo>
                    <a:pt x="8899" y="7604"/>
                    <a:pt x="8899" y="7048"/>
                    <a:pt x="8773" y="6511"/>
                  </a:cubicBezTo>
                  <a:cubicBezTo>
                    <a:pt x="8731" y="6312"/>
                    <a:pt x="8668" y="6133"/>
                    <a:pt x="8595" y="5955"/>
                  </a:cubicBezTo>
                  <a:cubicBezTo>
                    <a:pt x="8784" y="5808"/>
                    <a:pt x="8942" y="5619"/>
                    <a:pt x="9058" y="5408"/>
                  </a:cubicBezTo>
                  <a:lnTo>
                    <a:pt x="9089" y="5345"/>
                  </a:lnTo>
                  <a:lnTo>
                    <a:pt x="9089" y="5335"/>
                  </a:lnTo>
                  <a:cubicBezTo>
                    <a:pt x="9089" y="5335"/>
                    <a:pt x="9100" y="5335"/>
                    <a:pt x="9100" y="5324"/>
                  </a:cubicBezTo>
                  <a:cubicBezTo>
                    <a:pt x="9100" y="5313"/>
                    <a:pt x="9110" y="5292"/>
                    <a:pt x="9121" y="5271"/>
                  </a:cubicBezTo>
                  <a:close/>
                  <a:moveTo>
                    <a:pt x="4529" y="8140"/>
                  </a:moveTo>
                  <a:lnTo>
                    <a:pt x="4529" y="8140"/>
                  </a:lnTo>
                  <a:cubicBezTo>
                    <a:pt x="4340" y="8266"/>
                    <a:pt x="4161" y="8402"/>
                    <a:pt x="3993" y="8539"/>
                  </a:cubicBezTo>
                  <a:cubicBezTo>
                    <a:pt x="4077" y="8423"/>
                    <a:pt x="4140" y="8308"/>
                    <a:pt x="4192" y="8182"/>
                  </a:cubicBezTo>
                  <a:cubicBezTo>
                    <a:pt x="4287" y="8182"/>
                    <a:pt x="4382" y="8171"/>
                    <a:pt x="4477" y="8150"/>
                  </a:cubicBezTo>
                  <a:cubicBezTo>
                    <a:pt x="4498" y="8150"/>
                    <a:pt x="4508" y="8150"/>
                    <a:pt x="4529" y="8140"/>
                  </a:cubicBezTo>
                  <a:close/>
                  <a:moveTo>
                    <a:pt x="6725" y="8687"/>
                  </a:moveTo>
                  <a:lnTo>
                    <a:pt x="6725" y="8687"/>
                  </a:lnTo>
                  <a:cubicBezTo>
                    <a:pt x="6683" y="8760"/>
                    <a:pt x="6630" y="8844"/>
                    <a:pt x="6578" y="8918"/>
                  </a:cubicBezTo>
                  <a:lnTo>
                    <a:pt x="6578" y="8928"/>
                  </a:lnTo>
                  <a:cubicBezTo>
                    <a:pt x="6504" y="9044"/>
                    <a:pt x="6431" y="9159"/>
                    <a:pt x="6347" y="9285"/>
                  </a:cubicBezTo>
                  <a:cubicBezTo>
                    <a:pt x="6168" y="9558"/>
                    <a:pt x="5958" y="9873"/>
                    <a:pt x="5790" y="10231"/>
                  </a:cubicBezTo>
                  <a:cubicBezTo>
                    <a:pt x="5653" y="10525"/>
                    <a:pt x="5558" y="10830"/>
                    <a:pt x="5506" y="11134"/>
                  </a:cubicBezTo>
                  <a:cubicBezTo>
                    <a:pt x="5443" y="11502"/>
                    <a:pt x="5464" y="11881"/>
                    <a:pt x="5558" y="12217"/>
                  </a:cubicBezTo>
                  <a:cubicBezTo>
                    <a:pt x="5590" y="12332"/>
                    <a:pt x="5632" y="12448"/>
                    <a:pt x="5684" y="12553"/>
                  </a:cubicBezTo>
                  <a:cubicBezTo>
                    <a:pt x="5621" y="12532"/>
                    <a:pt x="5558" y="12521"/>
                    <a:pt x="5485" y="12511"/>
                  </a:cubicBezTo>
                  <a:cubicBezTo>
                    <a:pt x="5485" y="12511"/>
                    <a:pt x="5474" y="12511"/>
                    <a:pt x="5474" y="12500"/>
                  </a:cubicBezTo>
                  <a:cubicBezTo>
                    <a:pt x="5327" y="12479"/>
                    <a:pt x="5180" y="12469"/>
                    <a:pt x="5023" y="12458"/>
                  </a:cubicBezTo>
                  <a:cubicBezTo>
                    <a:pt x="4939" y="12458"/>
                    <a:pt x="4865" y="12448"/>
                    <a:pt x="4781" y="12448"/>
                  </a:cubicBezTo>
                  <a:cubicBezTo>
                    <a:pt x="4634" y="12448"/>
                    <a:pt x="4487" y="12437"/>
                    <a:pt x="4372" y="12416"/>
                  </a:cubicBezTo>
                  <a:lnTo>
                    <a:pt x="4361" y="12416"/>
                  </a:lnTo>
                  <a:cubicBezTo>
                    <a:pt x="4235" y="12395"/>
                    <a:pt x="4171" y="12364"/>
                    <a:pt x="4150" y="12343"/>
                  </a:cubicBezTo>
                  <a:lnTo>
                    <a:pt x="4140" y="12332"/>
                  </a:lnTo>
                  <a:cubicBezTo>
                    <a:pt x="4098" y="12290"/>
                    <a:pt x="4056" y="12217"/>
                    <a:pt x="4045" y="12133"/>
                  </a:cubicBezTo>
                  <a:cubicBezTo>
                    <a:pt x="4045" y="12133"/>
                    <a:pt x="4045" y="12122"/>
                    <a:pt x="4035" y="12122"/>
                  </a:cubicBezTo>
                  <a:cubicBezTo>
                    <a:pt x="4014" y="12007"/>
                    <a:pt x="4014" y="11860"/>
                    <a:pt x="4035" y="11692"/>
                  </a:cubicBezTo>
                  <a:cubicBezTo>
                    <a:pt x="4045" y="11628"/>
                    <a:pt x="4056" y="11565"/>
                    <a:pt x="4087" y="11481"/>
                  </a:cubicBezTo>
                  <a:lnTo>
                    <a:pt x="4129" y="11344"/>
                  </a:lnTo>
                  <a:lnTo>
                    <a:pt x="4182" y="11208"/>
                  </a:lnTo>
                  <a:cubicBezTo>
                    <a:pt x="4329" y="10872"/>
                    <a:pt x="4550" y="10557"/>
                    <a:pt x="4823" y="10263"/>
                  </a:cubicBezTo>
                  <a:lnTo>
                    <a:pt x="4834" y="10252"/>
                  </a:lnTo>
                  <a:cubicBezTo>
                    <a:pt x="5086" y="9978"/>
                    <a:pt x="5401" y="9726"/>
                    <a:pt x="5811" y="9453"/>
                  </a:cubicBezTo>
                  <a:lnTo>
                    <a:pt x="5821" y="9453"/>
                  </a:lnTo>
                  <a:cubicBezTo>
                    <a:pt x="6042" y="9296"/>
                    <a:pt x="6294" y="9128"/>
                    <a:pt x="6536" y="8897"/>
                  </a:cubicBezTo>
                  <a:cubicBezTo>
                    <a:pt x="6599" y="8823"/>
                    <a:pt x="6662" y="8760"/>
                    <a:pt x="6725" y="8687"/>
                  </a:cubicBezTo>
                  <a:close/>
                  <a:moveTo>
                    <a:pt x="4420" y="0"/>
                  </a:moveTo>
                  <a:cubicBezTo>
                    <a:pt x="4138" y="0"/>
                    <a:pt x="3869" y="38"/>
                    <a:pt x="3615" y="113"/>
                  </a:cubicBezTo>
                  <a:cubicBezTo>
                    <a:pt x="2995" y="291"/>
                    <a:pt x="2448" y="691"/>
                    <a:pt x="2049" y="1269"/>
                  </a:cubicBezTo>
                  <a:cubicBezTo>
                    <a:pt x="1692" y="1783"/>
                    <a:pt x="1461" y="2414"/>
                    <a:pt x="1409" y="3044"/>
                  </a:cubicBezTo>
                  <a:cubicBezTo>
                    <a:pt x="1367" y="3485"/>
                    <a:pt x="1398" y="3927"/>
                    <a:pt x="1430" y="4337"/>
                  </a:cubicBezTo>
                  <a:cubicBezTo>
                    <a:pt x="1472" y="4820"/>
                    <a:pt x="1503" y="5271"/>
                    <a:pt x="1419" y="5650"/>
                  </a:cubicBezTo>
                  <a:lnTo>
                    <a:pt x="1419" y="5661"/>
                  </a:lnTo>
                  <a:lnTo>
                    <a:pt x="1419" y="5682"/>
                  </a:lnTo>
                  <a:lnTo>
                    <a:pt x="1419" y="5692"/>
                  </a:lnTo>
                  <a:cubicBezTo>
                    <a:pt x="1409" y="5703"/>
                    <a:pt x="1409" y="5713"/>
                    <a:pt x="1409" y="5724"/>
                  </a:cubicBezTo>
                  <a:lnTo>
                    <a:pt x="1409" y="5734"/>
                  </a:lnTo>
                  <a:cubicBezTo>
                    <a:pt x="1409" y="5734"/>
                    <a:pt x="1398" y="5745"/>
                    <a:pt x="1398" y="5755"/>
                  </a:cubicBezTo>
                  <a:lnTo>
                    <a:pt x="1398" y="5766"/>
                  </a:lnTo>
                  <a:cubicBezTo>
                    <a:pt x="1388" y="5787"/>
                    <a:pt x="1377" y="5818"/>
                    <a:pt x="1377" y="5839"/>
                  </a:cubicBezTo>
                  <a:lnTo>
                    <a:pt x="1367" y="5860"/>
                  </a:lnTo>
                  <a:lnTo>
                    <a:pt x="1367" y="5871"/>
                  </a:lnTo>
                  <a:lnTo>
                    <a:pt x="1356" y="5871"/>
                  </a:lnTo>
                  <a:lnTo>
                    <a:pt x="1356" y="5892"/>
                  </a:lnTo>
                  <a:cubicBezTo>
                    <a:pt x="1356" y="5892"/>
                    <a:pt x="1346" y="5902"/>
                    <a:pt x="1346" y="5913"/>
                  </a:cubicBezTo>
                  <a:cubicBezTo>
                    <a:pt x="1346" y="5913"/>
                    <a:pt x="1346" y="5923"/>
                    <a:pt x="1335" y="5923"/>
                  </a:cubicBezTo>
                  <a:lnTo>
                    <a:pt x="1335" y="5944"/>
                  </a:lnTo>
                  <a:cubicBezTo>
                    <a:pt x="1335" y="5944"/>
                    <a:pt x="1325" y="5955"/>
                    <a:pt x="1325" y="5965"/>
                  </a:cubicBezTo>
                  <a:lnTo>
                    <a:pt x="1325" y="5976"/>
                  </a:lnTo>
                  <a:cubicBezTo>
                    <a:pt x="1314" y="5976"/>
                    <a:pt x="1314" y="5986"/>
                    <a:pt x="1304" y="5997"/>
                  </a:cubicBezTo>
                  <a:lnTo>
                    <a:pt x="1304" y="6007"/>
                  </a:lnTo>
                  <a:cubicBezTo>
                    <a:pt x="1304" y="6018"/>
                    <a:pt x="1293" y="6028"/>
                    <a:pt x="1283" y="6039"/>
                  </a:cubicBezTo>
                  <a:cubicBezTo>
                    <a:pt x="1283" y="6049"/>
                    <a:pt x="1283" y="6049"/>
                    <a:pt x="1272" y="6060"/>
                  </a:cubicBezTo>
                  <a:lnTo>
                    <a:pt x="1241" y="6123"/>
                  </a:lnTo>
                  <a:cubicBezTo>
                    <a:pt x="1156" y="6280"/>
                    <a:pt x="1030" y="6490"/>
                    <a:pt x="998" y="6763"/>
                  </a:cubicBezTo>
                  <a:cubicBezTo>
                    <a:pt x="998" y="6795"/>
                    <a:pt x="988" y="6816"/>
                    <a:pt x="988" y="6847"/>
                  </a:cubicBezTo>
                  <a:lnTo>
                    <a:pt x="988" y="6900"/>
                  </a:lnTo>
                  <a:lnTo>
                    <a:pt x="988" y="6932"/>
                  </a:lnTo>
                  <a:lnTo>
                    <a:pt x="988" y="6953"/>
                  </a:lnTo>
                  <a:cubicBezTo>
                    <a:pt x="1009" y="7331"/>
                    <a:pt x="1209" y="7678"/>
                    <a:pt x="1545" y="7909"/>
                  </a:cubicBezTo>
                  <a:cubicBezTo>
                    <a:pt x="1545" y="7919"/>
                    <a:pt x="1556" y="7919"/>
                    <a:pt x="1556" y="7919"/>
                  </a:cubicBezTo>
                  <a:cubicBezTo>
                    <a:pt x="1566" y="7930"/>
                    <a:pt x="1577" y="7940"/>
                    <a:pt x="1598" y="7951"/>
                  </a:cubicBezTo>
                  <a:cubicBezTo>
                    <a:pt x="1608" y="7951"/>
                    <a:pt x="1608" y="7961"/>
                    <a:pt x="1619" y="7961"/>
                  </a:cubicBezTo>
                  <a:lnTo>
                    <a:pt x="1629" y="7961"/>
                  </a:lnTo>
                  <a:cubicBezTo>
                    <a:pt x="1629" y="7972"/>
                    <a:pt x="1640" y="7972"/>
                    <a:pt x="1650" y="7982"/>
                  </a:cubicBezTo>
                  <a:cubicBezTo>
                    <a:pt x="1661" y="7993"/>
                    <a:pt x="1682" y="7993"/>
                    <a:pt x="1692" y="8003"/>
                  </a:cubicBezTo>
                  <a:lnTo>
                    <a:pt x="1703" y="8003"/>
                  </a:lnTo>
                  <a:lnTo>
                    <a:pt x="1703" y="8014"/>
                  </a:lnTo>
                  <a:cubicBezTo>
                    <a:pt x="1766" y="8045"/>
                    <a:pt x="1839" y="8066"/>
                    <a:pt x="1902" y="8098"/>
                  </a:cubicBezTo>
                  <a:cubicBezTo>
                    <a:pt x="1850" y="8140"/>
                    <a:pt x="1787" y="8182"/>
                    <a:pt x="1724" y="8224"/>
                  </a:cubicBezTo>
                  <a:cubicBezTo>
                    <a:pt x="1545" y="8360"/>
                    <a:pt x="1367" y="8497"/>
                    <a:pt x="1177" y="8666"/>
                  </a:cubicBezTo>
                  <a:lnTo>
                    <a:pt x="1167" y="8676"/>
                  </a:lnTo>
                  <a:cubicBezTo>
                    <a:pt x="841" y="8970"/>
                    <a:pt x="610" y="9275"/>
                    <a:pt x="452" y="9579"/>
                  </a:cubicBezTo>
                  <a:cubicBezTo>
                    <a:pt x="74" y="10294"/>
                    <a:pt x="1" y="11145"/>
                    <a:pt x="253" y="11870"/>
                  </a:cubicBezTo>
                  <a:cubicBezTo>
                    <a:pt x="353" y="12154"/>
                    <a:pt x="614" y="12334"/>
                    <a:pt x="901" y="12334"/>
                  </a:cubicBezTo>
                  <a:cubicBezTo>
                    <a:pt x="944" y="12334"/>
                    <a:pt x="987" y="12330"/>
                    <a:pt x="1030" y="12322"/>
                  </a:cubicBezTo>
                  <a:cubicBezTo>
                    <a:pt x="1367" y="12269"/>
                    <a:pt x="1608" y="11975"/>
                    <a:pt x="1598" y="11628"/>
                  </a:cubicBezTo>
                  <a:cubicBezTo>
                    <a:pt x="1598" y="11208"/>
                    <a:pt x="1713" y="10788"/>
                    <a:pt x="1934" y="10462"/>
                  </a:cubicBezTo>
                  <a:cubicBezTo>
                    <a:pt x="2123" y="10189"/>
                    <a:pt x="2427" y="9957"/>
                    <a:pt x="2796" y="9705"/>
                  </a:cubicBezTo>
                  <a:cubicBezTo>
                    <a:pt x="2859" y="9653"/>
                    <a:pt x="2932" y="9600"/>
                    <a:pt x="2995" y="9558"/>
                  </a:cubicBezTo>
                  <a:lnTo>
                    <a:pt x="3006" y="9548"/>
                  </a:lnTo>
                  <a:cubicBezTo>
                    <a:pt x="3048" y="9516"/>
                    <a:pt x="3079" y="9485"/>
                    <a:pt x="3121" y="9464"/>
                  </a:cubicBezTo>
                  <a:lnTo>
                    <a:pt x="3121" y="9464"/>
                  </a:lnTo>
                  <a:cubicBezTo>
                    <a:pt x="2869" y="9800"/>
                    <a:pt x="2669" y="10158"/>
                    <a:pt x="2522" y="10525"/>
                  </a:cubicBezTo>
                  <a:cubicBezTo>
                    <a:pt x="2322" y="11019"/>
                    <a:pt x="2133" y="11765"/>
                    <a:pt x="2364" y="12542"/>
                  </a:cubicBezTo>
                  <a:cubicBezTo>
                    <a:pt x="2417" y="12742"/>
                    <a:pt x="2501" y="12931"/>
                    <a:pt x="2606" y="13099"/>
                  </a:cubicBezTo>
                  <a:cubicBezTo>
                    <a:pt x="2722" y="13299"/>
                    <a:pt x="2869" y="13467"/>
                    <a:pt x="3037" y="13593"/>
                  </a:cubicBezTo>
                  <a:cubicBezTo>
                    <a:pt x="3436" y="13919"/>
                    <a:pt x="3888" y="14003"/>
                    <a:pt x="4203" y="14013"/>
                  </a:cubicBezTo>
                  <a:lnTo>
                    <a:pt x="4340" y="14013"/>
                  </a:lnTo>
                  <a:cubicBezTo>
                    <a:pt x="4550" y="14013"/>
                    <a:pt x="4739" y="13992"/>
                    <a:pt x="4907" y="13982"/>
                  </a:cubicBezTo>
                  <a:cubicBezTo>
                    <a:pt x="5065" y="13963"/>
                    <a:pt x="5204" y="13948"/>
                    <a:pt x="5331" y="13948"/>
                  </a:cubicBezTo>
                  <a:cubicBezTo>
                    <a:pt x="5415" y="13948"/>
                    <a:pt x="5494" y="13954"/>
                    <a:pt x="5569" y="13971"/>
                  </a:cubicBezTo>
                  <a:cubicBezTo>
                    <a:pt x="5624" y="13984"/>
                    <a:pt x="5679" y="13990"/>
                    <a:pt x="5733" y="13990"/>
                  </a:cubicBezTo>
                  <a:cubicBezTo>
                    <a:pt x="6028" y="13990"/>
                    <a:pt x="6291" y="13802"/>
                    <a:pt x="6389" y="13509"/>
                  </a:cubicBezTo>
                  <a:cubicBezTo>
                    <a:pt x="6399" y="13478"/>
                    <a:pt x="6399" y="13446"/>
                    <a:pt x="6410" y="13415"/>
                  </a:cubicBezTo>
                  <a:cubicBezTo>
                    <a:pt x="6599" y="13551"/>
                    <a:pt x="6819" y="13656"/>
                    <a:pt x="7061" y="13740"/>
                  </a:cubicBezTo>
                  <a:lnTo>
                    <a:pt x="7071" y="13740"/>
                  </a:lnTo>
                  <a:cubicBezTo>
                    <a:pt x="7386" y="13847"/>
                    <a:pt x="7719" y="13900"/>
                    <a:pt x="8053" y="13900"/>
                  </a:cubicBezTo>
                  <a:cubicBezTo>
                    <a:pt x="8342" y="13900"/>
                    <a:pt x="8632" y="13860"/>
                    <a:pt x="8910" y="13782"/>
                  </a:cubicBezTo>
                  <a:cubicBezTo>
                    <a:pt x="9257" y="13688"/>
                    <a:pt x="9467" y="13341"/>
                    <a:pt x="9404" y="12994"/>
                  </a:cubicBezTo>
                  <a:cubicBezTo>
                    <a:pt x="9343" y="12661"/>
                    <a:pt x="9050" y="12415"/>
                    <a:pt x="8710" y="12415"/>
                  </a:cubicBezTo>
                  <a:cubicBezTo>
                    <a:pt x="8696" y="12415"/>
                    <a:pt x="8682" y="12415"/>
                    <a:pt x="8668" y="12416"/>
                  </a:cubicBezTo>
                  <a:cubicBezTo>
                    <a:pt x="8597" y="12422"/>
                    <a:pt x="8527" y="12425"/>
                    <a:pt x="8458" y="12425"/>
                  </a:cubicBezTo>
                  <a:cubicBezTo>
                    <a:pt x="8162" y="12425"/>
                    <a:pt x="7892" y="12369"/>
                    <a:pt x="7671" y="12259"/>
                  </a:cubicBezTo>
                  <a:lnTo>
                    <a:pt x="7660" y="12259"/>
                  </a:lnTo>
                  <a:cubicBezTo>
                    <a:pt x="7429" y="12154"/>
                    <a:pt x="7271" y="11986"/>
                    <a:pt x="7239" y="11818"/>
                  </a:cubicBezTo>
                  <a:cubicBezTo>
                    <a:pt x="7197" y="11597"/>
                    <a:pt x="7260" y="11313"/>
                    <a:pt x="7408" y="11019"/>
                  </a:cubicBezTo>
                  <a:lnTo>
                    <a:pt x="7418" y="11019"/>
                  </a:lnTo>
                  <a:cubicBezTo>
                    <a:pt x="7524" y="10788"/>
                    <a:pt x="7681" y="10557"/>
                    <a:pt x="7849" y="10305"/>
                  </a:cubicBezTo>
                  <a:cubicBezTo>
                    <a:pt x="7944" y="10179"/>
                    <a:pt x="8038" y="10042"/>
                    <a:pt x="8122" y="9894"/>
                  </a:cubicBezTo>
                  <a:cubicBezTo>
                    <a:pt x="8227" y="9737"/>
                    <a:pt x="8322" y="9569"/>
                    <a:pt x="8406" y="9390"/>
                  </a:cubicBezTo>
                  <a:cubicBezTo>
                    <a:pt x="8406" y="9548"/>
                    <a:pt x="8416" y="9705"/>
                    <a:pt x="8448" y="9852"/>
                  </a:cubicBezTo>
                  <a:cubicBezTo>
                    <a:pt x="8511" y="10116"/>
                    <a:pt x="8637" y="10357"/>
                    <a:pt x="8805" y="10546"/>
                  </a:cubicBezTo>
                  <a:cubicBezTo>
                    <a:pt x="8973" y="10746"/>
                    <a:pt x="9194" y="10893"/>
                    <a:pt x="9436" y="10987"/>
                  </a:cubicBezTo>
                  <a:cubicBezTo>
                    <a:pt x="9635" y="11061"/>
                    <a:pt x="9824" y="11092"/>
                    <a:pt x="9961" y="11113"/>
                  </a:cubicBezTo>
                  <a:cubicBezTo>
                    <a:pt x="10255" y="11155"/>
                    <a:pt x="10518" y="11176"/>
                    <a:pt x="10760" y="11187"/>
                  </a:cubicBezTo>
                  <a:lnTo>
                    <a:pt x="10770" y="11187"/>
                  </a:lnTo>
                  <a:cubicBezTo>
                    <a:pt x="10861" y="11191"/>
                    <a:pt x="10953" y="11192"/>
                    <a:pt x="11043" y="11192"/>
                  </a:cubicBezTo>
                  <a:cubicBezTo>
                    <a:pt x="11505" y="11192"/>
                    <a:pt x="11956" y="11147"/>
                    <a:pt x="12378" y="11050"/>
                  </a:cubicBezTo>
                  <a:cubicBezTo>
                    <a:pt x="12724" y="10977"/>
                    <a:pt x="12966" y="10651"/>
                    <a:pt x="12924" y="10294"/>
                  </a:cubicBezTo>
                  <a:cubicBezTo>
                    <a:pt x="12882" y="9947"/>
                    <a:pt x="12588" y="9684"/>
                    <a:pt x="12231" y="9684"/>
                  </a:cubicBezTo>
                  <a:cubicBezTo>
                    <a:pt x="11736" y="9684"/>
                    <a:pt x="11306" y="9653"/>
                    <a:pt x="10917" y="9600"/>
                  </a:cubicBezTo>
                  <a:cubicBezTo>
                    <a:pt x="10917" y="9590"/>
                    <a:pt x="10917" y="9590"/>
                    <a:pt x="10907" y="9590"/>
                  </a:cubicBezTo>
                  <a:cubicBezTo>
                    <a:pt x="10707" y="9569"/>
                    <a:pt x="10497" y="9527"/>
                    <a:pt x="10286" y="9474"/>
                  </a:cubicBezTo>
                  <a:lnTo>
                    <a:pt x="10286" y="9464"/>
                  </a:lnTo>
                  <a:cubicBezTo>
                    <a:pt x="10234" y="9453"/>
                    <a:pt x="10202" y="9443"/>
                    <a:pt x="10171" y="9443"/>
                  </a:cubicBezTo>
                  <a:lnTo>
                    <a:pt x="10171" y="9432"/>
                  </a:lnTo>
                  <a:cubicBezTo>
                    <a:pt x="10192" y="9348"/>
                    <a:pt x="10223" y="9264"/>
                    <a:pt x="10286" y="9180"/>
                  </a:cubicBezTo>
                  <a:lnTo>
                    <a:pt x="10297" y="9170"/>
                  </a:lnTo>
                  <a:cubicBezTo>
                    <a:pt x="10381" y="9065"/>
                    <a:pt x="10486" y="8939"/>
                    <a:pt x="10602" y="8823"/>
                  </a:cubicBezTo>
                  <a:cubicBezTo>
                    <a:pt x="10823" y="8592"/>
                    <a:pt x="11064" y="8329"/>
                    <a:pt x="11264" y="7982"/>
                  </a:cubicBezTo>
                  <a:lnTo>
                    <a:pt x="11264" y="7972"/>
                  </a:lnTo>
                  <a:cubicBezTo>
                    <a:pt x="11600" y="7373"/>
                    <a:pt x="11684" y="6616"/>
                    <a:pt x="11495" y="5913"/>
                  </a:cubicBezTo>
                  <a:cubicBezTo>
                    <a:pt x="11327" y="5282"/>
                    <a:pt x="11001" y="4725"/>
                    <a:pt x="10560" y="4284"/>
                  </a:cubicBezTo>
                  <a:cubicBezTo>
                    <a:pt x="10318" y="4043"/>
                    <a:pt x="10034" y="3822"/>
                    <a:pt x="9719" y="3622"/>
                  </a:cubicBezTo>
                  <a:cubicBezTo>
                    <a:pt x="9761" y="3527"/>
                    <a:pt x="9793" y="3422"/>
                    <a:pt x="9803" y="3317"/>
                  </a:cubicBezTo>
                  <a:cubicBezTo>
                    <a:pt x="9866" y="3013"/>
                    <a:pt x="9824" y="2687"/>
                    <a:pt x="9688" y="2414"/>
                  </a:cubicBezTo>
                  <a:cubicBezTo>
                    <a:pt x="9373" y="1773"/>
                    <a:pt x="8721" y="1542"/>
                    <a:pt x="8248" y="1384"/>
                  </a:cubicBezTo>
                  <a:cubicBezTo>
                    <a:pt x="8196" y="1363"/>
                    <a:pt x="8143" y="1342"/>
                    <a:pt x="8101" y="1332"/>
                  </a:cubicBezTo>
                  <a:cubicBezTo>
                    <a:pt x="7734" y="1206"/>
                    <a:pt x="7387" y="1017"/>
                    <a:pt x="7019" y="828"/>
                  </a:cubicBezTo>
                  <a:cubicBezTo>
                    <a:pt x="6756" y="691"/>
                    <a:pt x="6473" y="543"/>
                    <a:pt x="6189" y="417"/>
                  </a:cubicBezTo>
                  <a:cubicBezTo>
                    <a:pt x="5559" y="140"/>
                    <a:pt x="4965" y="0"/>
                    <a:pt x="44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767;p65">
              <a:extLst>
                <a:ext uri="{FF2B5EF4-FFF2-40B4-BE49-F238E27FC236}">
                  <a16:creationId xmlns:a16="http://schemas.microsoft.com/office/drawing/2014/main" id="{D34F9298-1F86-41CE-B576-054BE0A0992B}"/>
                </a:ext>
              </a:extLst>
            </p:cNvPr>
            <p:cNvSpPr/>
            <p:nvPr/>
          </p:nvSpPr>
          <p:spPr>
            <a:xfrm>
              <a:off x="2656325" y="1000375"/>
              <a:ext cx="91150" cy="196575"/>
            </a:xfrm>
            <a:custGeom>
              <a:avLst/>
              <a:gdLst/>
              <a:ahLst/>
              <a:cxnLst/>
              <a:rect l="l" t="t" r="r" b="b"/>
              <a:pathLst>
                <a:path w="3646" h="7863" extrusionOk="0">
                  <a:moveTo>
                    <a:pt x="1787" y="1"/>
                  </a:moveTo>
                  <a:lnTo>
                    <a:pt x="1787" y="1"/>
                  </a:lnTo>
                  <a:cubicBezTo>
                    <a:pt x="2228" y="232"/>
                    <a:pt x="2648" y="495"/>
                    <a:pt x="2942" y="873"/>
                  </a:cubicBezTo>
                  <a:cubicBezTo>
                    <a:pt x="3237" y="1230"/>
                    <a:pt x="3373" y="1724"/>
                    <a:pt x="3258" y="2134"/>
                  </a:cubicBezTo>
                  <a:cubicBezTo>
                    <a:pt x="3195" y="2333"/>
                    <a:pt x="3069" y="2512"/>
                    <a:pt x="2900" y="2659"/>
                  </a:cubicBezTo>
                  <a:cubicBezTo>
                    <a:pt x="2742" y="2816"/>
                    <a:pt x="2543" y="2942"/>
                    <a:pt x="2333" y="3069"/>
                  </a:cubicBezTo>
                  <a:cubicBezTo>
                    <a:pt x="1902" y="3332"/>
                    <a:pt x="1482" y="3647"/>
                    <a:pt x="1124" y="4025"/>
                  </a:cubicBezTo>
                  <a:cubicBezTo>
                    <a:pt x="778" y="4403"/>
                    <a:pt x="473" y="4834"/>
                    <a:pt x="284" y="5328"/>
                  </a:cubicBezTo>
                  <a:cubicBezTo>
                    <a:pt x="95" y="5800"/>
                    <a:pt x="1" y="6368"/>
                    <a:pt x="158" y="6893"/>
                  </a:cubicBezTo>
                  <a:cubicBezTo>
                    <a:pt x="190" y="7030"/>
                    <a:pt x="242" y="7156"/>
                    <a:pt x="316" y="7271"/>
                  </a:cubicBezTo>
                  <a:cubicBezTo>
                    <a:pt x="389" y="7397"/>
                    <a:pt x="484" y="7502"/>
                    <a:pt x="599" y="7586"/>
                  </a:cubicBezTo>
                  <a:cubicBezTo>
                    <a:pt x="820" y="7776"/>
                    <a:pt x="1093" y="7850"/>
                    <a:pt x="1356" y="7860"/>
                  </a:cubicBezTo>
                  <a:cubicBezTo>
                    <a:pt x="1395" y="7862"/>
                    <a:pt x="1435" y="7863"/>
                    <a:pt x="1473" y="7863"/>
                  </a:cubicBezTo>
                  <a:cubicBezTo>
                    <a:pt x="1641" y="7863"/>
                    <a:pt x="1801" y="7846"/>
                    <a:pt x="1955" y="7829"/>
                  </a:cubicBezTo>
                  <a:cubicBezTo>
                    <a:pt x="2116" y="7812"/>
                    <a:pt x="2271" y="7798"/>
                    <a:pt x="2426" y="7798"/>
                  </a:cubicBezTo>
                  <a:cubicBezTo>
                    <a:pt x="2565" y="7798"/>
                    <a:pt x="2704" y="7809"/>
                    <a:pt x="2847" y="7839"/>
                  </a:cubicBezTo>
                  <a:cubicBezTo>
                    <a:pt x="2732" y="7787"/>
                    <a:pt x="2606" y="7755"/>
                    <a:pt x="2480" y="7734"/>
                  </a:cubicBezTo>
                  <a:cubicBezTo>
                    <a:pt x="2354" y="7713"/>
                    <a:pt x="2228" y="7702"/>
                    <a:pt x="2112" y="7692"/>
                  </a:cubicBezTo>
                  <a:cubicBezTo>
                    <a:pt x="1860" y="7681"/>
                    <a:pt x="1608" y="7681"/>
                    <a:pt x="1377" y="7650"/>
                  </a:cubicBezTo>
                  <a:cubicBezTo>
                    <a:pt x="1145" y="7607"/>
                    <a:pt x="935" y="7523"/>
                    <a:pt x="778" y="7376"/>
                  </a:cubicBezTo>
                  <a:cubicBezTo>
                    <a:pt x="620" y="7229"/>
                    <a:pt x="526" y="7030"/>
                    <a:pt x="484" y="6809"/>
                  </a:cubicBezTo>
                  <a:cubicBezTo>
                    <a:pt x="431" y="6599"/>
                    <a:pt x="442" y="6368"/>
                    <a:pt x="463" y="6137"/>
                  </a:cubicBezTo>
                  <a:cubicBezTo>
                    <a:pt x="484" y="6031"/>
                    <a:pt x="515" y="5916"/>
                    <a:pt x="547" y="5811"/>
                  </a:cubicBezTo>
                  <a:lnTo>
                    <a:pt x="599" y="5643"/>
                  </a:lnTo>
                  <a:lnTo>
                    <a:pt x="662" y="5485"/>
                  </a:lnTo>
                  <a:cubicBezTo>
                    <a:pt x="851" y="5055"/>
                    <a:pt x="1124" y="4656"/>
                    <a:pt x="1450" y="4319"/>
                  </a:cubicBezTo>
                  <a:cubicBezTo>
                    <a:pt x="1766" y="3972"/>
                    <a:pt x="2144" y="3678"/>
                    <a:pt x="2553" y="3416"/>
                  </a:cubicBezTo>
                  <a:cubicBezTo>
                    <a:pt x="2763" y="3279"/>
                    <a:pt x="2974" y="3132"/>
                    <a:pt x="3174" y="2932"/>
                  </a:cubicBezTo>
                  <a:cubicBezTo>
                    <a:pt x="3363" y="2743"/>
                    <a:pt x="3520" y="2501"/>
                    <a:pt x="3583" y="2218"/>
                  </a:cubicBezTo>
                  <a:cubicBezTo>
                    <a:pt x="3646" y="1934"/>
                    <a:pt x="3615" y="1651"/>
                    <a:pt x="3520" y="1398"/>
                  </a:cubicBezTo>
                  <a:cubicBezTo>
                    <a:pt x="3436" y="1146"/>
                    <a:pt x="3289" y="915"/>
                    <a:pt x="3100" y="736"/>
                  </a:cubicBezTo>
                  <a:cubicBezTo>
                    <a:pt x="2732" y="358"/>
                    <a:pt x="2259" y="148"/>
                    <a:pt x="1787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768;p65">
              <a:extLst>
                <a:ext uri="{FF2B5EF4-FFF2-40B4-BE49-F238E27FC236}">
                  <a16:creationId xmlns:a16="http://schemas.microsoft.com/office/drawing/2014/main" id="{F288D60B-CDA3-4E20-9305-95FBC4737A43}"/>
                </a:ext>
              </a:extLst>
            </p:cNvPr>
            <p:cNvSpPr/>
            <p:nvPr/>
          </p:nvSpPr>
          <p:spPr>
            <a:xfrm>
              <a:off x="2738000" y="974900"/>
              <a:ext cx="64400" cy="219125"/>
            </a:xfrm>
            <a:custGeom>
              <a:avLst/>
              <a:gdLst/>
              <a:ahLst/>
              <a:cxnLst/>
              <a:rect l="l" t="t" r="r" b="b"/>
              <a:pathLst>
                <a:path w="2576" h="8765" extrusionOk="0">
                  <a:moveTo>
                    <a:pt x="169" y="1"/>
                  </a:moveTo>
                  <a:lnTo>
                    <a:pt x="169" y="1"/>
                  </a:lnTo>
                  <a:cubicBezTo>
                    <a:pt x="379" y="431"/>
                    <a:pt x="789" y="736"/>
                    <a:pt x="1072" y="1083"/>
                  </a:cubicBezTo>
                  <a:cubicBezTo>
                    <a:pt x="1146" y="1167"/>
                    <a:pt x="1209" y="1262"/>
                    <a:pt x="1272" y="1356"/>
                  </a:cubicBezTo>
                  <a:cubicBezTo>
                    <a:pt x="1336" y="1451"/>
                    <a:pt x="1388" y="1545"/>
                    <a:pt x="1430" y="1650"/>
                  </a:cubicBezTo>
                  <a:cubicBezTo>
                    <a:pt x="1483" y="1755"/>
                    <a:pt x="1514" y="1860"/>
                    <a:pt x="1546" y="1965"/>
                  </a:cubicBezTo>
                  <a:cubicBezTo>
                    <a:pt x="1577" y="2070"/>
                    <a:pt x="1609" y="2175"/>
                    <a:pt x="1619" y="2291"/>
                  </a:cubicBezTo>
                  <a:cubicBezTo>
                    <a:pt x="1693" y="2733"/>
                    <a:pt x="1661" y="3184"/>
                    <a:pt x="1556" y="3625"/>
                  </a:cubicBezTo>
                  <a:cubicBezTo>
                    <a:pt x="1504" y="3835"/>
                    <a:pt x="1430" y="4056"/>
                    <a:pt x="1346" y="4256"/>
                  </a:cubicBezTo>
                  <a:cubicBezTo>
                    <a:pt x="1251" y="4466"/>
                    <a:pt x="1146" y="4655"/>
                    <a:pt x="1020" y="4855"/>
                  </a:cubicBezTo>
                  <a:cubicBezTo>
                    <a:pt x="778" y="5243"/>
                    <a:pt x="484" y="5632"/>
                    <a:pt x="274" y="6084"/>
                  </a:cubicBezTo>
                  <a:cubicBezTo>
                    <a:pt x="169" y="6315"/>
                    <a:pt x="85" y="6557"/>
                    <a:pt x="54" y="6809"/>
                  </a:cubicBezTo>
                  <a:cubicBezTo>
                    <a:pt x="1" y="7061"/>
                    <a:pt x="12" y="7335"/>
                    <a:pt x="85" y="7587"/>
                  </a:cubicBezTo>
                  <a:cubicBezTo>
                    <a:pt x="159" y="7849"/>
                    <a:pt x="295" y="8080"/>
                    <a:pt x="484" y="8259"/>
                  </a:cubicBezTo>
                  <a:cubicBezTo>
                    <a:pt x="684" y="8437"/>
                    <a:pt x="904" y="8563"/>
                    <a:pt x="1135" y="8647"/>
                  </a:cubicBezTo>
                  <a:cubicBezTo>
                    <a:pt x="1391" y="8725"/>
                    <a:pt x="1652" y="8765"/>
                    <a:pt x="1908" y="8765"/>
                  </a:cubicBezTo>
                  <a:cubicBezTo>
                    <a:pt x="2137" y="8765"/>
                    <a:pt x="2362" y="8733"/>
                    <a:pt x="2575" y="8669"/>
                  </a:cubicBezTo>
                  <a:lnTo>
                    <a:pt x="2575" y="8669"/>
                  </a:lnTo>
                  <a:cubicBezTo>
                    <a:pt x="2489" y="8676"/>
                    <a:pt x="2403" y="8680"/>
                    <a:pt x="2317" y="8680"/>
                  </a:cubicBezTo>
                  <a:cubicBezTo>
                    <a:pt x="1932" y="8680"/>
                    <a:pt x="1555" y="8603"/>
                    <a:pt x="1220" y="8448"/>
                  </a:cubicBezTo>
                  <a:cubicBezTo>
                    <a:pt x="810" y="8259"/>
                    <a:pt x="495" y="7923"/>
                    <a:pt x="411" y="7503"/>
                  </a:cubicBezTo>
                  <a:cubicBezTo>
                    <a:pt x="337" y="7092"/>
                    <a:pt x="442" y="6651"/>
                    <a:pt x="642" y="6263"/>
                  </a:cubicBezTo>
                  <a:cubicBezTo>
                    <a:pt x="841" y="5864"/>
                    <a:pt x="1125" y="5495"/>
                    <a:pt x="1388" y="5086"/>
                  </a:cubicBezTo>
                  <a:cubicBezTo>
                    <a:pt x="1924" y="4256"/>
                    <a:pt x="2176" y="3205"/>
                    <a:pt x="1955" y="2228"/>
                  </a:cubicBezTo>
                  <a:cubicBezTo>
                    <a:pt x="1892" y="1986"/>
                    <a:pt x="1808" y="1745"/>
                    <a:pt x="1682" y="1524"/>
                  </a:cubicBezTo>
                  <a:cubicBezTo>
                    <a:pt x="1630" y="1419"/>
                    <a:pt x="1556" y="1314"/>
                    <a:pt x="1483" y="1209"/>
                  </a:cubicBezTo>
                  <a:cubicBezTo>
                    <a:pt x="1399" y="1115"/>
                    <a:pt x="1325" y="1020"/>
                    <a:pt x="1230" y="936"/>
                  </a:cubicBezTo>
                  <a:cubicBezTo>
                    <a:pt x="873" y="610"/>
                    <a:pt x="453" y="379"/>
                    <a:pt x="169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769;p65">
              <a:extLst>
                <a:ext uri="{FF2B5EF4-FFF2-40B4-BE49-F238E27FC236}">
                  <a16:creationId xmlns:a16="http://schemas.microsoft.com/office/drawing/2014/main" id="{C59C138A-733C-4F0E-A737-86AB23AD53B4}"/>
                </a:ext>
              </a:extLst>
            </p:cNvPr>
            <p:cNvSpPr/>
            <p:nvPr/>
          </p:nvSpPr>
          <p:spPr>
            <a:xfrm>
              <a:off x="2771625" y="949700"/>
              <a:ext cx="118500" cy="176675"/>
            </a:xfrm>
            <a:custGeom>
              <a:avLst/>
              <a:gdLst/>
              <a:ahLst/>
              <a:cxnLst/>
              <a:rect l="l" t="t" r="r" b="b"/>
              <a:pathLst>
                <a:path w="4740" h="7067" extrusionOk="0">
                  <a:moveTo>
                    <a:pt x="1" y="0"/>
                  </a:moveTo>
                  <a:lnTo>
                    <a:pt x="1" y="0"/>
                  </a:lnTo>
                  <a:cubicBezTo>
                    <a:pt x="841" y="452"/>
                    <a:pt x="1724" y="883"/>
                    <a:pt x="2333" y="1576"/>
                  </a:cubicBezTo>
                  <a:cubicBezTo>
                    <a:pt x="2627" y="1912"/>
                    <a:pt x="2837" y="2322"/>
                    <a:pt x="2932" y="2753"/>
                  </a:cubicBezTo>
                  <a:cubicBezTo>
                    <a:pt x="3027" y="3173"/>
                    <a:pt x="2995" y="3625"/>
                    <a:pt x="2785" y="3993"/>
                  </a:cubicBezTo>
                  <a:cubicBezTo>
                    <a:pt x="2585" y="4360"/>
                    <a:pt x="2207" y="4665"/>
                    <a:pt x="1913" y="5085"/>
                  </a:cubicBezTo>
                  <a:cubicBezTo>
                    <a:pt x="1756" y="5306"/>
                    <a:pt x="1651" y="5569"/>
                    <a:pt x="1619" y="5842"/>
                  </a:cubicBezTo>
                  <a:cubicBezTo>
                    <a:pt x="1598" y="5978"/>
                    <a:pt x="1609" y="6115"/>
                    <a:pt x="1640" y="6262"/>
                  </a:cubicBezTo>
                  <a:cubicBezTo>
                    <a:pt x="1672" y="6398"/>
                    <a:pt x="1735" y="6545"/>
                    <a:pt x="1840" y="6651"/>
                  </a:cubicBezTo>
                  <a:cubicBezTo>
                    <a:pt x="1934" y="6767"/>
                    <a:pt x="2060" y="6851"/>
                    <a:pt x="2197" y="6903"/>
                  </a:cubicBezTo>
                  <a:cubicBezTo>
                    <a:pt x="2323" y="6945"/>
                    <a:pt x="2449" y="6977"/>
                    <a:pt x="2575" y="6987"/>
                  </a:cubicBezTo>
                  <a:cubicBezTo>
                    <a:pt x="2816" y="7029"/>
                    <a:pt x="3058" y="7050"/>
                    <a:pt x="3300" y="7061"/>
                  </a:cubicBezTo>
                  <a:cubicBezTo>
                    <a:pt x="3381" y="7064"/>
                    <a:pt x="3463" y="7066"/>
                    <a:pt x="3545" y="7066"/>
                  </a:cubicBezTo>
                  <a:cubicBezTo>
                    <a:pt x="3946" y="7066"/>
                    <a:pt x="4346" y="7024"/>
                    <a:pt x="4740" y="6945"/>
                  </a:cubicBezTo>
                  <a:cubicBezTo>
                    <a:pt x="4256" y="6945"/>
                    <a:pt x="3783" y="6924"/>
                    <a:pt x="3321" y="6851"/>
                  </a:cubicBezTo>
                  <a:cubicBezTo>
                    <a:pt x="3090" y="6819"/>
                    <a:pt x="2858" y="6767"/>
                    <a:pt x="2627" y="6714"/>
                  </a:cubicBezTo>
                  <a:cubicBezTo>
                    <a:pt x="2396" y="6651"/>
                    <a:pt x="2197" y="6588"/>
                    <a:pt x="2092" y="6440"/>
                  </a:cubicBezTo>
                  <a:cubicBezTo>
                    <a:pt x="1987" y="6293"/>
                    <a:pt x="1966" y="6094"/>
                    <a:pt x="1997" y="5894"/>
                  </a:cubicBezTo>
                  <a:cubicBezTo>
                    <a:pt x="2029" y="5695"/>
                    <a:pt x="2113" y="5495"/>
                    <a:pt x="2239" y="5327"/>
                  </a:cubicBezTo>
                  <a:cubicBezTo>
                    <a:pt x="2501" y="4969"/>
                    <a:pt x="2900" y="4675"/>
                    <a:pt x="3164" y="4203"/>
                  </a:cubicBezTo>
                  <a:cubicBezTo>
                    <a:pt x="3437" y="3720"/>
                    <a:pt x="3468" y="3152"/>
                    <a:pt x="3332" y="2658"/>
                  </a:cubicBezTo>
                  <a:cubicBezTo>
                    <a:pt x="3206" y="2154"/>
                    <a:pt x="2942" y="1702"/>
                    <a:pt x="2575" y="1334"/>
                  </a:cubicBezTo>
                  <a:cubicBezTo>
                    <a:pt x="2218" y="988"/>
                    <a:pt x="1798" y="715"/>
                    <a:pt x="1356" y="515"/>
                  </a:cubicBezTo>
                  <a:cubicBezTo>
                    <a:pt x="915" y="304"/>
                    <a:pt x="463" y="147"/>
                    <a:pt x="1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770;p65">
              <a:extLst>
                <a:ext uri="{FF2B5EF4-FFF2-40B4-BE49-F238E27FC236}">
                  <a16:creationId xmlns:a16="http://schemas.microsoft.com/office/drawing/2014/main" id="{24A815F3-E39E-4C3E-AAB9-C218C9A23576}"/>
                </a:ext>
              </a:extLst>
            </p:cNvPr>
            <p:cNvSpPr/>
            <p:nvPr/>
          </p:nvSpPr>
          <p:spPr>
            <a:xfrm>
              <a:off x="2602225" y="1012200"/>
              <a:ext cx="74875" cy="142650"/>
            </a:xfrm>
            <a:custGeom>
              <a:avLst/>
              <a:gdLst/>
              <a:ahLst/>
              <a:cxnLst/>
              <a:rect l="l" t="t" r="r" b="b"/>
              <a:pathLst>
                <a:path w="2995" h="5706" extrusionOk="0">
                  <a:moveTo>
                    <a:pt x="2270" y="1"/>
                  </a:moveTo>
                  <a:lnTo>
                    <a:pt x="2270" y="1"/>
                  </a:lnTo>
                  <a:cubicBezTo>
                    <a:pt x="2406" y="253"/>
                    <a:pt x="2543" y="505"/>
                    <a:pt x="2616" y="767"/>
                  </a:cubicBezTo>
                  <a:cubicBezTo>
                    <a:pt x="2700" y="1030"/>
                    <a:pt x="2700" y="1293"/>
                    <a:pt x="2627" y="1535"/>
                  </a:cubicBezTo>
                  <a:cubicBezTo>
                    <a:pt x="2553" y="1766"/>
                    <a:pt x="2406" y="1986"/>
                    <a:pt x="2228" y="2186"/>
                  </a:cubicBezTo>
                  <a:cubicBezTo>
                    <a:pt x="2049" y="2375"/>
                    <a:pt x="1838" y="2543"/>
                    <a:pt x="1607" y="2712"/>
                  </a:cubicBezTo>
                  <a:cubicBezTo>
                    <a:pt x="1387" y="2890"/>
                    <a:pt x="1145" y="3048"/>
                    <a:pt x="925" y="3258"/>
                  </a:cubicBezTo>
                  <a:cubicBezTo>
                    <a:pt x="704" y="3457"/>
                    <a:pt x="494" y="3688"/>
                    <a:pt x="346" y="3972"/>
                  </a:cubicBezTo>
                  <a:cubicBezTo>
                    <a:pt x="63" y="4508"/>
                    <a:pt x="0" y="5159"/>
                    <a:pt x="189" y="5706"/>
                  </a:cubicBezTo>
                  <a:cubicBezTo>
                    <a:pt x="178" y="5128"/>
                    <a:pt x="346" y="4582"/>
                    <a:pt x="641" y="4140"/>
                  </a:cubicBezTo>
                  <a:cubicBezTo>
                    <a:pt x="935" y="3699"/>
                    <a:pt x="1397" y="3405"/>
                    <a:pt x="1870" y="3058"/>
                  </a:cubicBezTo>
                  <a:cubicBezTo>
                    <a:pt x="2102" y="2890"/>
                    <a:pt x="2343" y="2691"/>
                    <a:pt x="2532" y="2448"/>
                  </a:cubicBezTo>
                  <a:cubicBezTo>
                    <a:pt x="2732" y="2217"/>
                    <a:pt x="2900" y="1934"/>
                    <a:pt x="2952" y="1608"/>
                  </a:cubicBezTo>
                  <a:cubicBezTo>
                    <a:pt x="2984" y="1451"/>
                    <a:pt x="2994" y="1283"/>
                    <a:pt x="2963" y="1136"/>
                  </a:cubicBezTo>
                  <a:cubicBezTo>
                    <a:pt x="2931" y="978"/>
                    <a:pt x="2879" y="830"/>
                    <a:pt x="2816" y="694"/>
                  </a:cubicBezTo>
                  <a:cubicBezTo>
                    <a:pt x="2669" y="421"/>
                    <a:pt x="2480" y="200"/>
                    <a:pt x="2270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771;p65">
              <a:extLst>
                <a:ext uri="{FF2B5EF4-FFF2-40B4-BE49-F238E27FC236}">
                  <a16:creationId xmlns:a16="http://schemas.microsoft.com/office/drawing/2014/main" id="{A36261A5-769E-4155-9FE6-426E4241955E}"/>
                </a:ext>
              </a:extLst>
            </p:cNvPr>
            <p:cNvSpPr/>
            <p:nvPr/>
          </p:nvSpPr>
          <p:spPr>
            <a:xfrm>
              <a:off x="2626125" y="881175"/>
              <a:ext cx="188350" cy="169850"/>
            </a:xfrm>
            <a:custGeom>
              <a:avLst/>
              <a:gdLst/>
              <a:ahLst/>
              <a:cxnLst/>
              <a:rect l="l" t="t" r="r" b="b"/>
              <a:pathLst>
                <a:path w="7534" h="6794" extrusionOk="0">
                  <a:moveTo>
                    <a:pt x="2739" y="0"/>
                  </a:moveTo>
                  <a:cubicBezTo>
                    <a:pt x="2535" y="0"/>
                    <a:pt x="2332" y="26"/>
                    <a:pt x="2133" y="83"/>
                  </a:cubicBezTo>
                  <a:cubicBezTo>
                    <a:pt x="1156" y="367"/>
                    <a:pt x="515" y="1396"/>
                    <a:pt x="431" y="2415"/>
                  </a:cubicBezTo>
                  <a:cubicBezTo>
                    <a:pt x="336" y="3508"/>
                    <a:pt x="746" y="4706"/>
                    <a:pt x="231" y="5672"/>
                  </a:cubicBezTo>
                  <a:cubicBezTo>
                    <a:pt x="137" y="5840"/>
                    <a:pt x="21" y="5998"/>
                    <a:pt x="11" y="6187"/>
                  </a:cubicBezTo>
                  <a:cubicBezTo>
                    <a:pt x="0" y="6525"/>
                    <a:pt x="348" y="6778"/>
                    <a:pt x="679" y="6778"/>
                  </a:cubicBezTo>
                  <a:cubicBezTo>
                    <a:pt x="698" y="6778"/>
                    <a:pt x="717" y="6777"/>
                    <a:pt x="735" y="6776"/>
                  </a:cubicBezTo>
                  <a:cubicBezTo>
                    <a:pt x="1093" y="6744"/>
                    <a:pt x="1387" y="6513"/>
                    <a:pt x="1629" y="6250"/>
                  </a:cubicBezTo>
                  <a:cubicBezTo>
                    <a:pt x="1782" y="6576"/>
                    <a:pt x="2139" y="6793"/>
                    <a:pt x="2497" y="6793"/>
                  </a:cubicBezTo>
                  <a:cubicBezTo>
                    <a:pt x="2554" y="6793"/>
                    <a:pt x="2612" y="6787"/>
                    <a:pt x="2669" y="6776"/>
                  </a:cubicBezTo>
                  <a:cubicBezTo>
                    <a:pt x="3079" y="6702"/>
                    <a:pt x="3415" y="6314"/>
                    <a:pt x="3425" y="5893"/>
                  </a:cubicBezTo>
                  <a:cubicBezTo>
                    <a:pt x="3600" y="6048"/>
                    <a:pt x="3831" y="6129"/>
                    <a:pt x="4063" y="6129"/>
                  </a:cubicBezTo>
                  <a:cubicBezTo>
                    <a:pt x="4193" y="6129"/>
                    <a:pt x="4324" y="6103"/>
                    <a:pt x="4445" y="6050"/>
                  </a:cubicBezTo>
                  <a:cubicBezTo>
                    <a:pt x="4770" y="5914"/>
                    <a:pt x="5012" y="5578"/>
                    <a:pt x="5033" y="5210"/>
                  </a:cubicBezTo>
                  <a:cubicBezTo>
                    <a:pt x="5043" y="5116"/>
                    <a:pt x="5033" y="5011"/>
                    <a:pt x="5106" y="4948"/>
                  </a:cubicBezTo>
                  <a:cubicBezTo>
                    <a:pt x="5144" y="4914"/>
                    <a:pt x="5189" y="4902"/>
                    <a:pt x="5236" y="4902"/>
                  </a:cubicBezTo>
                  <a:cubicBezTo>
                    <a:pt x="5305" y="4902"/>
                    <a:pt x="5379" y="4928"/>
                    <a:pt x="5442" y="4948"/>
                  </a:cubicBezTo>
                  <a:cubicBezTo>
                    <a:pt x="5542" y="4977"/>
                    <a:pt x="5644" y="4991"/>
                    <a:pt x="5747" y="4991"/>
                  </a:cubicBezTo>
                  <a:cubicBezTo>
                    <a:pt x="6162" y="4991"/>
                    <a:pt x="6573" y="4761"/>
                    <a:pt x="6766" y="4390"/>
                  </a:cubicBezTo>
                  <a:cubicBezTo>
                    <a:pt x="6982" y="4003"/>
                    <a:pt x="6921" y="3484"/>
                    <a:pt x="6647" y="3139"/>
                  </a:cubicBezTo>
                  <a:lnTo>
                    <a:pt x="6647" y="3139"/>
                  </a:lnTo>
                  <a:cubicBezTo>
                    <a:pt x="6657" y="3139"/>
                    <a:pt x="6667" y="3139"/>
                    <a:pt x="6677" y="3139"/>
                  </a:cubicBezTo>
                  <a:cubicBezTo>
                    <a:pt x="6881" y="3139"/>
                    <a:pt x="7085" y="3067"/>
                    <a:pt x="7228" y="2930"/>
                  </a:cubicBezTo>
                  <a:cubicBezTo>
                    <a:pt x="7460" y="2699"/>
                    <a:pt x="7534" y="2321"/>
                    <a:pt x="7387" y="2027"/>
                  </a:cubicBezTo>
                  <a:cubicBezTo>
                    <a:pt x="7176" y="1596"/>
                    <a:pt x="6651" y="1459"/>
                    <a:pt x="6189" y="1291"/>
                  </a:cubicBezTo>
                  <a:cubicBezTo>
                    <a:pt x="5516" y="1049"/>
                    <a:pt x="4896" y="661"/>
                    <a:pt x="4234" y="367"/>
                  </a:cubicBezTo>
                  <a:cubicBezTo>
                    <a:pt x="3762" y="157"/>
                    <a:pt x="3247" y="0"/>
                    <a:pt x="2739" y="0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772;p65">
              <a:extLst>
                <a:ext uri="{FF2B5EF4-FFF2-40B4-BE49-F238E27FC236}">
                  <a16:creationId xmlns:a16="http://schemas.microsoft.com/office/drawing/2014/main" id="{93560615-9454-474D-B207-67BDCBF8B78A}"/>
                </a:ext>
              </a:extLst>
            </p:cNvPr>
            <p:cNvSpPr/>
            <p:nvPr/>
          </p:nvSpPr>
          <p:spPr>
            <a:xfrm>
              <a:off x="2703600" y="951525"/>
              <a:ext cx="32850" cy="21875"/>
            </a:xfrm>
            <a:custGeom>
              <a:avLst/>
              <a:gdLst/>
              <a:ahLst/>
              <a:cxnLst/>
              <a:rect l="l" t="t" r="r" b="b"/>
              <a:pathLst>
                <a:path w="1314" h="875" extrusionOk="0">
                  <a:moveTo>
                    <a:pt x="1283" y="0"/>
                  </a:moveTo>
                  <a:cubicBezTo>
                    <a:pt x="1272" y="158"/>
                    <a:pt x="1209" y="284"/>
                    <a:pt x="1135" y="400"/>
                  </a:cubicBezTo>
                  <a:cubicBezTo>
                    <a:pt x="1051" y="516"/>
                    <a:pt x="946" y="600"/>
                    <a:pt x="820" y="673"/>
                  </a:cubicBezTo>
                  <a:cubicBezTo>
                    <a:pt x="704" y="736"/>
                    <a:pt x="568" y="778"/>
                    <a:pt x="421" y="789"/>
                  </a:cubicBezTo>
                  <a:cubicBezTo>
                    <a:pt x="376" y="796"/>
                    <a:pt x="329" y="799"/>
                    <a:pt x="283" y="799"/>
                  </a:cubicBezTo>
                  <a:cubicBezTo>
                    <a:pt x="188" y="799"/>
                    <a:pt x="92" y="785"/>
                    <a:pt x="1" y="757"/>
                  </a:cubicBezTo>
                  <a:lnTo>
                    <a:pt x="1" y="757"/>
                  </a:lnTo>
                  <a:cubicBezTo>
                    <a:pt x="115" y="833"/>
                    <a:pt x="245" y="874"/>
                    <a:pt x="385" y="874"/>
                  </a:cubicBezTo>
                  <a:cubicBezTo>
                    <a:pt x="401" y="874"/>
                    <a:pt x="416" y="874"/>
                    <a:pt x="431" y="873"/>
                  </a:cubicBezTo>
                  <a:cubicBezTo>
                    <a:pt x="578" y="873"/>
                    <a:pt x="736" y="841"/>
                    <a:pt x="872" y="768"/>
                  </a:cubicBezTo>
                  <a:cubicBezTo>
                    <a:pt x="1009" y="694"/>
                    <a:pt x="1125" y="579"/>
                    <a:pt x="1199" y="442"/>
                  </a:cubicBezTo>
                  <a:cubicBezTo>
                    <a:pt x="1283" y="316"/>
                    <a:pt x="1314" y="147"/>
                    <a:pt x="1283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773;p65">
              <a:extLst>
                <a:ext uri="{FF2B5EF4-FFF2-40B4-BE49-F238E27FC236}">
                  <a16:creationId xmlns:a16="http://schemas.microsoft.com/office/drawing/2014/main" id="{7A725B6F-44A3-44D6-80EA-736313BFB593}"/>
                </a:ext>
              </a:extLst>
            </p:cNvPr>
            <p:cNvSpPr/>
            <p:nvPr/>
          </p:nvSpPr>
          <p:spPr>
            <a:xfrm>
              <a:off x="2654225" y="935750"/>
              <a:ext cx="43625" cy="25250"/>
            </a:xfrm>
            <a:custGeom>
              <a:avLst/>
              <a:gdLst/>
              <a:ahLst/>
              <a:cxnLst/>
              <a:rect l="l" t="t" r="r" b="b"/>
              <a:pathLst>
                <a:path w="1745" h="1010" extrusionOk="0">
                  <a:moveTo>
                    <a:pt x="872" y="1"/>
                  </a:moveTo>
                  <a:cubicBezTo>
                    <a:pt x="599" y="1"/>
                    <a:pt x="379" y="169"/>
                    <a:pt x="242" y="358"/>
                  </a:cubicBezTo>
                  <a:cubicBezTo>
                    <a:pt x="106" y="558"/>
                    <a:pt x="43" y="789"/>
                    <a:pt x="1" y="1010"/>
                  </a:cubicBezTo>
                  <a:cubicBezTo>
                    <a:pt x="127" y="810"/>
                    <a:pt x="232" y="621"/>
                    <a:pt x="368" y="463"/>
                  </a:cubicBezTo>
                  <a:cubicBezTo>
                    <a:pt x="508" y="323"/>
                    <a:pt x="677" y="221"/>
                    <a:pt x="847" y="221"/>
                  </a:cubicBezTo>
                  <a:cubicBezTo>
                    <a:pt x="855" y="221"/>
                    <a:pt x="864" y="221"/>
                    <a:pt x="872" y="222"/>
                  </a:cubicBezTo>
                  <a:cubicBezTo>
                    <a:pt x="1051" y="222"/>
                    <a:pt x="1240" y="327"/>
                    <a:pt x="1376" y="474"/>
                  </a:cubicBezTo>
                  <a:cubicBezTo>
                    <a:pt x="1524" y="621"/>
                    <a:pt x="1629" y="820"/>
                    <a:pt x="1745" y="1010"/>
                  </a:cubicBezTo>
                  <a:cubicBezTo>
                    <a:pt x="1713" y="789"/>
                    <a:pt x="1650" y="568"/>
                    <a:pt x="1513" y="369"/>
                  </a:cubicBezTo>
                  <a:cubicBezTo>
                    <a:pt x="1366" y="169"/>
                    <a:pt x="1145" y="12"/>
                    <a:pt x="872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74;p65">
              <a:extLst>
                <a:ext uri="{FF2B5EF4-FFF2-40B4-BE49-F238E27FC236}">
                  <a16:creationId xmlns:a16="http://schemas.microsoft.com/office/drawing/2014/main" id="{BC0B623F-E729-41E8-888C-E0F3C2D6A3A4}"/>
                </a:ext>
              </a:extLst>
            </p:cNvPr>
            <p:cNvSpPr/>
            <p:nvPr/>
          </p:nvSpPr>
          <p:spPr>
            <a:xfrm>
              <a:off x="2720950" y="905350"/>
              <a:ext cx="39675" cy="37550"/>
            </a:xfrm>
            <a:custGeom>
              <a:avLst/>
              <a:gdLst/>
              <a:ahLst/>
              <a:cxnLst/>
              <a:rect l="l" t="t" r="r" b="b"/>
              <a:pathLst>
                <a:path w="1587" h="1502" extrusionOk="0">
                  <a:moveTo>
                    <a:pt x="743" y="1"/>
                  </a:moveTo>
                  <a:cubicBezTo>
                    <a:pt x="579" y="1"/>
                    <a:pt x="410" y="50"/>
                    <a:pt x="273" y="166"/>
                  </a:cubicBezTo>
                  <a:cubicBezTo>
                    <a:pt x="73" y="345"/>
                    <a:pt x="0" y="608"/>
                    <a:pt x="21" y="850"/>
                  </a:cubicBezTo>
                  <a:cubicBezTo>
                    <a:pt x="42" y="1091"/>
                    <a:pt x="136" y="1301"/>
                    <a:pt x="241" y="1501"/>
                  </a:cubicBezTo>
                  <a:cubicBezTo>
                    <a:pt x="220" y="1270"/>
                    <a:pt x="178" y="1049"/>
                    <a:pt x="189" y="850"/>
                  </a:cubicBezTo>
                  <a:cubicBezTo>
                    <a:pt x="210" y="650"/>
                    <a:pt x="283" y="450"/>
                    <a:pt x="420" y="334"/>
                  </a:cubicBezTo>
                  <a:cubicBezTo>
                    <a:pt x="525" y="238"/>
                    <a:pt x="672" y="197"/>
                    <a:pt x="825" y="197"/>
                  </a:cubicBezTo>
                  <a:cubicBezTo>
                    <a:pt x="872" y="197"/>
                    <a:pt x="920" y="201"/>
                    <a:pt x="967" y="208"/>
                  </a:cubicBezTo>
                  <a:cubicBezTo>
                    <a:pt x="1166" y="229"/>
                    <a:pt x="1376" y="313"/>
                    <a:pt x="1586" y="387"/>
                  </a:cubicBezTo>
                  <a:cubicBezTo>
                    <a:pt x="1418" y="240"/>
                    <a:pt x="1229" y="103"/>
                    <a:pt x="998" y="40"/>
                  </a:cubicBezTo>
                  <a:cubicBezTo>
                    <a:pt x="918" y="15"/>
                    <a:pt x="831" y="1"/>
                    <a:pt x="743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775;p65">
              <a:extLst>
                <a:ext uri="{FF2B5EF4-FFF2-40B4-BE49-F238E27FC236}">
                  <a16:creationId xmlns:a16="http://schemas.microsoft.com/office/drawing/2014/main" id="{F638FAF7-BB01-4A6D-8021-0D2CB7C4622E}"/>
                </a:ext>
              </a:extLst>
            </p:cNvPr>
            <p:cNvSpPr/>
            <p:nvPr/>
          </p:nvSpPr>
          <p:spPr>
            <a:xfrm>
              <a:off x="2741950" y="961775"/>
              <a:ext cx="58350" cy="68050"/>
            </a:xfrm>
            <a:custGeom>
              <a:avLst/>
              <a:gdLst/>
              <a:ahLst/>
              <a:cxnLst/>
              <a:rect l="l" t="t" r="r" b="b"/>
              <a:pathLst>
                <a:path w="2334" h="2722" extrusionOk="0">
                  <a:moveTo>
                    <a:pt x="2070" y="1"/>
                  </a:moveTo>
                  <a:cubicBezTo>
                    <a:pt x="2291" y="337"/>
                    <a:pt x="2333" y="809"/>
                    <a:pt x="2133" y="1166"/>
                  </a:cubicBezTo>
                  <a:cubicBezTo>
                    <a:pt x="2333" y="809"/>
                    <a:pt x="2291" y="337"/>
                    <a:pt x="2081" y="1"/>
                  </a:cubicBezTo>
                  <a:close/>
                  <a:moveTo>
                    <a:pt x="400" y="1986"/>
                  </a:moveTo>
                  <a:cubicBezTo>
                    <a:pt x="379" y="2280"/>
                    <a:pt x="232" y="2553"/>
                    <a:pt x="1" y="2721"/>
                  </a:cubicBezTo>
                  <a:cubicBezTo>
                    <a:pt x="232" y="2553"/>
                    <a:pt x="389" y="2280"/>
                    <a:pt x="400" y="1986"/>
                  </a:cubicBezTo>
                  <a:close/>
                </a:path>
              </a:pathLst>
            </a:custGeom>
            <a:solidFill>
              <a:srgbClr val="F4F5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776;p65">
              <a:extLst>
                <a:ext uri="{FF2B5EF4-FFF2-40B4-BE49-F238E27FC236}">
                  <a16:creationId xmlns:a16="http://schemas.microsoft.com/office/drawing/2014/main" id="{3DC8023B-7720-4A09-949E-63DB1262E455}"/>
                </a:ext>
              </a:extLst>
            </p:cNvPr>
            <p:cNvSpPr/>
            <p:nvPr/>
          </p:nvSpPr>
          <p:spPr>
            <a:xfrm>
              <a:off x="2738525" y="1029800"/>
              <a:ext cx="3450" cy="2125"/>
            </a:xfrm>
            <a:custGeom>
              <a:avLst/>
              <a:gdLst/>
              <a:ahLst/>
              <a:cxnLst/>
              <a:rect l="l" t="t" r="r" b="b"/>
              <a:pathLst>
                <a:path w="138" h="85" extrusionOk="0">
                  <a:moveTo>
                    <a:pt x="138" y="0"/>
                  </a:moveTo>
                  <a:cubicBezTo>
                    <a:pt x="96" y="32"/>
                    <a:pt x="43" y="63"/>
                    <a:pt x="1" y="84"/>
                  </a:cubicBezTo>
                  <a:cubicBezTo>
                    <a:pt x="43" y="63"/>
                    <a:pt x="96" y="32"/>
                    <a:pt x="138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777;p65">
              <a:extLst>
                <a:ext uri="{FF2B5EF4-FFF2-40B4-BE49-F238E27FC236}">
                  <a16:creationId xmlns:a16="http://schemas.microsoft.com/office/drawing/2014/main" id="{67D3EFB8-48DA-4196-885C-46A38F12B2F3}"/>
                </a:ext>
              </a:extLst>
            </p:cNvPr>
            <p:cNvSpPr/>
            <p:nvPr/>
          </p:nvSpPr>
          <p:spPr>
            <a:xfrm>
              <a:off x="2774000" y="1005375"/>
              <a:ext cx="1075" cy="275"/>
            </a:xfrm>
            <a:custGeom>
              <a:avLst/>
              <a:gdLst/>
              <a:ahLst/>
              <a:cxnLst/>
              <a:rect l="l" t="t" r="r" b="b"/>
              <a:pathLst>
                <a:path w="43" h="11" extrusionOk="0">
                  <a:moveTo>
                    <a:pt x="1" y="11"/>
                  </a:moveTo>
                  <a:lnTo>
                    <a:pt x="1" y="11"/>
                  </a:lnTo>
                  <a:lnTo>
                    <a:pt x="1" y="11"/>
                  </a:lnTo>
                  <a:close/>
                  <a:moveTo>
                    <a:pt x="43" y="1"/>
                  </a:moveTo>
                  <a:cubicBezTo>
                    <a:pt x="32" y="1"/>
                    <a:pt x="22" y="1"/>
                    <a:pt x="1" y="11"/>
                  </a:cubicBezTo>
                  <a:cubicBezTo>
                    <a:pt x="22" y="1"/>
                    <a:pt x="32" y="1"/>
                    <a:pt x="43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778;p65">
              <a:extLst>
                <a:ext uri="{FF2B5EF4-FFF2-40B4-BE49-F238E27FC236}">
                  <a16:creationId xmlns:a16="http://schemas.microsoft.com/office/drawing/2014/main" id="{47FC26CF-9FCB-430E-9D51-2910E5FA63B8}"/>
                </a:ext>
              </a:extLst>
            </p:cNvPr>
            <p:cNvSpPr/>
            <p:nvPr/>
          </p:nvSpPr>
          <p:spPr>
            <a:xfrm>
              <a:off x="2792400" y="959675"/>
              <a:ext cx="1600" cy="2125"/>
            </a:xfrm>
            <a:custGeom>
              <a:avLst/>
              <a:gdLst/>
              <a:ahLst/>
              <a:cxnLst/>
              <a:rect l="l" t="t" r="r" b="b"/>
              <a:pathLst>
                <a:path w="64" h="85" extrusionOk="0">
                  <a:moveTo>
                    <a:pt x="0" y="0"/>
                  </a:moveTo>
                  <a:cubicBezTo>
                    <a:pt x="12" y="18"/>
                    <a:pt x="24" y="32"/>
                    <a:pt x="35" y="47"/>
                  </a:cubicBezTo>
                  <a:lnTo>
                    <a:pt x="35" y="47"/>
                  </a:lnTo>
                  <a:cubicBezTo>
                    <a:pt x="25" y="29"/>
                    <a:pt x="13" y="13"/>
                    <a:pt x="0" y="0"/>
                  </a:cubicBezTo>
                  <a:close/>
                  <a:moveTo>
                    <a:pt x="35" y="47"/>
                  </a:moveTo>
                  <a:cubicBezTo>
                    <a:pt x="42" y="59"/>
                    <a:pt x="48" y="72"/>
                    <a:pt x="52" y="85"/>
                  </a:cubicBezTo>
                  <a:lnTo>
                    <a:pt x="63" y="85"/>
                  </a:lnTo>
                  <a:cubicBezTo>
                    <a:pt x="54" y="70"/>
                    <a:pt x="45" y="59"/>
                    <a:pt x="35" y="47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779;p65">
              <a:extLst>
                <a:ext uri="{FF2B5EF4-FFF2-40B4-BE49-F238E27FC236}">
                  <a16:creationId xmlns:a16="http://schemas.microsoft.com/office/drawing/2014/main" id="{3347BB5E-A842-4BCD-A5FA-B83F27B523A7}"/>
                </a:ext>
              </a:extLst>
            </p:cNvPr>
            <p:cNvSpPr/>
            <p:nvPr/>
          </p:nvSpPr>
          <p:spPr>
            <a:xfrm>
              <a:off x="2626375" y="958350"/>
              <a:ext cx="173925" cy="92750"/>
            </a:xfrm>
            <a:custGeom>
              <a:avLst/>
              <a:gdLst/>
              <a:ahLst/>
              <a:cxnLst/>
              <a:rect l="l" t="t" r="r" b="b"/>
              <a:pathLst>
                <a:path w="6957" h="3710" extrusionOk="0">
                  <a:moveTo>
                    <a:pt x="6389" y="1"/>
                  </a:moveTo>
                  <a:cubicBezTo>
                    <a:pt x="5801" y="1020"/>
                    <a:pt x="4561" y="1724"/>
                    <a:pt x="3121" y="1724"/>
                  </a:cubicBezTo>
                  <a:cubicBezTo>
                    <a:pt x="2070" y="1724"/>
                    <a:pt x="1125" y="1345"/>
                    <a:pt x="463" y="747"/>
                  </a:cubicBezTo>
                  <a:lnTo>
                    <a:pt x="463" y="757"/>
                  </a:lnTo>
                  <a:cubicBezTo>
                    <a:pt x="505" y="1366"/>
                    <a:pt x="515" y="1966"/>
                    <a:pt x="263" y="2501"/>
                  </a:cubicBezTo>
                  <a:lnTo>
                    <a:pt x="263" y="2512"/>
                  </a:lnTo>
                  <a:lnTo>
                    <a:pt x="253" y="2512"/>
                  </a:lnTo>
                  <a:lnTo>
                    <a:pt x="253" y="2522"/>
                  </a:lnTo>
                  <a:lnTo>
                    <a:pt x="221" y="2585"/>
                  </a:lnTo>
                  <a:cubicBezTo>
                    <a:pt x="221" y="2596"/>
                    <a:pt x="211" y="2596"/>
                    <a:pt x="211" y="2606"/>
                  </a:cubicBezTo>
                  <a:cubicBezTo>
                    <a:pt x="127" y="2764"/>
                    <a:pt x="11" y="2921"/>
                    <a:pt x="1" y="3100"/>
                  </a:cubicBezTo>
                  <a:cubicBezTo>
                    <a:pt x="1" y="3216"/>
                    <a:pt x="32" y="3321"/>
                    <a:pt x="95" y="3405"/>
                  </a:cubicBezTo>
                  <a:cubicBezTo>
                    <a:pt x="221" y="3584"/>
                    <a:pt x="452" y="3689"/>
                    <a:pt x="673" y="3689"/>
                  </a:cubicBezTo>
                  <a:lnTo>
                    <a:pt x="725" y="3689"/>
                  </a:lnTo>
                  <a:cubicBezTo>
                    <a:pt x="1083" y="3657"/>
                    <a:pt x="1377" y="3426"/>
                    <a:pt x="1619" y="3163"/>
                  </a:cubicBezTo>
                  <a:cubicBezTo>
                    <a:pt x="1776" y="3489"/>
                    <a:pt x="2133" y="3710"/>
                    <a:pt x="2490" y="3710"/>
                  </a:cubicBezTo>
                  <a:cubicBezTo>
                    <a:pt x="2554" y="3710"/>
                    <a:pt x="2606" y="3710"/>
                    <a:pt x="2659" y="3689"/>
                  </a:cubicBezTo>
                  <a:cubicBezTo>
                    <a:pt x="3069" y="3615"/>
                    <a:pt x="3405" y="3227"/>
                    <a:pt x="3415" y="2806"/>
                  </a:cubicBezTo>
                  <a:cubicBezTo>
                    <a:pt x="3468" y="2848"/>
                    <a:pt x="3520" y="2879"/>
                    <a:pt x="3573" y="2911"/>
                  </a:cubicBezTo>
                  <a:cubicBezTo>
                    <a:pt x="3720" y="2995"/>
                    <a:pt x="3888" y="3037"/>
                    <a:pt x="4066" y="3037"/>
                  </a:cubicBezTo>
                  <a:cubicBezTo>
                    <a:pt x="4193" y="3037"/>
                    <a:pt x="4319" y="3016"/>
                    <a:pt x="4435" y="2963"/>
                  </a:cubicBezTo>
                  <a:cubicBezTo>
                    <a:pt x="4456" y="2963"/>
                    <a:pt x="4466" y="2953"/>
                    <a:pt x="4487" y="2942"/>
                  </a:cubicBezTo>
                  <a:cubicBezTo>
                    <a:pt x="4529" y="2921"/>
                    <a:pt x="4582" y="2890"/>
                    <a:pt x="4624" y="2858"/>
                  </a:cubicBezTo>
                  <a:cubicBezTo>
                    <a:pt x="4855" y="2690"/>
                    <a:pt x="5002" y="2417"/>
                    <a:pt x="5023" y="2123"/>
                  </a:cubicBezTo>
                  <a:cubicBezTo>
                    <a:pt x="5033" y="2029"/>
                    <a:pt x="5023" y="1924"/>
                    <a:pt x="5096" y="1861"/>
                  </a:cubicBezTo>
                  <a:cubicBezTo>
                    <a:pt x="5128" y="1829"/>
                    <a:pt x="5180" y="1819"/>
                    <a:pt x="5222" y="1819"/>
                  </a:cubicBezTo>
                  <a:cubicBezTo>
                    <a:pt x="5254" y="1819"/>
                    <a:pt x="5296" y="1819"/>
                    <a:pt x="5327" y="1829"/>
                  </a:cubicBezTo>
                  <a:cubicBezTo>
                    <a:pt x="5369" y="1840"/>
                    <a:pt x="5401" y="1850"/>
                    <a:pt x="5432" y="1861"/>
                  </a:cubicBezTo>
                  <a:cubicBezTo>
                    <a:pt x="5537" y="1892"/>
                    <a:pt x="5632" y="1903"/>
                    <a:pt x="5737" y="1903"/>
                  </a:cubicBezTo>
                  <a:cubicBezTo>
                    <a:pt x="5790" y="1903"/>
                    <a:pt x="5853" y="1903"/>
                    <a:pt x="5906" y="1892"/>
                  </a:cubicBezTo>
                  <a:cubicBezTo>
                    <a:pt x="5927" y="1882"/>
                    <a:pt x="5937" y="1882"/>
                    <a:pt x="5948" y="1882"/>
                  </a:cubicBezTo>
                  <a:cubicBezTo>
                    <a:pt x="6284" y="1819"/>
                    <a:pt x="6599" y="1608"/>
                    <a:pt x="6756" y="1303"/>
                  </a:cubicBezTo>
                  <a:cubicBezTo>
                    <a:pt x="6956" y="946"/>
                    <a:pt x="6914" y="474"/>
                    <a:pt x="6693" y="138"/>
                  </a:cubicBezTo>
                  <a:cubicBezTo>
                    <a:pt x="6683" y="106"/>
                    <a:pt x="6662" y="74"/>
                    <a:pt x="6641" y="53"/>
                  </a:cubicBezTo>
                  <a:cubicBezTo>
                    <a:pt x="6557" y="53"/>
                    <a:pt x="6473" y="32"/>
                    <a:pt x="6389" y="1"/>
                  </a:cubicBezTo>
                  <a:close/>
                </a:path>
              </a:pathLst>
            </a:custGeom>
            <a:solidFill>
              <a:srgbClr val="F48F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2764;p65">
            <a:extLst>
              <a:ext uri="{FF2B5EF4-FFF2-40B4-BE49-F238E27FC236}">
                <a16:creationId xmlns:a16="http://schemas.microsoft.com/office/drawing/2014/main" id="{AC32E68D-F501-49DE-8A24-D14C0B677D69}"/>
              </a:ext>
            </a:extLst>
          </p:cNvPr>
          <p:cNvGrpSpPr/>
          <p:nvPr/>
        </p:nvGrpSpPr>
        <p:grpSpPr>
          <a:xfrm>
            <a:off x="7424038" y="2578491"/>
            <a:ext cx="675094" cy="729674"/>
            <a:chOff x="2584350" y="863875"/>
            <a:chExt cx="324175" cy="350350"/>
          </a:xfrm>
        </p:grpSpPr>
        <p:sp>
          <p:nvSpPr>
            <p:cNvPr id="34" name="Google Shape;2765;p65">
              <a:extLst>
                <a:ext uri="{FF2B5EF4-FFF2-40B4-BE49-F238E27FC236}">
                  <a16:creationId xmlns:a16="http://schemas.microsoft.com/office/drawing/2014/main" id="{387D3552-34BE-4DEC-BECA-664B84C018B4}"/>
                </a:ext>
              </a:extLst>
            </p:cNvPr>
            <p:cNvSpPr/>
            <p:nvPr/>
          </p:nvSpPr>
          <p:spPr>
            <a:xfrm>
              <a:off x="2602225" y="881175"/>
              <a:ext cx="287900" cy="315775"/>
            </a:xfrm>
            <a:custGeom>
              <a:avLst/>
              <a:gdLst/>
              <a:ahLst/>
              <a:cxnLst/>
              <a:rect l="l" t="t" r="r" b="b"/>
              <a:pathLst>
                <a:path w="11516" h="12631" extrusionOk="0">
                  <a:moveTo>
                    <a:pt x="3695" y="0"/>
                  </a:moveTo>
                  <a:cubicBezTo>
                    <a:pt x="3491" y="0"/>
                    <a:pt x="3288" y="26"/>
                    <a:pt x="3089" y="83"/>
                  </a:cubicBezTo>
                  <a:cubicBezTo>
                    <a:pt x="2112" y="367"/>
                    <a:pt x="1471" y="1396"/>
                    <a:pt x="1387" y="2415"/>
                  </a:cubicBezTo>
                  <a:cubicBezTo>
                    <a:pt x="1313" y="3309"/>
                    <a:pt x="1565" y="4254"/>
                    <a:pt x="1387" y="5105"/>
                  </a:cubicBezTo>
                  <a:cubicBezTo>
                    <a:pt x="1387" y="5126"/>
                    <a:pt x="1387" y="5137"/>
                    <a:pt x="1376" y="5147"/>
                  </a:cubicBezTo>
                  <a:lnTo>
                    <a:pt x="1376" y="5158"/>
                  </a:lnTo>
                  <a:cubicBezTo>
                    <a:pt x="1376" y="5168"/>
                    <a:pt x="1366" y="5189"/>
                    <a:pt x="1366" y="5200"/>
                  </a:cubicBezTo>
                  <a:lnTo>
                    <a:pt x="1366" y="5210"/>
                  </a:lnTo>
                  <a:cubicBezTo>
                    <a:pt x="1355" y="5221"/>
                    <a:pt x="1355" y="5242"/>
                    <a:pt x="1355" y="5252"/>
                  </a:cubicBezTo>
                  <a:lnTo>
                    <a:pt x="1355" y="5263"/>
                  </a:lnTo>
                  <a:cubicBezTo>
                    <a:pt x="1334" y="5294"/>
                    <a:pt x="1324" y="5336"/>
                    <a:pt x="1313" y="5378"/>
                  </a:cubicBezTo>
                  <a:cubicBezTo>
                    <a:pt x="1313" y="5378"/>
                    <a:pt x="1313" y="5389"/>
                    <a:pt x="1303" y="5399"/>
                  </a:cubicBezTo>
                  <a:cubicBezTo>
                    <a:pt x="1303" y="5410"/>
                    <a:pt x="1303" y="5420"/>
                    <a:pt x="1292" y="5420"/>
                  </a:cubicBezTo>
                  <a:lnTo>
                    <a:pt x="1292" y="5452"/>
                  </a:lnTo>
                  <a:cubicBezTo>
                    <a:pt x="1282" y="5462"/>
                    <a:pt x="1282" y="5462"/>
                    <a:pt x="1282" y="5473"/>
                  </a:cubicBezTo>
                  <a:cubicBezTo>
                    <a:pt x="1271" y="5483"/>
                    <a:pt x="1271" y="5494"/>
                    <a:pt x="1271" y="5504"/>
                  </a:cubicBezTo>
                  <a:cubicBezTo>
                    <a:pt x="1261" y="5504"/>
                    <a:pt x="1261" y="5515"/>
                    <a:pt x="1261" y="5525"/>
                  </a:cubicBezTo>
                  <a:cubicBezTo>
                    <a:pt x="1250" y="5536"/>
                    <a:pt x="1250" y="5546"/>
                    <a:pt x="1240" y="5557"/>
                  </a:cubicBezTo>
                  <a:lnTo>
                    <a:pt x="1240" y="5578"/>
                  </a:lnTo>
                  <a:cubicBezTo>
                    <a:pt x="1229" y="5588"/>
                    <a:pt x="1219" y="5599"/>
                    <a:pt x="1219" y="5609"/>
                  </a:cubicBezTo>
                  <a:cubicBezTo>
                    <a:pt x="1219" y="5609"/>
                    <a:pt x="1219" y="5620"/>
                    <a:pt x="1208" y="5620"/>
                  </a:cubicBezTo>
                  <a:cubicBezTo>
                    <a:pt x="1198" y="5641"/>
                    <a:pt x="1198" y="5651"/>
                    <a:pt x="1187" y="5672"/>
                  </a:cubicBezTo>
                  <a:cubicBezTo>
                    <a:pt x="1177" y="5683"/>
                    <a:pt x="1177" y="5693"/>
                    <a:pt x="1166" y="5704"/>
                  </a:cubicBezTo>
                  <a:cubicBezTo>
                    <a:pt x="1093" y="5851"/>
                    <a:pt x="988" y="5987"/>
                    <a:pt x="977" y="6155"/>
                  </a:cubicBezTo>
                  <a:cubicBezTo>
                    <a:pt x="967" y="6166"/>
                    <a:pt x="967" y="6176"/>
                    <a:pt x="967" y="6187"/>
                  </a:cubicBezTo>
                  <a:lnTo>
                    <a:pt x="967" y="6208"/>
                  </a:lnTo>
                  <a:lnTo>
                    <a:pt x="967" y="6219"/>
                  </a:lnTo>
                  <a:lnTo>
                    <a:pt x="967" y="6229"/>
                  </a:lnTo>
                  <a:cubicBezTo>
                    <a:pt x="977" y="6398"/>
                    <a:pt x="1072" y="6545"/>
                    <a:pt x="1219" y="6650"/>
                  </a:cubicBezTo>
                  <a:lnTo>
                    <a:pt x="1229" y="6650"/>
                  </a:lnTo>
                  <a:cubicBezTo>
                    <a:pt x="1229" y="6660"/>
                    <a:pt x="1240" y="6660"/>
                    <a:pt x="1250" y="6671"/>
                  </a:cubicBezTo>
                  <a:lnTo>
                    <a:pt x="1261" y="6671"/>
                  </a:lnTo>
                  <a:cubicBezTo>
                    <a:pt x="1271" y="6681"/>
                    <a:pt x="1271" y="6681"/>
                    <a:pt x="1282" y="6681"/>
                  </a:cubicBezTo>
                  <a:cubicBezTo>
                    <a:pt x="1282" y="6692"/>
                    <a:pt x="1292" y="6692"/>
                    <a:pt x="1303" y="6702"/>
                  </a:cubicBezTo>
                  <a:cubicBezTo>
                    <a:pt x="1413" y="6748"/>
                    <a:pt x="1531" y="6778"/>
                    <a:pt x="1643" y="6778"/>
                  </a:cubicBezTo>
                  <a:cubicBezTo>
                    <a:pt x="1659" y="6778"/>
                    <a:pt x="1675" y="6777"/>
                    <a:pt x="1691" y="6776"/>
                  </a:cubicBezTo>
                  <a:cubicBezTo>
                    <a:pt x="2049" y="6744"/>
                    <a:pt x="2343" y="6513"/>
                    <a:pt x="2585" y="6250"/>
                  </a:cubicBezTo>
                  <a:lnTo>
                    <a:pt x="2679" y="6408"/>
                  </a:lnTo>
                  <a:cubicBezTo>
                    <a:pt x="2679" y="6534"/>
                    <a:pt x="2669" y="6660"/>
                    <a:pt x="2627" y="6776"/>
                  </a:cubicBezTo>
                  <a:cubicBezTo>
                    <a:pt x="2553" y="7007"/>
                    <a:pt x="2406" y="7227"/>
                    <a:pt x="2228" y="7427"/>
                  </a:cubicBezTo>
                  <a:cubicBezTo>
                    <a:pt x="2049" y="7616"/>
                    <a:pt x="1838" y="7784"/>
                    <a:pt x="1607" y="7953"/>
                  </a:cubicBezTo>
                  <a:cubicBezTo>
                    <a:pt x="1387" y="8131"/>
                    <a:pt x="1145" y="8289"/>
                    <a:pt x="925" y="8499"/>
                  </a:cubicBezTo>
                  <a:cubicBezTo>
                    <a:pt x="704" y="8698"/>
                    <a:pt x="494" y="8929"/>
                    <a:pt x="346" y="9213"/>
                  </a:cubicBezTo>
                  <a:cubicBezTo>
                    <a:pt x="63" y="9749"/>
                    <a:pt x="0" y="10400"/>
                    <a:pt x="189" y="10947"/>
                  </a:cubicBezTo>
                  <a:cubicBezTo>
                    <a:pt x="178" y="10369"/>
                    <a:pt x="346" y="9823"/>
                    <a:pt x="641" y="9381"/>
                  </a:cubicBezTo>
                  <a:cubicBezTo>
                    <a:pt x="935" y="8940"/>
                    <a:pt x="1397" y="8646"/>
                    <a:pt x="1870" y="8299"/>
                  </a:cubicBezTo>
                  <a:cubicBezTo>
                    <a:pt x="2102" y="8131"/>
                    <a:pt x="2343" y="7932"/>
                    <a:pt x="2532" y="7689"/>
                  </a:cubicBezTo>
                  <a:cubicBezTo>
                    <a:pt x="2732" y="7458"/>
                    <a:pt x="2900" y="7175"/>
                    <a:pt x="2952" y="6849"/>
                  </a:cubicBezTo>
                  <a:cubicBezTo>
                    <a:pt x="2963" y="6797"/>
                    <a:pt x="2973" y="6734"/>
                    <a:pt x="2973" y="6671"/>
                  </a:cubicBezTo>
                  <a:cubicBezTo>
                    <a:pt x="3120" y="6755"/>
                    <a:pt x="3288" y="6797"/>
                    <a:pt x="3456" y="6797"/>
                  </a:cubicBezTo>
                  <a:cubicBezTo>
                    <a:pt x="3520" y="6797"/>
                    <a:pt x="3572" y="6797"/>
                    <a:pt x="3625" y="6776"/>
                  </a:cubicBezTo>
                  <a:cubicBezTo>
                    <a:pt x="4035" y="6702"/>
                    <a:pt x="4371" y="6314"/>
                    <a:pt x="4381" y="5893"/>
                  </a:cubicBezTo>
                  <a:cubicBezTo>
                    <a:pt x="4423" y="5924"/>
                    <a:pt x="4465" y="5956"/>
                    <a:pt x="4507" y="5977"/>
                  </a:cubicBezTo>
                  <a:cubicBezTo>
                    <a:pt x="4665" y="6076"/>
                    <a:pt x="4849" y="6129"/>
                    <a:pt x="5033" y="6129"/>
                  </a:cubicBezTo>
                  <a:cubicBezTo>
                    <a:pt x="5143" y="6129"/>
                    <a:pt x="5253" y="6111"/>
                    <a:pt x="5359" y="6071"/>
                  </a:cubicBezTo>
                  <a:cubicBezTo>
                    <a:pt x="5464" y="6345"/>
                    <a:pt x="5495" y="6639"/>
                    <a:pt x="5422" y="6902"/>
                  </a:cubicBezTo>
                  <a:cubicBezTo>
                    <a:pt x="5359" y="7101"/>
                    <a:pt x="5233" y="7280"/>
                    <a:pt x="5064" y="7427"/>
                  </a:cubicBezTo>
                  <a:cubicBezTo>
                    <a:pt x="4906" y="7584"/>
                    <a:pt x="4707" y="7710"/>
                    <a:pt x="4497" y="7837"/>
                  </a:cubicBezTo>
                  <a:cubicBezTo>
                    <a:pt x="4066" y="8100"/>
                    <a:pt x="3646" y="8415"/>
                    <a:pt x="3288" y="8793"/>
                  </a:cubicBezTo>
                  <a:cubicBezTo>
                    <a:pt x="2942" y="9171"/>
                    <a:pt x="2637" y="9602"/>
                    <a:pt x="2448" y="10096"/>
                  </a:cubicBezTo>
                  <a:cubicBezTo>
                    <a:pt x="2259" y="10568"/>
                    <a:pt x="2165" y="11136"/>
                    <a:pt x="2322" y="11661"/>
                  </a:cubicBezTo>
                  <a:cubicBezTo>
                    <a:pt x="2354" y="11798"/>
                    <a:pt x="2406" y="11924"/>
                    <a:pt x="2480" y="12039"/>
                  </a:cubicBezTo>
                  <a:cubicBezTo>
                    <a:pt x="2553" y="12165"/>
                    <a:pt x="2648" y="12270"/>
                    <a:pt x="2763" y="12354"/>
                  </a:cubicBezTo>
                  <a:cubicBezTo>
                    <a:pt x="2984" y="12544"/>
                    <a:pt x="3257" y="12618"/>
                    <a:pt x="3520" y="12628"/>
                  </a:cubicBezTo>
                  <a:cubicBezTo>
                    <a:pt x="3559" y="12630"/>
                    <a:pt x="3599" y="12631"/>
                    <a:pt x="3637" y="12631"/>
                  </a:cubicBezTo>
                  <a:cubicBezTo>
                    <a:pt x="3805" y="12631"/>
                    <a:pt x="3965" y="12614"/>
                    <a:pt x="4119" y="12597"/>
                  </a:cubicBezTo>
                  <a:cubicBezTo>
                    <a:pt x="4280" y="12580"/>
                    <a:pt x="4435" y="12566"/>
                    <a:pt x="4590" y="12566"/>
                  </a:cubicBezTo>
                  <a:cubicBezTo>
                    <a:pt x="4729" y="12566"/>
                    <a:pt x="4868" y="12577"/>
                    <a:pt x="5011" y="12607"/>
                  </a:cubicBezTo>
                  <a:cubicBezTo>
                    <a:pt x="4896" y="12555"/>
                    <a:pt x="4770" y="12523"/>
                    <a:pt x="4644" y="12502"/>
                  </a:cubicBezTo>
                  <a:cubicBezTo>
                    <a:pt x="4518" y="12481"/>
                    <a:pt x="4392" y="12470"/>
                    <a:pt x="4276" y="12460"/>
                  </a:cubicBezTo>
                  <a:cubicBezTo>
                    <a:pt x="4024" y="12449"/>
                    <a:pt x="3772" y="12449"/>
                    <a:pt x="3541" y="12418"/>
                  </a:cubicBezTo>
                  <a:cubicBezTo>
                    <a:pt x="3309" y="12375"/>
                    <a:pt x="3099" y="12291"/>
                    <a:pt x="2942" y="12144"/>
                  </a:cubicBezTo>
                  <a:cubicBezTo>
                    <a:pt x="2784" y="11997"/>
                    <a:pt x="2690" y="11798"/>
                    <a:pt x="2648" y="11577"/>
                  </a:cubicBezTo>
                  <a:cubicBezTo>
                    <a:pt x="2595" y="11367"/>
                    <a:pt x="2606" y="11136"/>
                    <a:pt x="2627" y="10905"/>
                  </a:cubicBezTo>
                  <a:cubicBezTo>
                    <a:pt x="2648" y="10799"/>
                    <a:pt x="2679" y="10684"/>
                    <a:pt x="2711" y="10579"/>
                  </a:cubicBezTo>
                  <a:lnTo>
                    <a:pt x="2763" y="10411"/>
                  </a:lnTo>
                  <a:lnTo>
                    <a:pt x="2826" y="10253"/>
                  </a:lnTo>
                  <a:cubicBezTo>
                    <a:pt x="3015" y="9823"/>
                    <a:pt x="3288" y="9424"/>
                    <a:pt x="3614" y="9087"/>
                  </a:cubicBezTo>
                  <a:cubicBezTo>
                    <a:pt x="3930" y="8740"/>
                    <a:pt x="4308" y="8446"/>
                    <a:pt x="4717" y="8184"/>
                  </a:cubicBezTo>
                  <a:cubicBezTo>
                    <a:pt x="4927" y="8047"/>
                    <a:pt x="5138" y="7900"/>
                    <a:pt x="5338" y="7700"/>
                  </a:cubicBezTo>
                  <a:cubicBezTo>
                    <a:pt x="5527" y="7511"/>
                    <a:pt x="5684" y="7269"/>
                    <a:pt x="5747" y="6986"/>
                  </a:cubicBezTo>
                  <a:cubicBezTo>
                    <a:pt x="5810" y="6702"/>
                    <a:pt x="5779" y="6419"/>
                    <a:pt x="5684" y="6166"/>
                  </a:cubicBezTo>
                  <a:cubicBezTo>
                    <a:pt x="5663" y="6092"/>
                    <a:pt x="5632" y="6019"/>
                    <a:pt x="5590" y="5945"/>
                  </a:cubicBezTo>
                  <a:cubicBezTo>
                    <a:pt x="5821" y="5777"/>
                    <a:pt x="5978" y="5504"/>
                    <a:pt x="5989" y="5210"/>
                  </a:cubicBezTo>
                  <a:cubicBezTo>
                    <a:pt x="5999" y="5116"/>
                    <a:pt x="5989" y="5011"/>
                    <a:pt x="6062" y="4948"/>
                  </a:cubicBezTo>
                  <a:cubicBezTo>
                    <a:pt x="6101" y="4915"/>
                    <a:pt x="6147" y="4903"/>
                    <a:pt x="6197" y="4903"/>
                  </a:cubicBezTo>
                  <a:cubicBezTo>
                    <a:pt x="6228" y="4903"/>
                    <a:pt x="6261" y="4908"/>
                    <a:pt x="6293" y="4916"/>
                  </a:cubicBezTo>
                  <a:cubicBezTo>
                    <a:pt x="6325" y="4927"/>
                    <a:pt x="6367" y="4937"/>
                    <a:pt x="6398" y="4948"/>
                  </a:cubicBezTo>
                  <a:cubicBezTo>
                    <a:pt x="6472" y="4969"/>
                    <a:pt x="6545" y="4979"/>
                    <a:pt x="6619" y="4990"/>
                  </a:cubicBezTo>
                  <a:cubicBezTo>
                    <a:pt x="6651" y="5021"/>
                    <a:pt x="6682" y="5063"/>
                    <a:pt x="6703" y="5105"/>
                  </a:cubicBezTo>
                  <a:cubicBezTo>
                    <a:pt x="6767" y="5200"/>
                    <a:pt x="6819" y="5294"/>
                    <a:pt x="6861" y="5399"/>
                  </a:cubicBezTo>
                  <a:cubicBezTo>
                    <a:pt x="6914" y="5504"/>
                    <a:pt x="6945" y="5609"/>
                    <a:pt x="6977" y="5714"/>
                  </a:cubicBezTo>
                  <a:cubicBezTo>
                    <a:pt x="7008" y="5819"/>
                    <a:pt x="7040" y="5924"/>
                    <a:pt x="7050" y="6040"/>
                  </a:cubicBezTo>
                  <a:cubicBezTo>
                    <a:pt x="7124" y="6482"/>
                    <a:pt x="7092" y="6933"/>
                    <a:pt x="6987" y="7374"/>
                  </a:cubicBezTo>
                  <a:cubicBezTo>
                    <a:pt x="6935" y="7584"/>
                    <a:pt x="6861" y="7805"/>
                    <a:pt x="6777" y="8005"/>
                  </a:cubicBezTo>
                  <a:cubicBezTo>
                    <a:pt x="6682" y="8215"/>
                    <a:pt x="6577" y="8404"/>
                    <a:pt x="6451" y="8604"/>
                  </a:cubicBezTo>
                  <a:cubicBezTo>
                    <a:pt x="6209" y="8992"/>
                    <a:pt x="5915" y="9381"/>
                    <a:pt x="5705" y="9833"/>
                  </a:cubicBezTo>
                  <a:cubicBezTo>
                    <a:pt x="5600" y="10064"/>
                    <a:pt x="5516" y="10306"/>
                    <a:pt x="5485" y="10558"/>
                  </a:cubicBezTo>
                  <a:cubicBezTo>
                    <a:pt x="5432" y="10810"/>
                    <a:pt x="5443" y="11084"/>
                    <a:pt x="5516" y="11336"/>
                  </a:cubicBezTo>
                  <a:cubicBezTo>
                    <a:pt x="5590" y="11598"/>
                    <a:pt x="5726" y="11829"/>
                    <a:pt x="5915" y="12008"/>
                  </a:cubicBezTo>
                  <a:cubicBezTo>
                    <a:pt x="6115" y="12186"/>
                    <a:pt x="6335" y="12312"/>
                    <a:pt x="6566" y="12396"/>
                  </a:cubicBezTo>
                  <a:cubicBezTo>
                    <a:pt x="6822" y="12474"/>
                    <a:pt x="7083" y="12514"/>
                    <a:pt x="7339" y="12514"/>
                  </a:cubicBezTo>
                  <a:cubicBezTo>
                    <a:pt x="7568" y="12514"/>
                    <a:pt x="7793" y="12482"/>
                    <a:pt x="8006" y="12418"/>
                  </a:cubicBezTo>
                  <a:lnTo>
                    <a:pt x="8006" y="12418"/>
                  </a:lnTo>
                  <a:cubicBezTo>
                    <a:pt x="7920" y="12425"/>
                    <a:pt x="7834" y="12429"/>
                    <a:pt x="7748" y="12429"/>
                  </a:cubicBezTo>
                  <a:cubicBezTo>
                    <a:pt x="7363" y="12429"/>
                    <a:pt x="6986" y="12352"/>
                    <a:pt x="6651" y="12197"/>
                  </a:cubicBezTo>
                  <a:cubicBezTo>
                    <a:pt x="6241" y="12008"/>
                    <a:pt x="5926" y="11672"/>
                    <a:pt x="5842" y="11252"/>
                  </a:cubicBezTo>
                  <a:cubicBezTo>
                    <a:pt x="5768" y="10841"/>
                    <a:pt x="5873" y="10400"/>
                    <a:pt x="6073" y="10012"/>
                  </a:cubicBezTo>
                  <a:cubicBezTo>
                    <a:pt x="6272" y="9613"/>
                    <a:pt x="6556" y="9244"/>
                    <a:pt x="6819" y="8835"/>
                  </a:cubicBezTo>
                  <a:cubicBezTo>
                    <a:pt x="7355" y="8005"/>
                    <a:pt x="7607" y="6954"/>
                    <a:pt x="7386" y="5977"/>
                  </a:cubicBezTo>
                  <a:cubicBezTo>
                    <a:pt x="7323" y="5735"/>
                    <a:pt x="7239" y="5494"/>
                    <a:pt x="7113" y="5273"/>
                  </a:cubicBezTo>
                  <a:cubicBezTo>
                    <a:pt x="7061" y="5168"/>
                    <a:pt x="6987" y="5063"/>
                    <a:pt x="6914" y="4969"/>
                  </a:cubicBezTo>
                  <a:cubicBezTo>
                    <a:pt x="7250" y="4906"/>
                    <a:pt x="7565" y="4695"/>
                    <a:pt x="7722" y="4390"/>
                  </a:cubicBezTo>
                  <a:cubicBezTo>
                    <a:pt x="7733" y="4380"/>
                    <a:pt x="7743" y="4359"/>
                    <a:pt x="7743" y="4348"/>
                  </a:cubicBezTo>
                  <a:cubicBezTo>
                    <a:pt x="7754" y="4348"/>
                    <a:pt x="7754" y="4348"/>
                    <a:pt x="7754" y="4338"/>
                  </a:cubicBezTo>
                  <a:cubicBezTo>
                    <a:pt x="7754" y="4327"/>
                    <a:pt x="7764" y="4317"/>
                    <a:pt x="7764" y="4306"/>
                  </a:cubicBezTo>
                  <a:cubicBezTo>
                    <a:pt x="7764" y="4306"/>
                    <a:pt x="7764" y="4296"/>
                    <a:pt x="7775" y="4296"/>
                  </a:cubicBezTo>
                  <a:cubicBezTo>
                    <a:pt x="7775" y="4285"/>
                    <a:pt x="7785" y="4275"/>
                    <a:pt x="7785" y="4264"/>
                  </a:cubicBezTo>
                  <a:lnTo>
                    <a:pt x="7785" y="4254"/>
                  </a:lnTo>
                  <a:cubicBezTo>
                    <a:pt x="7796" y="4243"/>
                    <a:pt x="7796" y="4233"/>
                    <a:pt x="7796" y="4212"/>
                  </a:cubicBezTo>
                  <a:lnTo>
                    <a:pt x="7806" y="4212"/>
                  </a:lnTo>
                  <a:cubicBezTo>
                    <a:pt x="7901" y="3886"/>
                    <a:pt x="7848" y="3508"/>
                    <a:pt x="7659" y="3225"/>
                  </a:cubicBezTo>
                  <a:lnTo>
                    <a:pt x="7659" y="3225"/>
                  </a:lnTo>
                  <a:cubicBezTo>
                    <a:pt x="8206" y="3529"/>
                    <a:pt x="8710" y="3865"/>
                    <a:pt x="9109" y="4317"/>
                  </a:cubicBezTo>
                  <a:cubicBezTo>
                    <a:pt x="9403" y="4653"/>
                    <a:pt x="9613" y="5063"/>
                    <a:pt x="9708" y="5494"/>
                  </a:cubicBezTo>
                  <a:cubicBezTo>
                    <a:pt x="9803" y="5914"/>
                    <a:pt x="9771" y="6366"/>
                    <a:pt x="9561" y="6734"/>
                  </a:cubicBezTo>
                  <a:cubicBezTo>
                    <a:pt x="9361" y="7101"/>
                    <a:pt x="8983" y="7406"/>
                    <a:pt x="8689" y="7826"/>
                  </a:cubicBezTo>
                  <a:cubicBezTo>
                    <a:pt x="8532" y="8047"/>
                    <a:pt x="8427" y="8310"/>
                    <a:pt x="8395" y="8583"/>
                  </a:cubicBezTo>
                  <a:cubicBezTo>
                    <a:pt x="8374" y="8719"/>
                    <a:pt x="8385" y="8856"/>
                    <a:pt x="8416" y="9003"/>
                  </a:cubicBezTo>
                  <a:cubicBezTo>
                    <a:pt x="8448" y="9139"/>
                    <a:pt x="8511" y="9286"/>
                    <a:pt x="8616" y="9392"/>
                  </a:cubicBezTo>
                  <a:cubicBezTo>
                    <a:pt x="8710" y="9508"/>
                    <a:pt x="8836" y="9592"/>
                    <a:pt x="8973" y="9644"/>
                  </a:cubicBezTo>
                  <a:cubicBezTo>
                    <a:pt x="9099" y="9686"/>
                    <a:pt x="9225" y="9718"/>
                    <a:pt x="9351" y="9728"/>
                  </a:cubicBezTo>
                  <a:cubicBezTo>
                    <a:pt x="9592" y="9770"/>
                    <a:pt x="9834" y="9791"/>
                    <a:pt x="10076" y="9802"/>
                  </a:cubicBezTo>
                  <a:cubicBezTo>
                    <a:pt x="10157" y="9805"/>
                    <a:pt x="10239" y="9807"/>
                    <a:pt x="10321" y="9807"/>
                  </a:cubicBezTo>
                  <a:cubicBezTo>
                    <a:pt x="10722" y="9807"/>
                    <a:pt x="11122" y="9765"/>
                    <a:pt x="11516" y="9686"/>
                  </a:cubicBezTo>
                  <a:cubicBezTo>
                    <a:pt x="11032" y="9686"/>
                    <a:pt x="10559" y="9665"/>
                    <a:pt x="10097" y="9592"/>
                  </a:cubicBezTo>
                  <a:cubicBezTo>
                    <a:pt x="9866" y="9560"/>
                    <a:pt x="9634" y="9508"/>
                    <a:pt x="9403" y="9455"/>
                  </a:cubicBezTo>
                  <a:cubicBezTo>
                    <a:pt x="9172" y="9392"/>
                    <a:pt x="8973" y="9329"/>
                    <a:pt x="8868" y="9181"/>
                  </a:cubicBezTo>
                  <a:cubicBezTo>
                    <a:pt x="8763" y="9034"/>
                    <a:pt x="8742" y="8835"/>
                    <a:pt x="8773" y="8635"/>
                  </a:cubicBezTo>
                  <a:cubicBezTo>
                    <a:pt x="8805" y="8436"/>
                    <a:pt x="8889" y="8236"/>
                    <a:pt x="9015" y="8068"/>
                  </a:cubicBezTo>
                  <a:cubicBezTo>
                    <a:pt x="9277" y="7710"/>
                    <a:pt x="9676" y="7416"/>
                    <a:pt x="9940" y="6944"/>
                  </a:cubicBezTo>
                  <a:cubicBezTo>
                    <a:pt x="10213" y="6461"/>
                    <a:pt x="10244" y="5893"/>
                    <a:pt x="10108" y="5399"/>
                  </a:cubicBezTo>
                  <a:cubicBezTo>
                    <a:pt x="9982" y="4895"/>
                    <a:pt x="9718" y="4443"/>
                    <a:pt x="9351" y="4075"/>
                  </a:cubicBezTo>
                  <a:cubicBezTo>
                    <a:pt x="8994" y="3729"/>
                    <a:pt x="8574" y="3456"/>
                    <a:pt x="8132" y="3256"/>
                  </a:cubicBezTo>
                  <a:cubicBezTo>
                    <a:pt x="8037" y="3204"/>
                    <a:pt x="7932" y="3161"/>
                    <a:pt x="7827" y="3119"/>
                  </a:cubicBezTo>
                  <a:cubicBezTo>
                    <a:pt x="7964" y="3088"/>
                    <a:pt x="8090" y="3024"/>
                    <a:pt x="8184" y="2930"/>
                  </a:cubicBezTo>
                  <a:cubicBezTo>
                    <a:pt x="8416" y="2699"/>
                    <a:pt x="8490" y="2321"/>
                    <a:pt x="8343" y="2027"/>
                  </a:cubicBezTo>
                  <a:cubicBezTo>
                    <a:pt x="8132" y="1596"/>
                    <a:pt x="7607" y="1459"/>
                    <a:pt x="7145" y="1291"/>
                  </a:cubicBezTo>
                  <a:cubicBezTo>
                    <a:pt x="6472" y="1049"/>
                    <a:pt x="5852" y="661"/>
                    <a:pt x="5190" y="367"/>
                  </a:cubicBezTo>
                  <a:cubicBezTo>
                    <a:pt x="4718" y="157"/>
                    <a:pt x="4203" y="0"/>
                    <a:pt x="36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766;p65">
              <a:extLst>
                <a:ext uri="{FF2B5EF4-FFF2-40B4-BE49-F238E27FC236}">
                  <a16:creationId xmlns:a16="http://schemas.microsoft.com/office/drawing/2014/main" id="{7A59BFC6-99CE-4BFD-8477-A7C7101B2BD5}"/>
                </a:ext>
              </a:extLst>
            </p:cNvPr>
            <p:cNvSpPr/>
            <p:nvPr/>
          </p:nvSpPr>
          <p:spPr>
            <a:xfrm>
              <a:off x="2584350" y="863875"/>
              <a:ext cx="324175" cy="350350"/>
            </a:xfrm>
            <a:custGeom>
              <a:avLst/>
              <a:gdLst/>
              <a:ahLst/>
              <a:cxnLst/>
              <a:rect l="l" t="t" r="r" b="b"/>
              <a:pathLst>
                <a:path w="12967" h="14014" extrusionOk="0">
                  <a:moveTo>
                    <a:pt x="4421" y="1390"/>
                  </a:moveTo>
                  <a:cubicBezTo>
                    <a:pt x="4769" y="1390"/>
                    <a:pt x="5178" y="1491"/>
                    <a:pt x="5632" y="1689"/>
                  </a:cubicBezTo>
                  <a:cubicBezTo>
                    <a:pt x="5874" y="1804"/>
                    <a:pt x="6116" y="1930"/>
                    <a:pt x="6378" y="2067"/>
                  </a:cubicBezTo>
                  <a:cubicBezTo>
                    <a:pt x="6777" y="2267"/>
                    <a:pt x="7176" y="2477"/>
                    <a:pt x="7629" y="2635"/>
                  </a:cubicBezTo>
                  <a:cubicBezTo>
                    <a:pt x="7681" y="2656"/>
                    <a:pt x="7744" y="2677"/>
                    <a:pt x="7797" y="2698"/>
                  </a:cubicBezTo>
                  <a:cubicBezTo>
                    <a:pt x="8038" y="2782"/>
                    <a:pt x="8374" y="2897"/>
                    <a:pt x="8437" y="3023"/>
                  </a:cubicBezTo>
                  <a:cubicBezTo>
                    <a:pt x="8448" y="3044"/>
                    <a:pt x="8437" y="3097"/>
                    <a:pt x="8416" y="3118"/>
                  </a:cubicBezTo>
                  <a:cubicBezTo>
                    <a:pt x="8416" y="3118"/>
                    <a:pt x="8406" y="3128"/>
                    <a:pt x="8385" y="3139"/>
                  </a:cubicBezTo>
                  <a:cubicBezTo>
                    <a:pt x="8280" y="3160"/>
                    <a:pt x="8185" y="3212"/>
                    <a:pt x="8101" y="3275"/>
                  </a:cubicBezTo>
                  <a:cubicBezTo>
                    <a:pt x="8017" y="3317"/>
                    <a:pt x="7944" y="3370"/>
                    <a:pt x="7870" y="3433"/>
                  </a:cubicBezTo>
                  <a:cubicBezTo>
                    <a:pt x="7660" y="3664"/>
                    <a:pt x="7618" y="4022"/>
                    <a:pt x="7797" y="4284"/>
                  </a:cubicBezTo>
                  <a:cubicBezTo>
                    <a:pt x="7870" y="4410"/>
                    <a:pt x="7891" y="4568"/>
                    <a:pt x="7849" y="4694"/>
                  </a:cubicBezTo>
                  <a:lnTo>
                    <a:pt x="7849" y="4715"/>
                  </a:lnTo>
                  <a:cubicBezTo>
                    <a:pt x="7849" y="4715"/>
                    <a:pt x="7849" y="4725"/>
                    <a:pt x="7839" y="4725"/>
                  </a:cubicBezTo>
                  <a:lnTo>
                    <a:pt x="7839" y="4736"/>
                  </a:lnTo>
                  <a:lnTo>
                    <a:pt x="7839" y="4746"/>
                  </a:lnTo>
                  <a:cubicBezTo>
                    <a:pt x="7828" y="4746"/>
                    <a:pt x="7828" y="4757"/>
                    <a:pt x="7828" y="4757"/>
                  </a:cubicBezTo>
                  <a:cubicBezTo>
                    <a:pt x="7776" y="4862"/>
                    <a:pt x="7639" y="4946"/>
                    <a:pt x="7503" y="4977"/>
                  </a:cubicBezTo>
                  <a:cubicBezTo>
                    <a:pt x="7482" y="4977"/>
                    <a:pt x="7460" y="4988"/>
                    <a:pt x="7439" y="4988"/>
                  </a:cubicBezTo>
                  <a:lnTo>
                    <a:pt x="7387" y="4988"/>
                  </a:lnTo>
                  <a:cubicBezTo>
                    <a:pt x="7366" y="4988"/>
                    <a:pt x="7334" y="4977"/>
                    <a:pt x="7313" y="4967"/>
                  </a:cubicBezTo>
                  <a:lnTo>
                    <a:pt x="7292" y="4967"/>
                  </a:lnTo>
                  <a:cubicBezTo>
                    <a:pt x="7260" y="4956"/>
                    <a:pt x="7218" y="4946"/>
                    <a:pt x="7166" y="4935"/>
                  </a:cubicBezTo>
                  <a:cubicBezTo>
                    <a:pt x="7066" y="4910"/>
                    <a:pt x="6975" y="4900"/>
                    <a:pt x="6891" y="4900"/>
                  </a:cubicBezTo>
                  <a:cubicBezTo>
                    <a:pt x="6623" y="4900"/>
                    <a:pt x="6435" y="5010"/>
                    <a:pt x="6315" y="5114"/>
                  </a:cubicBezTo>
                  <a:lnTo>
                    <a:pt x="6315" y="5124"/>
                  </a:lnTo>
                  <a:cubicBezTo>
                    <a:pt x="6032" y="5377"/>
                    <a:pt x="6021" y="5703"/>
                    <a:pt x="6011" y="5839"/>
                  </a:cubicBezTo>
                  <a:lnTo>
                    <a:pt x="6011" y="5871"/>
                  </a:lnTo>
                  <a:cubicBezTo>
                    <a:pt x="6011" y="5944"/>
                    <a:pt x="5958" y="6028"/>
                    <a:pt x="5895" y="6081"/>
                  </a:cubicBezTo>
                  <a:cubicBezTo>
                    <a:pt x="5884" y="6081"/>
                    <a:pt x="5874" y="6091"/>
                    <a:pt x="5863" y="6102"/>
                  </a:cubicBezTo>
                  <a:cubicBezTo>
                    <a:pt x="5853" y="6102"/>
                    <a:pt x="5842" y="6102"/>
                    <a:pt x="5832" y="6112"/>
                  </a:cubicBezTo>
                  <a:cubicBezTo>
                    <a:pt x="5807" y="6119"/>
                    <a:pt x="5779" y="6123"/>
                    <a:pt x="5749" y="6123"/>
                  </a:cubicBezTo>
                  <a:cubicBezTo>
                    <a:pt x="5691" y="6123"/>
                    <a:pt x="5628" y="6109"/>
                    <a:pt x="5579" y="6081"/>
                  </a:cubicBezTo>
                  <a:cubicBezTo>
                    <a:pt x="5569" y="6070"/>
                    <a:pt x="5558" y="6070"/>
                    <a:pt x="5558" y="6060"/>
                  </a:cubicBezTo>
                  <a:cubicBezTo>
                    <a:pt x="5424" y="5946"/>
                    <a:pt x="5260" y="5887"/>
                    <a:pt x="5096" y="5887"/>
                  </a:cubicBezTo>
                  <a:cubicBezTo>
                    <a:pt x="5003" y="5887"/>
                    <a:pt x="4910" y="5906"/>
                    <a:pt x="4823" y="5944"/>
                  </a:cubicBezTo>
                  <a:cubicBezTo>
                    <a:pt x="4582" y="6049"/>
                    <a:pt x="4414" y="6291"/>
                    <a:pt x="4403" y="6553"/>
                  </a:cubicBezTo>
                  <a:cubicBezTo>
                    <a:pt x="4403" y="6658"/>
                    <a:pt x="4298" y="6774"/>
                    <a:pt x="4203" y="6795"/>
                  </a:cubicBezTo>
                  <a:lnTo>
                    <a:pt x="4171" y="6795"/>
                  </a:lnTo>
                  <a:cubicBezTo>
                    <a:pt x="4129" y="6795"/>
                    <a:pt x="4077" y="6784"/>
                    <a:pt x="4035" y="6753"/>
                  </a:cubicBezTo>
                  <a:cubicBezTo>
                    <a:pt x="4014" y="6742"/>
                    <a:pt x="4003" y="6732"/>
                    <a:pt x="3982" y="6732"/>
                  </a:cubicBezTo>
                  <a:cubicBezTo>
                    <a:pt x="3972" y="6711"/>
                    <a:pt x="3961" y="6700"/>
                    <a:pt x="3951" y="6679"/>
                  </a:cubicBezTo>
                  <a:cubicBezTo>
                    <a:pt x="3940" y="6669"/>
                    <a:pt x="3940" y="6658"/>
                    <a:pt x="3930" y="6648"/>
                  </a:cubicBezTo>
                  <a:cubicBezTo>
                    <a:pt x="3835" y="6438"/>
                    <a:pt x="3636" y="6291"/>
                    <a:pt x="3415" y="6259"/>
                  </a:cubicBezTo>
                  <a:cubicBezTo>
                    <a:pt x="3375" y="6252"/>
                    <a:pt x="3336" y="6248"/>
                    <a:pt x="3296" y="6248"/>
                  </a:cubicBezTo>
                  <a:cubicBezTo>
                    <a:pt x="3107" y="6248"/>
                    <a:pt x="2926" y="6330"/>
                    <a:pt x="2796" y="6469"/>
                  </a:cubicBezTo>
                  <a:cubicBezTo>
                    <a:pt x="2669" y="6595"/>
                    <a:pt x="2574" y="6679"/>
                    <a:pt x="2501" y="6721"/>
                  </a:cubicBezTo>
                  <a:cubicBezTo>
                    <a:pt x="2501" y="6711"/>
                    <a:pt x="2511" y="6700"/>
                    <a:pt x="2511" y="6690"/>
                  </a:cubicBezTo>
                  <a:cubicBezTo>
                    <a:pt x="2522" y="6669"/>
                    <a:pt x="2532" y="6648"/>
                    <a:pt x="2553" y="6627"/>
                  </a:cubicBezTo>
                  <a:lnTo>
                    <a:pt x="2553" y="6606"/>
                  </a:lnTo>
                  <a:cubicBezTo>
                    <a:pt x="2564" y="6585"/>
                    <a:pt x="2574" y="6574"/>
                    <a:pt x="2585" y="6553"/>
                  </a:cubicBezTo>
                  <a:cubicBezTo>
                    <a:pt x="2585" y="6553"/>
                    <a:pt x="2585" y="6543"/>
                    <a:pt x="2595" y="6532"/>
                  </a:cubicBezTo>
                  <a:cubicBezTo>
                    <a:pt x="2595" y="6522"/>
                    <a:pt x="2606" y="6501"/>
                    <a:pt x="2606" y="6490"/>
                  </a:cubicBezTo>
                  <a:cubicBezTo>
                    <a:pt x="2616" y="6480"/>
                    <a:pt x="2616" y="6469"/>
                    <a:pt x="2627" y="6459"/>
                  </a:cubicBezTo>
                  <a:cubicBezTo>
                    <a:pt x="2627" y="6448"/>
                    <a:pt x="2637" y="6438"/>
                    <a:pt x="2637" y="6427"/>
                  </a:cubicBezTo>
                  <a:cubicBezTo>
                    <a:pt x="2637" y="6417"/>
                    <a:pt x="2648" y="6406"/>
                    <a:pt x="2648" y="6396"/>
                  </a:cubicBezTo>
                  <a:cubicBezTo>
                    <a:pt x="2658" y="6385"/>
                    <a:pt x="2658" y="6364"/>
                    <a:pt x="2658" y="6354"/>
                  </a:cubicBezTo>
                  <a:lnTo>
                    <a:pt x="2669" y="6354"/>
                  </a:lnTo>
                  <a:cubicBezTo>
                    <a:pt x="2669" y="6343"/>
                    <a:pt x="2669" y="6333"/>
                    <a:pt x="2680" y="6322"/>
                  </a:cubicBezTo>
                  <a:lnTo>
                    <a:pt x="2680" y="6301"/>
                  </a:lnTo>
                  <a:lnTo>
                    <a:pt x="2690" y="6291"/>
                  </a:lnTo>
                  <a:cubicBezTo>
                    <a:pt x="2701" y="6238"/>
                    <a:pt x="2722" y="6186"/>
                    <a:pt x="2732" y="6144"/>
                  </a:cubicBezTo>
                  <a:cubicBezTo>
                    <a:pt x="2732" y="6133"/>
                    <a:pt x="2732" y="6133"/>
                    <a:pt x="2743" y="6123"/>
                  </a:cubicBezTo>
                  <a:cubicBezTo>
                    <a:pt x="2743" y="6112"/>
                    <a:pt x="2743" y="6091"/>
                    <a:pt x="2753" y="6081"/>
                  </a:cubicBezTo>
                  <a:lnTo>
                    <a:pt x="2753" y="6060"/>
                  </a:lnTo>
                  <a:cubicBezTo>
                    <a:pt x="2764" y="6049"/>
                    <a:pt x="2764" y="6028"/>
                    <a:pt x="2764" y="6007"/>
                  </a:cubicBezTo>
                  <a:lnTo>
                    <a:pt x="2774" y="5997"/>
                  </a:lnTo>
                  <a:cubicBezTo>
                    <a:pt x="2774" y="5976"/>
                    <a:pt x="2774" y="5965"/>
                    <a:pt x="2785" y="5944"/>
                  </a:cubicBezTo>
                  <a:lnTo>
                    <a:pt x="2785" y="5934"/>
                  </a:lnTo>
                  <a:cubicBezTo>
                    <a:pt x="2901" y="5356"/>
                    <a:pt x="2859" y="4788"/>
                    <a:pt x="2817" y="4232"/>
                  </a:cubicBezTo>
                  <a:cubicBezTo>
                    <a:pt x="2796" y="3853"/>
                    <a:pt x="2764" y="3496"/>
                    <a:pt x="2796" y="3160"/>
                  </a:cubicBezTo>
                  <a:cubicBezTo>
                    <a:pt x="2827" y="2771"/>
                    <a:pt x="2964" y="2383"/>
                    <a:pt x="3184" y="2067"/>
                  </a:cubicBezTo>
                  <a:cubicBezTo>
                    <a:pt x="3342" y="1846"/>
                    <a:pt x="3604" y="1563"/>
                    <a:pt x="4003" y="1447"/>
                  </a:cubicBezTo>
                  <a:cubicBezTo>
                    <a:pt x="4130" y="1409"/>
                    <a:pt x="4270" y="1390"/>
                    <a:pt x="4421" y="1390"/>
                  </a:cubicBezTo>
                  <a:close/>
                  <a:moveTo>
                    <a:pt x="9121" y="5271"/>
                  </a:moveTo>
                  <a:cubicBezTo>
                    <a:pt x="9184" y="5335"/>
                    <a:pt x="9236" y="5398"/>
                    <a:pt x="9299" y="5461"/>
                  </a:cubicBezTo>
                  <a:cubicBezTo>
                    <a:pt x="9530" y="5724"/>
                    <a:pt x="9677" y="6028"/>
                    <a:pt x="9751" y="6333"/>
                  </a:cubicBezTo>
                  <a:cubicBezTo>
                    <a:pt x="9814" y="6616"/>
                    <a:pt x="9782" y="6890"/>
                    <a:pt x="9677" y="7079"/>
                  </a:cubicBezTo>
                  <a:cubicBezTo>
                    <a:pt x="9677" y="7079"/>
                    <a:pt x="9667" y="7090"/>
                    <a:pt x="9667" y="7100"/>
                  </a:cubicBezTo>
                  <a:cubicBezTo>
                    <a:pt x="9593" y="7226"/>
                    <a:pt x="9457" y="7373"/>
                    <a:pt x="9310" y="7552"/>
                  </a:cubicBezTo>
                  <a:cubicBezTo>
                    <a:pt x="9152" y="7720"/>
                    <a:pt x="8984" y="7898"/>
                    <a:pt x="8826" y="8119"/>
                  </a:cubicBezTo>
                  <a:lnTo>
                    <a:pt x="8826" y="8129"/>
                  </a:lnTo>
                  <a:cubicBezTo>
                    <a:pt x="8826" y="8140"/>
                    <a:pt x="8815" y="8150"/>
                    <a:pt x="8805" y="8161"/>
                  </a:cubicBezTo>
                  <a:cubicBezTo>
                    <a:pt x="8899" y="7604"/>
                    <a:pt x="8899" y="7048"/>
                    <a:pt x="8773" y="6511"/>
                  </a:cubicBezTo>
                  <a:cubicBezTo>
                    <a:pt x="8731" y="6312"/>
                    <a:pt x="8668" y="6133"/>
                    <a:pt x="8595" y="5955"/>
                  </a:cubicBezTo>
                  <a:cubicBezTo>
                    <a:pt x="8784" y="5808"/>
                    <a:pt x="8942" y="5619"/>
                    <a:pt x="9058" y="5408"/>
                  </a:cubicBezTo>
                  <a:lnTo>
                    <a:pt x="9089" y="5345"/>
                  </a:lnTo>
                  <a:lnTo>
                    <a:pt x="9089" y="5335"/>
                  </a:lnTo>
                  <a:cubicBezTo>
                    <a:pt x="9089" y="5335"/>
                    <a:pt x="9100" y="5335"/>
                    <a:pt x="9100" y="5324"/>
                  </a:cubicBezTo>
                  <a:cubicBezTo>
                    <a:pt x="9100" y="5313"/>
                    <a:pt x="9110" y="5292"/>
                    <a:pt x="9121" y="5271"/>
                  </a:cubicBezTo>
                  <a:close/>
                  <a:moveTo>
                    <a:pt x="4529" y="8140"/>
                  </a:moveTo>
                  <a:lnTo>
                    <a:pt x="4529" y="8140"/>
                  </a:lnTo>
                  <a:cubicBezTo>
                    <a:pt x="4340" y="8266"/>
                    <a:pt x="4161" y="8402"/>
                    <a:pt x="3993" y="8539"/>
                  </a:cubicBezTo>
                  <a:cubicBezTo>
                    <a:pt x="4077" y="8423"/>
                    <a:pt x="4140" y="8308"/>
                    <a:pt x="4192" y="8182"/>
                  </a:cubicBezTo>
                  <a:cubicBezTo>
                    <a:pt x="4287" y="8182"/>
                    <a:pt x="4382" y="8171"/>
                    <a:pt x="4477" y="8150"/>
                  </a:cubicBezTo>
                  <a:cubicBezTo>
                    <a:pt x="4498" y="8150"/>
                    <a:pt x="4508" y="8150"/>
                    <a:pt x="4529" y="8140"/>
                  </a:cubicBezTo>
                  <a:close/>
                  <a:moveTo>
                    <a:pt x="6725" y="8687"/>
                  </a:moveTo>
                  <a:lnTo>
                    <a:pt x="6725" y="8687"/>
                  </a:lnTo>
                  <a:cubicBezTo>
                    <a:pt x="6683" y="8760"/>
                    <a:pt x="6630" y="8844"/>
                    <a:pt x="6578" y="8918"/>
                  </a:cubicBezTo>
                  <a:lnTo>
                    <a:pt x="6578" y="8928"/>
                  </a:lnTo>
                  <a:cubicBezTo>
                    <a:pt x="6504" y="9044"/>
                    <a:pt x="6431" y="9159"/>
                    <a:pt x="6347" y="9285"/>
                  </a:cubicBezTo>
                  <a:cubicBezTo>
                    <a:pt x="6168" y="9558"/>
                    <a:pt x="5958" y="9873"/>
                    <a:pt x="5790" y="10231"/>
                  </a:cubicBezTo>
                  <a:cubicBezTo>
                    <a:pt x="5653" y="10525"/>
                    <a:pt x="5558" y="10830"/>
                    <a:pt x="5506" y="11134"/>
                  </a:cubicBezTo>
                  <a:cubicBezTo>
                    <a:pt x="5443" y="11502"/>
                    <a:pt x="5464" y="11881"/>
                    <a:pt x="5558" y="12217"/>
                  </a:cubicBezTo>
                  <a:cubicBezTo>
                    <a:pt x="5590" y="12332"/>
                    <a:pt x="5632" y="12448"/>
                    <a:pt x="5684" y="12553"/>
                  </a:cubicBezTo>
                  <a:cubicBezTo>
                    <a:pt x="5621" y="12532"/>
                    <a:pt x="5558" y="12521"/>
                    <a:pt x="5485" y="12511"/>
                  </a:cubicBezTo>
                  <a:cubicBezTo>
                    <a:pt x="5485" y="12511"/>
                    <a:pt x="5474" y="12511"/>
                    <a:pt x="5474" y="12500"/>
                  </a:cubicBezTo>
                  <a:cubicBezTo>
                    <a:pt x="5327" y="12479"/>
                    <a:pt x="5180" y="12469"/>
                    <a:pt x="5023" y="12458"/>
                  </a:cubicBezTo>
                  <a:cubicBezTo>
                    <a:pt x="4939" y="12458"/>
                    <a:pt x="4865" y="12448"/>
                    <a:pt x="4781" y="12448"/>
                  </a:cubicBezTo>
                  <a:cubicBezTo>
                    <a:pt x="4634" y="12448"/>
                    <a:pt x="4487" y="12437"/>
                    <a:pt x="4372" y="12416"/>
                  </a:cubicBezTo>
                  <a:lnTo>
                    <a:pt x="4361" y="12416"/>
                  </a:lnTo>
                  <a:cubicBezTo>
                    <a:pt x="4235" y="12395"/>
                    <a:pt x="4171" y="12364"/>
                    <a:pt x="4150" y="12343"/>
                  </a:cubicBezTo>
                  <a:lnTo>
                    <a:pt x="4140" y="12332"/>
                  </a:lnTo>
                  <a:cubicBezTo>
                    <a:pt x="4098" y="12290"/>
                    <a:pt x="4056" y="12217"/>
                    <a:pt x="4045" y="12133"/>
                  </a:cubicBezTo>
                  <a:cubicBezTo>
                    <a:pt x="4045" y="12133"/>
                    <a:pt x="4045" y="12122"/>
                    <a:pt x="4035" y="12122"/>
                  </a:cubicBezTo>
                  <a:cubicBezTo>
                    <a:pt x="4014" y="12007"/>
                    <a:pt x="4014" y="11860"/>
                    <a:pt x="4035" y="11692"/>
                  </a:cubicBezTo>
                  <a:cubicBezTo>
                    <a:pt x="4045" y="11628"/>
                    <a:pt x="4056" y="11565"/>
                    <a:pt x="4087" y="11481"/>
                  </a:cubicBezTo>
                  <a:lnTo>
                    <a:pt x="4129" y="11344"/>
                  </a:lnTo>
                  <a:lnTo>
                    <a:pt x="4182" y="11208"/>
                  </a:lnTo>
                  <a:cubicBezTo>
                    <a:pt x="4329" y="10872"/>
                    <a:pt x="4550" y="10557"/>
                    <a:pt x="4823" y="10263"/>
                  </a:cubicBezTo>
                  <a:lnTo>
                    <a:pt x="4834" y="10252"/>
                  </a:lnTo>
                  <a:cubicBezTo>
                    <a:pt x="5086" y="9978"/>
                    <a:pt x="5401" y="9726"/>
                    <a:pt x="5811" y="9453"/>
                  </a:cubicBezTo>
                  <a:lnTo>
                    <a:pt x="5821" y="9453"/>
                  </a:lnTo>
                  <a:cubicBezTo>
                    <a:pt x="6042" y="9296"/>
                    <a:pt x="6294" y="9128"/>
                    <a:pt x="6536" y="8897"/>
                  </a:cubicBezTo>
                  <a:cubicBezTo>
                    <a:pt x="6599" y="8823"/>
                    <a:pt x="6662" y="8760"/>
                    <a:pt x="6725" y="8687"/>
                  </a:cubicBezTo>
                  <a:close/>
                  <a:moveTo>
                    <a:pt x="4420" y="0"/>
                  </a:moveTo>
                  <a:cubicBezTo>
                    <a:pt x="4138" y="0"/>
                    <a:pt x="3869" y="38"/>
                    <a:pt x="3615" y="113"/>
                  </a:cubicBezTo>
                  <a:cubicBezTo>
                    <a:pt x="2995" y="291"/>
                    <a:pt x="2448" y="691"/>
                    <a:pt x="2049" y="1269"/>
                  </a:cubicBezTo>
                  <a:cubicBezTo>
                    <a:pt x="1692" y="1783"/>
                    <a:pt x="1461" y="2414"/>
                    <a:pt x="1409" y="3044"/>
                  </a:cubicBezTo>
                  <a:cubicBezTo>
                    <a:pt x="1367" y="3485"/>
                    <a:pt x="1398" y="3927"/>
                    <a:pt x="1430" y="4337"/>
                  </a:cubicBezTo>
                  <a:cubicBezTo>
                    <a:pt x="1472" y="4820"/>
                    <a:pt x="1503" y="5271"/>
                    <a:pt x="1419" y="5650"/>
                  </a:cubicBezTo>
                  <a:lnTo>
                    <a:pt x="1419" y="5661"/>
                  </a:lnTo>
                  <a:lnTo>
                    <a:pt x="1419" y="5682"/>
                  </a:lnTo>
                  <a:lnTo>
                    <a:pt x="1419" y="5692"/>
                  </a:lnTo>
                  <a:cubicBezTo>
                    <a:pt x="1409" y="5703"/>
                    <a:pt x="1409" y="5713"/>
                    <a:pt x="1409" y="5724"/>
                  </a:cubicBezTo>
                  <a:lnTo>
                    <a:pt x="1409" y="5734"/>
                  </a:lnTo>
                  <a:cubicBezTo>
                    <a:pt x="1409" y="5734"/>
                    <a:pt x="1398" y="5745"/>
                    <a:pt x="1398" y="5755"/>
                  </a:cubicBezTo>
                  <a:lnTo>
                    <a:pt x="1398" y="5766"/>
                  </a:lnTo>
                  <a:cubicBezTo>
                    <a:pt x="1388" y="5787"/>
                    <a:pt x="1377" y="5818"/>
                    <a:pt x="1377" y="5839"/>
                  </a:cubicBezTo>
                  <a:lnTo>
                    <a:pt x="1367" y="5860"/>
                  </a:lnTo>
                  <a:lnTo>
                    <a:pt x="1367" y="5871"/>
                  </a:lnTo>
                  <a:lnTo>
                    <a:pt x="1356" y="5871"/>
                  </a:lnTo>
                  <a:lnTo>
                    <a:pt x="1356" y="5892"/>
                  </a:lnTo>
                  <a:cubicBezTo>
                    <a:pt x="1356" y="5892"/>
                    <a:pt x="1346" y="5902"/>
                    <a:pt x="1346" y="5913"/>
                  </a:cubicBezTo>
                  <a:cubicBezTo>
                    <a:pt x="1346" y="5913"/>
                    <a:pt x="1346" y="5923"/>
                    <a:pt x="1335" y="5923"/>
                  </a:cubicBezTo>
                  <a:lnTo>
                    <a:pt x="1335" y="5944"/>
                  </a:lnTo>
                  <a:cubicBezTo>
                    <a:pt x="1335" y="5944"/>
                    <a:pt x="1325" y="5955"/>
                    <a:pt x="1325" y="5965"/>
                  </a:cubicBezTo>
                  <a:lnTo>
                    <a:pt x="1325" y="5976"/>
                  </a:lnTo>
                  <a:cubicBezTo>
                    <a:pt x="1314" y="5976"/>
                    <a:pt x="1314" y="5986"/>
                    <a:pt x="1304" y="5997"/>
                  </a:cubicBezTo>
                  <a:lnTo>
                    <a:pt x="1304" y="6007"/>
                  </a:lnTo>
                  <a:cubicBezTo>
                    <a:pt x="1304" y="6018"/>
                    <a:pt x="1293" y="6028"/>
                    <a:pt x="1283" y="6039"/>
                  </a:cubicBezTo>
                  <a:cubicBezTo>
                    <a:pt x="1283" y="6049"/>
                    <a:pt x="1283" y="6049"/>
                    <a:pt x="1272" y="6060"/>
                  </a:cubicBezTo>
                  <a:lnTo>
                    <a:pt x="1241" y="6123"/>
                  </a:lnTo>
                  <a:cubicBezTo>
                    <a:pt x="1156" y="6280"/>
                    <a:pt x="1030" y="6490"/>
                    <a:pt x="998" y="6763"/>
                  </a:cubicBezTo>
                  <a:cubicBezTo>
                    <a:pt x="998" y="6795"/>
                    <a:pt x="988" y="6816"/>
                    <a:pt x="988" y="6847"/>
                  </a:cubicBezTo>
                  <a:lnTo>
                    <a:pt x="988" y="6900"/>
                  </a:lnTo>
                  <a:lnTo>
                    <a:pt x="988" y="6932"/>
                  </a:lnTo>
                  <a:lnTo>
                    <a:pt x="988" y="6953"/>
                  </a:lnTo>
                  <a:cubicBezTo>
                    <a:pt x="1009" y="7331"/>
                    <a:pt x="1209" y="7678"/>
                    <a:pt x="1545" y="7909"/>
                  </a:cubicBezTo>
                  <a:cubicBezTo>
                    <a:pt x="1545" y="7919"/>
                    <a:pt x="1556" y="7919"/>
                    <a:pt x="1556" y="7919"/>
                  </a:cubicBezTo>
                  <a:cubicBezTo>
                    <a:pt x="1566" y="7930"/>
                    <a:pt x="1577" y="7940"/>
                    <a:pt x="1598" y="7951"/>
                  </a:cubicBezTo>
                  <a:cubicBezTo>
                    <a:pt x="1608" y="7951"/>
                    <a:pt x="1608" y="7961"/>
                    <a:pt x="1619" y="7961"/>
                  </a:cubicBezTo>
                  <a:lnTo>
                    <a:pt x="1629" y="7961"/>
                  </a:lnTo>
                  <a:cubicBezTo>
                    <a:pt x="1629" y="7972"/>
                    <a:pt x="1640" y="7972"/>
                    <a:pt x="1650" y="7982"/>
                  </a:cubicBezTo>
                  <a:cubicBezTo>
                    <a:pt x="1661" y="7993"/>
                    <a:pt x="1682" y="7993"/>
                    <a:pt x="1692" y="8003"/>
                  </a:cubicBezTo>
                  <a:lnTo>
                    <a:pt x="1703" y="8003"/>
                  </a:lnTo>
                  <a:lnTo>
                    <a:pt x="1703" y="8014"/>
                  </a:lnTo>
                  <a:cubicBezTo>
                    <a:pt x="1766" y="8045"/>
                    <a:pt x="1839" y="8066"/>
                    <a:pt x="1902" y="8098"/>
                  </a:cubicBezTo>
                  <a:cubicBezTo>
                    <a:pt x="1850" y="8140"/>
                    <a:pt x="1787" y="8182"/>
                    <a:pt x="1724" y="8224"/>
                  </a:cubicBezTo>
                  <a:cubicBezTo>
                    <a:pt x="1545" y="8360"/>
                    <a:pt x="1367" y="8497"/>
                    <a:pt x="1177" y="8666"/>
                  </a:cubicBezTo>
                  <a:lnTo>
                    <a:pt x="1167" y="8676"/>
                  </a:lnTo>
                  <a:cubicBezTo>
                    <a:pt x="841" y="8970"/>
                    <a:pt x="610" y="9275"/>
                    <a:pt x="452" y="9579"/>
                  </a:cubicBezTo>
                  <a:cubicBezTo>
                    <a:pt x="74" y="10294"/>
                    <a:pt x="1" y="11145"/>
                    <a:pt x="253" y="11870"/>
                  </a:cubicBezTo>
                  <a:cubicBezTo>
                    <a:pt x="353" y="12154"/>
                    <a:pt x="614" y="12334"/>
                    <a:pt x="901" y="12334"/>
                  </a:cubicBezTo>
                  <a:cubicBezTo>
                    <a:pt x="944" y="12334"/>
                    <a:pt x="987" y="12330"/>
                    <a:pt x="1030" y="12322"/>
                  </a:cubicBezTo>
                  <a:cubicBezTo>
                    <a:pt x="1367" y="12269"/>
                    <a:pt x="1608" y="11975"/>
                    <a:pt x="1598" y="11628"/>
                  </a:cubicBezTo>
                  <a:cubicBezTo>
                    <a:pt x="1598" y="11208"/>
                    <a:pt x="1713" y="10788"/>
                    <a:pt x="1934" y="10462"/>
                  </a:cubicBezTo>
                  <a:cubicBezTo>
                    <a:pt x="2123" y="10189"/>
                    <a:pt x="2427" y="9957"/>
                    <a:pt x="2796" y="9705"/>
                  </a:cubicBezTo>
                  <a:cubicBezTo>
                    <a:pt x="2859" y="9653"/>
                    <a:pt x="2932" y="9600"/>
                    <a:pt x="2995" y="9558"/>
                  </a:cubicBezTo>
                  <a:lnTo>
                    <a:pt x="3006" y="9548"/>
                  </a:lnTo>
                  <a:cubicBezTo>
                    <a:pt x="3048" y="9516"/>
                    <a:pt x="3079" y="9485"/>
                    <a:pt x="3121" y="9464"/>
                  </a:cubicBezTo>
                  <a:lnTo>
                    <a:pt x="3121" y="9464"/>
                  </a:lnTo>
                  <a:cubicBezTo>
                    <a:pt x="2869" y="9800"/>
                    <a:pt x="2669" y="10158"/>
                    <a:pt x="2522" y="10525"/>
                  </a:cubicBezTo>
                  <a:cubicBezTo>
                    <a:pt x="2322" y="11019"/>
                    <a:pt x="2133" y="11765"/>
                    <a:pt x="2364" y="12542"/>
                  </a:cubicBezTo>
                  <a:cubicBezTo>
                    <a:pt x="2417" y="12742"/>
                    <a:pt x="2501" y="12931"/>
                    <a:pt x="2606" y="13099"/>
                  </a:cubicBezTo>
                  <a:cubicBezTo>
                    <a:pt x="2722" y="13299"/>
                    <a:pt x="2869" y="13467"/>
                    <a:pt x="3037" y="13593"/>
                  </a:cubicBezTo>
                  <a:cubicBezTo>
                    <a:pt x="3436" y="13919"/>
                    <a:pt x="3888" y="14003"/>
                    <a:pt x="4203" y="14013"/>
                  </a:cubicBezTo>
                  <a:lnTo>
                    <a:pt x="4340" y="14013"/>
                  </a:lnTo>
                  <a:cubicBezTo>
                    <a:pt x="4550" y="14013"/>
                    <a:pt x="4739" y="13992"/>
                    <a:pt x="4907" y="13982"/>
                  </a:cubicBezTo>
                  <a:cubicBezTo>
                    <a:pt x="5065" y="13963"/>
                    <a:pt x="5204" y="13948"/>
                    <a:pt x="5331" y="13948"/>
                  </a:cubicBezTo>
                  <a:cubicBezTo>
                    <a:pt x="5415" y="13948"/>
                    <a:pt x="5494" y="13954"/>
                    <a:pt x="5569" y="13971"/>
                  </a:cubicBezTo>
                  <a:cubicBezTo>
                    <a:pt x="5624" y="13984"/>
                    <a:pt x="5679" y="13990"/>
                    <a:pt x="5733" y="13990"/>
                  </a:cubicBezTo>
                  <a:cubicBezTo>
                    <a:pt x="6028" y="13990"/>
                    <a:pt x="6291" y="13802"/>
                    <a:pt x="6389" y="13509"/>
                  </a:cubicBezTo>
                  <a:cubicBezTo>
                    <a:pt x="6399" y="13478"/>
                    <a:pt x="6399" y="13446"/>
                    <a:pt x="6410" y="13415"/>
                  </a:cubicBezTo>
                  <a:cubicBezTo>
                    <a:pt x="6599" y="13551"/>
                    <a:pt x="6819" y="13656"/>
                    <a:pt x="7061" y="13740"/>
                  </a:cubicBezTo>
                  <a:lnTo>
                    <a:pt x="7071" y="13740"/>
                  </a:lnTo>
                  <a:cubicBezTo>
                    <a:pt x="7386" y="13847"/>
                    <a:pt x="7719" y="13900"/>
                    <a:pt x="8053" y="13900"/>
                  </a:cubicBezTo>
                  <a:cubicBezTo>
                    <a:pt x="8342" y="13900"/>
                    <a:pt x="8632" y="13860"/>
                    <a:pt x="8910" y="13782"/>
                  </a:cubicBezTo>
                  <a:cubicBezTo>
                    <a:pt x="9257" y="13688"/>
                    <a:pt x="9467" y="13341"/>
                    <a:pt x="9404" y="12994"/>
                  </a:cubicBezTo>
                  <a:cubicBezTo>
                    <a:pt x="9343" y="12661"/>
                    <a:pt x="9050" y="12415"/>
                    <a:pt x="8710" y="12415"/>
                  </a:cubicBezTo>
                  <a:cubicBezTo>
                    <a:pt x="8696" y="12415"/>
                    <a:pt x="8682" y="12415"/>
                    <a:pt x="8668" y="12416"/>
                  </a:cubicBezTo>
                  <a:cubicBezTo>
                    <a:pt x="8597" y="12422"/>
                    <a:pt x="8527" y="12425"/>
                    <a:pt x="8458" y="12425"/>
                  </a:cubicBezTo>
                  <a:cubicBezTo>
                    <a:pt x="8162" y="12425"/>
                    <a:pt x="7892" y="12369"/>
                    <a:pt x="7671" y="12259"/>
                  </a:cubicBezTo>
                  <a:lnTo>
                    <a:pt x="7660" y="12259"/>
                  </a:lnTo>
                  <a:cubicBezTo>
                    <a:pt x="7429" y="12154"/>
                    <a:pt x="7271" y="11986"/>
                    <a:pt x="7239" y="11818"/>
                  </a:cubicBezTo>
                  <a:cubicBezTo>
                    <a:pt x="7197" y="11597"/>
                    <a:pt x="7260" y="11313"/>
                    <a:pt x="7408" y="11019"/>
                  </a:cubicBezTo>
                  <a:lnTo>
                    <a:pt x="7418" y="11019"/>
                  </a:lnTo>
                  <a:cubicBezTo>
                    <a:pt x="7524" y="10788"/>
                    <a:pt x="7681" y="10557"/>
                    <a:pt x="7849" y="10305"/>
                  </a:cubicBezTo>
                  <a:cubicBezTo>
                    <a:pt x="7944" y="10179"/>
                    <a:pt x="8038" y="10042"/>
                    <a:pt x="8122" y="9894"/>
                  </a:cubicBezTo>
                  <a:cubicBezTo>
                    <a:pt x="8227" y="9737"/>
                    <a:pt x="8322" y="9569"/>
                    <a:pt x="8406" y="9390"/>
                  </a:cubicBezTo>
                  <a:cubicBezTo>
                    <a:pt x="8406" y="9548"/>
                    <a:pt x="8416" y="9705"/>
                    <a:pt x="8448" y="9852"/>
                  </a:cubicBezTo>
                  <a:cubicBezTo>
                    <a:pt x="8511" y="10116"/>
                    <a:pt x="8637" y="10357"/>
                    <a:pt x="8805" y="10546"/>
                  </a:cubicBezTo>
                  <a:cubicBezTo>
                    <a:pt x="8973" y="10746"/>
                    <a:pt x="9194" y="10893"/>
                    <a:pt x="9436" y="10987"/>
                  </a:cubicBezTo>
                  <a:cubicBezTo>
                    <a:pt x="9635" y="11061"/>
                    <a:pt x="9824" y="11092"/>
                    <a:pt x="9961" y="11113"/>
                  </a:cubicBezTo>
                  <a:cubicBezTo>
                    <a:pt x="10255" y="11155"/>
                    <a:pt x="10518" y="11176"/>
                    <a:pt x="10760" y="11187"/>
                  </a:cubicBezTo>
                  <a:lnTo>
                    <a:pt x="10770" y="11187"/>
                  </a:lnTo>
                  <a:cubicBezTo>
                    <a:pt x="10861" y="11191"/>
                    <a:pt x="10953" y="11192"/>
                    <a:pt x="11043" y="11192"/>
                  </a:cubicBezTo>
                  <a:cubicBezTo>
                    <a:pt x="11505" y="11192"/>
                    <a:pt x="11956" y="11147"/>
                    <a:pt x="12378" y="11050"/>
                  </a:cubicBezTo>
                  <a:cubicBezTo>
                    <a:pt x="12724" y="10977"/>
                    <a:pt x="12966" y="10651"/>
                    <a:pt x="12924" y="10294"/>
                  </a:cubicBezTo>
                  <a:cubicBezTo>
                    <a:pt x="12882" y="9947"/>
                    <a:pt x="12588" y="9684"/>
                    <a:pt x="12231" y="9684"/>
                  </a:cubicBezTo>
                  <a:cubicBezTo>
                    <a:pt x="11736" y="9684"/>
                    <a:pt x="11306" y="9653"/>
                    <a:pt x="10917" y="9600"/>
                  </a:cubicBezTo>
                  <a:cubicBezTo>
                    <a:pt x="10917" y="9590"/>
                    <a:pt x="10917" y="9590"/>
                    <a:pt x="10907" y="9590"/>
                  </a:cubicBezTo>
                  <a:cubicBezTo>
                    <a:pt x="10707" y="9569"/>
                    <a:pt x="10497" y="9527"/>
                    <a:pt x="10286" y="9474"/>
                  </a:cubicBezTo>
                  <a:lnTo>
                    <a:pt x="10286" y="9464"/>
                  </a:lnTo>
                  <a:cubicBezTo>
                    <a:pt x="10234" y="9453"/>
                    <a:pt x="10202" y="9443"/>
                    <a:pt x="10171" y="9443"/>
                  </a:cubicBezTo>
                  <a:lnTo>
                    <a:pt x="10171" y="9432"/>
                  </a:lnTo>
                  <a:cubicBezTo>
                    <a:pt x="10192" y="9348"/>
                    <a:pt x="10223" y="9264"/>
                    <a:pt x="10286" y="9180"/>
                  </a:cubicBezTo>
                  <a:lnTo>
                    <a:pt x="10297" y="9170"/>
                  </a:lnTo>
                  <a:cubicBezTo>
                    <a:pt x="10381" y="9065"/>
                    <a:pt x="10486" y="8939"/>
                    <a:pt x="10602" y="8823"/>
                  </a:cubicBezTo>
                  <a:cubicBezTo>
                    <a:pt x="10823" y="8592"/>
                    <a:pt x="11064" y="8329"/>
                    <a:pt x="11264" y="7982"/>
                  </a:cubicBezTo>
                  <a:lnTo>
                    <a:pt x="11264" y="7972"/>
                  </a:lnTo>
                  <a:cubicBezTo>
                    <a:pt x="11600" y="7373"/>
                    <a:pt x="11684" y="6616"/>
                    <a:pt x="11495" y="5913"/>
                  </a:cubicBezTo>
                  <a:cubicBezTo>
                    <a:pt x="11327" y="5282"/>
                    <a:pt x="11001" y="4725"/>
                    <a:pt x="10560" y="4284"/>
                  </a:cubicBezTo>
                  <a:cubicBezTo>
                    <a:pt x="10318" y="4043"/>
                    <a:pt x="10034" y="3822"/>
                    <a:pt x="9719" y="3622"/>
                  </a:cubicBezTo>
                  <a:cubicBezTo>
                    <a:pt x="9761" y="3527"/>
                    <a:pt x="9793" y="3422"/>
                    <a:pt x="9803" y="3317"/>
                  </a:cubicBezTo>
                  <a:cubicBezTo>
                    <a:pt x="9866" y="3013"/>
                    <a:pt x="9824" y="2687"/>
                    <a:pt x="9688" y="2414"/>
                  </a:cubicBezTo>
                  <a:cubicBezTo>
                    <a:pt x="9373" y="1773"/>
                    <a:pt x="8721" y="1542"/>
                    <a:pt x="8248" y="1384"/>
                  </a:cubicBezTo>
                  <a:cubicBezTo>
                    <a:pt x="8196" y="1363"/>
                    <a:pt x="8143" y="1342"/>
                    <a:pt x="8101" y="1332"/>
                  </a:cubicBezTo>
                  <a:cubicBezTo>
                    <a:pt x="7734" y="1206"/>
                    <a:pt x="7387" y="1017"/>
                    <a:pt x="7019" y="828"/>
                  </a:cubicBezTo>
                  <a:cubicBezTo>
                    <a:pt x="6756" y="691"/>
                    <a:pt x="6473" y="543"/>
                    <a:pt x="6189" y="417"/>
                  </a:cubicBezTo>
                  <a:cubicBezTo>
                    <a:pt x="5559" y="140"/>
                    <a:pt x="4965" y="0"/>
                    <a:pt x="44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767;p65">
              <a:extLst>
                <a:ext uri="{FF2B5EF4-FFF2-40B4-BE49-F238E27FC236}">
                  <a16:creationId xmlns:a16="http://schemas.microsoft.com/office/drawing/2014/main" id="{2F696372-41E1-444B-A742-25CE5706A134}"/>
                </a:ext>
              </a:extLst>
            </p:cNvPr>
            <p:cNvSpPr/>
            <p:nvPr/>
          </p:nvSpPr>
          <p:spPr>
            <a:xfrm>
              <a:off x="2656325" y="1000375"/>
              <a:ext cx="91150" cy="196575"/>
            </a:xfrm>
            <a:custGeom>
              <a:avLst/>
              <a:gdLst/>
              <a:ahLst/>
              <a:cxnLst/>
              <a:rect l="l" t="t" r="r" b="b"/>
              <a:pathLst>
                <a:path w="3646" h="7863" extrusionOk="0">
                  <a:moveTo>
                    <a:pt x="1787" y="1"/>
                  </a:moveTo>
                  <a:lnTo>
                    <a:pt x="1787" y="1"/>
                  </a:lnTo>
                  <a:cubicBezTo>
                    <a:pt x="2228" y="232"/>
                    <a:pt x="2648" y="495"/>
                    <a:pt x="2942" y="873"/>
                  </a:cubicBezTo>
                  <a:cubicBezTo>
                    <a:pt x="3237" y="1230"/>
                    <a:pt x="3373" y="1724"/>
                    <a:pt x="3258" y="2134"/>
                  </a:cubicBezTo>
                  <a:cubicBezTo>
                    <a:pt x="3195" y="2333"/>
                    <a:pt x="3069" y="2512"/>
                    <a:pt x="2900" y="2659"/>
                  </a:cubicBezTo>
                  <a:cubicBezTo>
                    <a:pt x="2742" y="2816"/>
                    <a:pt x="2543" y="2942"/>
                    <a:pt x="2333" y="3069"/>
                  </a:cubicBezTo>
                  <a:cubicBezTo>
                    <a:pt x="1902" y="3332"/>
                    <a:pt x="1482" y="3647"/>
                    <a:pt x="1124" y="4025"/>
                  </a:cubicBezTo>
                  <a:cubicBezTo>
                    <a:pt x="778" y="4403"/>
                    <a:pt x="473" y="4834"/>
                    <a:pt x="284" y="5328"/>
                  </a:cubicBezTo>
                  <a:cubicBezTo>
                    <a:pt x="95" y="5800"/>
                    <a:pt x="1" y="6368"/>
                    <a:pt x="158" y="6893"/>
                  </a:cubicBezTo>
                  <a:cubicBezTo>
                    <a:pt x="190" y="7030"/>
                    <a:pt x="242" y="7156"/>
                    <a:pt x="316" y="7271"/>
                  </a:cubicBezTo>
                  <a:cubicBezTo>
                    <a:pt x="389" y="7397"/>
                    <a:pt x="484" y="7502"/>
                    <a:pt x="599" y="7586"/>
                  </a:cubicBezTo>
                  <a:cubicBezTo>
                    <a:pt x="820" y="7776"/>
                    <a:pt x="1093" y="7850"/>
                    <a:pt x="1356" y="7860"/>
                  </a:cubicBezTo>
                  <a:cubicBezTo>
                    <a:pt x="1395" y="7862"/>
                    <a:pt x="1435" y="7863"/>
                    <a:pt x="1473" y="7863"/>
                  </a:cubicBezTo>
                  <a:cubicBezTo>
                    <a:pt x="1641" y="7863"/>
                    <a:pt x="1801" y="7846"/>
                    <a:pt x="1955" y="7829"/>
                  </a:cubicBezTo>
                  <a:cubicBezTo>
                    <a:pt x="2116" y="7812"/>
                    <a:pt x="2271" y="7798"/>
                    <a:pt x="2426" y="7798"/>
                  </a:cubicBezTo>
                  <a:cubicBezTo>
                    <a:pt x="2565" y="7798"/>
                    <a:pt x="2704" y="7809"/>
                    <a:pt x="2847" y="7839"/>
                  </a:cubicBezTo>
                  <a:cubicBezTo>
                    <a:pt x="2732" y="7787"/>
                    <a:pt x="2606" y="7755"/>
                    <a:pt x="2480" y="7734"/>
                  </a:cubicBezTo>
                  <a:cubicBezTo>
                    <a:pt x="2354" y="7713"/>
                    <a:pt x="2228" y="7702"/>
                    <a:pt x="2112" y="7692"/>
                  </a:cubicBezTo>
                  <a:cubicBezTo>
                    <a:pt x="1860" y="7681"/>
                    <a:pt x="1608" y="7681"/>
                    <a:pt x="1377" y="7650"/>
                  </a:cubicBezTo>
                  <a:cubicBezTo>
                    <a:pt x="1145" y="7607"/>
                    <a:pt x="935" y="7523"/>
                    <a:pt x="778" y="7376"/>
                  </a:cubicBezTo>
                  <a:cubicBezTo>
                    <a:pt x="620" y="7229"/>
                    <a:pt x="526" y="7030"/>
                    <a:pt x="484" y="6809"/>
                  </a:cubicBezTo>
                  <a:cubicBezTo>
                    <a:pt x="431" y="6599"/>
                    <a:pt x="442" y="6368"/>
                    <a:pt x="463" y="6137"/>
                  </a:cubicBezTo>
                  <a:cubicBezTo>
                    <a:pt x="484" y="6031"/>
                    <a:pt x="515" y="5916"/>
                    <a:pt x="547" y="5811"/>
                  </a:cubicBezTo>
                  <a:lnTo>
                    <a:pt x="599" y="5643"/>
                  </a:lnTo>
                  <a:lnTo>
                    <a:pt x="662" y="5485"/>
                  </a:lnTo>
                  <a:cubicBezTo>
                    <a:pt x="851" y="5055"/>
                    <a:pt x="1124" y="4656"/>
                    <a:pt x="1450" y="4319"/>
                  </a:cubicBezTo>
                  <a:cubicBezTo>
                    <a:pt x="1766" y="3972"/>
                    <a:pt x="2144" y="3678"/>
                    <a:pt x="2553" y="3416"/>
                  </a:cubicBezTo>
                  <a:cubicBezTo>
                    <a:pt x="2763" y="3279"/>
                    <a:pt x="2974" y="3132"/>
                    <a:pt x="3174" y="2932"/>
                  </a:cubicBezTo>
                  <a:cubicBezTo>
                    <a:pt x="3363" y="2743"/>
                    <a:pt x="3520" y="2501"/>
                    <a:pt x="3583" y="2218"/>
                  </a:cubicBezTo>
                  <a:cubicBezTo>
                    <a:pt x="3646" y="1934"/>
                    <a:pt x="3615" y="1651"/>
                    <a:pt x="3520" y="1398"/>
                  </a:cubicBezTo>
                  <a:cubicBezTo>
                    <a:pt x="3436" y="1146"/>
                    <a:pt x="3289" y="915"/>
                    <a:pt x="3100" y="736"/>
                  </a:cubicBezTo>
                  <a:cubicBezTo>
                    <a:pt x="2732" y="358"/>
                    <a:pt x="2259" y="148"/>
                    <a:pt x="1787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768;p65">
              <a:extLst>
                <a:ext uri="{FF2B5EF4-FFF2-40B4-BE49-F238E27FC236}">
                  <a16:creationId xmlns:a16="http://schemas.microsoft.com/office/drawing/2014/main" id="{B837A244-733E-4C06-8F8F-94AC04866330}"/>
                </a:ext>
              </a:extLst>
            </p:cNvPr>
            <p:cNvSpPr/>
            <p:nvPr/>
          </p:nvSpPr>
          <p:spPr>
            <a:xfrm>
              <a:off x="2738000" y="974900"/>
              <a:ext cx="64400" cy="219125"/>
            </a:xfrm>
            <a:custGeom>
              <a:avLst/>
              <a:gdLst/>
              <a:ahLst/>
              <a:cxnLst/>
              <a:rect l="l" t="t" r="r" b="b"/>
              <a:pathLst>
                <a:path w="2576" h="8765" extrusionOk="0">
                  <a:moveTo>
                    <a:pt x="169" y="1"/>
                  </a:moveTo>
                  <a:lnTo>
                    <a:pt x="169" y="1"/>
                  </a:lnTo>
                  <a:cubicBezTo>
                    <a:pt x="379" y="431"/>
                    <a:pt x="789" y="736"/>
                    <a:pt x="1072" y="1083"/>
                  </a:cubicBezTo>
                  <a:cubicBezTo>
                    <a:pt x="1146" y="1167"/>
                    <a:pt x="1209" y="1262"/>
                    <a:pt x="1272" y="1356"/>
                  </a:cubicBezTo>
                  <a:cubicBezTo>
                    <a:pt x="1336" y="1451"/>
                    <a:pt x="1388" y="1545"/>
                    <a:pt x="1430" y="1650"/>
                  </a:cubicBezTo>
                  <a:cubicBezTo>
                    <a:pt x="1483" y="1755"/>
                    <a:pt x="1514" y="1860"/>
                    <a:pt x="1546" y="1965"/>
                  </a:cubicBezTo>
                  <a:cubicBezTo>
                    <a:pt x="1577" y="2070"/>
                    <a:pt x="1609" y="2175"/>
                    <a:pt x="1619" y="2291"/>
                  </a:cubicBezTo>
                  <a:cubicBezTo>
                    <a:pt x="1693" y="2733"/>
                    <a:pt x="1661" y="3184"/>
                    <a:pt x="1556" y="3625"/>
                  </a:cubicBezTo>
                  <a:cubicBezTo>
                    <a:pt x="1504" y="3835"/>
                    <a:pt x="1430" y="4056"/>
                    <a:pt x="1346" y="4256"/>
                  </a:cubicBezTo>
                  <a:cubicBezTo>
                    <a:pt x="1251" y="4466"/>
                    <a:pt x="1146" y="4655"/>
                    <a:pt x="1020" y="4855"/>
                  </a:cubicBezTo>
                  <a:cubicBezTo>
                    <a:pt x="778" y="5243"/>
                    <a:pt x="484" y="5632"/>
                    <a:pt x="274" y="6084"/>
                  </a:cubicBezTo>
                  <a:cubicBezTo>
                    <a:pt x="169" y="6315"/>
                    <a:pt x="85" y="6557"/>
                    <a:pt x="54" y="6809"/>
                  </a:cubicBezTo>
                  <a:cubicBezTo>
                    <a:pt x="1" y="7061"/>
                    <a:pt x="12" y="7335"/>
                    <a:pt x="85" y="7587"/>
                  </a:cubicBezTo>
                  <a:cubicBezTo>
                    <a:pt x="159" y="7849"/>
                    <a:pt x="295" y="8080"/>
                    <a:pt x="484" y="8259"/>
                  </a:cubicBezTo>
                  <a:cubicBezTo>
                    <a:pt x="684" y="8437"/>
                    <a:pt x="904" y="8563"/>
                    <a:pt x="1135" y="8647"/>
                  </a:cubicBezTo>
                  <a:cubicBezTo>
                    <a:pt x="1391" y="8725"/>
                    <a:pt x="1652" y="8765"/>
                    <a:pt x="1908" y="8765"/>
                  </a:cubicBezTo>
                  <a:cubicBezTo>
                    <a:pt x="2137" y="8765"/>
                    <a:pt x="2362" y="8733"/>
                    <a:pt x="2575" y="8669"/>
                  </a:cubicBezTo>
                  <a:lnTo>
                    <a:pt x="2575" y="8669"/>
                  </a:lnTo>
                  <a:cubicBezTo>
                    <a:pt x="2489" y="8676"/>
                    <a:pt x="2403" y="8680"/>
                    <a:pt x="2317" y="8680"/>
                  </a:cubicBezTo>
                  <a:cubicBezTo>
                    <a:pt x="1932" y="8680"/>
                    <a:pt x="1555" y="8603"/>
                    <a:pt x="1220" y="8448"/>
                  </a:cubicBezTo>
                  <a:cubicBezTo>
                    <a:pt x="810" y="8259"/>
                    <a:pt x="495" y="7923"/>
                    <a:pt x="411" y="7503"/>
                  </a:cubicBezTo>
                  <a:cubicBezTo>
                    <a:pt x="337" y="7092"/>
                    <a:pt x="442" y="6651"/>
                    <a:pt x="642" y="6263"/>
                  </a:cubicBezTo>
                  <a:cubicBezTo>
                    <a:pt x="841" y="5864"/>
                    <a:pt x="1125" y="5495"/>
                    <a:pt x="1388" y="5086"/>
                  </a:cubicBezTo>
                  <a:cubicBezTo>
                    <a:pt x="1924" y="4256"/>
                    <a:pt x="2176" y="3205"/>
                    <a:pt x="1955" y="2228"/>
                  </a:cubicBezTo>
                  <a:cubicBezTo>
                    <a:pt x="1892" y="1986"/>
                    <a:pt x="1808" y="1745"/>
                    <a:pt x="1682" y="1524"/>
                  </a:cubicBezTo>
                  <a:cubicBezTo>
                    <a:pt x="1630" y="1419"/>
                    <a:pt x="1556" y="1314"/>
                    <a:pt x="1483" y="1209"/>
                  </a:cubicBezTo>
                  <a:cubicBezTo>
                    <a:pt x="1399" y="1115"/>
                    <a:pt x="1325" y="1020"/>
                    <a:pt x="1230" y="936"/>
                  </a:cubicBezTo>
                  <a:cubicBezTo>
                    <a:pt x="873" y="610"/>
                    <a:pt x="453" y="379"/>
                    <a:pt x="169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769;p65">
              <a:extLst>
                <a:ext uri="{FF2B5EF4-FFF2-40B4-BE49-F238E27FC236}">
                  <a16:creationId xmlns:a16="http://schemas.microsoft.com/office/drawing/2014/main" id="{0DBB9F87-D538-4641-9D21-95CD081861DE}"/>
                </a:ext>
              </a:extLst>
            </p:cNvPr>
            <p:cNvSpPr/>
            <p:nvPr/>
          </p:nvSpPr>
          <p:spPr>
            <a:xfrm>
              <a:off x="2771625" y="949700"/>
              <a:ext cx="118500" cy="176675"/>
            </a:xfrm>
            <a:custGeom>
              <a:avLst/>
              <a:gdLst/>
              <a:ahLst/>
              <a:cxnLst/>
              <a:rect l="l" t="t" r="r" b="b"/>
              <a:pathLst>
                <a:path w="4740" h="7067" extrusionOk="0">
                  <a:moveTo>
                    <a:pt x="1" y="0"/>
                  </a:moveTo>
                  <a:lnTo>
                    <a:pt x="1" y="0"/>
                  </a:lnTo>
                  <a:cubicBezTo>
                    <a:pt x="841" y="452"/>
                    <a:pt x="1724" y="883"/>
                    <a:pt x="2333" y="1576"/>
                  </a:cubicBezTo>
                  <a:cubicBezTo>
                    <a:pt x="2627" y="1912"/>
                    <a:pt x="2837" y="2322"/>
                    <a:pt x="2932" y="2753"/>
                  </a:cubicBezTo>
                  <a:cubicBezTo>
                    <a:pt x="3027" y="3173"/>
                    <a:pt x="2995" y="3625"/>
                    <a:pt x="2785" y="3993"/>
                  </a:cubicBezTo>
                  <a:cubicBezTo>
                    <a:pt x="2585" y="4360"/>
                    <a:pt x="2207" y="4665"/>
                    <a:pt x="1913" y="5085"/>
                  </a:cubicBezTo>
                  <a:cubicBezTo>
                    <a:pt x="1756" y="5306"/>
                    <a:pt x="1651" y="5569"/>
                    <a:pt x="1619" y="5842"/>
                  </a:cubicBezTo>
                  <a:cubicBezTo>
                    <a:pt x="1598" y="5978"/>
                    <a:pt x="1609" y="6115"/>
                    <a:pt x="1640" y="6262"/>
                  </a:cubicBezTo>
                  <a:cubicBezTo>
                    <a:pt x="1672" y="6398"/>
                    <a:pt x="1735" y="6545"/>
                    <a:pt x="1840" y="6651"/>
                  </a:cubicBezTo>
                  <a:cubicBezTo>
                    <a:pt x="1934" y="6767"/>
                    <a:pt x="2060" y="6851"/>
                    <a:pt x="2197" y="6903"/>
                  </a:cubicBezTo>
                  <a:cubicBezTo>
                    <a:pt x="2323" y="6945"/>
                    <a:pt x="2449" y="6977"/>
                    <a:pt x="2575" y="6987"/>
                  </a:cubicBezTo>
                  <a:cubicBezTo>
                    <a:pt x="2816" y="7029"/>
                    <a:pt x="3058" y="7050"/>
                    <a:pt x="3300" y="7061"/>
                  </a:cubicBezTo>
                  <a:cubicBezTo>
                    <a:pt x="3381" y="7064"/>
                    <a:pt x="3463" y="7066"/>
                    <a:pt x="3545" y="7066"/>
                  </a:cubicBezTo>
                  <a:cubicBezTo>
                    <a:pt x="3946" y="7066"/>
                    <a:pt x="4346" y="7024"/>
                    <a:pt x="4740" y="6945"/>
                  </a:cubicBezTo>
                  <a:cubicBezTo>
                    <a:pt x="4256" y="6945"/>
                    <a:pt x="3783" y="6924"/>
                    <a:pt x="3321" y="6851"/>
                  </a:cubicBezTo>
                  <a:cubicBezTo>
                    <a:pt x="3090" y="6819"/>
                    <a:pt x="2858" y="6767"/>
                    <a:pt x="2627" y="6714"/>
                  </a:cubicBezTo>
                  <a:cubicBezTo>
                    <a:pt x="2396" y="6651"/>
                    <a:pt x="2197" y="6588"/>
                    <a:pt x="2092" y="6440"/>
                  </a:cubicBezTo>
                  <a:cubicBezTo>
                    <a:pt x="1987" y="6293"/>
                    <a:pt x="1966" y="6094"/>
                    <a:pt x="1997" y="5894"/>
                  </a:cubicBezTo>
                  <a:cubicBezTo>
                    <a:pt x="2029" y="5695"/>
                    <a:pt x="2113" y="5495"/>
                    <a:pt x="2239" y="5327"/>
                  </a:cubicBezTo>
                  <a:cubicBezTo>
                    <a:pt x="2501" y="4969"/>
                    <a:pt x="2900" y="4675"/>
                    <a:pt x="3164" y="4203"/>
                  </a:cubicBezTo>
                  <a:cubicBezTo>
                    <a:pt x="3437" y="3720"/>
                    <a:pt x="3468" y="3152"/>
                    <a:pt x="3332" y="2658"/>
                  </a:cubicBezTo>
                  <a:cubicBezTo>
                    <a:pt x="3206" y="2154"/>
                    <a:pt x="2942" y="1702"/>
                    <a:pt x="2575" y="1334"/>
                  </a:cubicBezTo>
                  <a:cubicBezTo>
                    <a:pt x="2218" y="988"/>
                    <a:pt x="1798" y="715"/>
                    <a:pt x="1356" y="515"/>
                  </a:cubicBezTo>
                  <a:cubicBezTo>
                    <a:pt x="915" y="304"/>
                    <a:pt x="463" y="147"/>
                    <a:pt x="1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770;p65">
              <a:extLst>
                <a:ext uri="{FF2B5EF4-FFF2-40B4-BE49-F238E27FC236}">
                  <a16:creationId xmlns:a16="http://schemas.microsoft.com/office/drawing/2014/main" id="{4EDAEAEF-D89D-4044-8CD3-865A2AA7BEFB}"/>
                </a:ext>
              </a:extLst>
            </p:cNvPr>
            <p:cNvSpPr/>
            <p:nvPr/>
          </p:nvSpPr>
          <p:spPr>
            <a:xfrm>
              <a:off x="2602225" y="1012200"/>
              <a:ext cx="74875" cy="142650"/>
            </a:xfrm>
            <a:custGeom>
              <a:avLst/>
              <a:gdLst/>
              <a:ahLst/>
              <a:cxnLst/>
              <a:rect l="l" t="t" r="r" b="b"/>
              <a:pathLst>
                <a:path w="2995" h="5706" extrusionOk="0">
                  <a:moveTo>
                    <a:pt x="2270" y="1"/>
                  </a:moveTo>
                  <a:lnTo>
                    <a:pt x="2270" y="1"/>
                  </a:lnTo>
                  <a:cubicBezTo>
                    <a:pt x="2406" y="253"/>
                    <a:pt x="2543" y="505"/>
                    <a:pt x="2616" y="767"/>
                  </a:cubicBezTo>
                  <a:cubicBezTo>
                    <a:pt x="2700" y="1030"/>
                    <a:pt x="2700" y="1293"/>
                    <a:pt x="2627" y="1535"/>
                  </a:cubicBezTo>
                  <a:cubicBezTo>
                    <a:pt x="2553" y="1766"/>
                    <a:pt x="2406" y="1986"/>
                    <a:pt x="2228" y="2186"/>
                  </a:cubicBezTo>
                  <a:cubicBezTo>
                    <a:pt x="2049" y="2375"/>
                    <a:pt x="1838" y="2543"/>
                    <a:pt x="1607" y="2712"/>
                  </a:cubicBezTo>
                  <a:cubicBezTo>
                    <a:pt x="1387" y="2890"/>
                    <a:pt x="1145" y="3048"/>
                    <a:pt x="925" y="3258"/>
                  </a:cubicBezTo>
                  <a:cubicBezTo>
                    <a:pt x="704" y="3457"/>
                    <a:pt x="494" y="3688"/>
                    <a:pt x="346" y="3972"/>
                  </a:cubicBezTo>
                  <a:cubicBezTo>
                    <a:pt x="63" y="4508"/>
                    <a:pt x="0" y="5159"/>
                    <a:pt x="189" y="5706"/>
                  </a:cubicBezTo>
                  <a:cubicBezTo>
                    <a:pt x="178" y="5128"/>
                    <a:pt x="346" y="4582"/>
                    <a:pt x="641" y="4140"/>
                  </a:cubicBezTo>
                  <a:cubicBezTo>
                    <a:pt x="935" y="3699"/>
                    <a:pt x="1397" y="3405"/>
                    <a:pt x="1870" y="3058"/>
                  </a:cubicBezTo>
                  <a:cubicBezTo>
                    <a:pt x="2102" y="2890"/>
                    <a:pt x="2343" y="2691"/>
                    <a:pt x="2532" y="2448"/>
                  </a:cubicBezTo>
                  <a:cubicBezTo>
                    <a:pt x="2732" y="2217"/>
                    <a:pt x="2900" y="1934"/>
                    <a:pt x="2952" y="1608"/>
                  </a:cubicBezTo>
                  <a:cubicBezTo>
                    <a:pt x="2984" y="1451"/>
                    <a:pt x="2994" y="1283"/>
                    <a:pt x="2963" y="1136"/>
                  </a:cubicBezTo>
                  <a:cubicBezTo>
                    <a:pt x="2931" y="978"/>
                    <a:pt x="2879" y="830"/>
                    <a:pt x="2816" y="694"/>
                  </a:cubicBezTo>
                  <a:cubicBezTo>
                    <a:pt x="2669" y="421"/>
                    <a:pt x="2480" y="200"/>
                    <a:pt x="2270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771;p65">
              <a:extLst>
                <a:ext uri="{FF2B5EF4-FFF2-40B4-BE49-F238E27FC236}">
                  <a16:creationId xmlns:a16="http://schemas.microsoft.com/office/drawing/2014/main" id="{1A4874BD-3457-4045-BCD6-937E05DF90DD}"/>
                </a:ext>
              </a:extLst>
            </p:cNvPr>
            <p:cNvSpPr/>
            <p:nvPr/>
          </p:nvSpPr>
          <p:spPr>
            <a:xfrm>
              <a:off x="2626125" y="881175"/>
              <a:ext cx="188350" cy="169850"/>
            </a:xfrm>
            <a:custGeom>
              <a:avLst/>
              <a:gdLst/>
              <a:ahLst/>
              <a:cxnLst/>
              <a:rect l="l" t="t" r="r" b="b"/>
              <a:pathLst>
                <a:path w="7534" h="6794" extrusionOk="0">
                  <a:moveTo>
                    <a:pt x="2739" y="0"/>
                  </a:moveTo>
                  <a:cubicBezTo>
                    <a:pt x="2535" y="0"/>
                    <a:pt x="2332" y="26"/>
                    <a:pt x="2133" y="83"/>
                  </a:cubicBezTo>
                  <a:cubicBezTo>
                    <a:pt x="1156" y="367"/>
                    <a:pt x="515" y="1396"/>
                    <a:pt x="431" y="2415"/>
                  </a:cubicBezTo>
                  <a:cubicBezTo>
                    <a:pt x="336" y="3508"/>
                    <a:pt x="746" y="4706"/>
                    <a:pt x="231" y="5672"/>
                  </a:cubicBezTo>
                  <a:cubicBezTo>
                    <a:pt x="137" y="5840"/>
                    <a:pt x="21" y="5998"/>
                    <a:pt x="11" y="6187"/>
                  </a:cubicBezTo>
                  <a:cubicBezTo>
                    <a:pt x="0" y="6525"/>
                    <a:pt x="348" y="6778"/>
                    <a:pt x="679" y="6778"/>
                  </a:cubicBezTo>
                  <a:cubicBezTo>
                    <a:pt x="698" y="6778"/>
                    <a:pt x="717" y="6777"/>
                    <a:pt x="735" y="6776"/>
                  </a:cubicBezTo>
                  <a:cubicBezTo>
                    <a:pt x="1093" y="6744"/>
                    <a:pt x="1387" y="6513"/>
                    <a:pt x="1629" y="6250"/>
                  </a:cubicBezTo>
                  <a:cubicBezTo>
                    <a:pt x="1782" y="6576"/>
                    <a:pt x="2139" y="6793"/>
                    <a:pt x="2497" y="6793"/>
                  </a:cubicBezTo>
                  <a:cubicBezTo>
                    <a:pt x="2554" y="6793"/>
                    <a:pt x="2612" y="6787"/>
                    <a:pt x="2669" y="6776"/>
                  </a:cubicBezTo>
                  <a:cubicBezTo>
                    <a:pt x="3079" y="6702"/>
                    <a:pt x="3415" y="6314"/>
                    <a:pt x="3425" y="5893"/>
                  </a:cubicBezTo>
                  <a:cubicBezTo>
                    <a:pt x="3600" y="6048"/>
                    <a:pt x="3831" y="6129"/>
                    <a:pt x="4063" y="6129"/>
                  </a:cubicBezTo>
                  <a:cubicBezTo>
                    <a:pt x="4193" y="6129"/>
                    <a:pt x="4324" y="6103"/>
                    <a:pt x="4445" y="6050"/>
                  </a:cubicBezTo>
                  <a:cubicBezTo>
                    <a:pt x="4770" y="5914"/>
                    <a:pt x="5012" y="5578"/>
                    <a:pt x="5033" y="5210"/>
                  </a:cubicBezTo>
                  <a:cubicBezTo>
                    <a:pt x="5043" y="5116"/>
                    <a:pt x="5033" y="5011"/>
                    <a:pt x="5106" y="4948"/>
                  </a:cubicBezTo>
                  <a:cubicBezTo>
                    <a:pt x="5144" y="4914"/>
                    <a:pt x="5189" y="4902"/>
                    <a:pt x="5236" y="4902"/>
                  </a:cubicBezTo>
                  <a:cubicBezTo>
                    <a:pt x="5305" y="4902"/>
                    <a:pt x="5379" y="4928"/>
                    <a:pt x="5442" y="4948"/>
                  </a:cubicBezTo>
                  <a:cubicBezTo>
                    <a:pt x="5542" y="4977"/>
                    <a:pt x="5644" y="4991"/>
                    <a:pt x="5747" y="4991"/>
                  </a:cubicBezTo>
                  <a:cubicBezTo>
                    <a:pt x="6162" y="4991"/>
                    <a:pt x="6573" y="4761"/>
                    <a:pt x="6766" y="4390"/>
                  </a:cubicBezTo>
                  <a:cubicBezTo>
                    <a:pt x="6982" y="4003"/>
                    <a:pt x="6921" y="3484"/>
                    <a:pt x="6647" y="3139"/>
                  </a:cubicBezTo>
                  <a:lnTo>
                    <a:pt x="6647" y="3139"/>
                  </a:lnTo>
                  <a:cubicBezTo>
                    <a:pt x="6657" y="3139"/>
                    <a:pt x="6667" y="3139"/>
                    <a:pt x="6677" y="3139"/>
                  </a:cubicBezTo>
                  <a:cubicBezTo>
                    <a:pt x="6881" y="3139"/>
                    <a:pt x="7085" y="3067"/>
                    <a:pt x="7228" y="2930"/>
                  </a:cubicBezTo>
                  <a:cubicBezTo>
                    <a:pt x="7460" y="2699"/>
                    <a:pt x="7534" y="2321"/>
                    <a:pt x="7387" y="2027"/>
                  </a:cubicBezTo>
                  <a:cubicBezTo>
                    <a:pt x="7176" y="1596"/>
                    <a:pt x="6651" y="1459"/>
                    <a:pt x="6189" y="1291"/>
                  </a:cubicBezTo>
                  <a:cubicBezTo>
                    <a:pt x="5516" y="1049"/>
                    <a:pt x="4896" y="661"/>
                    <a:pt x="4234" y="367"/>
                  </a:cubicBezTo>
                  <a:cubicBezTo>
                    <a:pt x="3762" y="157"/>
                    <a:pt x="3247" y="0"/>
                    <a:pt x="2739" y="0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772;p65">
              <a:extLst>
                <a:ext uri="{FF2B5EF4-FFF2-40B4-BE49-F238E27FC236}">
                  <a16:creationId xmlns:a16="http://schemas.microsoft.com/office/drawing/2014/main" id="{87FBB5BA-26E1-42EF-B39A-FBD2B3198CF9}"/>
                </a:ext>
              </a:extLst>
            </p:cNvPr>
            <p:cNvSpPr/>
            <p:nvPr/>
          </p:nvSpPr>
          <p:spPr>
            <a:xfrm>
              <a:off x="2703600" y="951525"/>
              <a:ext cx="32850" cy="21875"/>
            </a:xfrm>
            <a:custGeom>
              <a:avLst/>
              <a:gdLst/>
              <a:ahLst/>
              <a:cxnLst/>
              <a:rect l="l" t="t" r="r" b="b"/>
              <a:pathLst>
                <a:path w="1314" h="875" extrusionOk="0">
                  <a:moveTo>
                    <a:pt x="1283" y="0"/>
                  </a:moveTo>
                  <a:cubicBezTo>
                    <a:pt x="1272" y="158"/>
                    <a:pt x="1209" y="284"/>
                    <a:pt x="1135" y="400"/>
                  </a:cubicBezTo>
                  <a:cubicBezTo>
                    <a:pt x="1051" y="516"/>
                    <a:pt x="946" y="600"/>
                    <a:pt x="820" y="673"/>
                  </a:cubicBezTo>
                  <a:cubicBezTo>
                    <a:pt x="704" y="736"/>
                    <a:pt x="568" y="778"/>
                    <a:pt x="421" y="789"/>
                  </a:cubicBezTo>
                  <a:cubicBezTo>
                    <a:pt x="376" y="796"/>
                    <a:pt x="329" y="799"/>
                    <a:pt x="283" y="799"/>
                  </a:cubicBezTo>
                  <a:cubicBezTo>
                    <a:pt x="188" y="799"/>
                    <a:pt x="92" y="785"/>
                    <a:pt x="1" y="757"/>
                  </a:cubicBezTo>
                  <a:lnTo>
                    <a:pt x="1" y="757"/>
                  </a:lnTo>
                  <a:cubicBezTo>
                    <a:pt x="115" y="833"/>
                    <a:pt x="245" y="874"/>
                    <a:pt x="385" y="874"/>
                  </a:cubicBezTo>
                  <a:cubicBezTo>
                    <a:pt x="401" y="874"/>
                    <a:pt x="416" y="874"/>
                    <a:pt x="431" y="873"/>
                  </a:cubicBezTo>
                  <a:cubicBezTo>
                    <a:pt x="578" y="873"/>
                    <a:pt x="736" y="841"/>
                    <a:pt x="872" y="768"/>
                  </a:cubicBezTo>
                  <a:cubicBezTo>
                    <a:pt x="1009" y="694"/>
                    <a:pt x="1125" y="579"/>
                    <a:pt x="1199" y="442"/>
                  </a:cubicBezTo>
                  <a:cubicBezTo>
                    <a:pt x="1283" y="316"/>
                    <a:pt x="1314" y="147"/>
                    <a:pt x="1283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773;p65">
              <a:extLst>
                <a:ext uri="{FF2B5EF4-FFF2-40B4-BE49-F238E27FC236}">
                  <a16:creationId xmlns:a16="http://schemas.microsoft.com/office/drawing/2014/main" id="{AA5ADF5C-17F9-49E7-9E43-3EDAE6FC3743}"/>
                </a:ext>
              </a:extLst>
            </p:cNvPr>
            <p:cNvSpPr/>
            <p:nvPr/>
          </p:nvSpPr>
          <p:spPr>
            <a:xfrm>
              <a:off x="2654225" y="935750"/>
              <a:ext cx="43625" cy="25250"/>
            </a:xfrm>
            <a:custGeom>
              <a:avLst/>
              <a:gdLst/>
              <a:ahLst/>
              <a:cxnLst/>
              <a:rect l="l" t="t" r="r" b="b"/>
              <a:pathLst>
                <a:path w="1745" h="1010" extrusionOk="0">
                  <a:moveTo>
                    <a:pt x="872" y="1"/>
                  </a:moveTo>
                  <a:cubicBezTo>
                    <a:pt x="599" y="1"/>
                    <a:pt x="379" y="169"/>
                    <a:pt x="242" y="358"/>
                  </a:cubicBezTo>
                  <a:cubicBezTo>
                    <a:pt x="106" y="558"/>
                    <a:pt x="43" y="789"/>
                    <a:pt x="1" y="1010"/>
                  </a:cubicBezTo>
                  <a:cubicBezTo>
                    <a:pt x="127" y="810"/>
                    <a:pt x="232" y="621"/>
                    <a:pt x="368" y="463"/>
                  </a:cubicBezTo>
                  <a:cubicBezTo>
                    <a:pt x="508" y="323"/>
                    <a:pt x="677" y="221"/>
                    <a:pt x="847" y="221"/>
                  </a:cubicBezTo>
                  <a:cubicBezTo>
                    <a:pt x="855" y="221"/>
                    <a:pt x="864" y="221"/>
                    <a:pt x="872" y="222"/>
                  </a:cubicBezTo>
                  <a:cubicBezTo>
                    <a:pt x="1051" y="222"/>
                    <a:pt x="1240" y="327"/>
                    <a:pt x="1376" y="474"/>
                  </a:cubicBezTo>
                  <a:cubicBezTo>
                    <a:pt x="1524" y="621"/>
                    <a:pt x="1629" y="820"/>
                    <a:pt x="1745" y="1010"/>
                  </a:cubicBezTo>
                  <a:cubicBezTo>
                    <a:pt x="1713" y="789"/>
                    <a:pt x="1650" y="568"/>
                    <a:pt x="1513" y="369"/>
                  </a:cubicBezTo>
                  <a:cubicBezTo>
                    <a:pt x="1366" y="169"/>
                    <a:pt x="1145" y="12"/>
                    <a:pt x="872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774;p65">
              <a:extLst>
                <a:ext uri="{FF2B5EF4-FFF2-40B4-BE49-F238E27FC236}">
                  <a16:creationId xmlns:a16="http://schemas.microsoft.com/office/drawing/2014/main" id="{7689E59F-E15C-4F0F-BD6B-DC7C9B03B653}"/>
                </a:ext>
              </a:extLst>
            </p:cNvPr>
            <p:cNvSpPr/>
            <p:nvPr/>
          </p:nvSpPr>
          <p:spPr>
            <a:xfrm>
              <a:off x="2720950" y="905350"/>
              <a:ext cx="39675" cy="37550"/>
            </a:xfrm>
            <a:custGeom>
              <a:avLst/>
              <a:gdLst/>
              <a:ahLst/>
              <a:cxnLst/>
              <a:rect l="l" t="t" r="r" b="b"/>
              <a:pathLst>
                <a:path w="1587" h="1502" extrusionOk="0">
                  <a:moveTo>
                    <a:pt x="743" y="1"/>
                  </a:moveTo>
                  <a:cubicBezTo>
                    <a:pt x="579" y="1"/>
                    <a:pt x="410" y="50"/>
                    <a:pt x="273" y="166"/>
                  </a:cubicBezTo>
                  <a:cubicBezTo>
                    <a:pt x="73" y="345"/>
                    <a:pt x="0" y="608"/>
                    <a:pt x="21" y="850"/>
                  </a:cubicBezTo>
                  <a:cubicBezTo>
                    <a:pt x="42" y="1091"/>
                    <a:pt x="136" y="1301"/>
                    <a:pt x="241" y="1501"/>
                  </a:cubicBezTo>
                  <a:cubicBezTo>
                    <a:pt x="220" y="1270"/>
                    <a:pt x="178" y="1049"/>
                    <a:pt x="189" y="850"/>
                  </a:cubicBezTo>
                  <a:cubicBezTo>
                    <a:pt x="210" y="650"/>
                    <a:pt x="283" y="450"/>
                    <a:pt x="420" y="334"/>
                  </a:cubicBezTo>
                  <a:cubicBezTo>
                    <a:pt x="525" y="238"/>
                    <a:pt x="672" y="197"/>
                    <a:pt x="825" y="197"/>
                  </a:cubicBezTo>
                  <a:cubicBezTo>
                    <a:pt x="872" y="197"/>
                    <a:pt x="920" y="201"/>
                    <a:pt x="967" y="208"/>
                  </a:cubicBezTo>
                  <a:cubicBezTo>
                    <a:pt x="1166" y="229"/>
                    <a:pt x="1376" y="313"/>
                    <a:pt x="1586" y="387"/>
                  </a:cubicBezTo>
                  <a:cubicBezTo>
                    <a:pt x="1418" y="240"/>
                    <a:pt x="1229" y="103"/>
                    <a:pt x="998" y="40"/>
                  </a:cubicBezTo>
                  <a:cubicBezTo>
                    <a:pt x="918" y="15"/>
                    <a:pt x="831" y="1"/>
                    <a:pt x="743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775;p65">
              <a:extLst>
                <a:ext uri="{FF2B5EF4-FFF2-40B4-BE49-F238E27FC236}">
                  <a16:creationId xmlns:a16="http://schemas.microsoft.com/office/drawing/2014/main" id="{7D5106B6-8119-488C-80B2-4AB3AC44FED1}"/>
                </a:ext>
              </a:extLst>
            </p:cNvPr>
            <p:cNvSpPr/>
            <p:nvPr/>
          </p:nvSpPr>
          <p:spPr>
            <a:xfrm>
              <a:off x="2741950" y="961775"/>
              <a:ext cx="58350" cy="68050"/>
            </a:xfrm>
            <a:custGeom>
              <a:avLst/>
              <a:gdLst/>
              <a:ahLst/>
              <a:cxnLst/>
              <a:rect l="l" t="t" r="r" b="b"/>
              <a:pathLst>
                <a:path w="2334" h="2722" extrusionOk="0">
                  <a:moveTo>
                    <a:pt x="2070" y="1"/>
                  </a:moveTo>
                  <a:cubicBezTo>
                    <a:pt x="2291" y="337"/>
                    <a:pt x="2333" y="809"/>
                    <a:pt x="2133" y="1166"/>
                  </a:cubicBezTo>
                  <a:cubicBezTo>
                    <a:pt x="2333" y="809"/>
                    <a:pt x="2291" y="337"/>
                    <a:pt x="2081" y="1"/>
                  </a:cubicBezTo>
                  <a:close/>
                  <a:moveTo>
                    <a:pt x="400" y="1986"/>
                  </a:moveTo>
                  <a:cubicBezTo>
                    <a:pt x="379" y="2280"/>
                    <a:pt x="232" y="2553"/>
                    <a:pt x="1" y="2721"/>
                  </a:cubicBezTo>
                  <a:cubicBezTo>
                    <a:pt x="232" y="2553"/>
                    <a:pt x="389" y="2280"/>
                    <a:pt x="400" y="1986"/>
                  </a:cubicBezTo>
                  <a:close/>
                </a:path>
              </a:pathLst>
            </a:custGeom>
            <a:solidFill>
              <a:srgbClr val="F4F5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776;p65">
              <a:extLst>
                <a:ext uri="{FF2B5EF4-FFF2-40B4-BE49-F238E27FC236}">
                  <a16:creationId xmlns:a16="http://schemas.microsoft.com/office/drawing/2014/main" id="{5A3CEE45-40F3-423F-A0A3-50A4A00EF422}"/>
                </a:ext>
              </a:extLst>
            </p:cNvPr>
            <p:cNvSpPr/>
            <p:nvPr/>
          </p:nvSpPr>
          <p:spPr>
            <a:xfrm>
              <a:off x="2738525" y="1029800"/>
              <a:ext cx="3450" cy="2125"/>
            </a:xfrm>
            <a:custGeom>
              <a:avLst/>
              <a:gdLst/>
              <a:ahLst/>
              <a:cxnLst/>
              <a:rect l="l" t="t" r="r" b="b"/>
              <a:pathLst>
                <a:path w="138" h="85" extrusionOk="0">
                  <a:moveTo>
                    <a:pt x="138" y="0"/>
                  </a:moveTo>
                  <a:cubicBezTo>
                    <a:pt x="96" y="32"/>
                    <a:pt x="43" y="63"/>
                    <a:pt x="1" y="84"/>
                  </a:cubicBezTo>
                  <a:cubicBezTo>
                    <a:pt x="43" y="63"/>
                    <a:pt x="96" y="32"/>
                    <a:pt x="138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777;p65">
              <a:extLst>
                <a:ext uri="{FF2B5EF4-FFF2-40B4-BE49-F238E27FC236}">
                  <a16:creationId xmlns:a16="http://schemas.microsoft.com/office/drawing/2014/main" id="{5FCAD20C-352B-4D21-BD2B-0B690061CD4D}"/>
                </a:ext>
              </a:extLst>
            </p:cNvPr>
            <p:cNvSpPr/>
            <p:nvPr/>
          </p:nvSpPr>
          <p:spPr>
            <a:xfrm>
              <a:off x="2774000" y="1005375"/>
              <a:ext cx="1075" cy="275"/>
            </a:xfrm>
            <a:custGeom>
              <a:avLst/>
              <a:gdLst/>
              <a:ahLst/>
              <a:cxnLst/>
              <a:rect l="l" t="t" r="r" b="b"/>
              <a:pathLst>
                <a:path w="43" h="11" extrusionOk="0">
                  <a:moveTo>
                    <a:pt x="1" y="11"/>
                  </a:moveTo>
                  <a:lnTo>
                    <a:pt x="1" y="11"/>
                  </a:lnTo>
                  <a:lnTo>
                    <a:pt x="1" y="11"/>
                  </a:lnTo>
                  <a:close/>
                  <a:moveTo>
                    <a:pt x="43" y="1"/>
                  </a:moveTo>
                  <a:cubicBezTo>
                    <a:pt x="32" y="1"/>
                    <a:pt x="22" y="1"/>
                    <a:pt x="1" y="11"/>
                  </a:cubicBezTo>
                  <a:cubicBezTo>
                    <a:pt x="22" y="1"/>
                    <a:pt x="32" y="1"/>
                    <a:pt x="43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778;p65">
              <a:extLst>
                <a:ext uri="{FF2B5EF4-FFF2-40B4-BE49-F238E27FC236}">
                  <a16:creationId xmlns:a16="http://schemas.microsoft.com/office/drawing/2014/main" id="{C8503F48-323F-4C55-A4AF-16363E67B4D0}"/>
                </a:ext>
              </a:extLst>
            </p:cNvPr>
            <p:cNvSpPr/>
            <p:nvPr/>
          </p:nvSpPr>
          <p:spPr>
            <a:xfrm>
              <a:off x="2792400" y="959675"/>
              <a:ext cx="1600" cy="2125"/>
            </a:xfrm>
            <a:custGeom>
              <a:avLst/>
              <a:gdLst/>
              <a:ahLst/>
              <a:cxnLst/>
              <a:rect l="l" t="t" r="r" b="b"/>
              <a:pathLst>
                <a:path w="64" h="85" extrusionOk="0">
                  <a:moveTo>
                    <a:pt x="0" y="0"/>
                  </a:moveTo>
                  <a:cubicBezTo>
                    <a:pt x="12" y="18"/>
                    <a:pt x="24" y="32"/>
                    <a:pt x="35" y="47"/>
                  </a:cubicBezTo>
                  <a:lnTo>
                    <a:pt x="35" y="47"/>
                  </a:lnTo>
                  <a:cubicBezTo>
                    <a:pt x="25" y="29"/>
                    <a:pt x="13" y="13"/>
                    <a:pt x="0" y="0"/>
                  </a:cubicBezTo>
                  <a:close/>
                  <a:moveTo>
                    <a:pt x="35" y="47"/>
                  </a:moveTo>
                  <a:cubicBezTo>
                    <a:pt x="42" y="59"/>
                    <a:pt x="48" y="72"/>
                    <a:pt x="52" y="85"/>
                  </a:cubicBezTo>
                  <a:lnTo>
                    <a:pt x="63" y="85"/>
                  </a:lnTo>
                  <a:cubicBezTo>
                    <a:pt x="54" y="70"/>
                    <a:pt x="45" y="59"/>
                    <a:pt x="35" y="47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779;p65">
              <a:extLst>
                <a:ext uri="{FF2B5EF4-FFF2-40B4-BE49-F238E27FC236}">
                  <a16:creationId xmlns:a16="http://schemas.microsoft.com/office/drawing/2014/main" id="{0091401F-A798-42FC-9997-B2C03D29567E}"/>
                </a:ext>
              </a:extLst>
            </p:cNvPr>
            <p:cNvSpPr/>
            <p:nvPr/>
          </p:nvSpPr>
          <p:spPr>
            <a:xfrm>
              <a:off x="2626375" y="958350"/>
              <a:ext cx="173925" cy="92750"/>
            </a:xfrm>
            <a:custGeom>
              <a:avLst/>
              <a:gdLst/>
              <a:ahLst/>
              <a:cxnLst/>
              <a:rect l="l" t="t" r="r" b="b"/>
              <a:pathLst>
                <a:path w="6957" h="3710" extrusionOk="0">
                  <a:moveTo>
                    <a:pt x="6389" y="1"/>
                  </a:moveTo>
                  <a:cubicBezTo>
                    <a:pt x="5801" y="1020"/>
                    <a:pt x="4561" y="1724"/>
                    <a:pt x="3121" y="1724"/>
                  </a:cubicBezTo>
                  <a:cubicBezTo>
                    <a:pt x="2070" y="1724"/>
                    <a:pt x="1125" y="1345"/>
                    <a:pt x="463" y="747"/>
                  </a:cubicBezTo>
                  <a:lnTo>
                    <a:pt x="463" y="757"/>
                  </a:lnTo>
                  <a:cubicBezTo>
                    <a:pt x="505" y="1366"/>
                    <a:pt x="515" y="1966"/>
                    <a:pt x="263" y="2501"/>
                  </a:cubicBezTo>
                  <a:lnTo>
                    <a:pt x="263" y="2512"/>
                  </a:lnTo>
                  <a:lnTo>
                    <a:pt x="253" y="2512"/>
                  </a:lnTo>
                  <a:lnTo>
                    <a:pt x="253" y="2522"/>
                  </a:lnTo>
                  <a:lnTo>
                    <a:pt x="221" y="2585"/>
                  </a:lnTo>
                  <a:cubicBezTo>
                    <a:pt x="221" y="2596"/>
                    <a:pt x="211" y="2596"/>
                    <a:pt x="211" y="2606"/>
                  </a:cubicBezTo>
                  <a:cubicBezTo>
                    <a:pt x="127" y="2764"/>
                    <a:pt x="11" y="2921"/>
                    <a:pt x="1" y="3100"/>
                  </a:cubicBezTo>
                  <a:cubicBezTo>
                    <a:pt x="1" y="3216"/>
                    <a:pt x="32" y="3321"/>
                    <a:pt x="95" y="3405"/>
                  </a:cubicBezTo>
                  <a:cubicBezTo>
                    <a:pt x="221" y="3584"/>
                    <a:pt x="452" y="3689"/>
                    <a:pt x="673" y="3689"/>
                  </a:cubicBezTo>
                  <a:lnTo>
                    <a:pt x="725" y="3689"/>
                  </a:lnTo>
                  <a:cubicBezTo>
                    <a:pt x="1083" y="3657"/>
                    <a:pt x="1377" y="3426"/>
                    <a:pt x="1619" y="3163"/>
                  </a:cubicBezTo>
                  <a:cubicBezTo>
                    <a:pt x="1776" y="3489"/>
                    <a:pt x="2133" y="3710"/>
                    <a:pt x="2490" y="3710"/>
                  </a:cubicBezTo>
                  <a:cubicBezTo>
                    <a:pt x="2554" y="3710"/>
                    <a:pt x="2606" y="3710"/>
                    <a:pt x="2659" y="3689"/>
                  </a:cubicBezTo>
                  <a:cubicBezTo>
                    <a:pt x="3069" y="3615"/>
                    <a:pt x="3405" y="3227"/>
                    <a:pt x="3415" y="2806"/>
                  </a:cubicBezTo>
                  <a:cubicBezTo>
                    <a:pt x="3468" y="2848"/>
                    <a:pt x="3520" y="2879"/>
                    <a:pt x="3573" y="2911"/>
                  </a:cubicBezTo>
                  <a:cubicBezTo>
                    <a:pt x="3720" y="2995"/>
                    <a:pt x="3888" y="3037"/>
                    <a:pt x="4066" y="3037"/>
                  </a:cubicBezTo>
                  <a:cubicBezTo>
                    <a:pt x="4193" y="3037"/>
                    <a:pt x="4319" y="3016"/>
                    <a:pt x="4435" y="2963"/>
                  </a:cubicBezTo>
                  <a:cubicBezTo>
                    <a:pt x="4456" y="2963"/>
                    <a:pt x="4466" y="2953"/>
                    <a:pt x="4487" y="2942"/>
                  </a:cubicBezTo>
                  <a:cubicBezTo>
                    <a:pt x="4529" y="2921"/>
                    <a:pt x="4582" y="2890"/>
                    <a:pt x="4624" y="2858"/>
                  </a:cubicBezTo>
                  <a:cubicBezTo>
                    <a:pt x="4855" y="2690"/>
                    <a:pt x="5002" y="2417"/>
                    <a:pt x="5023" y="2123"/>
                  </a:cubicBezTo>
                  <a:cubicBezTo>
                    <a:pt x="5033" y="2029"/>
                    <a:pt x="5023" y="1924"/>
                    <a:pt x="5096" y="1861"/>
                  </a:cubicBezTo>
                  <a:cubicBezTo>
                    <a:pt x="5128" y="1829"/>
                    <a:pt x="5180" y="1819"/>
                    <a:pt x="5222" y="1819"/>
                  </a:cubicBezTo>
                  <a:cubicBezTo>
                    <a:pt x="5254" y="1819"/>
                    <a:pt x="5296" y="1819"/>
                    <a:pt x="5327" y="1829"/>
                  </a:cubicBezTo>
                  <a:cubicBezTo>
                    <a:pt x="5369" y="1840"/>
                    <a:pt x="5401" y="1850"/>
                    <a:pt x="5432" y="1861"/>
                  </a:cubicBezTo>
                  <a:cubicBezTo>
                    <a:pt x="5537" y="1892"/>
                    <a:pt x="5632" y="1903"/>
                    <a:pt x="5737" y="1903"/>
                  </a:cubicBezTo>
                  <a:cubicBezTo>
                    <a:pt x="5790" y="1903"/>
                    <a:pt x="5853" y="1903"/>
                    <a:pt x="5906" y="1892"/>
                  </a:cubicBezTo>
                  <a:cubicBezTo>
                    <a:pt x="5927" y="1882"/>
                    <a:pt x="5937" y="1882"/>
                    <a:pt x="5948" y="1882"/>
                  </a:cubicBezTo>
                  <a:cubicBezTo>
                    <a:pt x="6284" y="1819"/>
                    <a:pt x="6599" y="1608"/>
                    <a:pt x="6756" y="1303"/>
                  </a:cubicBezTo>
                  <a:cubicBezTo>
                    <a:pt x="6956" y="946"/>
                    <a:pt x="6914" y="474"/>
                    <a:pt x="6693" y="138"/>
                  </a:cubicBezTo>
                  <a:cubicBezTo>
                    <a:pt x="6683" y="106"/>
                    <a:pt x="6662" y="74"/>
                    <a:pt x="6641" y="53"/>
                  </a:cubicBezTo>
                  <a:cubicBezTo>
                    <a:pt x="6557" y="53"/>
                    <a:pt x="6473" y="32"/>
                    <a:pt x="6389" y="1"/>
                  </a:cubicBezTo>
                  <a:close/>
                </a:path>
              </a:pathLst>
            </a:custGeom>
            <a:solidFill>
              <a:srgbClr val="F48F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" name="Google Shape;2764;p65">
            <a:extLst>
              <a:ext uri="{FF2B5EF4-FFF2-40B4-BE49-F238E27FC236}">
                <a16:creationId xmlns:a16="http://schemas.microsoft.com/office/drawing/2014/main" id="{DB3F620F-D9AE-4D78-82FB-EEA12F7DCCDD}"/>
              </a:ext>
            </a:extLst>
          </p:cNvPr>
          <p:cNvGrpSpPr/>
          <p:nvPr/>
        </p:nvGrpSpPr>
        <p:grpSpPr>
          <a:xfrm>
            <a:off x="7483676" y="1484617"/>
            <a:ext cx="675094" cy="729674"/>
            <a:chOff x="2584350" y="863875"/>
            <a:chExt cx="324175" cy="350350"/>
          </a:xfrm>
        </p:grpSpPr>
        <p:sp>
          <p:nvSpPr>
            <p:cNvPr id="50" name="Google Shape;2765;p65">
              <a:extLst>
                <a:ext uri="{FF2B5EF4-FFF2-40B4-BE49-F238E27FC236}">
                  <a16:creationId xmlns:a16="http://schemas.microsoft.com/office/drawing/2014/main" id="{833F6B39-937B-4BE1-9749-E1CA93E21B9A}"/>
                </a:ext>
              </a:extLst>
            </p:cNvPr>
            <p:cNvSpPr/>
            <p:nvPr/>
          </p:nvSpPr>
          <p:spPr>
            <a:xfrm>
              <a:off x="2602225" y="881175"/>
              <a:ext cx="287900" cy="315775"/>
            </a:xfrm>
            <a:custGeom>
              <a:avLst/>
              <a:gdLst/>
              <a:ahLst/>
              <a:cxnLst/>
              <a:rect l="l" t="t" r="r" b="b"/>
              <a:pathLst>
                <a:path w="11516" h="12631" extrusionOk="0">
                  <a:moveTo>
                    <a:pt x="3695" y="0"/>
                  </a:moveTo>
                  <a:cubicBezTo>
                    <a:pt x="3491" y="0"/>
                    <a:pt x="3288" y="26"/>
                    <a:pt x="3089" y="83"/>
                  </a:cubicBezTo>
                  <a:cubicBezTo>
                    <a:pt x="2112" y="367"/>
                    <a:pt x="1471" y="1396"/>
                    <a:pt x="1387" y="2415"/>
                  </a:cubicBezTo>
                  <a:cubicBezTo>
                    <a:pt x="1313" y="3309"/>
                    <a:pt x="1565" y="4254"/>
                    <a:pt x="1387" y="5105"/>
                  </a:cubicBezTo>
                  <a:cubicBezTo>
                    <a:pt x="1387" y="5126"/>
                    <a:pt x="1387" y="5137"/>
                    <a:pt x="1376" y="5147"/>
                  </a:cubicBezTo>
                  <a:lnTo>
                    <a:pt x="1376" y="5158"/>
                  </a:lnTo>
                  <a:cubicBezTo>
                    <a:pt x="1376" y="5168"/>
                    <a:pt x="1366" y="5189"/>
                    <a:pt x="1366" y="5200"/>
                  </a:cubicBezTo>
                  <a:lnTo>
                    <a:pt x="1366" y="5210"/>
                  </a:lnTo>
                  <a:cubicBezTo>
                    <a:pt x="1355" y="5221"/>
                    <a:pt x="1355" y="5242"/>
                    <a:pt x="1355" y="5252"/>
                  </a:cubicBezTo>
                  <a:lnTo>
                    <a:pt x="1355" y="5263"/>
                  </a:lnTo>
                  <a:cubicBezTo>
                    <a:pt x="1334" y="5294"/>
                    <a:pt x="1324" y="5336"/>
                    <a:pt x="1313" y="5378"/>
                  </a:cubicBezTo>
                  <a:cubicBezTo>
                    <a:pt x="1313" y="5378"/>
                    <a:pt x="1313" y="5389"/>
                    <a:pt x="1303" y="5399"/>
                  </a:cubicBezTo>
                  <a:cubicBezTo>
                    <a:pt x="1303" y="5410"/>
                    <a:pt x="1303" y="5420"/>
                    <a:pt x="1292" y="5420"/>
                  </a:cubicBezTo>
                  <a:lnTo>
                    <a:pt x="1292" y="5452"/>
                  </a:lnTo>
                  <a:cubicBezTo>
                    <a:pt x="1282" y="5462"/>
                    <a:pt x="1282" y="5462"/>
                    <a:pt x="1282" y="5473"/>
                  </a:cubicBezTo>
                  <a:cubicBezTo>
                    <a:pt x="1271" y="5483"/>
                    <a:pt x="1271" y="5494"/>
                    <a:pt x="1271" y="5504"/>
                  </a:cubicBezTo>
                  <a:cubicBezTo>
                    <a:pt x="1261" y="5504"/>
                    <a:pt x="1261" y="5515"/>
                    <a:pt x="1261" y="5525"/>
                  </a:cubicBezTo>
                  <a:cubicBezTo>
                    <a:pt x="1250" y="5536"/>
                    <a:pt x="1250" y="5546"/>
                    <a:pt x="1240" y="5557"/>
                  </a:cubicBezTo>
                  <a:lnTo>
                    <a:pt x="1240" y="5578"/>
                  </a:lnTo>
                  <a:cubicBezTo>
                    <a:pt x="1229" y="5588"/>
                    <a:pt x="1219" y="5599"/>
                    <a:pt x="1219" y="5609"/>
                  </a:cubicBezTo>
                  <a:cubicBezTo>
                    <a:pt x="1219" y="5609"/>
                    <a:pt x="1219" y="5620"/>
                    <a:pt x="1208" y="5620"/>
                  </a:cubicBezTo>
                  <a:cubicBezTo>
                    <a:pt x="1198" y="5641"/>
                    <a:pt x="1198" y="5651"/>
                    <a:pt x="1187" y="5672"/>
                  </a:cubicBezTo>
                  <a:cubicBezTo>
                    <a:pt x="1177" y="5683"/>
                    <a:pt x="1177" y="5693"/>
                    <a:pt x="1166" y="5704"/>
                  </a:cubicBezTo>
                  <a:cubicBezTo>
                    <a:pt x="1093" y="5851"/>
                    <a:pt x="988" y="5987"/>
                    <a:pt x="977" y="6155"/>
                  </a:cubicBezTo>
                  <a:cubicBezTo>
                    <a:pt x="967" y="6166"/>
                    <a:pt x="967" y="6176"/>
                    <a:pt x="967" y="6187"/>
                  </a:cubicBezTo>
                  <a:lnTo>
                    <a:pt x="967" y="6208"/>
                  </a:lnTo>
                  <a:lnTo>
                    <a:pt x="967" y="6219"/>
                  </a:lnTo>
                  <a:lnTo>
                    <a:pt x="967" y="6229"/>
                  </a:lnTo>
                  <a:cubicBezTo>
                    <a:pt x="977" y="6398"/>
                    <a:pt x="1072" y="6545"/>
                    <a:pt x="1219" y="6650"/>
                  </a:cubicBezTo>
                  <a:lnTo>
                    <a:pt x="1229" y="6650"/>
                  </a:lnTo>
                  <a:cubicBezTo>
                    <a:pt x="1229" y="6660"/>
                    <a:pt x="1240" y="6660"/>
                    <a:pt x="1250" y="6671"/>
                  </a:cubicBezTo>
                  <a:lnTo>
                    <a:pt x="1261" y="6671"/>
                  </a:lnTo>
                  <a:cubicBezTo>
                    <a:pt x="1271" y="6681"/>
                    <a:pt x="1271" y="6681"/>
                    <a:pt x="1282" y="6681"/>
                  </a:cubicBezTo>
                  <a:cubicBezTo>
                    <a:pt x="1282" y="6692"/>
                    <a:pt x="1292" y="6692"/>
                    <a:pt x="1303" y="6702"/>
                  </a:cubicBezTo>
                  <a:cubicBezTo>
                    <a:pt x="1413" y="6748"/>
                    <a:pt x="1531" y="6778"/>
                    <a:pt x="1643" y="6778"/>
                  </a:cubicBezTo>
                  <a:cubicBezTo>
                    <a:pt x="1659" y="6778"/>
                    <a:pt x="1675" y="6777"/>
                    <a:pt x="1691" y="6776"/>
                  </a:cubicBezTo>
                  <a:cubicBezTo>
                    <a:pt x="2049" y="6744"/>
                    <a:pt x="2343" y="6513"/>
                    <a:pt x="2585" y="6250"/>
                  </a:cubicBezTo>
                  <a:lnTo>
                    <a:pt x="2679" y="6408"/>
                  </a:lnTo>
                  <a:cubicBezTo>
                    <a:pt x="2679" y="6534"/>
                    <a:pt x="2669" y="6660"/>
                    <a:pt x="2627" y="6776"/>
                  </a:cubicBezTo>
                  <a:cubicBezTo>
                    <a:pt x="2553" y="7007"/>
                    <a:pt x="2406" y="7227"/>
                    <a:pt x="2228" y="7427"/>
                  </a:cubicBezTo>
                  <a:cubicBezTo>
                    <a:pt x="2049" y="7616"/>
                    <a:pt x="1838" y="7784"/>
                    <a:pt x="1607" y="7953"/>
                  </a:cubicBezTo>
                  <a:cubicBezTo>
                    <a:pt x="1387" y="8131"/>
                    <a:pt x="1145" y="8289"/>
                    <a:pt x="925" y="8499"/>
                  </a:cubicBezTo>
                  <a:cubicBezTo>
                    <a:pt x="704" y="8698"/>
                    <a:pt x="494" y="8929"/>
                    <a:pt x="346" y="9213"/>
                  </a:cubicBezTo>
                  <a:cubicBezTo>
                    <a:pt x="63" y="9749"/>
                    <a:pt x="0" y="10400"/>
                    <a:pt x="189" y="10947"/>
                  </a:cubicBezTo>
                  <a:cubicBezTo>
                    <a:pt x="178" y="10369"/>
                    <a:pt x="346" y="9823"/>
                    <a:pt x="641" y="9381"/>
                  </a:cubicBezTo>
                  <a:cubicBezTo>
                    <a:pt x="935" y="8940"/>
                    <a:pt x="1397" y="8646"/>
                    <a:pt x="1870" y="8299"/>
                  </a:cubicBezTo>
                  <a:cubicBezTo>
                    <a:pt x="2102" y="8131"/>
                    <a:pt x="2343" y="7932"/>
                    <a:pt x="2532" y="7689"/>
                  </a:cubicBezTo>
                  <a:cubicBezTo>
                    <a:pt x="2732" y="7458"/>
                    <a:pt x="2900" y="7175"/>
                    <a:pt x="2952" y="6849"/>
                  </a:cubicBezTo>
                  <a:cubicBezTo>
                    <a:pt x="2963" y="6797"/>
                    <a:pt x="2973" y="6734"/>
                    <a:pt x="2973" y="6671"/>
                  </a:cubicBezTo>
                  <a:cubicBezTo>
                    <a:pt x="3120" y="6755"/>
                    <a:pt x="3288" y="6797"/>
                    <a:pt x="3456" y="6797"/>
                  </a:cubicBezTo>
                  <a:cubicBezTo>
                    <a:pt x="3520" y="6797"/>
                    <a:pt x="3572" y="6797"/>
                    <a:pt x="3625" y="6776"/>
                  </a:cubicBezTo>
                  <a:cubicBezTo>
                    <a:pt x="4035" y="6702"/>
                    <a:pt x="4371" y="6314"/>
                    <a:pt x="4381" y="5893"/>
                  </a:cubicBezTo>
                  <a:cubicBezTo>
                    <a:pt x="4423" y="5924"/>
                    <a:pt x="4465" y="5956"/>
                    <a:pt x="4507" y="5977"/>
                  </a:cubicBezTo>
                  <a:cubicBezTo>
                    <a:pt x="4665" y="6076"/>
                    <a:pt x="4849" y="6129"/>
                    <a:pt x="5033" y="6129"/>
                  </a:cubicBezTo>
                  <a:cubicBezTo>
                    <a:pt x="5143" y="6129"/>
                    <a:pt x="5253" y="6111"/>
                    <a:pt x="5359" y="6071"/>
                  </a:cubicBezTo>
                  <a:cubicBezTo>
                    <a:pt x="5464" y="6345"/>
                    <a:pt x="5495" y="6639"/>
                    <a:pt x="5422" y="6902"/>
                  </a:cubicBezTo>
                  <a:cubicBezTo>
                    <a:pt x="5359" y="7101"/>
                    <a:pt x="5233" y="7280"/>
                    <a:pt x="5064" y="7427"/>
                  </a:cubicBezTo>
                  <a:cubicBezTo>
                    <a:pt x="4906" y="7584"/>
                    <a:pt x="4707" y="7710"/>
                    <a:pt x="4497" y="7837"/>
                  </a:cubicBezTo>
                  <a:cubicBezTo>
                    <a:pt x="4066" y="8100"/>
                    <a:pt x="3646" y="8415"/>
                    <a:pt x="3288" y="8793"/>
                  </a:cubicBezTo>
                  <a:cubicBezTo>
                    <a:pt x="2942" y="9171"/>
                    <a:pt x="2637" y="9602"/>
                    <a:pt x="2448" y="10096"/>
                  </a:cubicBezTo>
                  <a:cubicBezTo>
                    <a:pt x="2259" y="10568"/>
                    <a:pt x="2165" y="11136"/>
                    <a:pt x="2322" y="11661"/>
                  </a:cubicBezTo>
                  <a:cubicBezTo>
                    <a:pt x="2354" y="11798"/>
                    <a:pt x="2406" y="11924"/>
                    <a:pt x="2480" y="12039"/>
                  </a:cubicBezTo>
                  <a:cubicBezTo>
                    <a:pt x="2553" y="12165"/>
                    <a:pt x="2648" y="12270"/>
                    <a:pt x="2763" y="12354"/>
                  </a:cubicBezTo>
                  <a:cubicBezTo>
                    <a:pt x="2984" y="12544"/>
                    <a:pt x="3257" y="12618"/>
                    <a:pt x="3520" y="12628"/>
                  </a:cubicBezTo>
                  <a:cubicBezTo>
                    <a:pt x="3559" y="12630"/>
                    <a:pt x="3599" y="12631"/>
                    <a:pt x="3637" y="12631"/>
                  </a:cubicBezTo>
                  <a:cubicBezTo>
                    <a:pt x="3805" y="12631"/>
                    <a:pt x="3965" y="12614"/>
                    <a:pt x="4119" y="12597"/>
                  </a:cubicBezTo>
                  <a:cubicBezTo>
                    <a:pt x="4280" y="12580"/>
                    <a:pt x="4435" y="12566"/>
                    <a:pt x="4590" y="12566"/>
                  </a:cubicBezTo>
                  <a:cubicBezTo>
                    <a:pt x="4729" y="12566"/>
                    <a:pt x="4868" y="12577"/>
                    <a:pt x="5011" y="12607"/>
                  </a:cubicBezTo>
                  <a:cubicBezTo>
                    <a:pt x="4896" y="12555"/>
                    <a:pt x="4770" y="12523"/>
                    <a:pt x="4644" y="12502"/>
                  </a:cubicBezTo>
                  <a:cubicBezTo>
                    <a:pt x="4518" y="12481"/>
                    <a:pt x="4392" y="12470"/>
                    <a:pt x="4276" y="12460"/>
                  </a:cubicBezTo>
                  <a:cubicBezTo>
                    <a:pt x="4024" y="12449"/>
                    <a:pt x="3772" y="12449"/>
                    <a:pt x="3541" y="12418"/>
                  </a:cubicBezTo>
                  <a:cubicBezTo>
                    <a:pt x="3309" y="12375"/>
                    <a:pt x="3099" y="12291"/>
                    <a:pt x="2942" y="12144"/>
                  </a:cubicBezTo>
                  <a:cubicBezTo>
                    <a:pt x="2784" y="11997"/>
                    <a:pt x="2690" y="11798"/>
                    <a:pt x="2648" y="11577"/>
                  </a:cubicBezTo>
                  <a:cubicBezTo>
                    <a:pt x="2595" y="11367"/>
                    <a:pt x="2606" y="11136"/>
                    <a:pt x="2627" y="10905"/>
                  </a:cubicBezTo>
                  <a:cubicBezTo>
                    <a:pt x="2648" y="10799"/>
                    <a:pt x="2679" y="10684"/>
                    <a:pt x="2711" y="10579"/>
                  </a:cubicBezTo>
                  <a:lnTo>
                    <a:pt x="2763" y="10411"/>
                  </a:lnTo>
                  <a:lnTo>
                    <a:pt x="2826" y="10253"/>
                  </a:lnTo>
                  <a:cubicBezTo>
                    <a:pt x="3015" y="9823"/>
                    <a:pt x="3288" y="9424"/>
                    <a:pt x="3614" y="9087"/>
                  </a:cubicBezTo>
                  <a:cubicBezTo>
                    <a:pt x="3930" y="8740"/>
                    <a:pt x="4308" y="8446"/>
                    <a:pt x="4717" y="8184"/>
                  </a:cubicBezTo>
                  <a:cubicBezTo>
                    <a:pt x="4927" y="8047"/>
                    <a:pt x="5138" y="7900"/>
                    <a:pt x="5338" y="7700"/>
                  </a:cubicBezTo>
                  <a:cubicBezTo>
                    <a:pt x="5527" y="7511"/>
                    <a:pt x="5684" y="7269"/>
                    <a:pt x="5747" y="6986"/>
                  </a:cubicBezTo>
                  <a:cubicBezTo>
                    <a:pt x="5810" y="6702"/>
                    <a:pt x="5779" y="6419"/>
                    <a:pt x="5684" y="6166"/>
                  </a:cubicBezTo>
                  <a:cubicBezTo>
                    <a:pt x="5663" y="6092"/>
                    <a:pt x="5632" y="6019"/>
                    <a:pt x="5590" y="5945"/>
                  </a:cubicBezTo>
                  <a:cubicBezTo>
                    <a:pt x="5821" y="5777"/>
                    <a:pt x="5978" y="5504"/>
                    <a:pt x="5989" y="5210"/>
                  </a:cubicBezTo>
                  <a:cubicBezTo>
                    <a:pt x="5999" y="5116"/>
                    <a:pt x="5989" y="5011"/>
                    <a:pt x="6062" y="4948"/>
                  </a:cubicBezTo>
                  <a:cubicBezTo>
                    <a:pt x="6101" y="4915"/>
                    <a:pt x="6147" y="4903"/>
                    <a:pt x="6197" y="4903"/>
                  </a:cubicBezTo>
                  <a:cubicBezTo>
                    <a:pt x="6228" y="4903"/>
                    <a:pt x="6261" y="4908"/>
                    <a:pt x="6293" y="4916"/>
                  </a:cubicBezTo>
                  <a:cubicBezTo>
                    <a:pt x="6325" y="4927"/>
                    <a:pt x="6367" y="4937"/>
                    <a:pt x="6398" y="4948"/>
                  </a:cubicBezTo>
                  <a:cubicBezTo>
                    <a:pt x="6472" y="4969"/>
                    <a:pt x="6545" y="4979"/>
                    <a:pt x="6619" y="4990"/>
                  </a:cubicBezTo>
                  <a:cubicBezTo>
                    <a:pt x="6651" y="5021"/>
                    <a:pt x="6682" y="5063"/>
                    <a:pt x="6703" y="5105"/>
                  </a:cubicBezTo>
                  <a:cubicBezTo>
                    <a:pt x="6767" y="5200"/>
                    <a:pt x="6819" y="5294"/>
                    <a:pt x="6861" y="5399"/>
                  </a:cubicBezTo>
                  <a:cubicBezTo>
                    <a:pt x="6914" y="5504"/>
                    <a:pt x="6945" y="5609"/>
                    <a:pt x="6977" y="5714"/>
                  </a:cubicBezTo>
                  <a:cubicBezTo>
                    <a:pt x="7008" y="5819"/>
                    <a:pt x="7040" y="5924"/>
                    <a:pt x="7050" y="6040"/>
                  </a:cubicBezTo>
                  <a:cubicBezTo>
                    <a:pt x="7124" y="6482"/>
                    <a:pt x="7092" y="6933"/>
                    <a:pt x="6987" y="7374"/>
                  </a:cubicBezTo>
                  <a:cubicBezTo>
                    <a:pt x="6935" y="7584"/>
                    <a:pt x="6861" y="7805"/>
                    <a:pt x="6777" y="8005"/>
                  </a:cubicBezTo>
                  <a:cubicBezTo>
                    <a:pt x="6682" y="8215"/>
                    <a:pt x="6577" y="8404"/>
                    <a:pt x="6451" y="8604"/>
                  </a:cubicBezTo>
                  <a:cubicBezTo>
                    <a:pt x="6209" y="8992"/>
                    <a:pt x="5915" y="9381"/>
                    <a:pt x="5705" y="9833"/>
                  </a:cubicBezTo>
                  <a:cubicBezTo>
                    <a:pt x="5600" y="10064"/>
                    <a:pt x="5516" y="10306"/>
                    <a:pt x="5485" y="10558"/>
                  </a:cubicBezTo>
                  <a:cubicBezTo>
                    <a:pt x="5432" y="10810"/>
                    <a:pt x="5443" y="11084"/>
                    <a:pt x="5516" y="11336"/>
                  </a:cubicBezTo>
                  <a:cubicBezTo>
                    <a:pt x="5590" y="11598"/>
                    <a:pt x="5726" y="11829"/>
                    <a:pt x="5915" y="12008"/>
                  </a:cubicBezTo>
                  <a:cubicBezTo>
                    <a:pt x="6115" y="12186"/>
                    <a:pt x="6335" y="12312"/>
                    <a:pt x="6566" y="12396"/>
                  </a:cubicBezTo>
                  <a:cubicBezTo>
                    <a:pt x="6822" y="12474"/>
                    <a:pt x="7083" y="12514"/>
                    <a:pt x="7339" y="12514"/>
                  </a:cubicBezTo>
                  <a:cubicBezTo>
                    <a:pt x="7568" y="12514"/>
                    <a:pt x="7793" y="12482"/>
                    <a:pt x="8006" y="12418"/>
                  </a:cubicBezTo>
                  <a:lnTo>
                    <a:pt x="8006" y="12418"/>
                  </a:lnTo>
                  <a:cubicBezTo>
                    <a:pt x="7920" y="12425"/>
                    <a:pt x="7834" y="12429"/>
                    <a:pt x="7748" y="12429"/>
                  </a:cubicBezTo>
                  <a:cubicBezTo>
                    <a:pt x="7363" y="12429"/>
                    <a:pt x="6986" y="12352"/>
                    <a:pt x="6651" y="12197"/>
                  </a:cubicBezTo>
                  <a:cubicBezTo>
                    <a:pt x="6241" y="12008"/>
                    <a:pt x="5926" y="11672"/>
                    <a:pt x="5842" y="11252"/>
                  </a:cubicBezTo>
                  <a:cubicBezTo>
                    <a:pt x="5768" y="10841"/>
                    <a:pt x="5873" y="10400"/>
                    <a:pt x="6073" y="10012"/>
                  </a:cubicBezTo>
                  <a:cubicBezTo>
                    <a:pt x="6272" y="9613"/>
                    <a:pt x="6556" y="9244"/>
                    <a:pt x="6819" y="8835"/>
                  </a:cubicBezTo>
                  <a:cubicBezTo>
                    <a:pt x="7355" y="8005"/>
                    <a:pt x="7607" y="6954"/>
                    <a:pt x="7386" y="5977"/>
                  </a:cubicBezTo>
                  <a:cubicBezTo>
                    <a:pt x="7323" y="5735"/>
                    <a:pt x="7239" y="5494"/>
                    <a:pt x="7113" y="5273"/>
                  </a:cubicBezTo>
                  <a:cubicBezTo>
                    <a:pt x="7061" y="5168"/>
                    <a:pt x="6987" y="5063"/>
                    <a:pt x="6914" y="4969"/>
                  </a:cubicBezTo>
                  <a:cubicBezTo>
                    <a:pt x="7250" y="4906"/>
                    <a:pt x="7565" y="4695"/>
                    <a:pt x="7722" y="4390"/>
                  </a:cubicBezTo>
                  <a:cubicBezTo>
                    <a:pt x="7733" y="4380"/>
                    <a:pt x="7743" y="4359"/>
                    <a:pt x="7743" y="4348"/>
                  </a:cubicBezTo>
                  <a:cubicBezTo>
                    <a:pt x="7754" y="4348"/>
                    <a:pt x="7754" y="4348"/>
                    <a:pt x="7754" y="4338"/>
                  </a:cubicBezTo>
                  <a:cubicBezTo>
                    <a:pt x="7754" y="4327"/>
                    <a:pt x="7764" y="4317"/>
                    <a:pt x="7764" y="4306"/>
                  </a:cubicBezTo>
                  <a:cubicBezTo>
                    <a:pt x="7764" y="4306"/>
                    <a:pt x="7764" y="4296"/>
                    <a:pt x="7775" y="4296"/>
                  </a:cubicBezTo>
                  <a:cubicBezTo>
                    <a:pt x="7775" y="4285"/>
                    <a:pt x="7785" y="4275"/>
                    <a:pt x="7785" y="4264"/>
                  </a:cubicBezTo>
                  <a:lnTo>
                    <a:pt x="7785" y="4254"/>
                  </a:lnTo>
                  <a:cubicBezTo>
                    <a:pt x="7796" y="4243"/>
                    <a:pt x="7796" y="4233"/>
                    <a:pt x="7796" y="4212"/>
                  </a:cubicBezTo>
                  <a:lnTo>
                    <a:pt x="7806" y="4212"/>
                  </a:lnTo>
                  <a:cubicBezTo>
                    <a:pt x="7901" y="3886"/>
                    <a:pt x="7848" y="3508"/>
                    <a:pt x="7659" y="3225"/>
                  </a:cubicBezTo>
                  <a:lnTo>
                    <a:pt x="7659" y="3225"/>
                  </a:lnTo>
                  <a:cubicBezTo>
                    <a:pt x="8206" y="3529"/>
                    <a:pt x="8710" y="3865"/>
                    <a:pt x="9109" y="4317"/>
                  </a:cubicBezTo>
                  <a:cubicBezTo>
                    <a:pt x="9403" y="4653"/>
                    <a:pt x="9613" y="5063"/>
                    <a:pt x="9708" y="5494"/>
                  </a:cubicBezTo>
                  <a:cubicBezTo>
                    <a:pt x="9803" y="5914"/>
                    <a:pt x="9771" y="6366"/>
                    <a:pt x="9561" y="6734"/>
                  </a:cubicBezTo>
                  <a:cubicBezTo>
                    <a:pt x="9361" y="7101"/>
                    <a:pt x="8983" y="7406"/>
                    <a:pt x="8689" y="7826"/>
                  </a:cubicBezTo>
                  <a:cubicBezTo>
                    <a:pt x="8532" y="8047"/>
                    <a:pt x="8427" y="8310"/>
                    <a:pt x="8395" y="8583"/>
                  </a:cubicBezTo>
                  <a:cubicBezTo>
                    <a:pt x="8374" y="8719"/>
                    <a:pt x="8385" y="8856"/>
                    <a:pt x="8416" y="9003"/>
                  </a:cubicBezTo>
                  <a:cubicBezTo>
                    <a:pt x="8448" y="9139"/>
                    <a:pt x="8511" y="9286"/>
                    <a:pt x="8616" y="9392"/>
                  </a:cubicBezTo>
                  <a:cubicBezTo>
                    <a:pt x="8710" y="9508"/>
                    <a:pt x="8836" y="9592"/>
                    <a:pt x="8973" y="9644"/>
                  </a:cubicBezTo>
                  <a:cubicBezTo>
                    <a:pt x="9099" y="9686"/>
                    <a:pt x="9225" y="9718"/>
                    <a:pt x="9351" y="9728"/>
                  </a:cubicBezTo>
                  <a:cubicBezTo>
                    <a:pt x="9592" y="9770"/>
                    <a:pt x="9834" y="9791"/>
                    <a:pt x="10076" y="9802"/>
                  </a:cubicBezTo>
                  <a:cubicBezTo>
                    <a:pt x="10157" y="9805"/>
                    <a:pt x="10239" y="9807"/>
                    <a:pt x="10321" y="9807"/>
                  </a:cubicBezTo>
                  <a:cubicBezTo>
                    <a:pt x="10722" y="9807"/>
                    <a:pt x="11122" y="9765"/>
                    <a:pt x="11516" y="9686"/>
                  </a:cubicBezTo>
                  <a:cubicBezTo>
                    <a:pt x="11032" y="9686"/>
                    <a:pt x="10559" y="9665"/>
                    <a:pt x="10097" y="9592"/>
                  </a:cubicBezTo>
                  <a:cubicBezTo>
                    <a:pt x="9866" y="9560"/>
                    <a:pt x="9634" y="9508"/>
                    <a:pt x="9403" y="9455"/>
                  </a:cubicBezTo>
                  <a:cubicBezTo>
                    <a:pt x="9172" y="9392"/>
                    <a:pt x="8973" y="9329"/>
                    <a:pt x="8868" y="9181"/>
                  </a:cubicBezTo>
                  <a:cubicBezTo>
                    <a:pt x="8763" y="9034"/>
                    <a:pt x="8742" y="8835"/>
                    <a:pt x="8773" y="8635"/>
                  </a:cubicBezTo>
                  <a:cubicBezTo>
                    <a:pt x="8805" y="8436"/>
                    <a:pt x="8889" y="8236"/>
                    <a:pt x="9015" y="8068"/>
                  </a:cubicBezTo>
                  <a:cubicBezTo>
                    <a:pt x="9277" y="7710"/>
                    <a:pt x="9676" y="7416"/>
                    <a:pt x="9940" y="6944"/>
                  </a:cubicBezTo>
                  <a:cubicBezTo>
                    <a:pt x="10213" y="6461"/>
                    <a:pt x="10244" y="5893"/>
                    <a:pt x="10108" y="5399"/>
                  </a:cubicBezTo>
                  <a:cubicBezTo>
                    <a:pt x="9982" y="4895"/>
                    <a:pt x="9718" y="4443"/>
                    <a:pt x="9351" y="4075"/>
                  </a:cubicBezTo>
                  <a:cubicBezTo>
                    <a:pt x="8994" y="3729"/>
                    <a:pt x="8574" y="3456"/>
                    <a:pt x="8132" y="3256"/>
                  </a:cubicBezTo>
                  <a:cubicBezTo>
                    <a:pt x="8037" y="3204"/>
                    <a:pt x="7932" y="3161"/>
                    <a:pt x="7827" y="3119"/>
                  </a:cubicBezTo>
                  <a:cubicBezTo>
                    <a:pt x="7964" y="3088"/>
                    <a:pt x="8090" y="3024"/>
                    <a:pt x="8184" y="2930"/>
                  </a:cubicBezTo>
                  <a:cubicBezTo>
                    <a:pt x="8416" y="2699"/>
                    <a:pt x="8490" y="2321"/>
                    <a:pt x="8343" y="2027"/>
                  </a:cubicBezTo>
                  <a:cubicBezTo>
                    <a:pt x="8132" y="1596"/>
                    <a:pt x="7607" y="1459"/>
                    <a:pt x="7145" y="1291"/>
                  </a:cubicBezTo>
                  <a:cubicBezTo>
                    <a:pt x="6472" y="1049"/>
                    <a:pt x="5852" y="661"/>
                    <a:pt x="5190" y="367"/>
                  </a:cubicBezTo>
                  <a:cubicBezTo>
                    <a:pt x="4718" y="157"/>
                    <a:pt x="4203" y="0"/>
                    <a:pt x="36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766;p65">
              <a:extLst>
                <a:ext uri="{FF2B5EF4-FFF2-40B4-BE49-F238E27FC236}">
                  <a16:creationId xmlns:a16="http://schemas.microsoft.com/office/drawing/2014/main" id="{2837E93B-99AF-4298-BAE6-FE428D51FAE9}"/>
                </a:ext>
              </a:extLst>
            </p:cNvPr>
            <p:cNvSpPr/>
            <p:nvPr/>
          </p:nvSpPr>
          <p:spPr>
            <a:xfrm>
              <a:off x="2584350" y="863875"/>
              <a:ext cx="324175" cy="350350"/>
            </a:xfrm>
            <a:custGeom>
              <a:avLst/>
              <a:gdLst/>
              <a:ahLst/>
              <a:cxnLst/>
              <a:rect l="l" t="t" r="r" b="b"/>
              <a:pathLst>
                <a:path w="12967" h="14014" extrusionOk="0">
                  <a:moveTo>
                    <a:pt x="4421" y="1390"/>
                  </a:moveTo>
                  <a:cubicBezTo>
                    <a:pt x="4769" y="1390"/>
                    <a:pt x="5178" y="1491"/>
                    <a:pt x="5632" y="1689"/>
                  </a:cubicBezTo>
                  <a:cubicBezTo>
                    <a:pt x="5874" y="1804"/>
                    <a:pt x="6116" y="1930"/>
                    <a:pt x="6378" y="2067"/>
                  </a:cubicBezTo>
                  <a:cubicBezTo>
                    <a:pt x="6777" y="2267"/>
                    <a:pt x="7176" y="2477"/>
                    <a:pt x="7629" y="2635"/>
                  </a:cubicBezTo>
                  <a:cubicBezTo>
                    <a:pt x="7681" y="2656"/>
                    <a:pt x="7744" y="2677"/>
                    <a:pt x="7797" y="2698"/>
                  </a:cubicBezTo>
                  <a:cubicBezTo>
                    <a:pt x="8038" y="2782"/>
                    <a:pt x="8374" y="2897"/>
                    <a:pt x="8437" y="3023"/>
                  </a:cubicBezTo>
                  <a:cubicBezTo>
                    <a:pt x="8448" y="3044"/>
                    <a:pt x="8437" y="3097"/>
                    <a:pt x="8416" y="3118"/>
                  </a:cubicBezTo>
                  <a:cubicBezTo>
                    <a:pt x="8416" y="3118"/>
                    <a:pt x="8406" y="3128"/>
                    <a:pt x="8385" y="3139"/>
                  </a:cubicBezTo>
                  <a:cubicBezTo>
                    <a:pt x="8280" y="3160"/>
                    <a:pt x="8185" y="3212"/>
                    <a:pt x="8101" y="3275"/>
                  </a:cubicBezTo>
                  <a:cubicBezTo>
                    <a:pt x="8017" y="3317"/>
                    <a:pt x="7944" y="3370"/>
                    <a:pt x="7870" y="3433"/>
                  </a:cubicBezTo>
                  <a:cubicBezTo>
                    <a:pt x="7660" y="3664"/>
                    <a:pt x="7618" y="4022"/>
                    <a:pt x="7797" y="4284"/>
                  </a:cubicBezTo>
                  <a:cubicBezTo>
                    <a:pt x="7870" y="4410"/>
                    <a:pt x="7891" y="4568"/>
                    <a:pt x="7849" y="4694"/>
                  </a:cubicBezTo>
                  <a:lnTo>
                    <a:pt x="7849" y="4715"/>
                  </a:lnTo>
                  <a:cubicBezTo>
                    <a:pt x="7849" y="4715"/>
                    <a:pt x="7849" y="4725"/>
                    <a:pt x="7839" y="4725"/>
                  </a:cubicBezTo>
                  <a:lnTo>
                    <a:pt x="7839" y="4736"/>
                  </a:lnTo>
                  <a:lnTo>
                    <a:pt x="7839" y="4746"/>
                  </a:lnTo>
                  <a:cubicBezTo>
                    <a:pt x="7828" y="4746"/>
                    <a:pt x="7828" y="4757"/>
                    <a:pt x="7828" y="4757"/>
                  </a:cubicBezTo>
                  <a:cubicBezTo>
                    <a:pt x="7776" y="4862"/>
                    <a:pt x="7639" y="4946"/>
                    <a:pt x="7503" y="4977"/>
                  </a:cubicBezTo>
                  <a:cubicBezTo>
                    <a:pt x="7482" y="4977"/>
                    <a:pt x="7460" y="4988"/>
                    <a:pt x="7439" y="4988"/>
                  </a:cubicBezTo>
                  <a:lnTo>
                    <a:pt x="7387" y="4988"/>
                  </a:lnTo>
                  <a:cubicBezTo>
                    <a:pt x="7366" y="4988"/>
                    <a:pt x="7334" y="4977"/>
                    <a:pt x="7313" y="4967"/>
                  </a:cubicBezTo>
                  <a:lnTo>
                    <a:pt x="7292" y="4967"/>
                  </a:lnTo>
                  <a:cubicBezTo>
                    <a:pt x="7260" y="4956"/>
                    <a:pt x="7218" y="4946"/>
                    <a:pt x="7166" y="4935"/>
                  </a:cubicBezTo>
                  <a:cubicBezTo>
                    <a:pt x="7066" y="4910"/>
                    <a:pt x="6975" y="4900"/>
                    <a:pt x="6891" y="4900"/>
                  </a:cubicBezTo>
                  <a:cubicBezTo>
                    <a:pt x="6623" y="4900"/>
                    <a:pt x="6435" y="5010"/>
                    <a:pt x="6315" y="5114"/>
                  </a:cubicBezTo>
                  <a:lnTo>
                    <a:pt x="6315" y="5124"/>
                  </a:lnTo>
                  <a:cubicBezTo>
                    <a:pt x="6032" y="5377"/>
                    <a:pt x="6021" y="5703"/>
                    <a:pt x="6011" y="5839"/>
                  </a:cubicBezTo>
                  <a:lnTo>
                    <a:pt x="6011" y="5871"/>
                  </a:lnTo>
                  <a:cubicBezTo>
                    <a:pt x="6011" y="5944"/>
                    <a:pt x="5958" y="6028"/>
                    <a:pt x="5895" y="6081"/>
                  </a:cubicBezTo>
                  <a:cubicBezTo>
                    <a:pt x="5884" y="6081"/>
                    <a:pt x="5874" y="6091"/>
                    <a:pt x="5863" y="6102"/>
                  </a:cubicBezTo>
                  <a:cubicBezTo>
                    <a:pt x="5853" y="6102"/>
                    <a:pt x="5842" y="6102"/>
                    <a:pt x="5832" y="6112"/>
                  </a:cubicBezTo>
                  <a:cubicBezTo>
                    <a:pt x="5807" y="6119"/>
                    <a:pt x="5779" y="6123"/>
                    <a:pt x="5749" y="6123"/>
                  </a:cubicBezTo>
                  <a:cubicBezTo>
                    <a:pt x="5691" y="6123"/>
                    <a:pt x="5628" y="6109"/>
                    <a:pt x="5579" y="6081"/>
                  </a:cubicBezTo>
                  <a:cubicBezTo>
                    <a:pt x="5569" y="6070"/>
                    <a:pt x="5558" y="6070"/>
                    <a:pt x="5558" y="6060"/>
                  </a:cubicBezTo>
                  <a:cubicBezTo>
                    <a:pt x="5424" y="5946"/>
                    <a:pt x="5260" y="5887"/>
                    <a:pt x="5096" y="5887"/>
                  </a:cubicBezTo>
                  <a:cubicBezTo>
                    <a:pt x="5003" y="5887"/>
                    <a:pt x="4910" y="5906"/>
                    <a:pt x="4823" y="5944"/>
                  </a:cubicBezTo>
                  <a:cubicBezTo>
                    <a:pt x="4582" y="6049"/>
                    <a:pt x="4414" y="6291"/>
                    <a:pt x="4403" y="6553"/>
                  </a:cubicBezTo>
                  <a:cubicBezTo>
                    <a:pt x="4403" y="6658"/>
                    <a:pt x="4298" y="6774"/>
                    <a:pt x="4203" y="6795"/>
                  </a:cubicBezTo>
                  <a:lnTo>
                    <a:pt x="4171" y="6795"/>
                  </a:lnTo>
                  <a:cubicBezTo>
                    <a:pt x="4129" y="6795"/>
                    <a:pt x="4077" y="6784"/>
                    <a:pt x="4035" y="6753"/>
                  </a:cubicBezTo>
                  <a:cubicBezTo>
                    <a:pt x="4014" y="6742"/>
                    <a:pt x="4003" y="6732"/>
                    <a:pt x="3982" y="6732"/>
                  </a:cubicBezTo>
                  <a:cubicBezTo>
                    <a:pt x="3972" y="6711"/>
                    <a:pt x="3961" y="6700"/>
                    <a:pt x="3951" y="6679"/>
                  </a:cubicBezTo>
                  <a:cubicBezTo>
                    <a:pt x="3940" y="6669"/>
                    <a:pt x="3940" y="6658"/>
                    <a:pt x="3930" y="6648"/>
                  </a:cubicBezTo>
                  <a:cubicBezTo>
                    <a:pt x="3835" y="6438"/>
                    <a:pt x="3636" y="6291"/>
                    <a:pt x="3415" y="6259"/>
                  </a:cubicBezTo>
                  <a:cubicBezTo>
                    <a:pt x="3375" y="6252"/>
                    <a:pt x="3336" y="6248"/>
                    <a:pt x="3296" y="6248"/>
                  </a:cubicBezTo>
                  <a:cubicBezTo>
                    <a:pt x="3107" y="6248"/>
                    <a:pt x="2926" y="6330"/>
                    <a:pt x="2796" y="6469"/>
                  </a:cubicBezTo>
                  <a:cubicBezTo>
                    <a:pt x="2669" y="6595"/>
                    <a:pt x="2574" y="6679"/>
                    <a:pt x="2501" y="6721"/>
                  </a:cubicBezTo>
                  <a:cubicBezTo>
                    <a:pt x="2501" y="6711"/>
                    <a:pt x="2511" y="6700"/>
                    <a:pt x="2511" y="6690"/>
                  </a:cubicBezTo>
                  <a:cubicBezTo>
                    <a:pt x="2522" y="6669"/>
                    <a:pt x="2532" y="6648"/>
                    <a:pt x="2553" y="6627"/>
                  </a:cubicBezTo>
                  <a:lnTo>
                    <a:pt x="2553" y="6606"/>
                  </a:lnTo>
                  <a:cubicBezTo>
                    <a:pt x="2564" y="6585"/>
                    <a:pt x="2574" y="6574"/>
                    <a:pt x="2585" y="6553"/>
                  </a:cubicBezTo>
                  <a:cubicBezTo>
                    <a:pt x="2585" y="6553"/>
                    <a:pt x="2585" y="6543"/>
                    <a:pt x="2595" y="6532"/>
                  </a:cubicBezTo>
                  <a:cubicBezTo>
                    <a:pt x="2595" y="6522"/>
                    <a:pt x="2606" y="6501"/>
                    <a:pt x="2606" y="6490"/>
                  </a:cubicBezTo>
                  <a:cubicBezTo>
                    <a:pt x="2616" y="6480"/>
                    <a:pt x="2616" y="6469"/>
                    <a:pt x="2627" y="6459"/>
                  </a:cubicBezTo>
                  <a:cubicBezTo>
                    <a:pt x="2627" y="6448"/>
                    <a:pt x="2637" y="6438"/>
                    <a:pt x="2637" y="6427"/>
                  </a:cubicBezTo>
                  <a:cubicBezTo>
                    <a:pt x="2637" y="6417"/>
                    <a:pt x="2648" y="6406"/>
                    <a:pt x="2648" y="6396"/>
                  </a:cubicBezTo>
                  <a:cubicBezTo>
                    <a:pt x="2658" y="6385"/>
                    <a:pt x="2658" y="6364"/>
                    <a:pt x="2658" y="6354"/>
                  </a:cubicBezTo>
                  <a:lnTo>
                    <a:pt x="2669" y="6354"/>
                  </a:lnTo>
                  <a:cubicBezTo>
                    <a:pt x="2669" y="6343"/>
                    <a:pt x="2669" y="6333"/>
                    <a:pt x="2680" y="6322"/>
                  </a:cubicBezTo>
                  <a:lnTo>
                    <a:pt x="2680" y="6301"/>
                  </a:lnTo>
                  <a:lnTo>
                    <a:pt x="2690" y="6291"/>
                  </a:lnTo>
                  <a:cubicBezTo>
                    <a:pt x="2701" y="6238"/>
                    <a:pt x="2722" y="6186"/>
                    <a:pt x="2732" y="6144"/>
                  </a:cubicBezTo>
                  <a:cubicBezTo>
                    <a:pt x="2732" y="6133"/>
                    <a:pt x="2732" y="6133"/>
                    <a:pt x="2743" y="6123"/>
                  </a:cubicBezTo>
                  <a:cubicBezTo>
                    <a:pt x="2743" y="6112"/>
                    <a:pt x="2743" y="6091"/>
                    <a:pt x="2753" y="6081"/>
                  </a:cubicBezTo>
                  <a:lnTo>
                    <a:pt x="2753" y="6060"/>
                  </a:lnTo>
                  <a:cubicBezTo>
                    <a:pt x="2764" y="6049"/>
                    <a:pt x="2764" y="6028"/>
                    <a:pt x="2764" y="6007"/>
                  </a:cubicBezTo>
                  <a:lnTo>
                    <a:pt x="2774" y="5997"/>
                  </a:lnTo>
                  <a:cubicBezTo>
                    <a:pt x="2774" y="5976"/>
                    <a:pt x="2774" y="5965"/>
                    <a:pt x="2785" y="5944"/>
                  </a:cubicBezTo>
                  <a:lnTo>
                    <a:pt x="2785" y="5934"/>
                  </a:lnTo>
                  <a:cubicBezTo>
                    <a:pt x="2901" y="5356"/>
                    <a:pt x="2859" y="4788"/>
                    <a:pt x="2817" y="4232"/>
                  </a:cubicBezTo>
                  <a:cubicBezTo>
                    <a:pt x="2796" y="3853"/>
                    <a:pt x="2764" y="3496"/>
                    <a:pt x="2796" y="3160"/>
                  </a:cubicBezTo>
                  <a:cubicBezTo>
                    <a:pt x="2827" y="2771"/>
                    <a:pt x="2964" y="2383"/>
                    <a:pt x="3184" y="2067"/>
                  </a:cubicBezTo>
                  <a:cubicBezTo>
                    <a:pt x="3342" y="1846"/>
                    <a:pt x="3604" y="1563"/>
                    <a:pt x="4003" y="1447"/>
                  </a:cubicBezTo>
                  <a:cubicBezTo>
                    <a:pt x="4130" y="1409"/>
                    <a:pt x="4270" y="1390"/>
                    <a:pt x="4421" y="1390"/>
                  </a:cubicBezTo>
                  <a:close/>
                  <a:moveTo>
                    <a:pt x="9121" y="5271"/>
                  </a:moveTo>
                  <a:cubicBezTo>
                    <a:pt x="9184" y="5335"/>
                    <a:pt x="9236" y="5398"/>
                    <a:pt x="9299" y="5461"/>
                  </a:cubicBezTo>
                  <a:cubicBezTo>
                    <a:pt x="9530" y="5724"/>
                    <a:pt x="9677" y="6028"/>
                    <a:pt x="9751" y="6333"/>
                  </a:cubicBezTo>
                  <a:cubicBezTo>
                    <a:pt x="9814" y="6616"/>
                    <a:pt x="9782" y="6890"/>
                    <a:pt x="9677" y="7079"/>
                  </a:cubicBezTo>
                  <a:cubicBezTo>
                    <a:pt x="9677" y="7079"/>
                    <a:pt x="9667" y="7090"/>
                    <a:pt x="9667" y="7100"/>
                  </a:cubicBezTo>
                  <a:cubicBezTo>
                    <a:pt x="9593" y="7226"/>
                    <a:pt x="9457" y="7373"/>
                    <a:pt x="9310" y="7552"/>
                  </a:cubicBezTo>
                  <a:cubicBezTo>
                    <a:pt x="9152" y="7720"/>
                    <a:pt x="8984" y="7898"/>
                    <a:pt x="8826" y="8119"/>
                  </a:cubicBezTo>
                  <a:lnTo>
                    <a:pt x="8826" y="8129"/>
                  </a:lnTo>
                  <a:cubicBezTo>
                    <a:pt x="8826" y="8140"/>
                    <a:pt x="8815" y="8150"/>
                    <a:pt x="8805" y="8161"/>
                  </a:cubicBezTo>
                  <a:cubicBezTo>
                    <a:pt x="8899" y="7604"/>
                    <a:pt x="8899" y="7048"/>
                    <a:pt x="8773" y="6511"/>
                  </a:cubicBezTo>
                  <a:cubicBezTo>
                    <a:pt x="8731" y="6312"/>
                    <a:pt x="8668" y="6133"/>
                    <a:pt x="8595" y="5955"/>
                  </a:cubicBezTo>
                  <a:cubicBezTo>
                    <a:pt x="8784" y="5808"/>
                    <a:pt x="8942" y="5619"/>
                    <a:pt x="9058" y="5408"/>
                  </a:cubicBezTo>
                  <a:lnTo>
                    <a:pt x="9089" y="5345"/>
                  </a:lnTo>
                  <a:lnTo>
                    <a:pt x="9089" y="5335"/>
                  </a:lnTo>
                  <a:cubicBezTo>
                    <a:pt x="9089" y="5335"/>
                    <a:pt x="9100" y="5335"/>
                    <a:pt x="9100" y="5324"/>
                  </a:cubicBezTo>
                  <a:cubicBezTo>
                    <a:pt x="9100" y="5313"/>
                    <a:pt x="9110" y="5292"/>
                    <a:pt x="9121" y="5271"/>
                  </a:cubicBezTo>
                  <a:close/>
                  <a:moveTo>
                    <a:pt x="4529" y="8140"/>
                  </a:moveTo>
                  <a:lnTo>
                    <a:pt x="4529" y="8140"/>
                  </a:lnTo>
                  <a:cubicBezTo>
                    <a:pt x="4340" y="8266"/>
                    <a:pt x="4161" y="8402"/>
                    <a:pt x="3993" y="8539"/>
                  </a:cubicBezTo>
                  <a:cubicBezTo>
                    <a:pt x="4077" y="8423"/>
                    <a:pt x="4140" y="8308"/>
                    <a:pt x="4192" y="8182"/>
                  </a:cubicBezTo>
                  <a:cubicBezTo>
                    <a:pt x="4287" y="8182"/>
                    <a:pt x="4382" y="8171"/>
                    <a:pt x="4477" y="8150"/>
                  </a:cubicBezTo>
                  <a:cubicBezTo>
                    <a:pt x="4498" y="8150"/>
                    <a:pt x="4508" y="8150"/>
                    <a:pt x="4529" y="8140"/>
                  </a:cubicBezTo>
                  <a:close/>
                  <a:moveTo>
                    <a:pt x="6725" y="8687"/>
                  </a:moveTo>
                  <a:lnTo>
                    <a:pt x="6725" y="8687"/>
                  </a:lnTo>
                  <a:cubicBezTo>
                    <a:pt x="6683" y="8760"/>
                    <a:pt x="6630" y="8844"/>
                    <a:pt x="6578" y="8918"/>
                  </a:cubicBezTo>
                  <a:lnTo>
                    <a:pt x="6578" y="8928"/>
                  </a:lnTo>
                  <a:cubicBezTo>
                    <a:pt x="6504" y="9044"/>
                    <a:pt x="6431" y="9159"/>
                    <a:pt x="6347" y="9285"/>
                  </a:cubicBezTo>
                  <a:cubicBezTo>
                    <a:pt x="6168" y="9558"/>
                    <a:pt x="5958" y="9873"/>
                    <a:pt x="5790" y="10231"/>
                  </a:cubicBezTo>
                  <a:cubicBezTo>
                    <a:pt x="5653" y="10525"/>
                    <a:pt x="5558" y="10830"/>
                    <a:pt x="5506" y="11134"/>
                  </a:cubicBezTo>
                  <a:cubicBezTo>
                    <a:pt x="5443" y="11502"/>
                    <a:pt x="5464" y="11881"/>
                    <a:pt x="5558" y="12217"/>
                  </a:cubicBezTo>
                  <a:cubicBezTo>
                    <a:pt x="5590" y="12332"/>
                    <a:pt x="5632" y="12448"/>
                    <a:pt x="5684" y="12553"/>
                  </a:cubicBezTo>
                  <a:cubicBezTo>
                    <a:pt x="5621" y="12532"/>
                    <a:pt x="5558" y="12521"/>
                    <a:pt x="5485" y="12511"/>
                  </a:cubicBezTo>
                  <a:cubicBezTo>
                    <a:pt x="5485" y="12511"/>
                    <a:pt x="5474" y="12511"/>
                    <a:pt x="5474" y="12500"/>
                  </a:cubicBezTo>
                  <a:cubicBezTo>
                    <a:pt x="5327" y="12479"/>
                    <a:pt x="5180" y="12469"/>
                    <a:pt x="5023" y="12458"/>
                  </a:cubicBezTo>
                  <a:cubicBezTo>
                    <a:pt x="4939" y="12458"/>
                    <a:pt x="4865" y="12448"/>
                    <a:pt x="4781" y="12448"/>
                  </a:cubicBezTo>
                  <a:cubicBezTo>
                    <a:pt x="4634" y="12448"/>
                    <a:pt x="4487" y="12437"/>
                    <a:pt x="4372" y="12416"/>
                  </a:cubicBezTo>
                  <a:lnTo>
                    <a:pt x="4361" y="12416"/>
                  </a:lnTo>
                  <a:cubicBezTo>
                    <a:pt x="4235" y="12395"/>
                    <a:pt x="4171" y="12364"/>
                    <a:pt x="4150" y="12343"/>
                  </a:cubicBezTo>
                  <a:lnTo>
                    <a:pt x="4140" y="12332"/>
                  </a:lnTo>
                  <a:cubicBezTo>
                    <a:pt x="4098" y="12290"/>
                    <a:pt x="4056" y="12217"/>
                    <a:pt x="4045" y="12133"/>
                  </a:cubicBezTo>
                  <a:cubicBezTo>
                    <a:pt x="4045" y="12133"/>
                    <a:pt x="4045" y="12122"/>
                    <a:pt x="4035" y="12122"/>
                  </a:cubicBezTo>
                  <a:cubicBezTo>
                    <a:pt x="4014" y="12007"/>
                    <a:pt x="4014" y="11860"/>
                    <a:pt x="4035" y="11692"/>
                  </a:cubicBezTo>
                  <a:cubicBezTo>
                    <a:pt x="4045" y="11628"/>
                    <a:pt x="4056" y="11565"/>
                    <a:pt x="4087" y="11481"/>
                  </a:cubicBezTo>
                  <a:lnTo>
                    <a:pt x="4129" y="11344"/>
                  </a:lnTo>
                  <a:lnTo>
                    <a:pt x="4182" y="11208"/>
                  </a:lnTo>
                  <a:cubicBezTo>
                    <a:pt x="4329" y="10872"/>
                    <a:pt x="4550" y="10557"/>
                    <a:pt x="4823" y="10263"/>
                  </a:cubicBezTo>
                  <a:lnTo>
                    <a:pt x="4834" y="10252"/>
                  </a:lnTo>
                  <a:cubicBezTo>
                    <a:pt x="5086" y="9978"/>
                    <a:pt x="5401" y="9726"/>
                    <a:pt x="5811" y="9453"/>
                  </a:cubicBezTo>
                  <a:lnTo>
                    <a:pt x="5821" y="9453"/>
                  </a:lnTo>
                  <a:cubicBezTo>
                    <a:pt x="6042" y="9296"/>
                    <a:pt x="6294" y="9128"/>
                    <a:pt x="6536" y="8897"/>
                  </a:cubicBezTo>
                  <a:cubicBezTo>
                    <a:pt x="6599" y="8823"/>
                    <a:pt x="6662" y="8760"/>
                    <a:pt x="6725" y="8687"/>
                  </a:cubicBezTo>
                  <a:close/>
                  <a:moveTo>
                    <a:pt x="4420" y="0"/>
                  </a:moveTo>
                  <a:cubicBezTo>
                    <a:pt x="4138" y="0"/>
                    <a:pt x="3869" y="38"/>
                    <a:pt x="3615" y="113"/>
                  </a:cubicBezTo>
                  <a:cubicBezTo>
                    <a:pt x="2995" y="291"/>
                    <a:pt x="2448" y="691"/>
                    <a:pt x="2049" y="1269"/>
                  </a:cubicBezTo>
                  <a:cubicBezTo>
                    <a:pt x="1692" y="1783"/>
                    <a:pt x="1461" y="2414"/>
                    <a:pt x="1409" y="3044"/>
                  </a:cubicBezTo>
                  <a:cubicBezTo>
                    <a:pt x="1367" y="3485"/>
                    <a:pt x="1398" y="3927"/>
                    <a:pt x="1430" y="4337"/>
                  </a:cubicBezTo>
                  <a:cubicBezTo>
                    <a:pt x="1472" y="4820"/>
                    <a:pt x="1503" y="5271"/>
                    <a:pt x="1419" y="5650"/>
                  </a:cubicBezTo>
                  <a:lnTo>
                    <a:pt x="1419" y="5661"/>
                  </a:lnTo>
                  <a:lnTo>
                    <a:pt x="1419" y="5682"/>
                  </a:lnTo>
                  <a:lnTo>
                    <a:pt x="1419" y="5692"/>
                  </a:lnTo>
                  <a:cubicBezTo>
                    <a:pt x="1409" y="5703"/>
                    <a:pt x="1409" y="5713"/>
                    <a:pt x="1409" y="5724"/>
                  </a:cubicBezTo>
                  <a:lnTo>
                    <a:pt x="1409" y="5734"/>
                  </a:lnTo>
                  <a:cubicBezTo>
                    <a:pt x="1409" y="5734"/>
                    <a:pt x="1398" y="5745"/>
                    <a:pt x="1398" y="5755"/>
                  </a:cubicBezTo>
                  <a:lnTo>
                    <a:pt x="1398" y="5766"/>
                  </a:lnTo>
                  <a:cubicBezTo>
                    <a:pt x="1388" y="5787"/>
                    <a:pt x="1377" y="5818"/>
                    <a:pt x="1377" y="5839"/>
                  </a:cubicBezTo>
                  <a:lnTo>
                    <a:pt x="1367" y="5860"/>
                  </a:lnTo>
                  <a:lnTo>
                    <a:pt x="1367" y="5871"/>
                  </a:lnTo>
                  <a:lnTo>
                    <a:pt x="1356" y="5871"/>
                  </a:lnTo>
                  <a:lnTo>
                    <a:pt x="1356" y="5892"/>
                  </a:lnTo>
                  <a:cubicBezTo>
                    <a:pt x="1356" y="5892"/>
                    <a:pt x="1346" y="5902"/>
                    <a:pt x="1346" y="5913"/>
                  </a:cubicBezTo>
                  <a:cubicBezTo>
                    <a:pt x="1346" y="5913"/>
                    <a:pt x="1346" y="5923"/>
                    <a:pt x="1335" y="5923"/>
                  </a:cubicBezTo>
                  <a:lnTo>
                    <a:pt x="1335" y="5944"/>
                  </a:lnTo>
                  <a:cubicBezTo>
                    <a:pt x="1335" y="5944"/>
                    <a:pt x="1325" y="5955"/>
                    <a:pt x="1325" y="5965"/>
                  </a:cubicBezTo>
                  <a:lnTo>
                    <a:pt x="1325" y="5976"/>
                  </a:lnTo>
                  <a:cubicBezTo>
                    <a:pt x="1314" y="5976"/>
                    <a:pt x="1314" y="5986"/>
                    <a:pt x="1304" y="5997"/>
                  </a:cubicBezTo>
                  <a:lnTo>
                    <a:pt x="1304" y="6007"/>
                  </a:lnTo>
                  <a:cubicBezTo>
                    <a:pt x="1304" y="6018"/>
                    <a:pt x="1293" y="6028"/>
                    <a:pt x="1283" y="6039"/>
                  </a:cubicBezTo>
                  <a:cubicBezTo>
                    <a:pt x="1283" y="6049"/>
                    <a:pt x="1283" y="6049"/>
                    <a:pt x="1272" y="6060"/>
                  </a:cubicBezTo>
                  <a:lnTo>
                    <a:pt x="1241" y="6123"/>
                  </a:lnTo>
                  <a:cubicBezTo>
                    <a:pt x="1156" y="6280"/>
                    <a:pt x="1030" y="6490"/>
                    <a:pt x="998" y="6763"/>
                  </a:cubicBezTo>
                  <a:cubicBezTo>
                    <a:pt x="998" y="6795"/>
                    <a:pt x="988" y="6816"/>
                    <a:pt x="988" y="6847"/>
                  </a:cubicBezTo>
                  <a:lnTo>
                    <a:pt x="988" y="6900"/>
                  </a:lnTo>
                  <a:lnTo>
                    <a:pt x="988" y="6932"/>
                  </a:lnTo>
                  <a:lnTo>
                    <a:pt x="988" y="6953"/>
                  </a:lnTo>
                  <a:cubicBezTo>
                    <a:pt x="1009" y="7331"/>
                    <a:pt x="1209" y="7678"/>
                    <a:pt x="1545" y="7909"/>
                  </a:cubicBezTo>
                  <a:cubicBezTo>
                    <a:pt x="1545" y="7919"/>
                    <a:pt x="1556" y="7919"/>
                    <a:pt x="1556" y="7919"/>
                  </a:cubicBezTo>
                  <a:cubicBezTo>
                    <a:pt x="1566" y="7930"/>
                    <a:pt x="1577" y="7940"/>
                    <a:pt x="1598" y="7951"/>
                  </a:cubicBezTo>
                  <a:cubicBezTo>
                    <a:pt x="1608" y="7951"/>
                    <a:pt x="1608" y="7961"/>
                    <a:pt x="1619" y="7961"/>
                  </a:cubicBezTo>
                  <a:lnTo>
                    <a:pt x="1629" y="7961"/>
                  </a:lnTo>
                  <a:cubicBezTo>
                    <a:pt x="1629" y="7972"/>
                    <a:pt x="1640" y="7972"/>
                    <a:pt x="1650" y="7982"/>
                  </a:cubicBezTo>
                  <a:cubicBezTo>
                    <a:pt x="1661" y="7993"/>
                    <a:pt x="1682" y="7993"/>
                    <a:pt x="1692" y="8003"/>
                  </a:cubicBezTo>
                  <a:lnTo>
                    <a:pt x="1703" y="8003"/>
                  </a:lnTo>
                  <a:lnTo>
                    <a:pt x="1703" y="8014"/>
                  </a:lnTo>
                  <a:cubicBezTo>
                    <a:pt x="1766" y="8045"/>
                    <a:pt x="1839" y="8066"/>
                    <a:pt x="1902" y="8098"/>
                  </a:cubicBezTo>
                  <a:cubicBezTo>
                    <a:pt x="1850" y="8140"/>
                    <a:pt x="1787" y="8182"/>
                    <a:pt x="1724" y="8224"/>
                  </a:cubicBezTo>
                  <a:cubicBezTo>
                    <a:pt x="1545" y="8360"/>
                    <a:pt x="1367" y="8497"/>
                    <a:pt x="1177" y="8666"/>
                  </a:cubicBezTo>
                  <a:lnTo>
                    <a:pt x="1167" y="8676"/>
                  </a:lnTo>
                  <a:cubicBezTo>
                    <a:pt x="841" y="8970"/>
                    <a:pt x="610" y="9275"/>
                    <a:pt x="452" y="9579"/>
                  </a:cubicBezTo>
                  <a:cubicBezTo>
                    <a:pt x="74" y="10294"/>
                    <a:pt x="1" y="11145"/>
                    <a:pt x="253" y="11870"/>
                  </a:cubicBezTo>
                  <a:cubicBezTo>
                    <a:pt x="353" y="12154"/>
                    <a:pt x="614" y="12334"/>
                    <a:pt x="901" y="12334"/>
                  </a:cubicBezTo>
                  <a:cubicBezTo>
                    <a:pt x="944" y="12334"/>
                    <a:pt x="987" y="12330"/>
                    <a:pt x="1030" y="12322"/>
                  </a:cubicBezTo>
                  <a:cubicBezTo>
                    <a:pt x="1367" y="12269"/>
                    <a:pt x="1608" y="11975"/>
                    <a:pt x="1598" y="11628"/>
                  </a:cubicBezTo>
                  <a:cubicBezTo>
                    <a:pt x="1598" y="11208"/>
                    <a:pt x="1713" y="10788"/>
                    <a:pt x="1934" y="10462"/>
                  </a:cubicBezTo>
                  <a:cubicBezTo>
                    <a:pt x="2123" y="10189"/>
                    <a:pt x="2427" y="9957"/>
                    <a:pt x="2796" y="9705"/>
                  </a:cubicBezTo>
                  <a:cubicBezTo>
                    <a:pt x="2859" y="9653"/>
                    <a:pt x="2932" y="9600"/>
                    <a:pt x="2995" y="9558"/>
                  </a:cubicBezTo>
                  <a:lnTo>
                    <a:pt x="3006" y="9548"/>
                  </a:lnTo>
                  <a:cubicBezTo>
                    <a:pt x="3048" y="9516"/>
                    <a:pt x="3079" y="9485"/>
                    <a:pt x="3121" y="9464"/>
                  </a:cubicBezTo>
                  <a:lnTo>
                    <a:pt x="3121" y="9464"/>
                  </a:lnTo>
                  <a:cubicBezTo>
                    <a:pt x="2869" y="9800"/>
                    <a:pt x="2669" y="10158"/>
                    <a:pt x="2522" y="10525"/>
                  </a:cubicBezTo>
                  <a:cubicBezTo>
                    <a:pt x="2322" y="11019"/>
                    <a:pt x="2133" y="11765"/>
                    <a:pt x="2364" y="12542"/>
                  </a:cubicBezTo>
                  <a:cubicBezTo>
                    <a:pt x="2417" y="12742"/>
                    <a:pt x="2501" y="12931"/>
                    <a:pt x="2606" y="13099"/>
                  </a:cubicBezTo>
                  <a:cubicBezTo>
                    <a:pt x="2722" y="13299"/>
                    <a:pt x="2869" y="13467"/>
                    <a:pt x="3037" y="13593"/>
                  </a:cubicBezTo>
                  <a:cubicBezTo>
                    <a:pt x="3436" y="13919"/>
                    <a:pt x="3888" y="14003"/>
                    <a:pt x="4203" y="14013"/>
                  </a:cubicBezTo>
                  <a:lnTo>
                    <a:pt x="4340" y="14013"/>
                  </a:lnTo>
                  <a:cubicBezTo>
                    <a:pt x="4550" y="14013"/>
                    <a:pt x="4739" y="13992"/>
                    <a:pt x="4907" y="13982"/>
                  </a:cubicBezTo>
                  <a:cubicBezTo>
                    <a:pt x="5065" y="13963"/>
                    <a:pt x="5204" y="13948"/>
                    <a:pt x="5331" y="13948"/>
                  </a:cubicBezTo>
                  <a:cubicBezTo>
                    <a:pt x="5415" y="13948"/>
                    <a:pt x="5494" y="13954"/>
                    <a:pt x="5569" y="13971"/>
                  </a:cubicBezTo>
                  <a:cubicBezTo>
                    <a:pt x="5624" y="13984"/>
                    <a:pt x="5679" y="13990"/>
                    <a:pt x="5733" y="13990"/>
                  </a:cubicBezTo>
                  <a:cubicBezTo>
                    <a:pt x="6028" y="13990"/>
                    <a:pt x="6291" y="13802"/>
                    <a:pt x="6389" y="13509"/>
                  </a:cubicBezTo>
                  <a:cubicBezTo>
                    <a:pt x="6399" y="13478"/>
                    <a:pt x="6399" y="13446"/>
                    <a:pt x="6410" y="13415"/>
                  </a:cubicBezTo>
                  <a:cubicBezTo>
                    <a:pt x="6599" y="13551"/>
                    <a:pt x="6819" y="13656"/>
                    <a:pt x="7061" y="13740"/>
                  </a:cubicBezTo>
                  <a:lnTo>
                    <a:pt x="7071" y="13740"/>
                  </a:lnTo>
                  <a:cubicBezTo>
                    <a:pt x="7386" y="13847"/>
                    <a:pt x="7719" y="13900"/>
                    <a:pt x="8053" y="13900"/>
                  </a:cubicBezTo>
                  <a:cubicBezTo>
                    <a:pt x="8342" y="13900"/>
                    <a:pt x="8632" y="13860"/>
                    <a:pt x="8910" y="13782"/>
                  </a:cubicBezTo>
                  <a:cubicBezTo>
                    <a:pt x="9257" y="13688"/>
                    <a:pt x="9467" y="13341"/>
                    <a:pt x="9404" y="12994"/>
                  </a:cubicBezTo>
                  <a:cubicBezTo>
                    <a:pt x="9343" y="12661"/>
                    <a:pt x="9050" y="12415"/>
                    <a:pt x="8710" y="12415"/>
                  </a:cubicBezTo>
                  <a:cubicBezTo>
                    <a:pt x="8696" y="12415"/>
                    <a:pt x="8682" y="12415"/>
                    <a:pt x="8668" y="12416"/>
                  </a:cubicBezTo>
                  <a:cubicBezTo>
                    <a:pt x="8597" y="12422"/>
                    <a:pt x="8527" y="12425"/>
                    <a:pt x="8458" y="12425"/>
                  </a:cubicBezTo>
                  <a:cubicBezTo>
                    <a:pt x="8162" y="12425"/>
                    <a:pt x="7892" y="12369"/>
                    <a:pt x="7671" y="12259"/>
                  </a:cubicBezTo>
                  <a:lnTo>
                    <a:pt x="7660" y="12259"/>
                  </a:lnTo>
                  <a:cubicBezTo>
                    <a:pt x="7429" y="12154"/>
                    <a:pt x="7271" y="11986"/>
                    <a:pt x="7239" y="11818"/>
                  </a:cubicBezTo>
                  <a:cubicBezTo>
                    <a:pt x="7197" y="11597"/>
                    <a:pt x="7260" y="11313"/>
                    <a:pt x="7408" y="11019"/>
                  </a:cubicBezTo>
                  <a:lnTo>
                    <a:pt x="7418" y="11019"/>
                  </a:lnTo>
                  <a:cubicBezTo>
                    <a:pt x="7524" y="10788"/>
                    <a:pt x="7681" y="10557"/>
                    <a:pt x="7849" y="10305"/>
                  </a:cubicBezTo>
                  <a:cubicBezTo>
                    <a:pt x="7944" y="10179"/>
                    <a:pt x="8038" y="10042"/>
                    <a:pt x="8122" y="9894"/>
                  </a:cubicBezTo>
                  <a:cubicBezTo>
                    <a:pt x="8227" y="9737"/>
                    <a:pt x="8322" y="9569"/>
                    <a:pt x="8406" y="9390"/>
                  </a:cubicBezTo>
                  <a:cubicBezTo>
                    <a:pt x="8406" y="9548"/>
                    <a:pt x="8416" y="9705"/>
                    <a:pt x="8448" y="9852"/>
                  </a:cubicBezTo>
                  <a:cubicBezTo>
                    <a:pt x="8511" y="10116"/>
                    <a:pt x="8637" y="10357"/>
                    <a:pt x="8805" y="10546"/>
                  </a:cubicBezTo>
                  <a:cubicBezTo>
                    <a:pt x="8973" y="10746"/>
                    <a:pt x="9194" y="10893"/>
                    <a:pt x="9436" y="10987"/>
                  </a:cubicBezTo>
                  <a:cubicBezTo>
                    <a:pt x="9635" y="11061"/>
                    <a:pt x="9824" y="11092"/>
                    <a:pt x="9961" y="11113"/>
                  </a:cubicBezTo>
                  <a:cubicBezTo>
                    <a:pt x="10255" y="11155"/>
                    <a:pt x="10518" y="11176"/>
                    <a:pt x="10760" y="11187"/>
                  </a:cubicBezTo>
                  <a:lnTo>
                    <a:pt x="10770" y="11187"/>
                  </a:lnTo>
                  <a:cubicBezTo>
                    <a:pt x="10861" y="11191"/>
                    <a:pt x="10953" y="11192"/>
                    <a:pt x="11043" y="11192"/>
                  </a:cubicBezTo>
                  <a:cubicBezTo>
                    <a:pt x="11505" y="11192"/>
                    <a:pt x="11956" y="11147"/>
                    <a:pt x="12378" y="11050"/>
                  </a:cubicBezTo>
                  <a:cubicBezTo>
                    <a:pt x="12724" y="10977"/>
                    <a:pt x="12966" y="10651"/>
                    <a:pt x="12924" y="10294"/>
                  </a:cubicBezTo>
                  <a:cubicBezTo>
                    <a:pt x="12882" y="9947"/>
                    <a:pt x="12588" y="9684"/>
                    <a:pt x="12231" y="9684"/>
                  </a:cubicBezTo>
                  <a:cubicBezTo>
                    <a:pt x="11736" y="9684"/>
                    <a:pt x="11306" y="9653"/>
                    <a:pt x="10917" y="9600"/>
                  </a:cubicBezTo>
                  <a:cubicBezTo>
                    <a:pt x="10917" y="9590"/>
                    <a:pt x="10917" y="9590"/>
                    <a:pt x="10907" y="9590"/>
                  </a:cubicBezTo>
                  <a:cubicBezTo>
                    <a:pt x="10707" y="9569"/>
                    <a:pt x="10497" y="9527"/>
                    <a:pt x="10286" y="9474"/>
                  </a:cubicBezTo>
                  <a:lnTo>
                    <a:pt x="10286" y="9464"/>
                  </a:lnTo>
                  <a:cubicBezTo>
                    <a:pt x="10234" y="9453"/>
                    <a:pt x="10202" y="9443"/>
                    <a:pt x="10171" y="9443"/>
                  </a:cubicBezTo>
                  <a:lnTo>
                    <a:pt x="10171" y="9432"/>
                  </a:lnTo>
                  <a:cubicBezTo>
                    <a:pt x="10192" y="9348"/>
                    <a:pt x="10223" y="9264"/>
                    <a:pt x="10286" y="9180"/>
                  </a:cubicBezTo>
                  <a:lnTo>
                    <a:pt x="10297" y="9170"/>
                  </a:lnTo>
                  <a:cubicBezTo>
                    <a:pt x="10381" y="9065"/>
                    <a:pt x="10486" y="8939"/>
                    <a:pt x="10602" y="8823"/>
                  </a:cubicBezTo>
                  <a:cubicBezTo>
                    <a:pt x="10823" y="8592"/>
                    <a:pt x="11064" y="8329"/>
                    <a:pt x="11264" y="7982"/>
                  </a:cubicBezTo>
                  <a:lnTo>
                    <a:pt x="11264" y="7972"/>
                  </a:lnTo>
                  <a:cubicBezTo>
                    <a:pt x="11600" y="7373"/>
                    <a:pt x="11684" y="6616"/>
                    <a:pt x="11495" y="5913"/>
                  </a:cubicBezTo>
                  <a:cubicBezTo>
                    <a:pt x="11327" y="5282"/>
                    <a:pt x="11001" y="4725"/>
                    <a:pt x="10560" y="4284"/>
                  </a:cubicBezTo>
                  <a:cubicBezTo>
                    <a:pt x="10318" y="4043"/>
                    <a:pt x="10034" y="3822"/>
                    <a:pt x="9719" y="3622"/>
                  </a:cubicBezTo>
                  <a:cubicBezTo>
                    <a:pt x="9761" y="3527"/>
                    <a:pt x="9793" y="3422"/>
                    <a:pt x="9803" y="3317"/>
                  </a:cubicBezTo>
                  <a:cubicBezTo>
                    <a:pt x="9866" y="3013"/>
                    <a:pt x="9824" y="2687"/>
                    <a:pt x="9688" y="2414"/>
                  </a:cubicBezTo>
                  <a:cubicBezTo>
                    <a:pt x="9373" y="1773"/>
                    <a:pt x="8721" y="1542"/>
                    <a:pt x="8248" y="1384"/>
                  </a:cubicBezTo>
                  <a:cubicBezTo>
                    <a:pt x="8196" y="1363"/>
                    <a:pt x="8143" y="1342"/>
                    <a:pt x="8101" y="1332"/>
                  </a:cubicBezTo>
                  <a:cubicBezTo>
                    <a:pt x="7734" y="1206"/>
                    <a:pt x="7387" y="1017"/>
                    <a:pt x="7019" y="828"/>
                  </a:cubicBezTo>
                  <a:cubicBezTo>
                    <a:pt x="6756" y="691"/>
                    <a:pt x="6473" y="543"/>
                    <a:pt x="6189" y="417"/>
                  </a:cubicBezTo>
                  <a:cubicBezTo>
                    <a:pt x="5559" y="140"/>
                    <a:pt x="4965" y="0"/>
                    <a:pt x="44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767;p65">
              <a:extLst>
                <a:ext uri="{FF2B5EF4-FFF2-40B4-BE49-F238E27FC236}">
                  <a16:creationId xmlns:a16="http://schemas.microsoft.com/office/drawing/2014/main" id="{199B9A4F-40C0-4EA5-AF6B-50A6028ED3E8}"/>
                </a:ext>
              </a:extLst>
            </p:cNvPr>
            <p:cNvSpPr/>
            <p:nvPr/>
          </p:nvSpPr>
          <p:spPr>
            <a:xfrm>
              <a:off x="2656325" y="1000375"/>
              <a:ext cx="91150" cy="196575"/>
            </a:xfrm>
            <a:custGeom>
              <a:avLst/>
              <a:gdLst/>
              <a:ahLst/>
              <a:cxnLst/>
              <a:rect l="l" t="t" r="r" b="b"/>
              <a:pathLst>
                <a:path w="3646" h="7863" extrusionOk="0">
                  <a:moveTo>
                    <a:pt x="1787" y="1"/>
                  </a:moveTo>
                  <a:lnTo>
                    <a:pt x="1787" y="1"/>
                  </a:lnTo>
                  <a:cubicBezTo>
                    <a:pt x="2228" y="232"/>
                    <a:pt x="2648" y="495"/>
                    <a:pt x="2942" y="873"/>
                  </a:cubicBezTo>
                  <a:cubicBezTo>
                    <a:pt x="3237" y="1230"/>
                    <a:pt x="3373" y="1724"/>
                    <a:pt x="3258" y="2134"/>
                  </a:cubicBezTo>
                  <a:cubicBezTo>
                    <a:pt x="3195" y="2333"/>
                    <a:pt x="3069" y="2512"/>
                    <a:pt x="2900" y="2659"/>
                  </a:cubicBezTo>
                  <a:cubicBezTo>
                    <a:pt x="2742" y="2816"/>
                    <a:pt x="2543" y="2942"/>
                    <a:pt x="2333" y="3069"/>
                  </a:cubicBezTo>
                  <a:cubicBezTo>
                    <a:pt x="1902" y="3332"/>
                    <a:pt x="1482" y="3647"/>
                    <a:pt x="1124" y="4025"/>
                  </a:cubicBezTo>
                  <a:cubicBezTo>
                    <a:pt x="778" y="4403"/>
                    <a:pt x="473" y="4834"/>
                    <a:pt x="284" y="5328"/>
                  </a:cubicBezTo>
                  <a:cubicBezTo>
                    <a:pt x="95" y="5800"/>
                    <a:pt x="1" y="6368"/>
                    <a:pt x="158" y="6893"/>
                  </a:cubicBezTo>
                  <a:cubicBezTo>
                    <a:pt x="190" y="7030"/>
                    <a:pt x="242" y="7156"/>
                    <a:pt x="316" y="7271"/>
                  </a:cubicBezTo>
                  <a:cubicBezTo>
                    <a:pt x="389" y="7397"/>
                    <a:pt x="484" y="7502"/>
                    <a:pt x="599" y="7586"/>
                  </a:cubicBezTo>
                  <a:cubicBezTo>
                    <a:pt x="820" y="7776"/>
                    <a:pt x="1093" y="7850"/>
                    <a:pt x="1356" y="7860"/>
                  </a:cubicBezTo>
                  <a:cubicBezTo>
                    <a:pt x="1395" y="7862"/>
                    <a:pt x="1435" y="7863"/>
                    <a:pt x="1473" y="7863"/>
                  </a:cubicBezTo>
                  <a:cubicBezTo>
                    <a:pt x="1641" y="7863"/>
                    <a:pt x="1801" y="7846"/>
                    <a:pt x="1955" y="7829"/>
                  </a:cubicBezTo>
                  <a:cubicBezTo>
                    <a:pt x="2116" y="7812"/>
                    <a:pt x="2271" y="7798"/>
                    <a:pt x="2426" y="7798"/>
                  </a:cubicBezTo>
                  <a:cubicBezTo>
                    <a:pt x="2565" y="7798"/>
                    <a:pt x="2704" y="7809"/>
                    <a:pt x="2847" y="7839"/>
                  </a:cubicBezTo>
                  <a:cubicBezTo>
                    <a:pt x="2732" y="7787"/>
                    <a:pt x="2606" y="7755"/>
                    <a:pt x="2480" y="7734"/>
                  </a:cubicBezTo>
                  <a:cubicBezTo>
                    <a:pt x="2354" y="7713"/>
                    <a:pt x="2228" y="7702"/>
                    <a:pt x="2112" y="7692"/>
                  </a:cubicBezTo>
                  <a:cubicBezTo>
                    <a:pt x="1860" y="7681"/>
                    <a:pt x="1608" y="7681"/>
                    <a:pt x="1377" y="7650"/>
                  </a:cubicBezTo>
                  <a:cubicBezTo>
                    <a:pt x="1145" y="7607"/>
                    <a:pt x="935" y="7523"/>
                    <a:pt x="778" y="7376"/>
                  </a:cubicBezTo>
                  <a:cubicBezTo>
                    <a:pt x="620" y="7229"/>
                    <a:pt x="526" y="7030"/>
                    <a:pt x="484" y="6809"/>
                  </a:cubicBezTo>
                  <a:cubicBezTo>
                    <a:pt x="431" y="6599"/>
                    <a:pt x="442" y="6368"/>
                    <a:pt x="463" y="6137"/>
                  </a:cubicBezTo>
                  <a:cubicBezTo>
                    <a:pt x="484" y="6031"/>
                    <a:pt x="515" y="5916"/>
                    <a:pt x="547" y="5811"/>
                  </a:cubicBezTo>
                  <a:lnTo>
                    <a:pt x="599" y="5643"/>
                  </a:lnTo>
                  <a:lnTo>
                    <a:pt x="662" y="5485"/>
                  </a:lnTo>
                  <a:cubicBezTo>
                    <a:pt x="851" y="5055"/>
                    <a:pt x="1124" y="4656"/>
                    <a:pt x="1450" y="4319"/>
                  </a:cubicBezTo>
                  <a:cubicBezTo>
                    <a:pt x="1766" y="3972"/>
                    <a:pt x="2144" y="3678"/>
                    <a:pt x="2553" y="3416"/>
                  </a:cubicBezTo>
                  <a:cubicBezTo>
                    <a:pt x="2763" y="3279"/>
                    <a:pt x="2974" y="3132"/>
                    <a:pt x="3174" y="2932"/>
                  </a:cubicBezTo>
                  <a:cubicBezTo>
                    <a:pt x="3363" y="2743"/>
                    <a:pt x="3520" y="2501"/>
                    <a:pt x="3583" y="2218"/>
                  </a:cubicBezTo>
                  <a:cubicBezTo>
                    <a:pt x="3646" y="1934"/>
                    <a:pt x="3615" y="1651"/>
                    <a:pt x="3520" y="1398"/>
                  </a:cubicBezTo>
                  <a:cubicBezTo>
                    <a:pt x="3436" y="1146"/>
                    <a:pt x="3289" y="915"/>
                    <a:pt x="3100" y="736"/>
                  </a:cubicBezTo>
                  <a:cubicBezTo>
                    <a:pt x="2732" y="358"/>
                    <a:pt x="2259" y="148"/>
                    <a:pt x="1787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768;p65">
              <a:extLst>
                <a:ext uri="{FF2B5EF4-FFF2-40B4-BE49-F238E27FC236}">
                  <a16:creationId xmlns:a16="http://schemas.microsoft.com/office/drawing/2014/main" id="{030B9278-D6C0-45D4-8E06-3183C6942DE2}"/>
                </a:ext>
              </a:extLst>
            </p:cNvPr>
            <p:cNvSpPr/>
            <p:nvPr/>
          </p:nvSpPr>
          <p:spPr>
            <a:xfrm>
              <a:off x="2738000" y="974900"/>
              <a:ext cx="64400" cy="219125"/>
            </a:xfrm>
            <a:custGeom>
              <a:avLst/>
              <a:gdLst/>
              <a:ahLst/>
              <a:cxnLst/>
              <a:rect l="l" t="t" r="r" b="b"/>
              <a:pathLst>
                <a:path w="2576" h="8765" extrusionOk="0">
                  <a:moveTo>
                    <a:pt x="169" y="1"/>
                  </a:moveTo>
                  <a:lnTo>
                    <a:pt x="169" y="1"/>
                  </a:lnTo>
                  <a:cubicBezTo>
                    <a:pt x="379" y="431"/>
                    <a:pt x="789" y="736"/>
                    <a:pt x="1072" y="1083"/>
                  </a:cubicBezTo>
                  <a:cubicBezTo>
                    <a:pt x="1146" y="1167"/>
                    <a:pt x="1209" y="1262"/>
                    <a:pt x="1272" y="1356"/>
                  </a:cubicBezTo>
                  <a:cubicBezTo>
                    <a:pt x="1336" y="1451"/>
                    <a:pt x="1388" y="1545"/>
                    <a:pt x="1430" y="1650"/>
                  </a:cubicBezTo>
                  <a:cubicBezTo>
                    <a:pt x="1483" y="1755"/>
                    <a:pt x="1514" y="1860"/>
                    <a:pt x="1546" y="1965"/>
                  </a:cubicBezTo>
                  <a:cubicBezTo>
                    <a:pt x="1577" y="2070"/>
                    <a:pt x="1609" y="2175"/>
                    <a:pt x="1619" y="2291"/>
                  </a:cubicBezTo>
                  <a:cubicBezTo>
                    <a:pt x="1693" y="2733"/>
                    <a:pt x="1661" y="3184"/>
                    <a:pt x="1556" y="3625"/>
                  </a:cubicBezTo>
                  <a:cubicBezTo>
                    <a:pt x="1504" y="3835"/>
                    <a:pt x="1430" y="4056"/>
                    <a:pt x="1346" y="4256"/>
                  </a:cubicBezTo>
                  <a:cubicBezTo>
                    <a:pt x="1251" y="4466"/>
                    <a:pt x="1146" y="4655"/>
                    <a:pt x="1020" y="4855"/>
                  </a:cubicBezTo>
                  <a:cubicBezTo>
                    <a:pt x="778" y="5243"/>
                    <a:pt x="484" y="5632"/>
                    <a:pt x="274" y="6084"/>
                  </a:cubicBezTo>
                  <a:cubicBezTo>
                    <a:pt x="169" y="6315"/>
                    <a:pt x="85" y="6557"/>
                    <a:pt x="54" y="6809"/>
                  </a:cubicBezTo>
                  <a:cubicBezTo>
                    <a:pt x="1" y="7061"/>
                    <a:pt x="12" y="7335"/>
                    <a:pt x="85" y="7587"/>
                  </a:cubicBezTo>
                  <a:cubicBezTo>
                    <a:pt x="159" y="7849"/>
                    <a:pt x="295" y="8080"/>
                    <a:pt x="484" y="8259"/>
                  </a:cubicBezTo>
                  <a:cubicBezTo>
                    <a:pt x="684" y="8437"/>
                    <a:pt x="904" y="8563"/>
                    <a:pt x="1135" y="8647"/>
                  </a:cubicBezTo>
                  <a:cubicBezTo>
                    <a:pt x="1391" y="8725"/>
                    <a:pt x="1652" y="8765"/>
                    <a:pt x="1908" y="8765"/>
                  </a:cubicBezTo>
                  <a:cubicBezTo>
                    <a:pt x="2137" y="8765"/>
                    <a:pt x="2362" y="8733"/>
                    <a:pt x="2575" y="8669"/>
                  </a:cubicBezTo>
                  <a:lnTo>
                    <a:pt x="2575" y="8669"/>
                  </a:lnTo>
                  <a:cubicBezTo>
                    <a:pt x="2489" y="8676"/>
                    <a:pt x="2403" y="8680"/>
                    <a:pt x="2317" y="8680"/>
                  </a:cubicBezTo>
                  <a:cubicBezTo>
                    <a:pt x="1932" y="8680"/>
                    <a:pt x="1555" y="8603"/>
                    <a:pt x="1220" y="8448"/>
                  </a:cubicBezTo>
                  <a:cubicBezTo>
                    <a:pt x="810" y="8259"/>
                    <a:pt x="495" y="7923"/>
                    <a:pt x="411" y="7503"/>
                  </a:cubicBezTo>
                  <a:cubicBezTo>
                    <a:pt x="337" y="7092"/>
                    <a:pt x="442" y="6651"/>
                    <a:pt x="642" y="6263"/>
                  </a:cubicBezTo>
                  <a:cubicBezTo>
                    <a:pt x="841" y="5864"/>
                    <a:pt x="1125" y="5495"/>
                    <a:pt x="1388" y="5086"/>
                  </a:cubicBezTo>
                  <a:cubicBezTo>
                    <a:pt x="1924" y="4256"/>
                    <a:pt x="2176" y="3205"/>
                    <a:pt x="1955" y="2228"/>
                  </a:cubicBezTo>
                  <a:cubicBezTo>
                    <a:pt x="1892" y="1986"/>
                    <a:pt x="1808" y="1745"/>
                    <a:pt x="1682" y="1524"/>
                  </a:cubicBezTo>
                  <a:cubicBezTo>
                    <a:pt x="1630" y="1419"/>
                    <a:pt x="1556" y="1314"/>
                    <a:pt x="1483" y="1209"/>
                  </a:cubicBezTo>
                  <a:cubicBezTo>
                    <a:pt x="1399" y="1115"/>
                    <a:pt x="1325" y="1020"/>
                    <a:pt x="1230" y="936"/>
                  </a:cubicBezTo>
                  <a:cubicBezTo>
                    <a:pt x="873" y="610"/>
                    <a:pt x="453" y="379"/>
                    <a:pt x="169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769;p65">
              <a:extLst>
                <a:ext uri="{FF2B5EF4-FFF2-40B4-BE49-F238E27FC236}">
                  <a16:creationId xmlns:a16="http://schemas.microsoft.com/office/drawing/2014/main" id="{19C82558-A6CF-4F78-94C6-13CBD1798535}"/>
                </a:ext>
              </a:extLst>
            </p:cNvPr>
            <p:cNvSpPr/>
            <p:nvPr/>
          </p:nvSpPr>
          <p:spPr>
            <a:xfrm>
              <a:off x="2771625" y="949700"/>
              <a:ext cx="118500" cy="176675"/>
            </a:xfrm>
            <a:custGeom>
              <a:avLst/>
              <a:gdLst/>
              <a:ahLst/>
              <a:cxnLst/>
              <a:rect l="l" t="t" r="r" b="b"/>
              <a:pathLst>
                <a:path w="4740" h="7067" extrusionOk="0">
                  <a:moveTo>
                    <a:pt x="1" y="0"/>
                  </a:moveTo>
                  <a:lnTo>
                    <a:pt x="1" y="0"/>
                  </a:lnTo>
                  <a:cubicBezTo>
                    <a:pt x="841" y="452"/>
                    <a:pt x="1724" y="883"/>
                    <a:pt x="2333" y="1576"/>
                  </a:cubicBezTo>
                  <a:cubicBezTo>
                    <a:pt x="2627" y="1912"/>
                    <a:pt x="2837" y="2322"/>
                    <a:pt x="2932" y="2753"/>
                  </a:cubicBezTo>
                  <a:cubicBezTo>
                    <a:pt x="3027" y="3173"/>
                    <a:pt x="2995" y="3625"/>
                    <a:pt x="2785" y="3993"/>
                  </a:cubicBezTo>
                  <a:cubicBezTo>
                    <a:pt x="2585" y="4360"/>
                    <a:pt x="2207" y="4665"/>
                    <a:pt x="1913" y="5085"/>
                  </a:cubicBezTo>
                  <a:cubicBezTo>
                    <a:pt x="1756" y="5306"/>
                    <a:pt x="1651" y="5569"/>
                    <a:pt x="1619" y="5842"/>
                  </a:cubicBezTo>
                  <a:cubicBezTo>
                    <a:pt x="1598" y="5978"/>
                    <a:pt x="1609" y="6115"/>
                    <a:pt x="1640" y="6262"/>
                  </a:cubicBezTo>
                  <a:cubicBezTo>
                    <a:pt x="1672" y="6398"/>
                    <a:pt x="1735" y="6545"/>
                    <a:pt x="1840" y="6651"/>
                  </a:cubicBezTo>
                  <a:cubicBezTo>
                    <a:pt x="1934" y="6767"/>
                    <a:pt x="2060" y="6851"/>
                    <a:pt x="2197" y="6903"/>
                  </a:cubicBezTo>
                  <a:cubicBezTo>
                    <a:pt x="2323" y="6945"/>
                    <a:pt x="2449" y="6977"/>
                    <a:pt x="2575" y="6987"/>
                  </a:cubicBezTo>
                  <a:cubicBezTo>
                    <a:pt x="2816" y="7029"/>
                    <a:pt x="3058" y="7050"/>
                    <a:pt x="3300" y="7061"/>
                  </a:cubicBezTo>
                  <a:cubicBezTo>
                    <a:pt x="3381" y="7064"/>
                    <a:pt x="3463" y="7066"/>
                    <a:pt x="3545" y="7066"/>
                  </a:cubicBezTo>
                  <a:cubicBezTo>
                    <a:pt x="3946" y="7066"/>
                    <a:pt x="4346" y="7024"/>
                    <a:pt x="4740" y="6945"/>
                  </a:cubicBezTo>
                  <a:cubicBezTo>
                    <a:pt x="4256" y="6945"/>
                    <a:pt x="3783" y="6924"/>
                    <a:pt x="3321" y="6851"/>
                  </a:cubicBezTo>
                  <a:cubicBezTo>
                    <a:pt x="3090" y="6819"/>
                    <a:pt x="2858" y="6767"/>
                    <a:pt x="2627" y="6714"/>
                  </a:cubicBezTo>
                  <a:cubicBezTo>
                    <a:pt x="2396" y="6651"/>
                    <a:pt x="2197" y="6588"/>
                    <a:pt x="2092" y="6440"/>
                  </a:cubicBezTo>
                  <a:cubicBezTo>
                    <a:pt x="1987" y="6293"/>
                    <a:pt x="1966" y="6094"/>
                    <a:pt x="1997" y="5894"/>
                  </a:cubicBezTo>
                  <a:cubicBezTo>
                    <a:pt x="2029" y="5695"/>
                    <a:pt x="2113" y="5495"/>
                    <a:pt x="2239" y="5327"/>
                  </a:cubicBezTo>
                  <a:cubicBezTo>
                    <a:pt x="2501" y="4969"/>
                    <a:pt x="2900" y="4675"/>
                    <a:pt x="3164" y="4203"/>
                  </a:cubicBezTo>
                  <a:cubicBezTo>
                    <a:pt x="3437" y="3720"/>
                    <a:pt x="3468" y="3152"/>
                    <a:pt x="3332" y="2658"/>
                  </a:cubicBezTo>
                  <a:cubicBezTo>
                    <a:pt x="3206" y="2154"/>
                    <a:pt x="2942" y="1702"/>
                    <a:pt x="2575" y="1334"/>
                  </a:cubicBezTo>
                  <a:cubicBezTo>
                    <a:pt x="2218" y="988"/>
                    <a:pt x="1798" y="715"/>
                    <a:pt x="1356" y="515"/>
                  </a:cubicBezTo>
                  <a:cubicBezTo>
                    <a:pt x="915" y="304"/>
                    <a:pt x="463" y="147"/>
                    <a:pt x="1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770;p65">
              <a:extLst>
                <a:ext uri="{FF2B5EF4-FFF2-40B4-BE49-F238E27FC236}">
                  <a16:creationId xmlns:a16="http://schemas.microsoft.com/office/drawing/2014/main" id="{DAAD605B-6119-4EF8-8C52-FB8E6C4EFE31}"/>
                </a:ext>
              </a:extLst>
            </p:cNvPr>
            <p:cNvSpPr/>
            <p:nvPr/>
          </p:nvSpPr>
          <p:spPr>
            <a:xfrm>
              <a:off x="2602225" y="1012200"/>
              <a:ext cx="74875" cy="142650"/>
            </a:xfrm>
            <a:custGeom>
              <a:avLst/>
              <a:gdLst/>
              <a:ahLst/>
              <a:cxnLst/>
              <a:rect l="l" t="t" r="r" b="b"/>
              <a:pathLst>
                <a:path w="2995" h="5706" extrusionOk="0">
                  <a:moveTo>
                    <a:pt x="2270" y="1"/>
                  </a:moveTo>
                  <a:lnTo>
                    <a:pt x="2270" y="1"/>
                  </a:lnTo>
                  <a:cubicBezTo>
                    <a:pt x="2406" y="253"/>
                    <a:pt x="2543" y="505"/>
                    <a:pt x="2616" y="767"/>
                  </a:cubicBezTo>
                  <a:cubicBezTo>
                    <a:pt x="2700" y="1030"/>
                    <a:pt x="2700" y="1293"/>
                    <a:pt x="2627" y="1535"/>
                  </a:cubicBezTo>
                  <a:cubicBezTo>
                    <a:pt x="2553" y="1766"/>
                    <a:pt x="2406" y="1986"/>
                    <a:pt x="2228" y="2186"/>
                  </a:cubicBezTo>
                  <a:cubicBezTo>
                    <a:pt x="2049" y="2375"/>
                    <a:pt x="1838" y="2543"/>
                    <a:pt x="1607" y="2712"/>
                  </a:cubicBezTo>
                  <a:cubicBezTo>
                    <a:pt x="1387" y="2890"/>
                    <a:pt x="1145" y="3048"/>
                    <a:pt x="925" y="3258"/>
                  </a:cubicBezTo>
                  <a:cubicBezTo>
                    <a:pt x="704" y="3457"/>
                    <a:pt x="494" y="3688"/>
                    <a:pt x="346" y="3972"/>
                  </a:cubicBezTo>
                  <a:cubicBezTo>
                    <a:pt x="63" y="4508"/>
                    <a:pt x="0" y="5159"/>
                    <a:pt x="189" y="5706"/>
                  </a:cubicBezTo>
                  <a:cubicBezTo>
                    <a:pt x="178" y="5128"/>
                    <a:pt x="346" y="4582"/>
                    <a:pt x="641" y="4140"/>
                  </a:cubicBezTo>
                  <a:cubicBezTo>
                    <a:pt x="935" y="3699"/>
                    <a:pt x="1397" y="3405"/>
                    <a:pt x="1870" y="3058"/>
                  </a:cubicBezTo>
                  <a:cubicBezTo>
                    <a:pt x="2102" y="2890"/>
                    <a:pt x="2343" y="2691"/>
                    <a:pt x="2532" y="2448"/>
                  </a:cubicBezTo>
                  <a:cubicBezTo>
                    <a:pt x="2732" y="2217"/>
                    <a:pt x="2900" y="1934"/>
                    <a:pt x="2952" y="1608"/>
                  </a:cubicBezTo>
                  <a:cubicBezTo>
                    <a:pt x="2984" y="1451"/>
                    <a:pt x="2994" y="1283"/>
                    <a:pt x="2963" y="1136"/>
                  </a:cubicBezTo>
                  <a:cubicBezTo>
                    <a:pt x="2931" y="978"/>
                    <a:pt x="2879" y="830"/>
                    <a:pt x="2816" y="694"/>
                  </a:cubicBezTo>
                  <a:cubicBezTo>
                    <a:pt x="2669" y="421"/>
                    <a:pt x="2480" y="200"/>
                    <a:pt x="2270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771;p65">
              <a:extLst>
                <a:ext uri="{FF2B5EF4-FFF2-40B4-BE49-F238E27FC236}">
                  <a16:creationId xmlns:a16="http://schemas.microsoft.com/office/drawing/2014/main" id="{7B6BB6DD-A6BB-403D-A0B0-AFF158B3CBFF}"/>
                </a:ext>
              </a:extLst>
            </p:cNvPr>
            <p:cNvSpPr/>
            <p:nvPr/>
          </p:nvSpPr>
          <p:spPr>
            <a:xfrm>
              <a:off x="2626125" y="881175"/>
              <a:ext cx="188350" cy="169850"/>
            </a:xfrm>
            <a:custGeom>
              <a:avLst/>
              <a:gdLst/>
              <a:ahLst/>
              <a:cxnLst/>
              <a:rect l="l" t="t" r="r" b="b"/>
              <a:pathLst>
                <a:path w="7534" h="6794" extrusionOk="0">
                  <a:moveTo>
                    <a:pt x="2739" y="0"/>
                  </a:moveTo>
                  <a:cubicBezTo>
                    <a:pt x="2535" y="0"/>
                    <a:pt x="2332" y="26"/>
                    <a:pt x="2133" y="83"/>
                  </a:cubicBezTo>
                  <a:cubicBezTo>
                    <a:pt x="1156" y="367"/>
                    <a:pt x="515" y="1396"/>
                    <a:pt x="431" y="2415"/>
                  </a:cubicBezTo>
                  <a:cubicBezTo>
                    <a:pt x="336" y="3508"/>
                    <a:pt x="746" y="4706"/>
                    <a:pt x="231" y="5672"/>
                  </a:cubicBezTo>
                  <a:cubicBezTo>
                    <a:pt x="137" y="5840"/>
                    <a:pt x="21" y="5998"/>
                    <a:pt x="11" y="6187"/>
                  </a:cubicBezTo>
                  <a:cubicBezTo>
                    <a:pt x="0" y="6525"/>
                    <a:pt x="348" y="6778"/>
                    <a:pt x="679" y="6778"/>
                  </a:cubicBezTo>
                  <a:cubicBezTo>
                    <a:pt x="698" y="6778"/>
                    <a:pt x="717" y="6777"/>
                    <a:pt x="735" y="6776"/>
                  </a:cubicBezTo>
                  <a:cubicBezTo>
                    <a:pt x="1093" y="6744"/>
                    <a:pt x="1387" y="6513"/>
                    <a:pt x="1629" y="6250"/>
                  </a:cubicBezTo>
                  <a:cubicBezTo>
                    <a:pt x="1782" y="6576"/>
                    <a:pt x="2139" y="6793"/>
                    <a:pt x="2497" y="6793"/>
                  </a:cubicBezTo>
                  <a:cubicBezTo>
                    <a:pt x="2554" y="6793"/>
                    <a:pt x="2612" y="6787"/>
                    <a:pt x="2669" y="6776"/>
                  </a:cubicBezTo>
                  <a:cubicBezTo>
                    <a:pt x="3079" y="6702"/>
                    <a:pt x="3415" y="6314"/>
                    <a:pt x="3425" y="5893"/>
                  </a:cubicBezTo>
                  <a:cubicBezTo>
                    <a:pt x="3600" y="6048"/>
                    <a:pt x="3831" y="6129"/>
                    <a:pt x="4063" y="6129"/>
                  </a:cubicBezTo>
                  <a:cubicBezTo>
                    <a:pt x="4193" y="6129"/>
                    <a:pt x="4324" y="6103"/>
                    <a:pt x="4445" y="6050"/>
                  </a:cubicBezTo>
                  <a:cubicBezTo>
                    <a:pt x="4770" y="5914"/>
                    <a:pt x="5012" y="5578"/>
                    <a:pt x="5033" y="5210"/>
                  </a:cubicBezTo>
                  <a:cubicBezTo>
                    <a:pt x="5043" y="5116"/>
                    <a:pt x="5033" y="5011"/>
                    <a:pt x="5106" y="4948"/>
                  </a:cubicBezTo>
                  <a:cubicBezTo>
                    <a:pt x="5144" y="4914"/>
                    <a:pt x="5189" y="4902"/>
                    <a:pt x="5236" y="4902"/>
                  </a:cubicBezTo>
                  <a:cubicBezTo>
                    <a:pt x="5305" y="4902"/>
                    <a:pt x="5379" y="4928"/>
                    <a:pt x="5442" y="4948"/>
                  </a:cubicBezTo>
                  <a:cubicBezTo>
                    <a:pt x="5542" y="4977"/>
                    <a:pt x="5644" y="4991"/>
                    <a:pt x="5747" y="4991"/>
                  </a:cubicBezTo>
                  <a:cubicBezTo>
                    <a:pt x="6162" y="4991"/>
                    <a:pt x="6573" y="4761"/>
                    <a:pt x="6766" y="4390"/>
                  </a:cubicBezTo>
                  <a:cubicBezTo>
                    <a:pt x="6982" y="4003"/>
                    <a:pt x="6921" y="3484"/>
                    <a:pt x="6647" y="3139"/>
                  </a:cubicBezTo>
                  <a:lnTo>
                    <a:pt x="6647" y="3139"/>
                  </a:lnTo>
                  <a:cubicBezTo>
                    <a:pt x="6657" y="3139"/>
                    <a:pt x="6667" y="3139"/>
                    <a:pt x="6677" y="3139"/>
                  </a:cubicBezTo>
                  <a:cubicBezTo>
                    <a:pt x="6881" y="3139"/>
                    <a:pt x="7085" y="3067"/>
                    <a:pt x="7228" y="2930"/>
                  </a:cubicBezTo>
                  <a:cubicBezTo>
                    <a:pt x="7460" y="2699"/>
                    <a:pt x="7534" y="2321"/>
                    <a:pt x="7387" y="2027"/>
                  </a:cubicBezTo>
                  <a:cubicBezTo>
                    <a:pt x="7176" y="1596"/>
                    <a:pt x="6651" y="1459"/>
                    <a:pt x="6189" y="1291"/>
                  </a:cubicBezTo>
                  <a:cubicBezTo>
                    <a:pt x="5516" y="1049"/>
                    <a:pt x="4896" y="661"/>
                    <a:pt x="4234" y="367"/>
                  </a:cubicBezTo>
                  <a:cubicBezTo>
                    <a:pt x="3762" y="157"/>
                    <a:pt x="3247" y="0"/>
                    <a:pt x="2739" y="0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772;p65">
              <a:extLst>
                <a:ext uri="{FF2B5EF4-FFF2-40B4-BE49-F238E27FC236}">
                  <a16:creationId xmlns:a16="http://schemas.microsoft.com/office/drawing/2014/main" id="{E24B817D-F471-40F7-A11C-6A83FB2DC71B}"/>
                </a:ext>
              </a:extLst>
            </p:cNvPr>
            <p:cNvSpPr/>
            <p:nvPr/>
          </p:nvSpPr>
          <p:spPr>
            <a:xfrm>
              <a:off x="2703600" y="951525"/>
              <a:ext cx="32850" cy="21875"/>
            </a:xfrm>
            <a:custGeom>
              <a:avLst/>
              <a:gdLst/>
              <a:ahLst/>
              <a:cxnLst/>
              <a:rect l="l" t="t" r="r" b="b"/>
              <a:pathLst>
                <a:path w="1314" h="875" extrusionOk="0">
                  <a:moveTo>
                    <a:pt x="1283" y="0"/>
                  </a:moveTo>
                  <a:cubicBezTo>
                    <a:pt x="1272" y="158"/>
                    <a:pt x="1209" y="284"/>
                    <a:pt x="1135" y="400"/>
                  </a:cubicBezTo>
                  <a:cubicBezTo>
                    <a:pt x="1051" y="516"/>
                    <a:pt x="946" y="600"/>
                    <a:pt x="820" y="673"/>
                  </a:cubicBezTo>
                  <a:cubicBezTo>
                    <a:pt x="704" y="736"/>
                    <a:pt x="568" y="778"/>
                    <a:pt x="421" y="789"/>
                  </a:cubicBezTo>
                  <a:cubicBezTo>
                    <a:pt x="376" y="796"/>
                    <a:pt x="329" y="799"/>
                    <a:pt x="283" y="799"/>
                  </a:cubicBezTo>
                  <a:cubicBezTo>
                    <a:pt x="188" y="799"/>
                    <a:pt x="92" y="785"/>
                    <a:pt x="1" y="757"/>
                  </a:cubicBezTo>
                  <a:lnTo>
                    <a:pt x="1" y="757"/>
                  </a:lnTo>
                  <a:cubicBezTo>
                    <a:pt x="115" y="833"/>
                    <a:pt x="245" y="874"/>
                    <a:pt x="385" y="874"/>
                  </a:cubicBezTo>
                  <a:cubicBezTo>
                    <a:pt x="401" y="874"/>
                    <a:pt x="416" y="874"/>
                    <a:pt x="431" y="873"/>
                  </a:cubicBezTo>
                  <a:cubicBezTo>
                    <a:pt x="578" y="873"/>
                    <a:pt x="736" y="841"/>
                    <a:pt x="872" y="768"/>
                  </a:cubicBezTo>
                  <a:cubicBezTo>
                    <a:pt x="1009" y="694"/>
                    <a:pt x="1125" y="579"/>
                    <a:pt x="1199" y="442"/>
                  </a:cubicBezTo>
                  <a:cubicBezTo>
                    <a:pt x="1283" y="316"/>
                    <a:pt x="1314" y="147"/>
                    <a:pt x="1283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773;p65">
              <a:extLst>
                <a:ext uri="{FF2B5EF4-FFF2-40B4-BE49-F238E27FC236}">
                  <a16:creationId xmlns:a16="http://schemas.microsoft.com/office/drawing/2014/main" id="{FAD4DE64-29D9-47DA-8993-0C0CEF977650}"/>
                </a:ext>
              </a:extLst>
            </p:cNvPr>
            <p:cNvSpPr/>
            <p:nvPr/>
          </p:nvSpPr>
          <p:spPr>
            <a:xfrm>
              <a:off x="2654225" y="935750"/>
              <a:ext cx="43625" cy="25250"/>
            </a:xfrm>
            <a:custGeom>
              <a:avLst/>
              <a:gdLst/>
              <a:ahLst/>
              <a:cxnLst/>
              <a:rect l="l" t="t" r="r" b="b"/>
              <a:pathLst>
                <a:path w="1745" h="1010" extrusionOk="0">
                  <a:moveTo>
                    <a:pt x="872" y="1"/>
                  </a:moveTo>
                  <a:cubicBezTo>
                    <a:pt x="599" y="1"/>
                    <a:pt x="379" y="169"/>
                    <a:pt x="242" y="358"/>
                  </a:cubicBezTo>
                  <a:cubicBezTo>
                    <a:pt x="106" y="558"/>
                    <a:pt x="43" y="789"/>
                    <a:pt x="1" y="1010"/>
                  </a:cubicBezTo>
                  <a:cubicBezTo>
                    <a:pt x="127" y="810"/>
                    <a:pt x="232" y="621"/>
                    <a:pt x="368" y="463"/>
                  </a:cubicBezTo>
                  <a:cubicBezTo>
                    <a:pt x="508" y="323"/>
                    <a:pt x="677" y="221"/>
                    <a:pt x="847" y="221"/>
                  </a:cubicBezTo>
                  <a:cubicBezTo>
                    <a:pt x="855" y="221"/>
                    <a:pt x="864" y="221"/>
                    <a:pt x="872" y="222"/>
                  </a:cubicBezTo>
                  <a:cubicBezTo>
                    <a:pt x="1051" y="222"/>
                    <a:pt x="1240" y="327"/>
                    <a:pt x="1376" y="474"/>
                  </a:cubicBezTo>
                  <a:cubicBezTo>
                    <a:pt x="1524" y="621"/>
                    <a:pt x="1629" y="820"/>
                    <a:pt x="1745" y="1010"/>
                  </a:cubicBezTo>
                  <a:cubicBezTo>
                    <a:pt x="1713" y="789"/>
                    <a:pt x="1650" y="568"/>
                    <a:pt x="1513" y="369"/>
                  </a:cubicBezTo>
                  <a:cubicBezTo>
                    <a:pt x="1366" y="169"/>
                    <a:pt x="1145" y="12"/>
                    <a:pt x="872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774;p65">
              <a:extLst>
                <a:ext uri="{FF2B5EF4-FFF2-40B4-BE49-F238E27FC236}">
                  <a16:creationId xmlns:a16="http://schemas.microsoft.com/office/drawing/2014/main" id="{FBAD35B5-84D2-481A-9552-9E1AC6C58D82}"/>
                </a:ext>
              </a:extLst>
            </p:cNvPr>
            <p:cNvSpPr/>
            <p:nvPr/>
          </p:nvSpPr>
          <p:spPr>
            <a:xfrm>
              <a:off x="2720950" y="905350"/>
              <a:ext cx="39675" cy="37550"/>
            </a:xfrm>
            <a:custGeom>
              <a:avLst/>
              <a:gdLst/>
              <a:ahLst/>
              <a:cxnLst/>
              <a:rect l="l" t="t" r="r" b="b"/>
              <a:pathLst>
                <a:path w="1587" h="1502" extrusionOk="0">
                  <a:moveTo>
                    <a:pt x="743" y="1"/>
                  </a:moveTo>
                  <a:cubicBezTo>
                    <a:pt x="579" y="1"/>
                    <a:pt x="410" y="50"/>
                    <a:pt x="273" y="166"/>
                  </a:cubicBezTo>
                  <a:cubicBezTo>
                    <a:pt x="73" y="345"/>
                    <a:pt x="0" y="608"/>
                    <a:pt x="21" y="850"/>
                  </a:cubicBezTo>
                  <a:cubicBezTo>
                    <a:pt x="42" y="1091"/>
                    <a:pt x="136" y="1301"/>
                    <a:pt x="241" y="1501"/>
                  </a:cubicBezTo>
                  <a:cubicBezTo>
                    <a:pt x="220" y="1270"/>
                    <a:pt x="178" y="1049"/>
                    <a:pt x="189" y="850"/>
                  </a:cubicBezTo>
                  <a:cubicBezTo>
                    <a:pt x="210" y="650"/>
                    <a:pt x="283" y="450"/>
                    <a:pt x="420" y="334"/>
                  </a:cubicBezTo>
                  <a:cubicBezTo>
                    <a:pt x="525" y="238"/>
                    <a:pt x="672" y="197"/>
                    <a:pt x="825" y="197"/>
                  </a:cubicBezTo>
                  <a:cubicBezTo>
                    <a:pt x="872" y="197"/>
                    <a:pt x="920" y="201"/>
                    <a:pt x="967" y="208"/>
                  </a:cubicBezTo>
                  <a:cubicBezTo>
                    <a:pt x="1166" y="229"/>
                    <a:pt x="1376" y="313"/>
                    <a:pt x="1586" y="387"/>
                  </a:cubicBezTo>
                  <a:cubicBezTo>
                    <a:pt x="1418" y="240"/>
                    <a:pt x="1229" y="103"/>
                    <a:pt x="998" y="40"/>
                  </a:cubicBezTo>
                  <a:cubicBezTo>
                    <a:pt x="918" y="15"/>
                    <a:pt x="831" y="1"/>
                    <a:pt x="743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775;p65">
              <a:extLst>
                <a:ext uri="{FF2B5EF4-FFF2-40B4-BE49-F238E27FC236}">
                  <a16:creationId xmlns:a16="http://schemas.microsoft.com/office/drawing/2014/main" id="{4F97384F-8173-4686-83FB-4FDA81B3C51A}"/>
                </a:ext>
              </a:extLst>
            </p:cNvPr>
            <p:cNvSpPr/>
            <p:nvPr/>
          </p:nvSpPr>
          <p:spPr>
            <a:xfrm>
              <a:off x="2741950" y="961775"/>
              <a:ext cx="58350" cy="68050"/>
            </a:xfrm>
            <a:custGeom>
              <a:avLst/>
              <a:gdLst/>
              <a:ahLst/>
              <a:cxnLst/>
              <a:rect l="l" t="t" r="r" b="b"/>
              <a:pathLst>
                <a:path w="2334" h="2722" extrusionOk="0">
                  <a:moveTo>
                    <a:pt x="2070" y="1"/>
                  </a:moveTo>
                  <a:cubicBezTo>
                    <a:pt x="2291" y="337"/>
                    <a:pt x="2333" y="809"/>
                    <a:pt x="2133" y="1166"/>
                  </a:cubicBezTo>
                  <a:cubicBezTo>
                    <a:pt x="2333" y="809"/>
                    <a:pt x="2291" y="337"/>
                    <a:pt x="2081" y="1"/>
                  </a:cubicBezTo>
                  <a:close/>
                  <a:moveTo>
                    <a:pt x="400" y="1986"/>
                  </a:moveTo>
                  <a:cubicBezTo>
                    <a:pt x="379" y="2280"/>
                    <a:pt x="232" y="2553"/>
                    <a:pt x="1" y="2721"/>
                  </a:cubicBezTo>
                  <a:cubicBezTo>
                    <a:pt x="232" y="2553"/>
                    <a:pt x="389" y="2280"/>
                    <a:pt x="400" y="1986"/>
                  </a:cubicBezTo>
                  <a:close/>
                </a:path>
              </a:pathLst>
            </a:custGeom>
            <a:solidFill>
              <a:srgbClr val="F4F5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776;p65">
              <a:extLst>
                <a:ext uri="{FF2B5EF4-FFF2-40B4-BE49-F238E27FC236}">
                  <a16:creationId xmlns:a16="http://schemas.microsoft.com/office/drawing/2014/main" id="{1A114DA2-CF35-4AFD-AE99-257A50A7EA8E}"/>
                </a:ext>
              </a:extLst>
            </p:cNvPr>
            <p:cNvSpPr/>
            <p:nvPr/>
          </p:nvSpPr>
          <p:spPr>
            <a:xfrm>
              <a:off x="2738525" y="1029800"/>
              <a:ext cx="3450" cy="2125"/>
            </a:xfrm>
            <a:custGeom>
              <a:avLst/>
              <a:gdLst/>
              <a:ahLst/>
              <a:cxnLst/>
              <a:rect l="l" t="t" r="r" b="b"/>
              <a:pathLst>
                <a:path w="138" h="85" extrusionOk="0">
                  <a:moveTo>
                    <a:pt x="138" y="0"/>
                  </a:moveTo>
                  <a:cubicBezTo>
                    <a:pt x="96" y="32"/>
                    <a:pt x="43" y="63"/>
                    <a:pt x="1" y="84"/>
                  </a:cubicBezTo>
                  <a:cubicBezTo>
                    <a:pt x="43" y="63"/>
                    <a:pt x="96" y="32"/>
                    <a:pt x="138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777;p65">
              <a:extLst>
                <a:ext uri="{FF2B5EF4-FFF2-40B4-BE49-F238E27FC236}">
                  <a16:creationId xmlns:a16="http://schemas.microsoft.com/office/drawing/2014/main" id="{5BCBF8A1-1C24-455E-9321-E59BD7F664E5}"/>
                </a:ext>
              </a:extLst>
            </p:cNvPr>
            <p:cNvSpPr/>
            <p:nvPr/>
          </p:nvSpPr>
          <p:spPr>
            <a:xfrm>
              <a:off x="2774000" y="1005375"/>
              <a:ext cx="1075" cy="275"/>
            </a:xfrm>
            <a:custGeom>
              <a:avLst/>
              <a:gdLst/>
              <a:ahLst/>
              <a:cxnLst/>
              <a:rect l="l" t="t" r="r" b="b"/>
              <a:pathLst>
                <a:path w="43" h="11" extrusionOk="0">
                  <a:moveTo>
                    <a:pt x="1" y="11"/>
                  </a:moveTo>
                  <a:lnTo>
                    <a:pt x="1" y="11"/>
                  </a:lnTo>
                  <a:lnTo>
                    <a:pt x="1" y="11"/>
                  </a:lnTo>
                  <a:close/>
                  <a:moveTo>
                    <a:pt x="43" y="1"/>
                  </a:moveTo>
                  <a:cubicBezTo>
                    <a:pt x="32" y="1"/>
                    <a:pt x="22" y="1"/>
                    <a:pt x="1" y="11"/>
                  </a:cubicBezTo>
                  <a:cubicBezTo>
                    <a:pt x="22" y="1"/>
                    <a:pt x="32" y="1"/>
                    <a:pt x="43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778;p65">
              <a:extLst>
                <a:ext uri="{FF2B5EF4-FFF2-40B4-BE49-F238E27FC236}">
                  <a16:creationId xmlns:a16="http://schemas.microsoft.com/office/drawing/2014/main" id="{E43845B1-18ED-4E6D-A7BA-53F733476261}"/>
                </a:ext>
              </a:extLst>
            </p:cNvPr>
            <p:cNvSpPr/>
            <p:nvPr/>
          </p:nvSpPr>
          <p:spPr>
            <a:xfrm>
              <a:off x="2792400" y="959675"/>
              <a:ext cx="1600" cy="2125"/>
            </a:xfrm>
            <a:custGeom>
              <a:avLst/>
              <a:gdLst/>
              <a:ahLst/>
              <a:cxnLst/>
              <a:rect l="l" t="t" r="r" b="b"/>
              <a:pathLst>
                <a:path w="64" h="85" extrusionOk="0">
                  <a:moveTo>
                    <a:pt x="0" y="0"/>
                  </a:moveTo>
                  <a:cubicBezTo>
                    <a:pt x="12" y="18"/>
                    <a:pt x="24" y="32"/>
                    <a:pt x="35" y="47"/>
                  </a:cubicBezTo>
                  <a:lnTo>
                    <a:pt x="35" y="47"/>
                  </a:lnTo>
                  <a:cubicBezTo>
                    <a:pt x="25" y="29"/>
                    <a:pt x="13" y="13"/>
                    <a:pt x="0" y="0"/>
                  </a:cubicBezTo>
                  <a:close/>
                  <a:moveTo>
                    <a:pt x="35" y="47"/>
                  </a:moveTo>
                  <a:cubicBezTo>
                    <a:pt x="42" y="59"/>
                    <a:pt x="48" y="72"/>
                    <a:pt x="52" y="85"/>
                  </a:cubicBezTo>
                  <a:lnTo>
                    <a:pt x="63" y="85"/>
                  </a:lnTo>
                  <a:cubicBezTo>
                    <a:pt x="54" y="70"/>
                    <a:pt x="45" y="59"/>
                    <a:pt x="35" y="47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779;p65">
              <a:extLst>
                <a:ext uri="{FF2B5EF4-FFF2-40B4-BE49-F238E27FC236}">
                  <a16:creationId xmlns:a16="http://schemas.microsoft.com/office/drawing/2014/main" id="{A73B608F-EAF8-4E6E-830E-5A7AE38E5E57}"/>
                </a:ext>
              </a:extLst>
            </p:cNvPr>
            <p:cNvSpPr/>
            <p:nvPr/>
          </p:nvSpPr>
          <p:spPr>
            <a:xfrm>
              <a:off x="2626375" y="958350"/>
              <a:ext cx="173925" cy="92750"/>
            </a:xfrm>
            <a:custGeom>
              <a:avLst/>
              <a:gdLst/>
              <a:ahLst/>
              <a:cxnLst/>
              <a:rect l="l" t="t" r="r" b="b"/>
              <a:pathLst>
                <a:path w="6957" h="3710" extrusionOk="0">
                  <a:moveTo>
                    <a:pt x="6389" y="1"/>
                  </a:moveTo>
                  <a:cubicBezTo>
                    <a:pt x="5801" y="1020"/>
                    <a:pt x="4561" y="1724"/>
                    <a:pt x="3121" y="1724"/>
                  </a:cubicBezTo>
                  <a:cubicBezTo>
                    <a:pt x="2070" y="1724"/>
                    <a:pt x="1125" y="1345"/>
                    <a:pt x="463" y="747"/>
                  </a:cubicBezTo>
                  <a:lnTo>
                    <a:pt x="463" y="757"/>
                  </a:lnTo>
                  <a:cubicBezTo>
                    <a:pt x="505" y="1366"/>
                    <a:pt x="515" y="1966"/>
                    <a:pt x="263" y="2501"/>
                  </a:cubicBezTo>
                  <a:lnTo>
                    <a:pt x="263" y="2512"/>
                  </a:lnTo>
                  <a:lnTo>
                    <a:pt x="253" y="2512"/>
                  </a:lnTo>
                  <a:lnTo>
                    <a:pt x="253" y="2522"/>
                  </a:lnTo>
                  <a:lnTo>
                    <a:pt x="221" y="2585"/>
                  </a:lnTo>
                  <a:cubicBezTo>
                    <a:pt x="221" y="2596"/>
                    <a:pt x="211" y="2596"/>
                    <a:pt x="211" y="2606"/>
                  </a:cubicBezTo>
                  <a:cubicBezTo>
                    <a:pt x="127" y="2764"/>
                    <a:pt x="11" y="2921"/>
                    <a:pt x="1" y="3100"/>
                  </a:cubicBezTo>
                  <a:cubicBezTo>
                    <a:pt x="1" y="3216"/>
                    <a:pt x="32" y="3321"/>
                    <a:pt x="95" y="3405"/>
                  </a:cubicBezTo>
                  <a:cubicBezTo>
                    <a:pt x="221" y="3584"/>
                    <a:pt x="452" y="3689"/>
                    <a:pt x="673" y="3689"/>
                  </a:cubicBezTo>
                  <a:lnTo>
                    <a:pt x="725" y="3689"/>
                  </a:lnTo>
                  <a:cubicBezTo>
                    <a:pt x="1083" y="3657"/>
                    <a:pt x="1377" y="3426"/>
                    <a:pt x="1619" y="3163"/>
                  </a:cubicBezTo>
                  <a:cubicBezTo>
                    <a:pt x="1776" y="3489"/>
                    <a:pt x="2133" y="3710"/>
                    <a:pt x="2490" y="3710"/>
                  </a:cubicBezTo>
                  <a:cubicBezTo>
                    <a:pt x="2554" y="3710"/>
                    <a:pt x="2606" y="3710"/>
                    <a:pt x="2659" y="3689"/>
                  </a:cubicBezTo>
                  <a:cubicBezTo>
                    <a:pt x="3069" y="3615"/>
                    <a:pt x="3405" y="3227"/>
                    <a:pt x="3415" y="2806"/>
                  </a:cubicBezTo>
                  <a:cubicBezTo>
                    <a:pt x="3468" y="2848"/>
                    <a:pt x="3520" y="2879"/>
                    <a:pt x="3573" y="2911"/>
                  </a:cubicBezTo>
                  <a:cubicBezTo>
                    <a:pt x="3720" y="2995"/>
                    <a:pt x="3888" y="3037"/>
                    <a:pt x="4066" y="3037"/>
                  </a:cubicBezTo>
                  <a:cubicBezTo>
                    <a:pt x="4193" y="3037"/>
                    <a:pt x="4319" y="3016"/>
                    <a:pt x="4435" y="2963"/>
                  </a:cubicBezTo>
                  <a:cubicBezTo>
                    <a:pt x="4456" y="2963"/>
                    <a:pt x="4466" y="2953"/>
                    <a:pt x="4487" y="2942"/>
                  </a:cubicBezTo>
                  <a:cubicBezTo>
                    <a:pt x="4529" y="2921"/>
                    <a:pt x="4582" y="2890"/>
                    <a:pt x="4624" y="2858"/>
                  </a:cubicBezTo>
                  <a:cubicBezTo>
                    <a:pt x="4855" y="2690"/>
                    <a:pt x="5002" y="2417"/>
                    <a:pt x="5023" y="2123"/>
                  </a:cubicBezTo>
                  <a:cubicBezTo>
                    <a:pt x="5033" y="2029"/>
                    <a:pt x="5023" y="1924"/>
                    <a:pt x="5096" y="1861"/>
                  </a:cubicBezTo>
                  <a:cubicBezTo>
                    <a:pt x="5128" y="1829"/>
                    <a:pt x="5180" y="1819"/>
                    <a:pt x="5222" y="1819"/>
                  </a:cubicBezTo>
                  <a:cubicBezTo>
                    <a:pt x="5254" y="1819"/>
                    <a:pt x="5296" y="1819"/>
                    <a:pt x="5327" y="1829"/>
                  </a:cubicBezTo>
                  <a:cubicBezTo>
                    <a:pt x="5369" y="1840"/>
                    <a:pt x="5401" y="1850"/>
                    <a:pt x="5432" y="1861"/>
                  </a:cubicBezTo>
                  <a:cubicBezTo>
                    <a:pt x="5537" y="1892"/>
                    <a:pt x="5632" y="1903"/>
                    <a:pt x="5737" y="1903"/>
                  </a:cubicBezTo>
                  <a:cubicBezTo>
                    <a:pt x="5790" y="1903"/>
                    <a:pt x="5853" y="1903"/>
                    <a:pt x="5906" y="1892"/>
                  </a:cubicBezTo>
                  <a:cubicBezTo>
                    <a:pt x="5927" y="1882"/>
                    <a:pt x="5937" y="1882"/>
                    <a:pt x="5948" y="1882"/>
                  </a:cubicBezTo>
                  <a:cubicBezTo>
                    <a:pt x="6284" y="1819"/>
                    <a:pt x="6599" y="1608"/>
                    <a:pt x="6756" y="1303"/>
                  </a:cubicBezTo>
                  <a:cubicBezTo>
                    <a:pt x="6956" y="946"/>
                    <a:pt x="6914" y="474"/>
                    <a:pt x="6693" y="138"/>
                  </a:cubicBezTo>
                  <a:cubicBezTo>
                    <a:pt x="6683" y="106"/>
                    <a:pt x="6662" y="74"/>
                    <a:pt x="6641" y="53"/>
                  </a:cubicBezTo>
                  <a:cubicBezTo>
                    <a:pt x="6557" y="53"/>
                    <a:pt x="6473" y="32"/>
                    <a:pt x="6389" y="1"/>
                  </a:cubicBezTo>
                  <a:close/>
                </a:path>
              </a:pathLst>
            </a:custGeom>
            <a:solidFill>
              <a:srgbClr val="F48F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32"/>
          <p:cNvSpPr/>
          <p:nvPr/>
        </p:nvSpPr>
        <p:spPr>
          <a:xfrm>
            <a:off x="3008424" y="204644"/>
            <a:ext cx="3398795" cy="789013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508" name="Google Shape;508;p32"/>
          <p:cNvGrpSpPr/>
          <p:nvPr/>
        </p:nvGrpSpPr>
        <p:grpSpPr>
          <a:xfrm rot="4183708">
            <a:off x="2667393" y="304979"/>
            <a:ext cx="524969" cy="538901"/>
            <a:chOff x="5017725" y="4792775"/>
            <a:chExt cx="159200" cy="163425"/>
          </a:xfrm>
        </p:grpSpPr>
        <p:sp>
          <p:nvSpPr>
            <p:cNvPr id="509" name="Google Shape;509;p32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32"/>
            <p:cNvSpPr/>
            <p:nvPr/>
          </p:nvSpPr>
          <p:spPr>
            <a:xfrm>
              <a:off x="5017725" y="4792775"/>
              <a:ext cx="159200" cy="163425"/>
            </a:xfrm>
            <a:custGeom>
              <a:avLst/>
              <a:gdLst/>
              <a:ahLst/>
              <a:cxnLst/>
              <a:rect l="l" t="t" r="r" b="b"/>
              <a:pathLst>
                <a:path w="6368" h="6537" extrusionOk="0">
                  <a:moveTo>
                    <a:pt x="3299" y="2922"/>
                  </a:moveTo>
                  <a:cubicBezTo>
                    <a:pt x="3309" y="2964"/>
                    <a:pt x="3309" y="2996"/>
                    <a:pt x="3320" y="3027"/>
                  </a:cubicBezTo>
                  <a:lnTo>
                    <a:pt x="3225" y="3059"/>
                  </a:lnTo>
                  <a:cubicBezTo>
                    <a:pt x="3246" y="3006"/>
                    <a:pt x="3257" y="2964"/>
                    <a:pt x="3267" y="2922"/>
                  </a:cubicBezTo>
                  <a:close/>
                  <a:moveTo>
                    <a:pt x="2318" y="1"/>
                  </a:moveTo>
                  <a:cubicBezTo>
                    <a:pt x="2192" y="1"/>
                    <a:pt x="2081" y="20"/>
                    <a:pt x="1996" y="43"/>
                  </a:cubicBezTo>
                  <a:cubicBezTo>
                    <a:pt x="1702" y="127"/>
                    <a:pt x="1471" y="316"/>
                    <a:pt x="1345" y="579"/>
                  </a:cubicBezTo>
                  <a:cubicBezTo>
                    <a:pt x="1135" y="1021"/>
                    <a:pt x="1250" y="1525"/>
                    <a:pt x="1439" y="2039"/>
                  </a:cubicBezTo>
                  <a:lnTo>
                    <a:pt x="1429" y="2039"/>
                  </a:lnTo>
                  <a:cubicBezTo>
                    <a:pt x="1219" y="2071"/>
                    <a:pt x="589" y="2134"/>
                    <a:pt x="241" y="2628"/>
                  </a:cubicBezTo>
                  <a:cubicBezTo>
                    <a:pt x="21" y="2954"/>
                    <a:pt x="0" y="3363"/>
                    <a:pt x="168" y="3752"/>
                  </a:cubicBezTo>
                  <a:cubicBezTo>
                    <a:pt x="241" y="3931"/>
                    <a:pt x="420" y="4194"/>
                    <a:pt x="799" y="4362"/>
                  </a:cubicBezTo>
                  <a:cubicBezTo>
                    <a:pt x="988" y="4446"/>
                    <a:pt x="1208" y="4498"/>
                    <a:pt x="1471" y="4519"/>
                  </a:cubicBezTo>
                  <a:cubicBezTo>
                    <a:pt x="1544" y="4530"/>
                    <a:pt x="1628" y="4530"/>
                    <a:pt x="1712" y="4530"/>
                  </a:cubicBezTo>
                  <a:cubicBezTo>
                    <a:pt x="1618" y="5212"/>
                    <a:pt x="1628" y="5749"/>
                    <a:pt x="1954" y="6148"/>
                  </a:cubicBezTo>
                  <a:cubicBezTo>
                    <a:pt x="2165" y="6400"/>
                    <a:pt x="2459" y="6536"/>
                    <a:pt x="2784" y="6536"/>
                  </a:cubicBezTo>
                  <a:cubicBezTo>
                    <a:pt x="3183" y="6536"/>
                    <a:pt x="3541" y="6358"/>
                    <a:pt x="3793" y="6022"/>
                  </a:cubicBezTo>
                  <a:cubicBezTo>
                    <a:pt x="3951" y="5812"/>
                    <a:pt x="4066" y="5549"/>
                    <a:pt x="4150" y="5212"/>
                  </a:cubicBezTo>
                  <a:cubicBezTo>
                    <a:pt x="4161" y="5139"/>
                    <a:pt x="4182" y="5076"/>
                    <a:pt x="4192" y="5013"/>
                  </a:cubicBezTo>
                  <a:cubicBezTo>
                    <a:pt x="4547" y="5184"/>
                    <a:pt x="4879" y="5292"/>
                    <a:pt x="5189" y="5292"/>
                  </a:cubicBezTo>
                  <a:cubicBezTo>
                    <a:pt x="5338" y="5292"/>
                    <a:pt x="5481" y="5267"/>
                    <a:pt x="5621" y="5212"/>
                  </a:cubicBezTo>
                  <a:lnTo>
                    <a:pt x="5632" y="5212"/>
                  </a:lnTo>
                  <a:cubicBezTo>
                    <a:pt x="5947" y="5097"/>
                    <a:pt x="6188" y="4824"/>
                    <a:pt x="6283" y="4488"/>
                  </a:cubicBezTo>
                  <a:cubicBezTo>
                    <a:pt x="6346" y="4257"/>
                    <a:pt x="6367" y="3889"/>
                    <a:pt x="6073" y="3468"/>
                  </a:cubicBezTo>
                  <a:cubicBezTo>
                    <a:pt x="5947" y="3279"/>
                    <a:pt x="5758" y="3090"/>
                    <a:pt x="5527" y="2901"/>
                  </a:cubicBezTo>
                  <a:cubicBezTo>
                    <a:pt x="5432" y="2817"/>
                    <a:pt x="5338" y="2744"/>
                    <a:pt x="5233" y="2681"/>
                  </a:cubicBezTo>
                  <a:cubicBezTo>
                    <a:pt x="5359" y="2513"/>
                    <a:pt x="5485" y="2344"/>
                    <a:pt x="5579" y="2165"/>
                  </a:cubicBezTo>
                  <a:cubicBezTo>
                    <a:pt x="5716" y="1892"/>
                    <a:pt x="5789" y="1651"/>
                    <a:pt x="5800" y="1399"/>
                  </a:cubicBezTo>
                  <a:cubicBezTo>
                    <a:pt x="5800" y="1063"/>
                    <a:pt x="5684" y="747"/>
                    <a:pt x="5443" y="495"/>
                  </a:cubicBezTo>
                  <a:cubicBezTo>
                    <a:pt x="5231" y="265"/>
                    <a:pt x="4948" y="140"/>
                    <a:pt x="4649" y="140"/>
                  </a:cubicBezTo>
                  <a:cubicBezTo>
                    <a:pt x="4606" y="140"/>
                    <a:pt x="4562" y="143"/>
                    <a:pt x="4518" y="148"/>
                  </a:cubicBezTo>
                  <a:cubicBezTo>
                    <a:pt x="4182" y="190"/>
                    <a:pt x="3856" y="379"/>
                    <a:pt x="3541" y="737"/>
                  </a:cubicBezTo>
                  <a:lnTo>
                    <a:pt x="3509" y="768"/>
                  </a:lnTo>
                  <a:cubicBezTo>
                    <a:pt x="3446" y="663"/>
                    <a:pt x="3372" y="568"/>
                    <a:pt x="3288" y="474"/>
                  </a:cubicBezTo>
                  <a:cubicBezTo>
                    <a:pt x="2955" y="98"/>
                    <a:pt x="2597" y="1"/>
                    <a:pt x="23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32"/>
            <p:cNvSpPr/>
            <p:nvPr/>
          </p:nvSpPr>
          <p:spPr>
            <a:xfrm>
              <a:off x="5035450" y="4813450"/>
              <a:ext cx="122275" cy="122000"/>
            </a:xfrm>
            <a:custGeom>
              <a:avLst/>
              <a:gdLst/>
              <a:ahLst/>
              <a:cxnLst/>
              <a:rect l="l" t="t" r="r" b="b"/>
              <a:pathLst>
                <a:path w="4891" h="4880" extrusionOk="0">
                  <a:moveTo>
                    <a:pt x="1608" y="0"/>
                  </a:moveTo>
                  <a:cubicBezTo>
                    <a:pt x="1576" y="0"/>
                    <a:pt x="1542" y="5"/>
                    <a:pt x="1508" y="15"/>
                  </a:cubicBezTo>
                  <a:cubicBezTo>
                    <a:pt x="993" y="152"/>
                    <a:pt x="1886" y="1654"/>
                    <a:pt x="1897" y="2011"/>
                  </a:cubicBezTo>
                  <a:cubicBezTo>
                    <a:pt x="1907" y="2022"/>
                    <a:pt x="1907" y="2032"/>
                    <a:pt x="1907" y="2032"/>
                  </a:cubicBezTo>
                  <a:cubicBezTo>
                    <a:pt x="1749" y="2026"/>
                    <a:pt x="1534" y="2015"/>
                    <a:pt x="1309" y="2015"/>
                  </a:cubicBezTo>
                  <a:cubicBezTo>
                    <a:pt x="692" y="2015"/>
                    <a:pt x="0" y="2097"/>
                    <a:pt x="216" y="2589"/>
                  </a:cubicBezTo>
                  <a:cubicBezTo>
                    <a:pt x="312" y="2810"/>
                    <a:pt x="673" y="2875"/>
                    <a:pt x="1068" y="2875"/>
                  </a:cubicBezTo>
                  <a:cubicBezTo>
                    <a:pt x="1407" y="2875"/>
                    <a:pt x="1770" y="2827"/>
                    <a:pt x="2012" y="2788"/>
                  </a:cubicBezTo>
                  <a:lnTo>
                    <a:pt x="2012" y="2788"/>
                  </a:lnTo>
                  <a:cubicBezTo>
                    <a:pt x="1928" y="3367"/>
                    <a:pt x="1508" y="4880"/>
                    <a:pt x="2075" y="4880"/>
                  </a:cubicBezTo>
                  <a:cubicBezTo>
                    <a:pt x="2737" y="4880"/>
                    <a:pt x="2737" y="3409"/>
                    <a:pt x="2758" y="2778"/>
                  </a:cubicBezTo>
                  <a:cubicBezTo>
                    <a:pt x="3121" y="3012"/>
                    <a:pt x="4019" y="3637"/>
                    <a:pt x="4491" y="3637"/>
                  </a:cubicBezTo>
                  <a:cubicBezTo>
                    <a:pt x="4633" y="3637"/>
                    <a:pt x="4737" y="3581"/>
                    <a:pt x="4776" y="3440"/>
                  </a:cubicBezTo>
                  <a:cubicBezTo>
                    <a:pt x="4891" y="2999"/>
                    <a:pt x="3683" y="2232"/>
                    <a:pt x="3221" y="2085"/>
                  </a:cubicBezTo>
                  <a:cubicBezTo>
                    <a:pt x="3599" y="1602"/>
                    <a:pt x="4608" y="740"/>
                    <a:pt x="4134" y="236"/>
                  </a:cubicBezTo>
                  <a:cubicBezTo>
                    <a:pt x="4077" y="175"/>
                    <a:pt x="4012" y="148"/>
                    <a:pt x="3944" y="148"/>
                  </a:cubicBezTo>
                  <a:cubicBezTo>
                    <a:pt x="3551" y="148"/>
                    <a:pt x="3016" y="1033"/>
                    <a:pt x="2747" y="1507"/>
                  </a:cubicBezTo>
                  <a:cubicBezTo>
                    <a:pt x="2335" y="928"/>
                    <a:pt x="2070" y="0"/>
                    <a:pt x="1608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32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25" y="154"/>
                  </a:moveTo>
                  <a:cubicBezTo>
                    <a:pt x="1794" y="154"/>
                    <a:pt x="2007" y="560"/>
                    <a:pt x="2228" y="984"/>
                  </a:cubicBezTo>
                  <a:cubicBezTo>
                    <a:pt x="2344" y="1204"/>
                    <a:pt x="2470" y="1435"/>
                    <a:pt x="2606" y="1625"/>
                  </a:cubicBezTo>
                  <a:lnTo>
                    <a:pt x="2680" y="1720"/>
                  </a:lnTo>
                  <a:lnTo>
                    <a:pt x="2733" y="1615"/>
                  </a:lnTo>
                  <a:cubicBezTo>
                    <a:pt x="3332" y="564"/>
                    <a:pt x="3668" y="322"/>
                    <a:pt x="3836" y="301"/>
                  </a:cubicBezTo>
                  <a:cubicBezTo>
                    <a:pt x="3846" y="299"/>
                    <a:pt x="3856" y="298"/>
                    <a:pt x="3866" y="298"/>
                  </a:cubicBezTo>
                  <a:cubicBezTo>
                    <a:pt x="3916" y="298"/>
                    <a:pt x="3958" y="320"/>
                    <a:pt x="3993" y="364"/>
                  </a:cubicBezTo>
                  <a:cubicBezTo>
                    <a:pt x="4330" y="721"/>
                    <a:pt x="3804" y="1299"/>
                    <a:pt x="3374" y="1772"/>
                  </a:cubicBezTo>
                  <a:cubicBezTo>
                    <a:pt x="3269" y="1898"/>
                    <a:pt x="3164" y="2014"/>
                    <a:pt x="3080" y="2119"/>
                  </a:cubicBezTo>
                  <a:lnTo>
                    <a:pt x="3017" y="2203"/>
                  </a:lnTo>
                  <a:lnTo>
                    <a:pt x="3122" y="2234"/>
                  </a:lnTo>
                  <a:cubicBezTo>
                    <a:pt x="3636" y="2402"/>
                    <a:pt x="4719" y="3138"/>
                    <a:pt x="4624" y="3495"/>
                  </a:cubicBezTo>
                  <a:cubicBezTo>
                    <a:pt x="4603" y="3558"/>
                    <a:pt x="4572" y="3600"/>
                    <a:pt x="4519" y="3621"/>
                  </a:cubicBezTo>
                  <a:cubicBezTo>
                    <a:pt x="4486" y="3633"/>
                    <a:pt x="4449" y="3639"/>
                    <a:pt x="4407" y="3639"/>
                  </a:cubicBezTo>
                  <a:cubicBezTo>
                    <a:pt x="4017" y="3639"/>
                    <a:pt x="3259" y="3143"/>
                    <a:pt x="2880" y="2896"/>
                  </a:cubicBezTo>
                  <a:cubicBezTo>
                    <a:pt x="2817" y="2854"/>
                    <a:pt x="2764" y="2822"/>
                    <a:pt x="2711" y="2791"/>
                  </a:cubicBezTo>
                  <a:lnTo>
                    <a:pt x="2606" y="2717"/>
                  </a:lnTo>
                  <a:lnTo>
                    <a:pt x="2596" y="2969"/>
                  </a:lnTo>
                  <a:cubicBezTo>
                    <a:pt x="2585" y="3590"/>
                    <a:pt x="2554" y="4882"/>
                    <a:pt x="1997" y="4882"/>
                  </a:cubicBezTo>
                  <a:cubicBezTo>
                    <a:pt x="1945" y="4882"/>
                    <a:pt x="1903" y="4861"/>
                    <a:pt x="1871" y="4819"/>
                  </a:cubicBezTo>
                  <a:cubicBezTo>
                    <a:pt x="1682" y="4587"/>
                    <a:pt x="1840" y="3789"/>
                    <a:pt x="1945" y="3264"/>
                  </a:cubicBezTo>
                  <a:cubicBezTo>
                    <a:pt x="1966" y="3117"/>
                    <a:pt x="1997" y="2980"/>
                    <a:pt x="2008" y="2875"/>
                  </a:cubicBezTo>
                  <a:lnTo>
                    <a:pt x="2029" y="2780"/>
                  </a:lnTo>
                  <a:lnTo>
                    <a:pt x="2029" y="2780"/>
                  </a:lnTo>
                  <a:lnTo>
                    <a:pt x="1924" y="2791"/>
                  </a:lnTo>
                  <a:cubicBezTo>
                    <a:pt x="1568" y="2845"/>
                    <a:pt x="1257" y="2872"/>
                    <a:pt x="1000" y="2872"/>
                  </a:cubicBezTo>
                  <a:cubicBezTo>
                    <a:pt x="558" y="2872"/>
                    <a:pt x="277" y="2793"/>
                    <a:pt x="211" y="2633"/>
                  </a:cubicBezTo>
                  <a:cubicBezTo>
                    <a:pt x="169" y="2539"/>
                    <a:pt x="159" y="2455"/>
                    <a:pt x="201" y="2392"/>
                  </a:cubicBezTo>
                  <a:cubicBezTo>
                    <a:pt x="333" y="2208"/>
                    <a:pt x="815" y="2168"/>
                    <a:pt x="1240" y="2168"/>
                  </a:cubicBezTo>
                  <a:cubicBezTo>
                    <a:pt x="1423" y="2168"/>
                    <a:pt x="1595" y="2176"/>
                    <a:pt x="1724" y="2182"/>
                  </a:cubicBezTo>
                  <a:lnTo>
                    <a:pt x="1829" y="2192"/>
                  </a:lnTo>
                  <a:lnTo>
                    <a:pt x="1924" y="2182"/>
                  </a:lnTo>
                  <a:lnTo>
                    <a:pt x="1903" y="2087"/>
                  </a:lnTo>
                  <a:cubicBezTo>
                    <a:pt x="1892" y="1961"/>
                    <a:pt x="1798" y="1730"/>
                    <a:pt x="1682" y="1435"/>
                  </a:cubicBezTo>
                  <a:cubicBezTo>
                    <a:pt x="1504" y="1015"/>
                    <a:pt x="1272" y="438"/>
                    <a:pt x="1367" y="228"/>
                  </a:cubicBezTo>
                  <a:cubicBezTo>
                    <a:pt x="1388" y="196"/>
                    <a:pt x="1409" y="175"/>
                    <a:pt x="1451" y="165"/>
                  </a:cubicBezTo>
                  <a:cubicBezTo>
                    <a:pt x="1476" y="158"/>
                    <a:pt x="1501" y="154"/>
                    <a:pt x="1525" y="154"/>
                  </a:cubicBezTo>
                  <a:close/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32"/>
            <p:cNvSpPr/>
            <p:nvPr/>
          </p:nvSpPr>
          <p:spPr>
            <a:xfrm>
              <a:off x="5046850" y="4874225"/>
              <a:ext cx="6625" cy="4750"/>
            </a:xfrm>
            <a:custGeom>
              <a:avLst/>
              <a:gdLst/>
              <a:ahLst/>
              <a:cxnLst/>
              <a:rect l="l" t="t" r="r" b="b"/>
              <a:pathLst>
                <a:path w="265" h="190" extrusionOk="0">
                  <a:moveTo>
                    <a:pt x="117" y="0"/>
                  </a:moveTo>
                  <a:cubicBezTo>
                    <a:pt x="1" y="0"/>
                    <a:pt x="1" y="189"/>
                    <a:pt x="117" y="189"/>
                  </a:cubicBezTo>
                  <a:lnTo>
                    <a:pt x="138" y="189"/>
                  </a:lnTo>
                  <a:cubicBezTo>
                    <a:pt x="264" y="189"/>
                    <a:pt x="264" y="0"/>
                    <a:pt x="138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32"/>
            <p:cNvSpPr/>
            <p:nvPr/>
          </p:nvSpPr>
          <p:spPr>
            <a:xfrm>
              <a:off x="5060525" y="4869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89"/>
                    <a:pt x="126" y="189"/>
                  </a:cubicBezTo>
                  <a:cubicBezTo>
                    <a:pt x="242" y="189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32"/>
            <p:cNvSpPr/>
            <p:nvPr/>
          </p:nvSpPr>
          <p:spPr>
            <a:xfrm>
              <a:off x="5068150" y="487502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7" y="0"/>
                  </a:moveTo>
                  <a:cubicBezTo>
                    <a:pt x="0" y="0"/>
                    <a:pt x="0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32"/>
            <p:cNvSpPr/>
            <p:nvPr/>
          </p:nvSpPr>
          <p:spPr>
            <a:xfrm>
              <a:off x="5087575" y="4871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32"/>
            <p:cNvSpPr/>
            <p:nvPr/>
          </p:nvSpPr>
          <p:spPr>
            <a:xfrm>
              <a:off x="5098100" y="486187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32"/>
            <p:cNvSpPr/>
            <p:nvPr/>
          </p:nvSpPr>
          <p:spPr>
            <a:xfrm>
              <a:off x="5087050" y="4851900"/>
              <a:ext cx="6350" cy="4750"/>
            </a:xfrm>
            <a:custGeom>
              <a:avLst/>
              <a:gdLst/>
              <a:ahLst/>
              <a:cxnLst/>
              <a:rect l="l" t="t" r="r" b="b"/>
              <a:pathLst>
                <a:path w="254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32"/>
            <p:cNvSpPr/>
            <p:nvPr/>
          </p:nvSpPr>
          <p:spPr>
            <a:xfrm>
              <a:off x="5081000" y="48372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3" y="189"/>
                    <a:pt x="243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32"/>
            <p:cNvSpPr/>
            <p:nvPr/>
          </p:nvSpPr>
          <p:spPr>
            <a:xfrm>
              <a:off x="5075225" y="48232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32"/>
            <p:cNvSpPr/>
            <p:nvPr/>
          </p:nvSpPr>
          <p:spPr>
            <a:xfrm>
              <a:off x="5110425" y="485477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32"/>
            <p:cNvSpPr/>
            <p:nvPr/>
          </p:nvSpPr>
          <p:spPr>
            <a:xfrm>
              <a:off x="5122775" y="4840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32"/>
            <p:cNvSpPr/>
            <p:nvPr/>
          </p:nvSpPr>
          <p:spPr>
            <a:xfrm>
              <a:off x="5123300" y="482772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16" y="1"/>
                  </a:moveTo>
                  <a:cubicBezTo>
                    <a:pt x="1" y="1"/>
                    <a:pt x="1" y="190"/>
                    <a:pt x="116" y="190"/>
                  </a:cubicBezTo>
                  <a:cubicBezTo>
                    <a:pt x="242" y="190"/>
                    <a:pt x="242" y="1"/>
                    <a:pt x="11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32"/>
            <p:cNvSpPr/>
            <p:nvPr/>
          </p:nvSpPr>
          <p:spPr>
            <a:xfrm>
              <a:off x="5132775" y="48261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32"/>
            <p:cNvSpPr/>
            <p:nvPr/>
          </p:nvSpPr>
          <p:spPr>
            <a:xfrm>
              <a:off x="5104650" y="4870275"/>
              <a:ext cx="6325" cy="4775"/>
            </a:xfrm>
            <a:custGeom>
              <a:avLst/>
              <a:gdLst/>
              <a:ahLst/>
              <a:cxnLst/>
              <a:rect l="l" t="t" r="r" b="b"/>
              <a:pathLst>
                <a:path w="253" h="191" extrusionOk="0">
                  <a:moveTo>
                    <a:pt x="127" y="1"/>
                  </a:moveTo>
                  <a:cubicBezTo>
                    <a:pt x="0" y="1"/>
                    <a:pt x="0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32"/>
            <p:cNvSpPr/>
            <p:nvPr/>
          </p:nvSpPr>
          <p:spPr>
            <a:xfrm>
              <a:off x="5119100" y="487660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6" y="0"/>
                  </a:moveTo>
                  <a:cubicBezTo>
                    <a:pt x="1" y="0"/>
                    <a:pt x="1" y="189"/>
                    <a:pt x="116" y="189"/>
                  </a:cubicBezTo>
                  <a:cubicBezTo>
                    <a:pt x="242" y="189"/>
                    <a:pt x="242" y="0"/>
                    <a:pt x="11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32"/>
            <p:cNvSpPr/>
            <p:nvPr/>
          </p:nvSpPr>
          <p:spPr>
            <a:xfrm>
              <a:off x="5127500" y="4887350"/>
              <a:ext cx="6075" cy="5025"/>
            </a:xfrm>
            <a:custGeom>
              <a:avLst/>
              <a:gdLst/>
              <a:ahLst/>
              <a:cxnLst/>
              <a:rect l="l" t="t" r="r" b="b"/>
              <a:pathLst>
                <a:path w="243" h="201" extrusionOk="0">
                  <a:moveTo>
                    <a:pt x="127" y="0"/>
                  </a:moveTo>
                  <a:cubicBezTo>
                    <a:pt x="1" y="0"/>
                    <a:pt x="1" y="201"/>
                    <a:pt x="127" y="201"/>
                  </a:cubicBezTo>
                  <a:cubicBezTo>
                    <a:pt x="242" y="201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32"/>
            <p:cNvSpPr/>
            <p:nvPr/>
          </p:nvSpPr>
          <p:spPr>
            <a:xfrm>
              <a:off x="5138550" y="48894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5" y="1"/>
                  </a:moveTo>
                  <a:cubicBezTo>
                    <a:pt x="0" y="1"/>
                    <a:pt x="0" y="190"/>
                    <a:pt x="115" y="190"/>
                  </a:cubicBezTo>
                  <a:cubicBezTo>
                    <a:pt x="241" y="190"/>
                    <a:pt x="241" y="1"/>
                    <a:pt x="115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32"/>
            <p:cNvSpPr/>
            <p:nvPr/>
          </p:nvSpPr>
          <p:spPr>
            <a:xfrm>
              <a:off x="5090475" y="48860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90"/>
                    <a:pt x="126" y="190"/>
                  </a:cubicBezTo>
                  <a:cubicBezTo>
                    <a:pt x="242" y="190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32"/>
            <p:cNvSpPr/>
            <p:nvPr/>
          </p:nvSpPr>
          <p:spPr>
            <a:xfrm>
              <a:off x="5092850" y="4902050"/>
              <a:ext cx="6050" cy="5025"/>
            </a:xfrm>
            <a:custGeom>
              <a:avLst/>
              <a:gdLst/>
              <a:ahLst/>
              <a:cxnLst/>
              <a:rect l="l" t="t" r="r" b="b"/>
              <a:pathLst>
                <a:path w="242" h="201" extrusionOk="0">
                  <a:moveTo>
                    <a:pt x="126" y="1"/>
                  </a:moveTo>
                  <a:cubicBezTo>
                    <a:pt x="0" y="1"/>
                    <a:pt x="0" y="201"/>
                    <a:pt x="126" y="201"/>
                  </a:cubicBezTo>
                  <a:cubicBezTo>
                    <a:pt x="241" y="201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32"/>
            <p:cNvSpPr/>
            <p:nvPr/>
          </p:nvSpPr>
          <p:spPr>
            <a:xfrm>
              <a:off x="5087050" y="4909675"/>
              <a:ext cx="6350" cy="4775"/>
            </a:xfrm>
            <a:custGeom>
              <a:avLst/>
              <a:gdLst/>
              <a:ahLst/>
              <a:cxnLst/>
              <a:rect l="l" t="t" r="r" b="b"/>
              <a:pathLst>
                <a:path w="254" h="191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32"/>
            <p:cNvSpPr/>
            <p:nvPr/>
          </p:nvSpPr>
          <p:spPr>
            <a:xfrm>
              <a:off x="5087575" y="4926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90"/>
                    <a:pt x="127" y="190"/>
                  </a:cubicBezTo>
                  <a:cubicBezTo>
                    <a:pt x="242" y="190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3" name="Google Shape;533;p32"/>
          <p:cNvGrpSpPr/>
          <p:nvPr/>
        </p:nvGrpSpPr>
        <p:grpSpPr>
          <a:xfrm>
            <a:off x="6139786" y="268357"/>
            <a:ext cx="661619" cy="679178"/>
            <a:chOff x="5017725" y="4792775"/>
            <a:chExt cx="159200" cy="163425"/>
          </a:xfrm>
        </p:grpSpPr>
        <p:sp>
          <p:nvSpPr>
            <p:cNvPr id="534" name="Google Shape;534;p32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32"/>
            <p:cNvSpPr/>
            <p:nvPr/>
          </p:nvSpPr>
          <p:spPr>
            <a:xfrm>
              <a:off x="5017725" y="4792775"/>
              <a:ext cx="159200" cy="163425"/>
            </a:xfrm>
            <a:custGeom>
              <a:avLst/>
              <a:gdLst/>
              <a:ahLst/>
              <a:cxnLst/>
              <a:rect l="l" t="t" r="r" b="b"/>
              <a:pathLst>
                <a:path w="6368" h="6537" extrusionOk="0">
                  <a:moveTo>
                    <a:pt x="3299" y="2922"/>
                  </a:moveTo>
                  <a:cubicBezTo>
                    <a:pt x="3309" y="2964"/>
                    <a:pt x="3309" y="2996"/>
                    <a:pt x="3320" y="3027"/>
                  </a:cubicBezTo>
                  <a:lnTo>
                    <a:pt x="3225" y="3059"/>
                  </a:lnTo>
                  <a:cubicBezTo>
                    <a:pt x="3246" y="3006"/>
                    <a:pt x="3257" y="2964"/>
                    <a:pt x="3267" y="2922"/>
                  </a:cubicBezTo>
                  <a:close/>
                  <a:moveTo>
                    <a:pt x="2318" y="1"/>
                  </a:moveTo>
                  <a:cubicBezTo>
                    <a:pt x="2192" y="1"/>
                    <a:pt x="2081" y="20"/>
                    <a:pt x="1996" y="43"/>
                  </a:cubicBezTo>
                  <a:cubicBezTo>
                    <a:pt x="1702" y="127"/>
                    <a:pt x="1471" y="316"/>
                    <a:pt x="1345" y="579"/>
                  </a:cubicBezTo>
                  <a:cubicBezTo>
                    <a:pt x="1135" y="1021"/>
                    <a:pt x="1250" y="1525"/>
                    <a:pt x="1439" y="2039"/>
                  </a:cubicBezTo>
                  <a:lnTo>
                    <a:pt x="1429" y="2039"/>
                  </a:lnTo>
                  <a:cubicBezTo>
                    <a:pt x="1219" y="2071"/>
                    <a:pt x="589" y="2134"/>
                    <a:pt x="241" y="2628"/>
                  </a:cubicBezTo>
                  <a:cubicBezTo>
                    <a:pt x="21" y="2954"/>
                    <a:pt x="0" y="3363"/>
                    <a:pt x="168" y="3752"/>
                  </a:cubicBezTo>
                  <a:cubicBezTo>
                    <a:pt x="241" y="3931"/>
                    <a:pt x="420" y="4194"/>
                    <a:pt x="799" y="4362"/>
                  </a:cubicBezTo>
                  <a:cubicBezTo>
                    <a:pt x="988" y="4446"/>
                    <a:pt x="1208" y="4498"/>
                    <a:pt x="1471" y="4519"/>
                  </a:cubicBezTo>
                  <a:cubicBezTo>
                    <a:pt x="1544" y="4530"/>
                    <a:pt x="1628" y="4530"/>
                    <a:pt x="1712" y="4530"/>
                  </a:cubicBezTo>
                  <a:cubicBezTo>
                    <a:pt x="1618" y="5212"/>
                    <a:pt x="1628" y="5749"/>
                    <a:pt x="1954" y="6148"/>
                  </a:cubicBezTo>
                  <a:cubicBezTo>
                    <a:pt x="2165" y="6400"/>
                    <a:pt x="2459" y="6536"/>
                    <a:pt x="2784" y="6536"/>
                  </a:cubicBezTo>
                  <a:cubicBezTo>
                    <a:pt x="3183" y="6536"/>
                    <a:pt x="3541" y="6358"/>
                    <a:pt x="3793" y="6022"/>
                  </a:cubicBezTo>
                  <a:cubicBezTo>
                    <a:pt x="3951" y="5812"/>
                    <a:pt x="4066" y="5549"/>
                    <a:pt x="4150" y="5212"/>
                  </a:cubicBezTo>
                  <a:cubicBezTo>
                    <a:pt x="4161" y="5139"/>
                    <a:pt x="4182" y="5076"/>
                    <a:pt x="4192" y="5013"/>
                  </a:cubicBezTo>
                  <a:cubicBezTo>
                    <a:pt x="4547" y="5184"/>
                    <a:pt x="4879" y="5292"/>
                    <a:pt x="5189" y="5292"/>
                  </a:cubicBezTo>
                  <a:cubicBezTo>
                    <a:pt x="5338" y="5292"/>
                    <a:pt x="5481" y="5267"/>
                    <a:pt x="5621" y="5212"/>
                  </a:cubicBezTo>
                  <a:lnTo>
                    <a:pt x="5632" y="5212"/>
                  </a:lnTo>
                  <a:cubicBezTo>
                    <a:pt x="5947" y="5097"/>
                    <a:pt x="6188" y="4824"/>
                    <a:pt x="6283" y="4488"/>
                  </a:cubicBezTo>
                  <a:cubicBezTo>
                    <a:pt x="6346" y="4257"/>
                    <a:pt x="6367" y="3889"/>
                    <a:pt x="6073" y="3468"/>
                  </a:cubicBezTo>
                  <a:cubicBezTo>
                    <a:pt x="5947" y="3279"/>
                    <a:pt x="5758" y="3090"/>
                    <a:pt x="5527" y="2901"/>
                  </a:cubicBezTo>
                  <a:cubicBezTo>
                    <a:pt x="5432" y="2817"/>
                    <a:pt x="5338" y="2744"/>
                    <a:pt x="5233" y="2681"/>
                  </a:cubicBezTo>
                  <a:cubicBezTo>
                    <a:pt x="5359" y="2513"/>
                    <a:pt x="5485" y="2344"/>
                    <a:pt x="5579" y="2165"/>
                  </a:cubicBezTo>
                  <a:cubicBezTo>
                    <a:pt x="5716" y="1892"/>
                    <a:pt x="5789" y="1651"/>
                    <a:pt x="5800" y="1399"/>
                  </a:cubicBezTo>
                  <a:cubicBezTo>
                    <a:pt x="5800" y="1063"/>
                    <a:pt x="5684" y="747"/>
                    <a:pt x="5443" y="495"/>
                  </a:cubicBezTo>
                  <a:cubicBezTo>
                    <a:pt x="5231" y="265"/>
                    <a:pt x="4948" y="140"/>
                    <a:pt x="4649" y="140"/>
                  </a:cubicBezTo>
                  <a:cubicBezTo>
                    <a:pt x="4606" y="140"/>
                    <a:pt x="4562" y="143"/>
                    <a:pt x="4518" y="148"/>
                  </a:cubicBezTo>
                  <a:cubicBezTo>
                    <a:pt x="4182" y="190"/>
                    <a:pt x="3856" y="379"/>
                    <a:pt x="3541" y="737"/>
                  </a:cubicBezTo>
                  <a:lnTo>
                    <a:pt x="3509" y="768"/>
                  </a:lnTo>
                  <a:cubicBezTo>
                    <a:pt x="3446" y="663"/>
                    <a:pt x="3372" y="568"/>
                    <a:pt x="3288" y="474"/>
                  </a:cubicBezTo>
                  <a:cubicBezTo>
                    <a:pt x="2955" y="98"/>
                    <a:pt x="2597" y="1"/>
                    <a:pt x="23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32"/>
            <p:cNvSpPr/>
            <p:nvPr/>
          </p:nvSpPr>
          <p:spPr>
            <a:xfrm>
              <a:off x="5035450" y="4813450"/>
              <a:ext cx="122275" cy="122000"/>
            </a:xfrm>
            <a:custGeom>
              <a:avLst/>
              <a:gdLst/>
              <a:ahLst/>
              <a:cxnLst/>
              <a:rect l="l" t="t" r="r" b="b"/>
              <a:pathLst>
                <a:path w="4891" h="4880" extrusionOk="0">
                  <a:moveTo>
                    <a:pt x="1608" y="0"/>
                  </a:moveTo>
                  <a:cubicBezTo>
                    <a:pt x="1576" y="0"/>
                    <a:pt x="1542" y="5"/>
                    <a:pt x="1508" y="15"/>
                  </a:cubicBezTo>
                  <a:cubicBezTo>
                    <a:pt x="993" y="152"/>
                    <a:pt x="1886" y="1654"/>
                    <a:pt x="1897" y="2011"/>
                  </a:cubicBezTo>
                  <a:cubicBezTo>
                    <a:pt x="1907" y="2022"/>
                    <a:pt x="1907" y="2032"/>
                    <a:pt x="1907" y="2032"/>
                  </a:cubicBezTo>
                  <a:cubicBezTo>
                    <a:pt x="1749" y="2026"/>
                    <a:pt x="1534" y="2015"/>
                    <a:pt x="1309" y="2015"/>
                  </a:cubicBezTo>
                  <a:cubicBezTo>
                    <a:pt x="692" y="2015"/>
                    <a:pt x="0" y="2097"/>
                    <a:pt x="216" y="2589"/>
                  </a:cubicBezTo>
                  <a:cubicBezTo>
                    <a:pt x="312" y="2810"/>
                    <a:pt x="673" y="2875"/>
                    <a:pt x="1068" y="2875"/>
                  </a:cubicBezTo>
                  <a:cubicBezTo>
                    <a:pt x="1407" y="2875"/>
                    <a:pt x="1770" y="2827"/>
                    <a:pt x="2012" y="2788"/>
                  </a:cubicBezTo>
                  <a:lnTo>
                    <a:pt x="2012" y="2788"/>
                  </a:lnTo>
                  <a:cubicBezTo>
                    <a:pt x="1928" y="3367"/>
                    <a:pt x="1508" y="4880"/>
                    <a:pt x="2075" y="4880"/>
                  </a:cubicBezTo>
                  <a:cubicBezTo>
                    <a:pt x="2737" y="4880"/>
                    <a:pt x="2737" y="3409"/>
                    <a:pt x="2758" y="2778"/>
                  </a:cubicBezTo>
                  <a:cubicBezTo>
                    <a:pt x="3121" y="3012"/>
                    <a:pt x="4019" y="3637"/>
                    <a:pt x="4491" y="3637"/>
                  </a:cubicBezTo>
                  <a:cubicBezTo>
                    <a:pt x="4633" y="3637"/>
                    <a:pt x="4737" y="3581"/>
                    <a:pt x="4776" y="3440"/>
                  </a:cubicBezTo>
                  <a:cubicBezTo>
                    <a:pt x="4891" y="2999"/>
                    <a:pt x="3683" y="2232"/>
                    <a:pt x="3221" y="2085"/>
                  </a:cubicBezTo>
                  <a:cubicBezTo>
                    <a:pt x="3599" y="1602"/>
                    <a:pt x="4608" y="740"/>
                    <a:pt x="4134" y="236"/>
                  </a:cubicBezTo>
                  <a:cubicBezTo>
                    <a:pt x="4077" y="175"/>
                    <a:pt x="4012" y="148"/>
                    <a:pt x="3944" y="148"/>
                  </a:cubicBezTo>
                  <a:cubicBezTo>
                    <a:pt x="3551" y="148"/>
                    <a:pt x="3016" y="1033"/>
                    <a:pt x="2747" y="1507"/>
                  </a:cubicBezTo>
                  <a:cubicBezTo>
                    <a:pt x="2335" y="928"/>
                    <a:pt x="2070" y="0"/>
                    <a:pt x="1608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32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25" y="154"/>
                  </a:moveTo>
                  <a:cubicBezTo>
                    <a:pt x="1794" y="154"/>
                    <a:pt x="2007" y="560"/>
                    <a:pt x="2228" y="984"/>
                  </a:cubicBezTo>
                  <a:cubicBezTo>
                    <a:pt x="2344" y="1204"/>
                    <a:pt x="2470" y="1435"/>
                    <a:pt x="2606" y="1625"/>
                  </a:cubicBezTo>
                  <a:lnTo>
                    <a:pt x="2680" y="1720"/>
                  </a:lnTo>
                  <a:lnTo>
                    <a:pt x="2733" y="1615"/>
                  </a:lnTo>
                  <a:cubicBezTo>
                    <a:pt x="3332" y="564"/>
                    <a:pt x="3668" y="322"/>
                    <a:pt x="3836" y="301"/>
                  </a:cubicBezTo>
                  <a:cubicBezTo>
                    <a:pt x="3846" y="299"/>
                    <a:pt x="3856" y="298"/>
                    <a:pt x="3866" y="298"/>
                  </a:cubicBezTo>
                  <a:cubicBezTo>
                    <a:pt x="3916" y="298"/>
                    <a:pt x="3958" y="320"/>
                    <a:pt x="3993" y="364"/>
                  </a:cubicBezTo>
                  <a:cubicBezTo>
                    <a:pt x="4330" y="721"/>
                    <a:pt x="3804" y="1299"/>
                    <a:pt x="3374" y="1772"/>
                  </a:cubicBezTo>
                  <a:cubicBezTo>
                    <a:pt x="3269" y="1898"/>
                    <a:pt x="3164" y="2014"/>
                    <a:pt x="3080" y="2119"/>
                  </a:cubicBezTo>
                  <a:lnTo>
                    <a:pt x="3017" y="2203"/>
                  </a:lnTo>
                  <a:lnTo>
                    <a:pt x="3122" y="2234"/>
                  </a:lnTo>
                  <a:cubicBezTo>
                    <a:pt x="3636" y="2402"/>
                    <a:pt x="4719" y="3138"/>
                    <a:pt x="4624" y="3495"/>
                  </a:cubicBezTo>
                  <a:cubicBezTo>
                    <a:pt x="4603" y="3558"/>
                    <a:pt x="4572" y="3600"/>
                    <a:pt x="4519" y="3621"/>
                  </a:cubicBezTo>
                  <a:cubicBezTo>
                    <a:pt x="4486" y="3633"/>
                    <a:pt x="4449" y="3639"/>
                    <a:pt x="4407" y="3639"/>
                  </a:cubicBezTo>
                  <a:cubicBezTo>
                    <a:pt x="4017" y="3639"/>
                    <a:pt x="3259" y="3143"/>
                    <a:pt x="2880" y="2896"/>
                  </a:cubicBezTo>
                  <a:cubicBezTo>
                    <a:pt x="2817" y="2854"/>
                    <a:pt x="2764" y="2822"/>
                    <a:pt x="2711" y="2791"/>
                  </a:cubicBezTo>
                  <a:lnTo>
                    <a:pt x="2606" y="2717"/>
                  </a:lnTo>
                  <a:lnTo>
                    <a:pt x="2596" y="2969"/>
                  </a:lnTo>
                  <a:cubicBezTo>
                    <a:pt x="2585" y="3590"/>
                    <a:pt x="2554" y="4882"/>
                    <a:pt x="1997" y="4882"/>
                  </a:cubicBezTo>
                  <a:cubicBezTo>
                    <a:pt x="1945" y="4882"/>
                    <a:pt x="1903" y="4861"/>
                    <a:pt x="1871" y="4819"/>
                  </a:cubicBezTo>
                  <a:cubicBezTo>
                    <a:pt x="1682" y="4587"/>
                    <a:pt x="1840" y="3789"/>
                    <a:pt x="1945" y="3264"/>
                  </a:cubicBezTo>
                  <a:cubicBezTo>
                    <a:pt x="1966" y="3117"/>
                    <a:pt x="1997" y="2980"/>
                    <a:pt x="2008" y="2875"/>
                  </a:cubicBezTo>
                  <a:lnTo>
                    <a:pt x="2029" y="2780"/>
                  </a:lnTo>
                  <a:lnTo>
                    <a:pt x="2029" y="2780"/>
                  </a:lnTo>
                  <a:lnTo>
                    <a:pt x="1924" y="2791"/>
                  </a:lnTo>
                  <a:cubicBezTo>
                    <a:pt x="1568" y="2845"/>
                    <a:pt x="1257" y="2872"/>
                    <a:pt x="1000" y="2872"/>
                  </a:cubicBezTo>
                  <a:cubicBezTo>
                    <a:pt x="558" y="2872"/>
                    <a:pt x="277" y="2793"/>
                    <a:pt x="211" y="2633"/>
                  </a:cubicBezTo>
                  <a:cubicBezTo>
                    <a:pt x="169" y="2539"/>
                    <a:pt x="159" y="2455"/>
                    <a:pt x="201" y="2392"/>
                  </a:cubicBezTo>
                  <a:cubicBezTo>
                    <a:pt x="333" y="2208"/>
                    <a:pt x="815" y="2168"/>
                    <a:pt x="1240" y="2168"/>
                  </a:cubicBezTo>
                  <a:cubicBezTo>
                    <a:pt x="1423" y="2168"/>
                    <a:pt x="1595" y="2176"/>
                    <a:pt x="1724" y="2182"/>
                  </a:cubicBezTo>
                  <a:lnTo>
                    <a:pt x="1829" y="2192"/>
                  </a:lnTo>
                  <a:lnTo>
                    <a:pt x="1924" y="2182"/>
                  </a:lnTo>
                  <a:lnTo>
                    <a:pt x="1903" y="2087"/>
                  </a:lnTo>
                  <a:cubicBezTo>
                    <a:pt x="1892" y="1961"/>
                    <a:pt x="1798" y="1730"/>
                    <a:pt x="1682" y="1435"/>
                  </a:cubicBezTo>
                  <a:cubicBezTo>
                    <a:pt x="1504" y="1015"/>
                    <a:pt x="1272" y="438"/>
                    <a:pt x="1367" y="228"/>
                  </a:cubicBezTo>
                  <a:cubicBezTo>
                    <a:pt x="1388" y="196"/>
                    <a:pt x="1409" y="175"/>
                    <a:pt x="1451" y="165"/>
                  </a:cubicBezTo>
                  <a:cubicBezTo>
                    <a:pt x="1476" y="158"/>
                    <a:pt x="1501" y="154"/>
                    <a:pt x="1525" y="154"/>
                  </a:cubicBezTo>
                  <a:close/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32"/>
            <p:cNvSpPr/>
            <p:nvPr/>
          </p:nvSpPr>
          <p:spPr>
            <a:xfrm>
              <a:off x="5046850" y="4874225"/>
              <a:ext cx="6625" cy="4750"/>
            </a:xfrm>
            <a:custGeom>
              <a:avLst/>
              <a:gdLst/>
              <a:ahLst/>
              <a:cxnLst/>
              <a:rect l="l" t="t" r="r" b="b"/>
              <a:pathLst>
                <a:path w="265" h="190" extrusionOk="0">
                  <a:moveTo>
                    <a:pt x="117" y="0"/>
                  </a:moveTo>
                  <a:cubicBezTo>
                    <a:pt x="1" y="0"/>
                    <a:pt x="1" y="189"/>
                    <a:pt x="117" y="189"/>
                  </a:cubicBezTo>
                  <a:lnTo>
                    <a:pt x="138" y="189"/>
                  </a:lnTo>
                  <a:cubicBezTo>
                    <a:pt x="264" y="189"/>
                    <a:pt x="264" y="0"/>
                    <a:pt x="138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2"/>
            <p:cNvSpPr/>
            <p:nvPr/>
          </p:nvSpPr>
          <p:spPr>
            <a:xfrm>
              <a:off x="5060525" y="4869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89"/>
                    <a:pt x="126" y="189"/>
                  </a:cubicBezTo>
                  <a:cubicBezTo>
                    <a:pt x="242" y="189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32"/>
            <p:cNvSpPr/>
            <p:nvPr/>
          </p:nvSpPr>
          <p:spPr>
            <a:xfrm>
              <a:off x="5068150" y="487502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7" y="0"/>
                  </a:moveTo>
                  <a:cubicBezTo>
                    <a:pt x="0" y="0"/>
                    <a:pt x="0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32"/>
            <p:cNvSpPr/>
            <p:nvPr/>
          </p:nvSpPr>
          <p:spPr>
            <a:xfrm>
              <a:off x="5087575" y="4871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32"/>
            <p:cNvSpPr/>
            <p:nvPr/>
          </p:nvSpPr>
          <p:spPr>
            <a:xfrm>
              <a:off x="5098100" y="486187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32"/>
            <p:cNvSpPr/>
            <p:nvPr/>
          </p:nvSpPr>
          <p:spPr>
            <a:xfrm>
              <a:off x="5087050" y="4851900"/>
              <a:ext cx="6350" cy="4750"/>
            </a:xfrm>
            <a:custGeom>
              <a:avLst/>
              <a:gdLst/>
              <a:ahLst/>
              <a:cxnLst/>
              <a:rect l="l" t="t" r="r" b="b"/>
              <a:pathLst>
                <a:path w="254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32"/>
            <p:cNvSpPr/>
            <p:nvPr/>
          </p:nvSpPr>
          <p:spPr>
            <a:xfrm>
              <a:off x="5081000" y="48372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3" y="189"/>
                    <a:pt x="243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32"/>
            <p:cNvSpPr/>
            <p:nvPr/>
          </p:nvSpPr>
          <p:spPr>
            <a:xfrm>
              <a:off x="5075225" y="48232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32"/>
            <p:cNvSpPr/>
            <p:nvPr/>
          </p:nvSpPr>
          <p:spPr>
            <a:xfrm>
              <a:off x="5110425" y="485477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32"/>
            <p:cNvSpPr/>
            <p:nvPr/>
          </p:nvSpPr>
          <p:spPr>
            <a:xfrm>
              <a:off x="5122775" y="4840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32"/>
            <p:cNvSpPr/>
            <p:nvPr/>
          </p:nvSpPr>
          <p:spPr>
            <a:xfrm>
              <a:off x="5123300" y="482772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16" y="1"/>
                  </a:moveTo>
                  <a:cubicBezTo>
                    <a:pt x="1" y="1"/>
                    <a:pt x="1" y="190"/>
                    <a:pt x="116" y="190"/>
                  </a:cubicBezTo>
                  <a:cubicBezTo>
                    <a:pt x="242" y="190"/>
                    <a:pt x="242" y="1"/>
                    <a:pt x="11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32"/>
            <p:cNvSpPr/>
            <p:nvPr/>
          </p:nvSpPr>
          <p:spPr>
            <a:xfrm>
              <a:off x="5132775" y="48261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32"/>
            <p:cNvSpPr/>
            <p:nvPr/>
          </p:nvSpPr>
          <p:spPr>
            <a:xfrm>
              <a:off x="5104650" y="4870275"/>
              <a:ext cx="6325" cy="4775"/>
            </a:xfrm>
            <a:custGeom>
              <a:avLst/>
              <a:gdLst/>
              <a:ahLst/>
              <a:cxnLst/>
              <a:rect l="l" t="t" r="r" b="b"/>
              <a:pathLst>
                <a:path w="253" h="191" extrusionOk="0">
                  <a:moveTo>
                    <a:pt x="127" y="1"/>
                  </a:moveTo>
                  <a:cubicBezTo>
                    <a:pt x="0" y="1"/>
                    <a:pt x="0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32"/>
            <p:cNvSpPr/>
            <p:nvPr/>
          </p:nvSpPr>
          <p:spPr>
            <a:xfrm>
              <a:off x="5119100" y="487660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6" y="0"/>
                  </a:moveTo>
                  <a:cubicBezTo>
                    <a:pt x="1" y="0"/>
                    <a:pt x="1" y="189"/>
                    <a:pt x="116" y="189"/>
                  </a:cubicBezTo>
                  <a:cubicBezTo>
                    <a:pt x="242" y="189"/>
                    <a:pt x="242" y="0"/>
                    <a:pt x="11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32"/>
            <p:cNvSpPr/>
            <p:nvPr/>
          </p:nvSpPr>
          <p:spPr>
            <a:xfrm>
              <a:off x="5127500" y="4887350"/>
              <a:ext cx="6075" cy="5025"/>
            </a:xfrm>
            <a:custGeom>
              <a:avLst/>
              <a:gdLst/>
              <a:ahLst/>
              <a:cxnLst/>
              <a:rect l="l" t="t" r="r" b="b"/>
              <a:pathLst>
                <a:path w="243" h="201" extrusionOk="0">
                  <a:moveTo>
                    <a:pt x="127" y="0"/>
                  </a:moveTo>
                  <a:cubicBezTo>
                    <a:pt x="1" y="0"/>
                    <a:pt x="1" y="201"/>
                    <a:pt x="127" y="201"/>
                  </a:cubicBezTo>
                  <a:cubicBezTo>
                    <a:pt x="242" y="201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32"/>
            <p:cNvSpPr/>
            <p:nvPr/>
          </p:nvSpPr>
          <p:spPr>
            <a:xfrm>
              <a:off x="5138550" y="48894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5" y="1"/>
                  </a:moveTo>
                  <a:cubicBezTo>
                    <a:pt x="0" y="1"/>
                    <a:pt x="0" y="190"/>
                    <a:pt x="115" y="190"/>
                  </a:cubicBezTo>
                  <a:cubicBezTo>
                    <a:pt x="241" y="190"/>
                    <a:pt x="241" y="1"/>
                    <a:pt x="115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32"/>
            <p:cNvSpPr/>
            <p:nvPr/>
          </p:nvSpPr>
          <p:spPr>
            <a:xfrm>
              <a:off x="5090475" y="48860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90"/>
                    <a:pt x="126" y="190"/>
                  </a:cubicBezTo>
                  <a:cubicBezTo>
                    <a:pt x="242" y="190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2"/>
            <p:cNvSpPr/>
            <p:nvPr/>
          </p:nvSpPr>
          <p:spPr>
            <a:xfrm>
              <a:off x="5092850" y="4902050"/>
              <a:ext cx="6050" cy="5025"/>
            </a:xfrm>
            <a:custGeom>
              <a:avLst/>
              <a:gdLst/>
              <a:ahLst/>
              <a:cxnLst/>
              <a:rect l="l" t="t" r="r" b="b"/>
              <a:pathLst>
                <a:path w="242" h="201" extrusionOk="0">
                  <a:moveTo>
                    <a:pt x="126" y="1"/>
                  </a:moveTo>
                  <a:cubicBezTo>
                    <a:pt x="0" y="1"/>
                    <a:pt x="0" y="201"/>
                    <a:pt x="126" y="201"/>
                  </a:cubicBezTo>
                  <a:cubicBezTo>
                    <a:pt x="241" y="201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32"/>
            <p:cNvSpPr/>
            <p:nvPr/>
          </p:nvSpPr>
          <p:spPr>
            <a:xfrm>
              <a:off x="5087050" y="4909675"/>
              <a:ext cx="6350" cy="4775"/>
            </a:xfrm>
            <a:custGeom>
              <a:avLst/>
              <a:gdLst/>
              <a:ahLst/>
              <a:cxnLst/>
              <a:rect l="l" t="t" r="r" b="b"/>
              <a:pathLst>
                <a:path w="254" h="191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32"/>
            <p:cNvSpPr/>
            <p:nvPr/>
          </p:nvSpPr>
          <p:spPr>
            <a:xfrm>
              <a:off x="5087575" y="4926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90"/>
                    <a:pt x="127" y="190"/>
                  </a:cubicBezTo>
                  <a:cubicBezTo>
                    <a:pt x="242" y="190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F5A1F892-2E58-4357-82E4-E79CB05DC766}"/>
              </a:ext>
            </a:extLst>
          </p:cNvPr>
          <p:cNvSpPr txBox="1"/>
          <p:nvPr/>
        </p:nvSpPr>
        <p:spPr>
          <a:xfrm>
            <a:off x="2607827" y="297817"/>
            <a:ext cx="3803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latin typeface="Calibri" panose="020F0502020204030204" pitchFamily="34" charset="0"/>
                <a:cs typeface="Calibri" panose="020F0502020204030204" pitchFamily="34" charset="0"/>
              </a:rPr>
              <a:t>التــــــــعــــــــــــــلم القـــــــــــــــــــــبلي 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9D601225-E43B-4CA9-A5B7-98899BE69E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016482" y="1130161"/>
            <a:ext cx="3114357" cy="330508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A706CB7-F6F4-4BB6-9792-50A6F74E1192}"/>
              </a:ext>
            </a:extLst>
          </p:cNvPr>
          <p:cNvSpPr txBox="1"/>
          <p:nvPr/>
        </p:nvSpPr>
        <p:spPr>
          <a:xfrm>
            <a:off x="1336692" y="2232597"/>
            <a:ext cx="2582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اضغط علىى الشاشة للمشاهدة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C64A39-6883-45B0-9328-52ED611FD066}"/>
              </a:ext>
            </a:extLst>
          </p:cNvPr>
          <p:cNvSpPr txBox="1"/>
          <p:nvPr/>
        </p:nvSpPr>
        <p:spPr>
          <a:xfrm>
            <a:off x="239461" y="2850658"/>
            <a:ext cx="48554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https://www.nagwa.com/ar/videos/146107641048/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31"/>
          <p:cNvSpPr/>
          <p:nvPr/>
        </p:nvSpPr>
        <p:spPr>
          <a:xfrm>
            <a:off x="5257800" y="143694"/>
            <a:ext cx="3166150" cy="572700"/>
          </a:xfrm>
          <a:prstGeom prst="roundRect">
            <a:avLst>
              <a:gd name="adj" fmla="val 50000"/>
            </a:avLst>
          </a:prstGeom>
          <a:solidFill>
            <a:srgbClr val="FD96C3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64" name="Google Shape;464;p31"/>
          <p:cNvSpPr/>
          <p:nvPr/>
        </p:nvSpPr>
        <p:spPr>
          <a:xfrm>
            <a:off x="507831" y="493240"/>
            <a:ext cx="568694" cy="572684"/>
          </a:xfrm>
          <a:custGeom>
            <a:avLst/>
            <a:gdLst/>
            <a:ahLst/>
            <a:cxnLst/>
            <a:rect l="l" t="t" r="r" b="b"/>
            <a:pathLst>
              <a:path w="15393" h="15501" extrusionOk="0">
                <a:moveTo>
                  <a:pt x="6179" y="1883"/>
                </a:moveTo>
                <a:cubicBezTo>
                  <a:pt x="6231" y="1999"/>
                  <a:pt x="6305" y="2156"/>
                  <a:pt x="6378" y="2357"/>
                </a:cubicBezTo>
                <a:cubicBezTo>
                  <a:pt x="6567" y="2840"/>
                  <a:pt x="6704" y="3333"/>
                  <a:pt x="6777" y="3606"/>
                </a:cubicBezTo>
                <a:cubicBezTo>
                  <a:pt x="6798" y="3680"/>
                  <a:pt x="6819" y="3732"/>
                  <a:pt x="6830" y="3775"/>
                </a:cubicBezTo>
                <a:cubicBezTo>
                  <a:pt x="7062" y="4552"/>
                  <a:pt x="7282" y="5361"/>
                  <a:pt x="7482" y="6202"/>
                </a:cubicBezTo>
                <a:cubicBezTo>
                  <a:pt x="7482" y="6212"/>
                  <a:pt x="7492" y="6223"/>
                  <a:pt x="7492" y="6244"/>
                </a:cubicBezTo>
                <a:cubicBezTo>
                  <a:pt x="7534" y="6433"/>
                  <a:pt x="7555" y="6538"/>
                  <a:pt x="7576" y="6601"/>
                </a:cubicBezTo>
                <a:cubicBezTo>
                  <a:pt x="7650" y="6874"/>
                  <a:pt x="7870" y="7085"/>
                  <a:pt x="8154" y="7148"/>
                </a:cubicBezTo>
                <a:cubicBezTo>
                  <a:pt x="8201" y="7156"/>
                  <a:pt x="8247" y="7161"/>
                  <a:pt x="8294" y="7161"/>
                </a:cubicBezTo>
                <a:cubicBezTo>
                  <a:pt x="8520" y="7161"/>
                  <a:pt x="8741" y="7057"/>
                  <a:pt x="8890" y="6874"/>
                </a:cubicBezTo>
                <a:cubicBezTo>
                  <a:pt x="8932" y="6821"/>
                  <a:pt x="8974" y="6758"/>
                  <a:pt x="8995" y="6695"/>
                </a:cubicBezTo>
                <a:cubicBezTo>
                  <a:pt x="9079" y="6559"/>
                  <a:pt x="9404" y="6118"/>
                  <a:pt x="9488" y="6002"/>
                </a:cubicBezTo>
                <a:cubicBezTo>
                  <a:pt x="10013" y="5403"/>
                  <a:pt x="10518" y="4909"/>
                  <a:pt x="11012" y="4479"/>
                </a:cubicBezTo>
                <a:cubicBezTo>
                  <a:pt x="11169" y="4342"/>
                  <a:pt x="11568" y="4048"/>
                  <a:pt x="12000" y="3796"/>
                </a:cubicBezTo>
                <a:cubicBezTo>
                  <a:pt x="12388" y="3575"/>
                  <a:pt x="12630" y="3491"/>
                  <a:pt x="12777" y="3449"/>
                </a:cubicBezTo>
                <a:lnTo>
                  <a:pt x="12777" y="3449"/>
                </a:lnTo>
                <a:cubicBezTo>
                  <a:pt x="12735" y="3985"/>
                  <a:pt x="12168" y="4594"/>
                  <a:pt x="11674" y="5025"/>
                </a:cubicBezTo>
                <a:cubicBezTo>
                  <a:pt x="11285" y="5361"/>
                  <a:pt x="10854" y="5666"/>
                  <a:pt x="10424" y="5971"/>
                </a:cubicBezTo>
                <a:cubicBezTo>
                  <a:pt x="10329" y="6044"/>
                  <a:pt x="10224" y="6107"/>
                  <a:pt x="10129" y="6170"/>
                </a:cubicBezTo>
                <a:cubicBezTo>
                  <a:pt x="9992" y="6275"/>
                  <a:pt x="9835" y="6380"/>
                  <a:pt x="9698" y="6485"/>
                </a:cubicBezTo>
                <a:lnTo>
                  <a:pt x="9677" y="6496"/>
                </a:lnTo>
                <a:cubicBezTo>
                  <a:pt x="9562" y="6580"/>
                  <a:pt x="9436" y="6674"/>
                  <a:pt x="9310" y="6769"/>
                </a:cubicBezTo>
                <a:cubicBezTo>
                  <a:pt x="9289" y="6779"/>
                  <a:pt x="9268" y="6790"/>
                  <a:pt x="9247" y="6811"/>
                </a:cubicBezTo>
                <a:cubicBezTo>
                  <a:pt x="9152" y="6864"/>
                  <a:pt x="8869" y="7043"/>
                  <a:pt x="8816" y="7421"/>
                </a:cubicBezTo>
                <a:cubicBezTo>
                  <a:pt x="8785" y="7704"/>
                  <a:pt x="8911" y="7914"/>
                  <a:pt x="8974" y="8030"/>
                </a:cubicBezTo>
                <a:cubicBezTo>
                  <a:pt x="9194" y="8397"/>
                  <a:pt x="9625" y="8598"/>
                  <a:pt x="10224" y="8839"/>
                </a:cubicBezTo>
                <a:cubicBezTo>
                  <a:pt x="10329" y="8881"/>
                  <a:pt x="10455" y="8934"/>
                  <a:pt x="10508" y="8955"/>
                </a:cubicBezTo>
                <a:cubicBezTo>
                  <a:pt x="10875" y="9154"/>
                  <a:pt x="11180" y="9322"/>
                  <a:pt x="11463" y="9480"/>
                </a:cubicBezTo>
                <a:cubicBezTo>
                  <a:pt x="11937" y="9753"/>
                  <a:pt x="12283" y="9974"/>
                  <a:pt x="12598" y="10216"/>
                </a:cubicBezTo>
                <a:cubicBezTo>
                  <a:pt x="12651" y="10258"/>
                  <a:pt x="12703" y="10300"/>
                  <a:pt x="12766" y="10342"/>
                </a:cubicBezTo>
                <a:cubicBezTo>
                  <a:pt x="12966" y="10489"/>
                  <a:pt x="13239" y="10688"/>
                  <a:pt x="13460" y="10898"/>
                </a:cubicBezTo>
                <a:cubicBezTo>
                  <a:pt x="13534" y="10961"/>
                  <a:pt x="13586" y="11024"/>
                  <a:pt x="13628" y="11077"/>
                </a:cubicBezTo>
                <a:cubicBezTo>
                  <a:pt x="13492" y="11077"/>
                  <a:pt x="13313" y="11066"/>
                  <a:pt x="13123" y="11035"/>
                </a:cubicBezTo>
                <a:cubicBezTo>
                  <a:pt x="12052" y="10835"/>
                  <a:pt x="11064" y="10174"/>
                  <a:pt x="10108" y="9532"/>
                </a:cubicBezTo>
                <a:cubicBezTo>
                  <a:pt x="10045" y="9490"/>
                  <a:pt x="9971" y="9438"/>
                  <a:pt x="9898" y="9396"/>
                </a:cubicBezTo>
                <a:cubicBezTo>
                  <a:pt x="9866" y="9364"/>
                  <a:pt x="9730" y="9259"/>
                  <a:pt x="9625" y="9175"/>
                </a:cubicBezTo>
                <a:cubicBezTo>
                  <a:pt x="9425" y="9007"/>
                  <a:pt x="9173" y="8808"/>
                  <a:pt x="8953" y="8640"/>
                </a:cubicBezTo>
                <a:cubicBezTo>
                  <a:pt x="8652" y="8418"/>
                  <a:pt x="8388" y="8242"/>
                  <a:pt x="8080" y="8242"/>
                </a:cubicBezTo>
                <a:cubicBezTo>
                  <a:pt x="8023" y="8242"/>
                  <a:pt x="7963" y="8248"/>
                  <a:pt x="7902" y="8261"/>
                </a:cubicBezTo>
                <a:cubicBezTo>
                  <a:pt x="7786" y="8282"/>
                  <a:pt x="7492" y="8387"/>
                  <a:pt x="7345" y="8745"/>
                </a:cubicBezTo>
                <a:cubicBezTo>
                  <a:pt x="7335" y="8787"/>
                  <a:pt x="7324" y="8818"/>
                  <a:pt x="7303" y="8871"/>
                </a:cubicBezTo>
                <a:cubicBezTo>
                  <a:pt x="7282" y="8934"/>
                  <a:pt x="7261" y="9007"/>
                  <a:pt x="7240" y="9112"/>
                </a:cubicBezTo>
                <a:cubicBezTo>
                  <a:pt x="7198" y="9291"/>
                  <a:pt x="7146" y="9501"/>
                  <a:pt x="7104" y="9679"/>
                </a:cubicBezTo>
                <a:cubicBezTo>
                  <a:pt x="7083" y="9774"/>
                  <a:pt x="7051" y="9900"/>
                  <a:pt x="7041" y="9931"/>
                </a:cubicBezTo>
                <a:cubicBezTo>
                  <a:pt x="6935" y="10289"/>
                  <a:pt x="6819" y="10646"/>
                  <a:pt x="6672" y="11035"/>
                </a:cubicBezTo>
                <a:cubicBezTo>
                  <a:pt x="6357" y="11855"/>
                  <a:pt x="5969" y="12800"/>
                  <a:pt x="5391" y="13546"/>
                </a:cubicBezTo>
                <a:cubicBezTo>
                  <a:pt x="5138" y="13882"/>
                  <a:pt x="4949" y="13977"/>
                  <a:pt x="4897" y="13987"/>
                </a:cubicBezTo>
                <a:cubicBezTo>
                  <a:pt x="4886" y="13987"/>
                  <a:pt x="4876" y="13977"/>
                  <a:pt x="4855" y="13966"/>
                </a:cubicBezTo>
                <a:cubicBezTo>
                  <a:pt x="4708" y="13830"/>
                  <a:pt x="4781" y="13368"/>
                  <a:pt x="4823" y="13168"/>
                </a:cubicBezTo>
                <a:cubicBezTo>
                  <a:pt x="4960" y="12527"/>
                  <a:pt x="5233" y="11844"/>
                  <a:pt x="5654" y="11077"/>
                </a:cubicBezTo>
                <a:cubicBezTo>
                  <a:pt x="6063" y="10331"/>
                  <a:pt x="6578" y="9606"/>
                  <a:pt x="6967" y="9060"/>
                </a:cubicBezTo>
                <a:cubicBezTo>
                  <a:pt x="7167" y="8787"/>
                  <a:pt x="7156" y="8408"/>
                  <a:pt x="6946" y="8145"/>
                </a:cubicBezTo>
                <a:cubicBezTo>
                  <a:pt x="6798" y="7967"/>
                  <a:pt x="6578" y="7862"/>
                  <a:pt x="6357" y="7862"/>
                </a:cubicBezTo>
                <a:cubicBezTo>
                  <a:pt x="6252" y="7862"/>
                  <a:pt x="6158" y="7883"/>
                  <a:pt x="6063" y="7925"/>
                </a:cubicBezTo>
                <a:cubicBezTo>
                  <a:pt x="5759" y="8051"/>
                  <a:pt x="4708" y="8492"/>
                  <a:pt x="3594" y="8766"/>
                </a:cubicBezTo>
                <a:cubicBezTo>
                  <a:pt x="2937" y="8930"/>
                  <a:pt x="2483" y="8979"/>
                  <a:pt x="2175" y="8979"/>
                </a:cubicBezTo>
                <a:cubicBezTo>
                  <a:pt x="1795" y="8979"/>
                  <a:pt x="1638" y="8904"/>
                  <a:pt x="1598" y="8881"/>
                </a:cubicBezTo>
                <a:cubicBezTo>
                  <a:pt x="1566" y="8871"/>
                  <a:pt x="1556" y="8860"/>
                  <a:pt x="1545" y="8797"/>
                </a:cubicBezTo>
                <a:cubicBezTo>
                  <a:pt x="1535" y="8703"/>
                  <a:pt x="1734" y="8556"/>
                  <a:pt x="1913" y="8461"/>
                </a:cubicBezTo>
                <a:cubicBezTo>
                  <a:pt x="2281" y="8261"/>
                  <a:pt x="2775" y="8145"/>
                  <a:pt x="3100" y="8061"/>
                </a:cubicBezTo>
                <a:lnTo>
                  <a:pt x="3111" y="8061"/>
                </a:lnTo>
                <a:cubicBezTo>
                  <a:pt x="4214" y="7778"/>
                  <a:pt x="5412" y="7620"/>
                  <a:pt x="6588" y="7599"/>
                </a:cubicBezTo>
                <a:cubicBezTo>
                  <a:pt x="6851" y="7589"/>
                  <a:pt x="7093" y="7452"/>
                  <a:pt x="7230" y="7232"/>
                </a:cubicBezTo>
                <a:cubicBezTo>
                  <a:pt x="7356" y="7001"/>
                  <a:pt x="7366" y="6727"/>
                  <a:pt x="7240" y="6485"/>
                </a:cubicBezTo>
                <a:cubicBezTo>
                  <a:pt x="6777" y="5624"/>
                  <a:pt x="6462" y="4573"/>
                  <a:pt x="6294" y="3386"/>
                </a:cubicBezTo>
                <a:cubicBezTo>
                  <a:pt x="6284" y="3323"/>
                  <a:pt x="6284" y="3260"/>
                  <a:pt x="6273" y="3197"/>
                </a:cubicBezTo>
                <a:cubicBezTo>
                  <a:pt x="6221" y="2861"/>
                  <a:pt x="6158" y="2441"/>
                  <a:pt x="6168" y="2072"/>
                </a:cubicBezTo>
                <a:cubicBezTo>
                  <a:pt x="6168" y="1999"/>
                  <a:pt x="6168" y="1936"/>
                  <a:pt x="6179" y="1883"/>
                </a:cubicBezTo>
                <a:close/>
                <a:moveTo>
                  <a:pt x="6086" y="1"/>
                </a:moveTo>
                <a:cubicBezTo>
                  <a:pt x="5763" y="1"/>
                  <a:pt x="5448" y="152"/>
                  <a:pt x="5191" y="433"/>
                </a:cubicBezTo>
                <a:cubicBezTo>
                  <a:pt x="4456" y="1243"/>
                  <a:pt x="4645" y="2556"/>
                  <a:pt x="4781" y="3417"/>
                </a:cubicBezTo>
                <a:cubicBezTo>
                  <a:pt x="4781" y="3480"/>
                  <a:pt x="4792" y="3543"/>
                  <a:pt x="4802" y="3596"/>
                </a:cubicBezTo>
                <a:cubicBezTo>
                  <a:pt x="4928" y="4521"/>
                  <a:pt x="5149" y="5372"/>
                  <a:pt x="5433" y="6149"/>
                </a:cubicBezTo>
                <a:cubicBezTo>
                  <a:pt x="4519" y="6223"/>
                  <a:pt x="3604" y="6370"/>
                  <a:pt x="2733" y="6590"/>
                </a:cubicBezTo>
                <a:cubicBezTo>
                  <a:pt x="2354" y="6685"/>
                  <a:pt x="1734" y="6842"/>
                  <a:pt x="1199" y="7137"/>
                </a:cubicBezTo>
                <a:cubicBezTo>
                  <a:pt x="852" y="7316"/>
                  <a:pt x="578" y="7536"/>
                  <a:pt x="389" y="7778"/>
                </a:cubicBezTo>
                <a:cubicBezTo>
                  <a:pt x="116" y="8135"/>
                  <a:pt x="1" y="8545"/>
                  <a:pt x="53" y="8965"/>
                </a:cubicBezTo>
                <a:cubicBezTo>
                  <a:pt x="116" y="9501"/>
                  <a:pt x="389" y="9931"/>
                  <a:pt x="842" y="10195"/>
                </a:cubicBezTo>
                <a:cubicBezTo>
                  <a:pt x="1188" y="10384"/>
                  <a:pt x="1629" y="10489"/>
                  <a:pt x="2165" y="10489"/>
                </a:cubicBezTo>
                <a:cubicBezTo>
                  <a:pt x="2670" y="10489"/>
                  <a:pt x="3258" y="10405"/>
                  <a:pt x="3952" y="10237"/>
                </a:cubicBezTo>
                <a:cubicBezTo>
                  <a:pt x="4130" y="10195"/>
                  <a:pt x="4309" y="10142"/>
                  <a:pt x="4477" y="10090"/>
                </a:cubicBezTo>
                <a:lnTo>
                  <a:pt x="4477" y="10090"/>
                </a:lnTo>
                <a:cubicBezTo>
                  <a:pt x="4424" y="10184"/>
                  <a:pt x="4382" y="10268"/>
                  <a:pt x="4330" y="10352"/>
                </a:cubicBezTo>
                <a:cubicBezTo>
                  <a:pt x="3836" y="11245"/>
                  <a:pt x="3520" y="12065"/>
                  <a:pt x="3352" y="12863"/>
                </a:cubicBezTo>
                <a:cubicBezTo>
                  <a:pt x="3268" y="13252"/>
                  <a:pt x="3237" y="13588"/>
                  <a:pt x="3268" y="13893"/>
                </a:cubicBezTo>
                <a:cubicBezTo>
                  <a:pt x="3321" y="14386"/>
                  <a:pt x="3531" y="14797"/>
                  <a:pt x="3857" y="15091"/>
                </a:cubicBezTo>
                <a:cubicBezTo>
                  <a:pt x="4162" y="15364"/>
                  <a:pt x="4508" y="15500"/>
                  <a:pt x="4886" y="15500"/>
                </a:cubicBezTo>
                <a:cubicBezTo>
                  <a:pt x="4928" y="15500"/>
                  <a:pt x="4981" y="15500"/>
                  <a:pt x="5023" y="15490"/>
                </a:cubicBezTo>
                <a:cubicBezTo>
                  <a:pt x="5717" y="15427"/>
                  <a:pt x="6263" y="14902"/>
                  <a:pt x="6588" y="14470"/>
                </a:cubicBezTo>
                <a:cubicBezTo>
                  <a:pt x="7293" y="13567"/>
                  <a:pt x="7734" y="12495"/>
                  <a:pt x="8080" y="11571"/>
                </a:cubicBezTo>
                <a:cubicBezTo>
                  <a:pt x="8238" y="11150"/>
                  <a:pt x="8374" y="10751"/>
                  <a:pt x="8490" y="10363"/>
                </a:cubicBezTo>
                <a:cubicBezTo>
                  <a:pt x="8501" y="10331"/>
                  <a:pt x="8511" y="10289"/>
                  <a:pt x="8522" y="10226"/>
                </a:cubicBezTo>
                <a:cubicBezTo>
                  <a:pt x="8585" y="10268"/>
                  <a:pt x="8638" y="10310"/>
                  <a:pt x="8680" y="10342"/>
                </a:cubicBezTo>
                <a:cubicBezTo>
                  <a:pt x="8879" y="10510"/>
                  <a:pt x="8984" y="10594"/>
                  <a:pt x="9058" y="10646"/>
                </a:cubicBezTo>
                <a:cubicBezTo>
                  <a:pt x="9131" y="10688"/>
                  <a:pt x="9205" y="10741"/>
                  <a:pt x="9268" y="10783"/>
                </a:cubicBezTo>
                <a:cubicBezTo>
                  <a:pt x="10308" y="11476"/>
                  <a:pt x="11474" y="12264"/>
                  <a:pt x="12861" y="12516"/>
                </a:cubicBezTo>
                <a:cubicBezTo>
                  <a:pt x="13021" y="12547"/>
                  <a:pt x="13287" y="12586"/>
                  <a:pt x="13586" y="12586"/>
                </a:cubicBezTo>
                <a:cubicBezTo>
                  <a:pt x="13994" y="12586"/>
                  <a:pt x="14464" y="12514"/>
                  <a:pt x="14815" y="12254"/>
                </a:cubicBezTo>
                <a:cubicBezTo>
                  <a:pt x="15089" y="12044"/>
                  <a:pt x="15257" y="11750"/>
                  <a:pt x="15288" y="11402"/>
                </a:cubicBezTo>
                <a:cubicBezTo>
                  <a:pt x="15393" y="10405"/>
                  <a:pt x="14311" y="9606"/>
                  <a:pt x="13660" y="9133"/>
                </a:cubicBezTo>
                <a:cubicBezTo>
                  <a:pt x="13607" y="9081"/>
                  <a:pt x="13555" y="9049"/>
                  <a:pt x="13513" y="9018"/>
                </a:cubicBezTo>
                <a:cubicBezTo>
                  <a:pt x="13145" y="8734"/>
                  <a:pt x="12745" y="8471"/>
                  <a:pt x="12199" y="8166"/>
                </a:cubicBezTo>
                <a:cubicBezTo>
                  <a:pt x="11916" y="8009"/>
                  <a:pt x="11600" y="7830"/>
                  <a:pt x="11211" y="7631"/>
                </a:cubicBezTo>
                <a:cubicBezTo>
                  <a:pt x="11127" y="7578"/>
                  <a:pt x="11022" y="7536"/>
                  <a:pt x="10896" y="7484"/>
                </a:cubicBezTo>
                <a:cubicBezTo>
                  <a:pt x="10928" y="7463"/>
                  <a:pt x="10959" y="7442"/>
                  <a:pt x="10991" y="7410"/>
                </a:cubicBezTo>
                <a:cubicBezTo>
                  <a:pt x="11085" y="7347"/>
                  <a:pt x="11190" y="7274"/>
                  <a:pt x="11285" y="7211"/>
                </a:cubicBezTo>
                <a:cubicBezTo>
                  <a:pt x="11748" y="6885"/>
                  <a:pt x="12220" y="6548"/>
                  <a:pt x="12661" y="6160"/>
                </a:cubicBezTo>
                <a:cubicBezTo>
                  <a:pt x="13123" y="5750"/>
                  <a:pt x="13471" y="5372"/>
                  <a:pt x="13733" y="5004"/>
                </a:cubicBezTo>
                <a:cubicBezTo>
                  <a:pt x="14143" y="4405"/>
                  <a:pt x="14321" y="3817"/>
                  <a:pt x="14290" y="3228"/>
                </a:cubicBezTo>
                <a:cubicBezTo>
                  <a:pt x="14237" y="2441"/>
                  <a:pt x="13775" y="2135"/>
                  <a:pt x="13502" y="2020"/>
                </a:cubicBezTo>
                <a:cubicBezTo>
                  <a:pt x="13329" y="1948"/>
                  <a:pt x="13139" y="1911"/>
                  <a:pt x="12932" y="1911"/>
                </a:cubicBezTo>
                <a:cubicBezTo>
                  <a:pt x="12747" y="1911"/>
                  <a:pt x="12548" y="1940"/>
                  <a:pt x="12336" y="1999"/>
                </a:cubicBezTo>
                <a:cubicBezTo>
                  <a:pt x="12052" y="2083"/>
                  <a:pt x="11727" y="2220"/>
                  <a:pt x="11379" y="2420"/>
                </a:cubicBezTo>
                <a:cubicBezTo>
                  <a:pt x="10770" y="2756"/>
                  <a:pt x="10235" y="3165"/>
                  <a:pt x="10035" y="3333"/>
                </a:cubicBezTo>
                <a:cubicBezTo>
                  <a:pt x="9572" y="3722"/>
                  <a:pt x="9121" y="4164"/>
                  <a:pt x="8659" y="4678"/>
                </a:cubicBezTo>
                <a:cubicBezTo>
                  <a:pt x="8532" y="4216"/>
                  <a:pt x="8406" y="3775"/>
                  <a:pt x="8269" y="3333"/>
                </a:cubicBezTo>
                <a:cubicBezTo>
                  <a:pt x="8269" y="3312"/>
                  <a:pt x="8248" y="3260"/>
                  <a:pt x="8238" y="3197"/>
                </a:cubicBezTo>
                <a:cubicBezTo>
                  <a:pt x="8143" y="2882"/>
                  <a:pt x="7965" y="2220"/>
                  <a:pt x="7713" y="1621"/>
                </a:cubicBezTo>
                <a:cubicBezTo>
                  <a:pt x="7555" y="1253"/>
                  <a:pt x="7408" y="959"/>
                  <a:pt x="7251" y="728"/>
                </a:cubicBezTo>
                <a:cubicBezTo>
                  <a:pt x="6977" y="339"/>
                  <a:pt x="6683" y="108"/>
                  <a:pt x="6347" y="34"/>
                </a:cubicBezTo>
                <a:cubicBezTo>
                  <a:pt x="6260" y="12"/>
                  <a:pt x="6173" y="1"/>
                  <a:pt x="608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31"/>
          <p:cNvSpPr/>
          <p:nvPr/>
        </p:nvSpPr>
        <p:spPr>
          <a:xfrm>
            <a:off x="534248" y="523721"/>
            <a:ext cx="524434" cy="511060"/>
          </a:xfrm>
          <a:custGeom>
            <a:avLst/>
            <a:gdLst/>
            <a:ahLst/>
            <a:cxnLst/>
            <a:rect l="l" t="t" r="r" b="b"/>
            <a:pathLst>
              <a:path w="14195" h="13833" extrusionOk="0">
                <a:moveTo>
                  <a:pt x="5407" y="1"/>
                </a:moveTo>
                <a:cubicBezTo>
                  <a:pt x="5391" y="1"/>
                  <a:pt x="5375" y="3"/>
                  <a:pt x="5359" y="8"/>
                </a:cubicBezTo>
                <a:cubicBezTo>
                  <a:pt x="4434" y="271"/>
                  <a:pt x="4970" y="2992"/>
                  <a:pt x="5096" y="3612"/>
                </a:cubicBezTo>
                <a:cubicBezTo>
                  <a:pt x="5317" y="4441"/>
                  <a:pt x="5579" y="5366"/>
                  <a:pt x="6020" y="6112"/>
                </a:cubicBezTo>
                <a:cubicBezTo>
                  <a:pt x="4918" y="6112"/>
                  <a:pt x="0" y="6512"/>
                  <a:pt x="179" y="8046"/>
                </a:cubicBezTo>
                <a:cubicBezTo>
                  <a:pt x="247" y="8565"/>
                  <a:pt x="752" y="8752"/>
                  <a:pt x="1439" y="8752"/>
                </a:cubicBezTo>
                <a:cubicBezTo>
                  <a:pt x="2963" y="8752"/>
                  <a:pt x="5383" y="7830"/>
                  <a:pt x="5926" y="7562"/>
                </a:cubicBezTo>
                <a:lnTo>
                  <a:pt x="5926" y="7562"/>
                </a:lnTo>
                <a:cubicBezTo>
                  <a:pt x="5180" y="8571"/>
                  <a:pt x="2501" y="12522"/>
                  <a:pt x="3688" y="13624"/>
                </a:cubicBezTo>
                <a:cubicBezTo>
                  <a:pt x="3856" y="13770"/>
                  <a:pt x="4023" y="13832"/>
                  <a:pt x="4186" y="13832"/>
                </a:cubicBezTo>
                <a:cubicBezTo>
                  <a:pt x="5003" y="13832"/>
                  <a:pt x="5730" y="12269"/>
                  <a:pt x="6062" y="11691"/>
                </a:cubicBezTo>
                <a:cubicBezTo>
                  <a:pt x="6588" y="10504"/>
                  <a:pt x="7082" y="9127"/>
                  <a:pt x="7302" y="7899"/>
                </a:cubicBezTo>
                <a:cubicBezTo>
                  <a:pt x="8007" y="8644"/>
                  <a:pt x="8626" y="8959"/>
                  <a:pt x="9446" y="9538"/>
                </a:cubicBezTo>
                <a:cubicBezTo>
                  <a:pt x="10449" y="10244"/>
                  <a:pt x="11833" y="10914"/>
                  <a:pt x="12833" y="10914"/>
                </a:cubicBezTo>
                <a:cubicBezTo>
                  <a:pt x="13142" y="10914"/>
                  <a:pt x="13414" y="10850"/>
                  <a:pt x="13627" y="10704"/>
                </a:cubicBezTo>
                <a:cubicBezTo>
                  <a:pt x="14195" y="10304"/>
                  <a:pt x="12293" y="8802"/>
                  <a:pt x="11547" y="8361"/>
                </a:cubicBezTo>
                <a:cubicBezTo>
                  <a:pt x="10580" y="7794"/>
                  <a:pt x="9625" y="7299"/>
                  <a:pt x="8605" y="6774"/>
                </a:cubicBezTo>
                <a:cubicBezTo>
                  <a:pt x="9835" y="5713"/>
                  <a:pt x="12387" y="4484"/>
                  <a:pt x="12693" y="2771"/>
                </a:cubicBezTo>
                <a:cubicBezTo>
                  <a:pt x="12808" y="2158"/>
                  <a:pt x="12577" y="1946"/>
                  <a:pt x="12213" y="1946"/>
                </a:cubicBezTo>
                <a:cubicBezTo>
                  <a:pt x="11616" y="1946"/>
                  <a:pt x="10661" y="2513"/>
                  <a:pt x="10276" y="2813"/>
                </a:cubicBezTo>
                <a:cubicBezTo>
                  <a:pt x="9267" y="3612"/>
                  <a:pt x="8301" y="4663"/>
                  <a:pt x="7512" y="5671"/>
                </a:cubicBezTo>
                <a:cubicBezTo>
                  <a:pt x="7338" y="4858"/>
                  <a:pt x="6156" y="1"/>
                  <a:pt x="540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ACC1D9-D8BC-4E7C-814C-8CB80B29CA9B}"/>
              </a:ext>
            </a:extLst>
          </p:cNvPr>
          <p:cNvSpPr txBox="1"/>
          <p:nvPr/>
        </p:nvSpPr>
        <p:spPr>
          <a:xfrm>
            <a:off x="5175504" y="197185"/>
            <a:ext cx="3248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التعــــــــــلم القبـــــــلي / التمـــــــــــــــــهيد 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309C7C6-5E30-4BEC-AE6A-D97687C054B0}"/>
              </a:ext>
            </a:extLst>
          </p:cNvPr>
          <p:cNvSpPr txBox="1"/>
          <p:nvPr/>
        </p:nvSpPr>
        <p:spPr>
          <a:xfrm>
            <a:off x="792178" y="940302"/>
            <a:ext cx="75166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اختر(صح ) إذا كانت العبارة صحيحة و (خطأ ) إذا كانت العبارة خاطئة في كل مما يلي :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2" name="Table 2">
            <a:extLst>
              <a:ext uri="{FF2B5EF4-FFF2-40B4-BE49-F238E27FC236}">
                <a16:creationId xmlns:a16="http://schemas.microsoft.com/office/drawing/2014/main" id="{6B5876BE-0CB9-4765-AC1B-64E4DB02E1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8384811"/>
              </p:ext>
            </p:extLst>
          </p:nvPr>
        </p:nvGraphicFramePr>
        <p:xfrm>
          <a:off x="2250562" y="1605396"/>
          <a:ext cx="5631864" cy="2578974"/>
        </p:xfrm>
        <a:graphic>
          <a:graphicData uri="http://schemas.openxmlformats.org/drawingml/2006/table">
            <a:tbl>
              <a:tblPr firstRow="1" bandRow="1"/>
              <a:tblGrid>
                <a:gridCol w="1120006">
                  <a:extLst>
                    <a:ext uri="{9D8B030D-6E8A-4147-A177-3AD203B41FA5}">
                      <a16:colId xmlns:a16="http://schemas.microsoft.com/office/drawing/2014/main" val="1009387950"/>
                    </a:ext>
                  </a:extLst>
                </a:gridCol>
                <a:gridCol w="1031373">
                  <a:extLst>
                    <a:ext uri="{9D8B030D-6E8A-4147-A177-3AD203B41FA5}">
                      <a16:colId xmlns:a16="http://schemas.microsoft.com/office/drawing/2014/main" val="277458037"/>
                    </a:ext>
                  </a:extLst>
                </a:gridCol>
                <a:gridCol w="3480485">
                  <a:extLst>
                    <a:ext uri="{9D8B030D-6E8A-4147-A177-3AD203B41FA5}">
                      <a16:colId xmlns:a16="http://schemas.microsoft.com/office/drawing/2014/main" val="2894011836"/>
                    </a:ext>
                  </a:extLst>
                </a:gridCol>
              </a:tblGrid>
              <a:tr h="429829">
                <a:tc>
                  <a:txBody>
                    <a:bodyPr/>
                    <a:lstStyle/>
                    <a:p>
                      <a:pPr algn="ctr"/>
                      <a:r>
                        <a:rPr lang="ar-OM" sz="16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خـــــــــــــطأ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FBD7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6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صــــــــــــــح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FBD7C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993005772"/>
                  </a:ext>
                </a:extLst>
              </a:tr>
              <a:tr h="429829"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OM" sz="18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الأســـــــــــــــــــــــــــــاس  فــــــــــــــــــــــــــــــــي 8</a:t>
                      </a:r>
                      <a:r>
                        <a:rPr lang="ar-OM" sz="1800" b="1" baseline="0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ar-OM" sz="1800" b="1" baseline="30000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 </a:t>
                      </a:r>
                      <a:r>
                        <a:rPr lang="ar-OM" sz="1800" b="1" baseline="0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هو 8</a:t>
                      </a:r>
                      <a:endParaRPr lang="en-US" sz="1800" b="1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208754"/>
                  </a:ext>
                </a:extLst>
              </a:tr>
              <a:tr h="429829">
                <a:tc>
                  <a:txBody>
                    <a:bodyPr/>
                    <a:lstStyle/>
                    <a:p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OM" sz="18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 </a:t>
                      </a:r>
                      <a:r>
                        <a:rPr lang="ar-OM" sz="1800" b="1" baseline="30000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r>
                        <a:rPr lang="ar-OM" sz="1800" b="1" baseline="0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= 4 × 3</a:t>
                      </a:r>
                      <a:endParaRPr lang="en-US" sz="1800" b="1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334231"/>
                  </a:ext>
                </a:extLst>
              </a:tr>
              <a:tr h="429829">
                <a:tc>
                  <a:txBody>
                    <a:bodyPr/>
                    <a:lstStyle/>
                    <a:p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OM" sz="18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 × 7× 7 × 7 = 7 </a:t>
                      </a:r>
                      <a:r>
                        <a:rPr lang="ar-OM" sz="1800" b="1" baseline="30000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US" sz="1800" b="1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409834"/>
                  </a:ext>
                </a:extLst>
              </a:tr>
              <a:tr h="429829">
                <a:tc>
                  <a:txBody>
                    <a:bodyPr/>
                    <a:lstStyle/>
                    <a:p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OM" sz="18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r>
                        <a:rPr lang="ar-OM" sz="1800" b="1" baseline="30000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1</a:t>
                      </a:r>
                      <a:r>
                        <a:rPr lang="ar-OM" sz="1800" b="1" baseline="0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= 5</a:t>
                      </a:r>
                      <a:endParaRPr lang="en-US" sz="1800" b="1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396488"/>
                  </a:ext>
                </a:extLst>
              </a:tr>
              <a:tr h="429829">
                <a:tc>
                  <a:txBody>
                    <a:bodyPr/>
                    <a:lstStyle/>
                    <a:p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OM" sz="18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9+9 + 9 +9 + 9 +9 = 9</a:t>
                      </a:r>
                      <a:r>
                        <a:rPr lang="ar-OM" sz="1800" b="1" baseline="30000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6</a:t>
                      </a:r>
                      <a:endParaRPr lang="en-US" sz="1800" b="1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790424"/>
                  </a:ext>
                </a:extLst>
              </a:tr>
            </a:tbl>
          </a:graphicData>
        </a:graphic>
      </p:graphicFrame>
      <p:grpSp>
        <p:nvGrpSpPr>
          <p:cNvPr id="51" name="Google Shape;3055;p65">
            <a:extLst>
              <a:ext uri="{FF2B5EF4-FFF2-40B4-BE49-F238E27FC236}">
                <a16:creationId xmlns:a16="http://schemas.microsoft.com/office/drawing/2014/main" id="{DDBF824B-BDFF-4666-B4B3-6FA845487027}"/>
              </a:ext>
            </a:extLst>
          </p:cNvPr>
          <p:cNvGrpSpPr/>
          <p:nvPr/>
        </p:nvGrpSpPr>
        <p:grpSpPr>
          <a:xfrm>
            <a:off x="8308844" y="3468724"/>
            <a:ext cx="945263" cy="1626737"/>
            <a:chOff x="4151950" y="1807025"/>
            <a:chExt cx="598400" cy="1168125"/>
          </a:xfrm>
        </p:grpSpPr>
        <p:sp>
          <p:nvSpPr>
            <p:cNvPr id="52" name="Google Shape;3056;p65">
              <a:extLst>
                <a:ext uri="{FF2B5EF4-FFF2-40B4-BE49-F238E27FC236}">
                  <a16:creationId xmlns:a16="http://schemas.microsoft.com/office/drawing/2014/main" id="{F5311E3A-24FA-4121-BBA8-1FF02F7A1336}"/>
                </a:ext>
              </a:extLst>
            </p:cNvPr>
            <p:cNvSpPr/>
            <p:nvPr/>
          </p:nvSpPr>
          <p:spPr>
            <a:xfrm>
              <a:off x="4171400" y="1825950"/>
              <a:ext cx="572650" cy="1130350"/>
            </a:xfrm>
            <a:custGeom>
              <a:avLst/>
              <a:gdLst/>
              <a:ahLst/>
              <a:cxnLst/>
              <a:rect l="l" t="t" r="r" b="b"/>
              <a:pathLst>
                <a:path w="22906" h="45214" extrusionOk="0">
                  <a:moveTo>
                    <a:pt x="11148" y="24629"/>
                  </a:moveTo>
                  <a:lnTo>
                    <a:pt x="11558" y="24723"/>
                  </a:lnTo>
                  <a:cubicBezTo>
                    <a:pt x="11568" y="25143"/>
                    <a:pt x="11568" y="25553"/>
                    <a:pt x="11631" y="25962"/>
                  </a:cubicBezTo>
                  <a:cubicBezTo>
                    <a:pt x="11673" y="26247"/>
                    <a:pt x="11705" y="26583"/>
                    <a:pt x="12009" y="26698"/>
                  </a:cubicBezTo>
                  <a:cubicBezTo>
                    <a:pt x="12091" y="26727"/>
                    <a:pt x="12183" y="26734"/>
                    <a:pt x="12276" y="26734"/>
                  </a:cubicBezTo>
                  <a:cubicBezTo>
                    <a:pt x="12349" y="26734"/>
                    <a:pt x="12423" y="26730"/>
                    <a:pt x="12493" y="26730"/>
                  </a:cubicBezTo>
                  <a:lnTo>
                    <a:pt x="12777" y="26730"/>
                  </a:lnTo>
                  <a:lnTo>
                    <a:pt x="12777" y="29209"/>
                  </a:lnTo>
                  <a:cubicBezTo>
                    <a:pt x="11894" y="28159"/>
                    <a:pt x="10959" y="27139"/>
                    <a:pt x="10244" y="25962"/>
                  </a:cubicBezTo>
                  <a:cubicBezTo>
                    <a:pt x="10255" y="25962"/>
                    <a:pt x="10265" y="25962"/>
                    <a:pt x="10286" y="25973"/>
                  </a:cubicBezTo>
                  <a:cubicBezTo>
                    <a:pt x="10396" y="25984"/>
                    <a:pt x="10526" y="26015"/>
                    <a:pt x="10649" y="26015"/>
                  </a:cubicBezTo>
                  <a:cubicBezTo>
                    <a:pt x="10762" y="26015"/>
                    <a:pt x="10868" y="25990"/>
                    <a:pt x="10948" y="25899"/>
                  </a:cubicBezTo>
                  <a:cubicBezTo>
                    <a:pt x="11159" y="25637"/>
                    <a:pt x="11117" y="24986"/>
                    <a:pt x="11138" y="24671"/>
                  </a:cubicBezTo>
                  <a:cubicBezTo>
                    <a:pt x="11138" y="24660"/>
                    <a:pt x="11148" y="24639"/>
                    <a:pt x="11148" y="24629"/>
                  </a:cubicBezTo>
                  <a:close/>
                  <a:moveTo>
                    <a:pt x="13155" y="30270"/>
                  </a:moveTo>
                  <a:cubicBezTo>
                    <a:pt x="13669" y="30933"/>
                    <a:pt x="14111" y="31657"/>
                    <a:pt x="14573" y="32351"/>
                  </a:cubicBezTo>
                  <a:cubicBezTo>
                    <a:pt x="15077" y="33107"/>
                    <a:pt x="15687" y="33801"/>
                    <a:pt x="16107" y="34610"/>
                  </a:cubicBezTo>
                  <a:cubicBezTo>
                    <a:pt x="15789" y="34657"/>
                    <a:pt x="15468" y="34669"/>
                    <a:pt x="15147" y="34669"/>
                  </a:cubicBezTo>
                  <a:cubicBezTo>
                    <a:pt x="14804" y="34669"/>
                    <a:pt x="14461" y="34655"/>
                    <a:pt x="14121" y="34655"/>
                  </a:cubicBezTo>
                  <a:cubicBezTo>
                    <a:pt x="13998" y="34655"/>
                    <a:pt x="13876" y="34657"/>
                    <a:pt x="13753" y="34662"/>
                  </a:cubicBezTo>
                  <a:lnTo>
                    <a:pt x="13155" y="34694"/>
                  </a:lnTo>
                  <a:lnTo>
                    <a:pt x="13155" y="30270"/>
                  </a:lnTo>
                  <a:close/>
                  <a:moveTo>
                    <a:pt x="5867" y="0"/>
                  </a:moveTo>
                  <a:cubicBezTo>
                    <a:pt x="5446" y="0"/>
                    <a:pt x="5035" y="57"/>
                    <a:pt x="4665" y="169"/>
                  </a:cubicBezTo>
                  <a:cubicBezTo>
                    <a:pt x="4371" y="253"/>
                    <a:pt x="3531" y="599"/>
                    <a:pt x="3321" y="1040"/>
                  </a:cubicBezTo>
                  <a:cubicBezTo>
                    <a:pt x="2144" y="1566"/>
                    <a:pt x="673" y="2354"/>
                    <a:pt x="284" y="3667"/>
                  </a:cubicBezTo>
                  <a:cubicBezTo>
                    <a:pt x="95" y="4214"/>
                    <a:pt x="0" y="4939"/>
                    <a:pt x="410" y="5411"/>
                  </a:cubicBezTo>
                  <a:cubicBezTo>
                    <a:pt x="466" y="5475"/>
                    <a:pt x="542" y="5503"/>
                    <a:pt x="622" y="5503"/>
                  </a:cubicBezTo>
                  <a:cubicBezTo>
                    <a:pt x="768" y="5503"/>
                    <a:pt x="928" y="5411"/>
                    <a:pt x="1009" y="5275"/>
                  </a:cubicBezTo>
                  <a:cubicBezTo>
                    <a:pt x="1135" y="5065"/>
                    <a:pt x="1208" y="4886"/>
                    <a:pt x="1324" y="4676"/>
                  </a:cubicBezTo>
                  <a:cubicBezTo>
                    <a:pt x="1471" y="4361"/>
                    <a:pt x="1724" y="4098"/>
                    <a:pt x="2007" y="3909"/>
                  </a:cubicBezTo>
                  <a:cubicBezTo>
                    <a:pt x="2123" y="3835"/>
                    <a:pt x="2259" y="3772"/>
                    <a:pt x="2396" y="3709"/>
                  </a:cubicBezTo>
                  <a:cubicBezTo>
                    <a:pt x="2942" y="3489"/>
                    <a:pt x="3541" y="3363"/>
                    <a:pt x="4119" y="3226"/>
                  </a:cubicBezTo>
                  <a:lnTo>
                    <a:pt x="4150" y="3226"/>
                  </a:lnTo>
                  <a:cubicBezTo>
                    <a:pt x="5170" y="3268"/>
                    <a:pt x="6525" y="3195"/>
                    <a:pt x="6494" y="4561"/>
                  </a:cubicBezTo>
                  <a:cubicBezTo>
                    <a:pt x="6473" y="5275"/>
                    <a:pt x="6199" y="6011"/>
                    <a:pt x="6020" y="6693"/>
                  </a:cubicBezTo>
                  <a:cubicBezTo>
                    <a:pt x="5810" y="7471"/>
                    <a:pt x="5600" y="8248"/>
                    <a:pt x="5401" y="9026"/>
                  </a:cubicBezTo>
                  <a:cubicBezTo>
                    <a:pt x="4633" y="12136"/>
                    <a:pt x="4339" y="15561"/>
                    <a:pt x="5306" y="18661"/>
                  </a:cubicBezTo>
                  <a:cubicBezTo>
                    <a:pt x="5905" y="20573"/>
                    <a:pt x="6945" y="22317"/>
                    <a:pt x="8553" y="23452"/>
                  </a:cubicBezTo>
                  <a:cubicBezTo>
                    <a:pt x="8490" y="23987"/>
                    <a:pt x="8395" y="24534"/>
                    <a:pt x="8416" y="25070"/>
                  </a:cubicBezTo>
                  <a:cubicBezTo>
                    <a:pt x="8427" y="25332"/>
                    <a:pt x="8458" y="25584"/>
                    <a:pt x="8721" y="25710"/>
                  </a:cubicBezTo>
                  <a:cubicBezTo>
                    <a:pt x="9015" y="25847"/>
                    <a:pt x="9404" y="25889"/>
                    <a:pt x="9772" y="25920"/>
                  </a:cubicBezTo>
                  <a:cubicBezTo>
                    <a:pt x="10580" y="27349"/>
                    <a:pt x="11715" y="28579"/>
                    <a:pt x="12777" y="29808"/>
                  </a:cubicBezTo>
                  <a:lnTo>
                    <a:pt x="12777" y="34715"/>
                  </a:lnTo>
                  <a:cubicBezTo>
                    <a:pt x="12072" y="34767"/>
                    <a:pt x="11369" y="34820"/>
                    <a:pt x="10664" y="34862"/>
                  </a:cubicBezTo>
                  <a:cubicBezTo>
                    <a:pt x="8914" y="34960"/>
                    <a:pt x="7209" y="35331"/>
                    <a:pt x="5464" y="35331"/>
                  </a:cubicBezTo>
                  <a:cubicBezTo>
                    <a:pt x="5335" y="35331"/>
                    <a:pt x="5205" y="35329"/>
                    <a:pt x="5075" y="35324"/>
                  </a:cubicBezTo>
                  <a:cubicBezTo>
                    <a:pt x="5048" y="35304"/>
                    <a:pt x="5018" y="35297"/>
                    <a:pt x="4988" y="35297"/>
                  </a:cubicBezTo>
                  <a:cubicBezTo>
                    <a:pt x="4971" y="35297"/>
                    <a:pt x="4954" y="35299"/>
                    <a:pt x="4939" y="35303"/>
                  </a:cubicBezTo>
                  <a:cubicBezTo>
                    <a:pt x="4612" y="35429"/>
                    <a:pt x="4371" y="35650"/>
                    <a:pt x="4087" y="35839"/>
                  </a:cubicBezTo>
                  <a:cubicBezTo>
                    <a:pt x="3699" y="36102"/>
                    <a:pt x="3289" y="36354"/>
                    <a:pt x="2879" y="36574"/>
                  </a:cubicBezTo>
                  <a:cubicBezTo>
                    <a:pt x="2691" y="36682"/>
                    <a:pt x="2801" y="36935"/>
                    <a:pt x="2974" y="36935"/>
                  </a:cubicBezTo>
                  <a:cubicBezTo>
                    <a:pt x="3004" y="36935"/>
                    <a:pt x="3036" y="36928"/>
                    <a:pt x="3068" y="36911"/>
                  </a:cubicBezTo>
                  <a:cubicBezTo>
                    <a:pt x="3405" y="36732"/>
                    <a:pt x="3720" y="36522"/>
                    <a:pt x="4035" y="36312"/>
                  </a:cubicBezTo>
                  <a:cubicBezTo>
                    <a:pt x="4182" y="36228"/>
                    <a:pt x="4318" y="36123"/>
                    <a:pt x="4455" y="36018"/>
                  </a:cubicBezTo>
                  <a:lnTo>
                    <a:pt x="4455" y="36018"/>
                  </a:lnTo>
                  <a:cubicBezTo>
                    <a:pt x="4224" y="36385"/>
                    <a:pt x="3961" y="36732"/>
                    <a:pt x="3688" y="37069"/>
                  </a:cubicBezTo>
                  <a:cubicBezTo>
                    <a:pt x="3577" y="37212"/>
                    <a:pt x="3700" y="37396"/>
                    <a:pt x="3835" y="37396"/>
                  </a:cubicBezTo>
                  <a:cubicBezTo>
                    <a:pt x="3878" y="37396"/>
                    <a:pt x="3923" y="37377"/>
                    <a:pt x="3961" y="37331"/>
                  </a:cubicBezTo>
                  <a:cubicBezTo>
                    <a:pt x="4234" y="36995"/>
                    <a:pt x="4497" y="36658"/>
                    <a:pt x="4728" y="36291"/>
                  </a:cubicBezTo>
                  <a:lnTo>
                    <a:pt x="4728" y="36291"/>
                  </a:lnTo>
                  <a:cubicBezTo>
                    <a:pt x="4665" y="36700"/>
                    <a:pt x="4570" y="37111"/>
                    <a:pt x="4570" y="37520"/>
                  </a:cubicBezTo>
                  <a:cubicBezTo>
                    <a:pt x="4570" y="37646"/>
                    <a:pt x="4665" y="37709"/>
                    <a:pt x="4760" y="37709"/>
                  </a:cubicBezTo>
                  <a:cubicBezTo>
                    <a:pt x="4854" y="37709"/>
                    <a:pt x="4949" y="37646"/>
                    <a:pt x="4949" y="37520"/>
                  </a:cubicBezTo>
                  <a:cubicBezTo>
                    <a:pt x="4949" y="36911"/>
                    <a:pt x="5159" y="36312"/>
                    <a:pt x="5180" y="35703"/>
                  </a:cubicBezTo>
                  <a:cubicBezTo>
                    <a:pt x="5292" y="35706"/>
                    <a:pt x="5404" y="35707"/>
                    <a:pt x="5516" y="35707"/>
                  </a:cubicBezTo>
                  <a:cubicBezTo>
                    <a:pt x="7332" y="35707"/>
                    <a:pt x="9116" y="35328"/>
                    <a:pt x="10938" y="35229"/>
                  </a:cubicBezTo>
                  <a:cubicBezTo>
                    <a:pt x="11547" y="35198"/>
                    <a:pt x="12167" y="35145"/>
                    <a:pt x="12777" y="35103"/>
                  </a:cubicBezTo>
                  <a:lnTo>
                    <a:pt x="12777" y="42826"/>
                  </a:lnTo>
                  <a:cubicBezTo>
                    <a:pt x="12093" y="43110"/>
                    <a:pt x="11421" y="43404"/>
                    <a:pt x="10738" y="43688"/>
                  </a:cubicBezTo>
                  <a:cubicBezTo>
                    <a:pt x="10545" y="43780"/>
                    <a:pt x="10666" y="44041"/>
                    <a:pt x="10847" y="44041"/>
                  </a:cubicBezTo>
                  <a:cubicBezTo>
                    <a:pt x="10873" y="44041"/>
                    <a:pt x="10900" y="44036"/>
                    <a:pt x="10927" y="44024"/>
                  </a:cubicBezTo>
                  <a:cubicBezTo>
                    <a:pt x="11432" y="43803"/>
                    <a:pt x="11936" y="43593"/>
                    <a:pt x="12429" y="43383"/>
                  </a:cubicBezTo>
                  <a:lnTo>
                    <a:pt x="12429" y="43383"/>
                  </a:lnTo>
                  <a:cubicBezTo>
                    <a:pt x="12398" y="43436"/>
                    <a:pt x="12356" y="43499"/>
                    <a:pt x="12314" y="43562"/>
                  </a:cubicBezTo>
                  <a:cubicBezTo>
                    <a:pt x="12156" y="43782"/>
                    <a:pt x="11967" y="43971"/>
                    <a:pt x="11841" y="44213"/>
                  </a:cubicBezTo>
                  <a:cubicBezTo>
                    <a:pt x="11762" y="44364"/>
                    <a:pt x="11890" y="44500"/>
                    <a:pt x="12016" y="44500"/>
                  </a:cubicBezTo>
                  <a:cubicBezTo>
                    <a:pt x="12073" y="44500"/>
                    <a:pt x="12131" y="44472"/>
                    <a:pt x="12167" y="44402"/>
                  </a:cubicBezTo>
                  <a:cubicBezTo>
                    <a:pt x="12282" y="44181"/>
                    <a:pt x="12451" y="44013"/>
                    <a:pt x="12598" y="43814"/>
                  </a:cubicBezTo>
                  <a:cubicBezTo>
                    <a:pt x="12651" y="43740"/>
                    <a:pt x="12703" y="43656"/>
                    <a:pt x="12756" y="43572"/>
                  </a:cubicBezTo>
                  <a:lnTo>
                    <a:pt x="12756" y="43572"/>
                  </a:lnTo>
                  <a:cubicBezTo>
                    <a:pt x="12756" y="44066"/>
                    <a:pt x="12787" y="44549"/>
                    <a:pt x="12735" y="45033"/>
                  </a:cubicBezTo>
                  <a:cubicBezTo>
                    <a:pt x="12719" y="45153"/>
                    <a:pt x="12805" y="45214"/>
                    <a:pt x="12900" y="45214"/>
                  </a:cubicBezTo>
                  <a:cubicBezTo>
                    <a:pt x="12994" y="45214"/>
                    <a:pt x="13097" y="45153"/>
                    <a:pt x="13113" y="45033"/>
                  </a:cubicBezTo>
                  <a:cubicBezTo>
                    <a:pt x="13186" y="44339"/>
                    <a:pt x="13092" y="43635"/>
                    <a:pt x="13155" y="42952"/>
                  </a:cubicBezTo>
                  <a:cubicBezTo>
                    <a:pt x="13165" y="42941"/>
                    <a:pt x="13155" y="42931"/>
                    <a:pt x="13155" y="42931"/>
                  </a:cubicBezTo>
                  <a:lnTo>
                    <a:pt x="13155" y="42910"/>
                  </a:lnTo>
                  <a:lnTo>
                    <a:pt x="13155" y="35072"/>
                  </a:lnTo>
                  <a:cubicBezTo>
                    <a:pt x="13428" y="35061"/>
                    <a:pt x="13701" y="35040"/>
                    <a:pt x="13974" y="35030"/>
                  </a:cubicBezTo>
                  <a:cubicBezTo>
                    <a:pt x="14087" y="35026"/>
                    <a:pt x="14199" y="35024"/>
                    <a:pt x="14311" y="35024"/>
                  </a:cubicBezTo>
                  <a:cubicBezTo>
                    <a:pt x="14639" y="35024"/>
                    <a:pt x="14966" y="35038"/>
                    <a:pt x="15291" y="35038"/>
                  </a:cubicBezTo>
                  <a:cubicBezTo>
                    <a:pt x="15674" y="35038"/>
                    <a:pt x="16055" y="35019"/>
                    <a:pt x="16433" y="34935"/>
                  </a:cubicBezTo>
                  <a:cubicBezTo>
                    <a:pt x="16569" y="34904"/>
                    <a:pt x="16601" y="34757"/>
                    <a:pt x="16548" y="34652"/>
                  </a:cubicBezTo>
                  <a:cubicBezTo>
                    <a:pt x="16181" y="33811"/>
                    <a:pt x="15561" y="33128"/>
                    <a:pt x="15035" y="32372"/>
                  </a:cubicBezTo>
                  <a:cubicBezTo>
                    <a:pt x="14500" y="31584"/>
                    <a:pt x="14006" y="30754"/>
                    <a:pt x="13417" y="29997"/>
                  </a:cubicBezTo>
                  <a:cubicBezTo>
                    <a:pt x="13333" y="29882"/>
                    <a:pt x="13249" y="29777"/>
                    <a:pt x="13155" y="29672"/>
                  </a:cubicBezTo>
                  <a:lnTo>
                    <a:pt x="13155" y="26730"/>
                  </a:lnTo>
                  <a:lnTo>
                    <a:pt x="13491" y="26730"/>
                  </a:lnTo>
                  <a:cubicBezTo>
                    <a:pt x="13575" y="26730"/>
                    <a:pt x="13680" y="26738"/>
                    <a:pt x="13787" y="26738"/>
                  </a:cubicBezTo>
                  <a:cubicBezTo>
                    <a:pt x="13974" y="26738"/>
                    <a:pt x="14168" y="26713"/>
                    <a:pt x="14269" y="26572"/>
                  </a:cubicBezTo>
                  <a:cubicBezTo>
                    <a:pt x="14468" y="26289"/>
                    <a:pt x="14311" y="25616"/>
                    <a:pt x="14290" y="25290"/>
                  </a:cubicBezTo>
                  <a:cubicBezTo>
                    <a:pt x="14279" y="25196"/>
                    <a:pt x="14269" y="25070"/>
                    <a:pt x="14258" y="24933"/>
                  </a:cubicBezTo>
                  <a:cubicBezTo>
                    <a:pt x="15256" y="24870"/>
                    <a:pt x="16223" y="24660"/>
                    <a:pt x="17084" y="24281"/>
                  </a:cubicBezTo>
                  <a:cubicBezTo>
                    <a:pt x="18282" y="23756"/>
                    <a:pt x="19595" y="22852"/>
                    <a:pt x="20394" y="21792"/>
                  </a:cubicBezTo>
                  <a:cubicBezTo>
                    <a:pt x="21192" y="20730"/>
                    <a:pt x="20194" y="20289"/>
                    <a:pt x="19459" y="19606"/>
                  </a:cubicBezTo>
                  <a:lnTo>
                    <a:pt x="19459" y="19606"/>
                  </a:lnTo>
                  <a:cubicBezTo>
                    <a:pt x="20051" y="19723"/>
                    <a:pt x="20839" y="20076"/>
                    <a:pt x="21476" y="20076"/>
                  </a:cubicBezTo>
                  <a:cubicBezTo>
                    <a:pt x="21699" y="20076"/>
                    <a:pt x="21903" y="20033"/>
                    <a:pt x="22075" y="19922"/>
                  </a:cubicBezTo>
                  <a:cubicBezTo>
                    <a:pt x="22905" y="19375"/>
                    <a:pt x="21780" y="18419"/>
                    <a:pt x="21371" y="18072"/>
                  </a:cubicBezTo>
                  <a:cubicBezTo>
                    <a:pt x="18955" y="16034"/>
                    <a:pt x="16086" y="14090"/>
                    <a:pt x="12819" y="13891"/>
                  </a:cubicBezTo>
                  <a:cubicBezTo>
                    <a:pt x="12655" y="13880"/>
                    <a:pt x="12489" y="13875"/>
                    <a:pt x="12323" y="13875"/>
                  </a:cubicBezTo>
                  <a:cubicBezTo>
                    <a:pt x="11291" y="13875"/>
                    <a:pt x="10214" y="14066"/>
                    <a:pt x="9246" y="14374"/>
                  </a:cubicBezTo>
                  <a:cubicBezTo>
                    <a:pt x="8584" y="14584"/>
                    <a:pt x="7944" y="14857"/>
                    <a:pt x="7302" y="15120"/>
                  </a:cubicBezTo>
                  <a:cubicBezTo>
                    <a:pt x="7109" y="15197"/>
                    <a:pt x="6872" y="15354"/>
                    <a:pt x="6655" y="15354"/>
                  </a:cubicBezTo>
                  <a:cubicBezTo>
                    <a:pt x="6636" y="15354"/>
                    <a:pt x="6617" y="15353"/>
                    <a:pt x="6599" y="15351"/>
                  </a:cubicBezTo>
                  <a:cubicBezTo>
                    <a:pt x="6273" y="15299"/>
                    <a:pt x="6452" y="15393"/>
                    <a:pt x="6399" y="15088"/>
                  </a:cubicBezTo>
                  <a:cubicBezTo>
                    <a:pt x="6326" y="14636"/>
                    <a:pt x="6473" y="14048"/>
                    <a:pt x="6515" y="13596"/>
                  </a:cubicBezTo>
                  <a:cubicBezTo>
                    <a:pt x="6714" y="11337"/>
                    <a:pt x="6998" y="9037"/>
                    <a:pt x="7796" y="6903"/>
                  </a:cubicBezTo>
                  <a:cubicBezTo>
                    <a:pt x="8332" y="5474"/>
                    <a:pt x="8931" y="4150"/>
                    <a:pt x="9183" y="2627"/>
                  </a:cubicBezTo>
                  <a:lnTo>
                    <a:pt x="9183" y="2606"/>
                  </a:lnTo>
                  <a:cubicBezTo>
                    <a:pt x="9191" y="826"/>
                    <a:pt x="7466" y="0"/>
                    <a:pt x="58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3057;p65">
              <a:extLst>
                <a:ext uri="{FF2B5EF4-FFF2-40B4-BE49-F238E27FC236}">
                  <a16:creationId xmlns:a16="http://schemas.microsoft.com/office/drawing/2014/main" id="{77D7AE43-614A-47E5-B214-A9313E61AB3B}"/>
                </a:ext>
              </a:extLst>
            </p:cNvPr>
            <p:cNvSpPr/>
            <p:nvPr/>
          </p:nvSpPr>
          <p:spPr>
            <a:xfrm>
              <a:off x="4151950" y="1807025"/>
              <a:ext cx="598400" cy="1168125"/>
            </a:xfrm>
            <a:custGeom>
              <a:avLst/>
              <a:gdLst/>
              <a:ahLst/>
              <a:cxnLst/>
              <a:rect l="l" t="t" r="r" b="b"/>
              <a:pathLst>
                <a:path w="23936" h="46725" extrusionOk="0">
                  <a:moveTo>
                    <a:pt x="6661" y="1510"/>
                  </a:moveTo>
                  <a:cubicBezTo>
                    <a:pt x="6832" y="1510"/>
                    <a:pt x="7005" y="1521"/>
                    <a:pt x="7177" y="1545"/>
                  </a:cubicBezTo>
                  <a:cubicBezTo>
                    <a:pt x="7713" y="1619"/>
                    <a:pt x="8206" y="1808"/>
                    <a:pt x="8553" y="2071"/>
                  </a:cubicBezTo>
                  <a:cubicBezTo>
                    <a:pt x="8984" y="2386"/>
                    <a:pt x="9194" y="2796"/>
                    <a:pt x="9205" y="3300"/>
                  </a:cubicBezTo>
                  <a:cubicBezTo>
                    <a:pt x="9016" y="4435"/>
                    <a:pt x="8616" y="5465"/>
                    <a:pt x="8185" y="6557"/>
                  </a:cubicBezTo>
                  <a:cubicBezTo>
                    <a:pt x="8080" y="6831"/>
                    <a:pt x="7975" y="7114"/>
                    <a:pt x="7870" y="7398"/>
                  </a:cubicBezTo>
                  <a:cubicBezTo>
                    <a:pt x="7009" y="9699"/>
                    <a:pt x="6735" y="12157"/>
                    <a:pt x="6546" y="14290"/>
                  </a:cubicBezTo>
                  <a:cubicBezTo>
                    <a:pt x="6536" y="14406"/>
                    <a:pt x="6515" y="14543"/>
                    <a:pt x="6494" y="14690"/>
                  </a:cubicBezTo>
                  <a:cubicBezTo>
                    <a:pt x="6431" y="15078"/>
                    <a:pt x="6368" y="15519"/>
                    <a:pt x="6431" y="15950"/>
                  </a:cubicBezTo>
                  <a:cubicBezTo>
                    <a:pt x="6389" y="16224"/>
                    <a:pt x="6494" y="16423"/>
                    <a:pt x="6567" y="16518"/>
                  </a:cubicBezTo>
                  <a:cubicBezTo>
                    <a:pt x="6683" y="16675"/>
                    <a:pt x="6861" y="16791"/>
                    <a:pt x="7051" y="16822"/>
                  </a:cubicBezTo>
                  <a:cubicBezTo>
                    <a:pt x="7093" y="16833"/>
                    <a:pt x="7135" y="16833"/>
                    <a:pt x="7156" y="16843"/>
                  </a:cubicBezTo>
                  <a:cubicBezTo>
                    <a:pt x="7188" y="16843"/>
                    <a:pt x="7209" y="16843"/>
                    <a:pt x="7261" y="16854"/>
                  </a:cubicBezTo>
                  <a:cubicBezTo>
                    <a:pt x="7322" y="16864"/>
                    <a:pt x="7382" y="16868"/>
                    <a:pt x="7441" y="16868"/>
                  </a:cubicBezTo>
                  <a:cubicBezTo>
                    <a:pt x="7772" y="16868"/>
                    <a:pt x="8052" y="16732"/>
                    <a:pt x="8248" y="16633"/>
                  </a:cubicBezTo>
                  <a:cubicBezTo>
                    <a:pt x="8290" y="16612"/>
                    <a:pt x="8332" y="16591"/>
                    <a:pt x="8364" y="16581"/>
                  </a:cubicBezTo>
                  <a:cubicBezTo>
                    <a:pt x="8490" y="16528"/>
                    <a:pt x="8606" y="16476"/>
                    <a:pt x="8722" y="16423"/>
                  </a:cubicBezTo>
                  <a:cubicBezTo>
                    <a:pt x="9247" y="16213"/>
                    <a:pt x="9740" y="16014"/>
                    <a:pt x="10256" y="15845"/>
                  </a:cubicBezTo>
                  <a:cubicBezTo>
                    <a:pt x="11215" y="15546"/>
                    <a:pt x="12213" y="15380"/>
                    <a:pt x="13123" y="15380"/>
                  </a:cubicBezTo>
                  <a:cubicBezTo>
                    <a:pt x="13269" y="15380"/>
                    <a:pt x="13413" y="15384"/>
                    <a:pt x="13555" y="15393"/>
                  </a:cubicBezTo>
                  <a:cubicBezTo>
                    <a:pt x="14942" y="15488"/>
                    <a:pt x="16349" y="15919"/>
                    <a:pt x="17841" y="16717"/>
                  </a:cubicBezTo>
                  <a:cubicBezTo>
                    <a:pt x="19028" y="17358"/>
                    <a:pt x="20247" y="18209"/>
                    <a:pt x="21666" y="19407"/>
                  </a:cubicBezTo>
                  <a:cubicBezTo>
                    <a:pt x="21771" y="19502"/>
                    <a:pt x="21981" y="19670"/>
                    <a:pt x="22149" y="19859"/>
                  </a:cubicBezTo>
                  <a:cubicBezTo>
                    <a:pt x="22233" y="19953"/>
                    <a:pt x="22285" y="20016"/>
                    <a:pt x="22327" y="20079"/>
                  </a:cubicBezTo>
                  <a:cubicBezTo>
                    <a:pt x="22264" y="20079"/>
                    <a:pt x="22180" y="20079"/>
                    <a:pt x="22075" y="20069"/>
                  </a:cubicBezTo>
                  <a:cubicBezTo>
                    <a:pt x="21802" y="20027"/>
                    <a:pt x="21477" y="19932"/>
                    <a:pt x="21172" y="19838"/>
                  </a:cubicBezTo>
                  <a:cubicBezTo>
                    <a:pt x="20909" y="19754"/>
                    <a:pt x="20636" y="19670"/>
                    <a:pt x="20384" y="19617"/>
                  </a:cubicBezTo>
                  <a:cubicBezTo>
                    <a:pt x="20338" y="19608"/>
                    <a:pt x="20292" y="19604"/>
                    <a:pt x="20246" y="19604"/>
                  </a:cubicBezTo>
                  <a:cubicBezTo>
                    <a:pt x="19967" y="19604"/>
                    <a:pt x="19700" y="19763"/>
                    <a:pt x="19564" y="20016"/>
                  </a:cubicBezTo>
                  <a:cubicBezTo>
                    <a:pt x="19417" y="20321"/>
                    <a:pt x="19480" y="20689"/>
                    <a:pt x="19722" y="20910"/>
                  </a:cubicBezTo>
                  <a:cubicBezTo>
                    <a:pt x="19880" y="21057"/>
                    <a:pt x="20027" y="21172"/>
                    <a:pt x="20174" y="21298"/>
                  </a:cubicBezTo>
                  <a:cubicBezTo>
                    <a:pt x="20342" y="21435"/>
                    <a:pt x="20499" y="21561"/>
                    <a:pt x="20604" y="21676"/>
                  </a:cubicBezTo>
                  <a:cubicBezTo>
                    <a:pt x="20688" y="21771"/>
                    <a:pt x="20709" y="21823"/>
                    <a:pt x="20709" y="21823"/>
                  </a:cubicBezTo>
                  <a:cubicBezTo>
                    <a:pt x="20709" y="21834"/>
                    <a:pt x="20699" y="21918"/>
                    <a:pt x="20573" y="22097"/>
                  </a:cubicBezTo>
                  <a:cubicBezTo>
                    <a:pt x="19922" y="22948"/>
                    <a:pt x="18766" y="23810"/>
                    <a:pt x="17557" y="24345"/>
                  </a:cubicBezTo>
                  <a:cubicBezTo>
                    <a:pt x="16812" y="24681"/>
                    <a:pt x="15918" y="24881"/>
                    <a:pt x="14994" y="24933"/>
                  </a:cubicBezTo>
                  <a:cubicBezTo>
                    <a:pt x="14794" y="24944"/>
                    <a:pt x="14594" y="25038"/>
                    <a:pt x="14468" y="25196"/>
                  </a:cubicBezTo>
                  <a:cubicBezTo>
                    <a:pt x="14332" y="25354"/>
                    <a:pt x="14269" y="25554"/>
                    <a:pt x="14290" y="25753"/>
                  </a:cubicBezTo>
                  <a:cubicBezTo>
                    <a:pt x="14290" y="25827"/>
                    <a:pt x="14300" y="25900"/>
                    <a:pt x="14300" y="25974"/>
                  </a:cubicBezTo>
                  <a:cubicBezTo>
                    <a:pt x="14311" y="26016"/>
                    <a:pt x="14311" y="26068"/>
                    <a:pt x="14311" y="26110"/>
                  </a:cubicBezTo>
                  <a:cubicBezTo>
                    <a:pt x="14321" y="26205"/>
                    <a:pt x="14332" y="26299"/>
                    <a:pt x="14342" y="26404"/>
                  </a:cubicBezTo>
                  <a:cubicBezTo>
                    <a:pt x="14363" y="26488"/>
                    <a:pt x="14374" y="26614"/>
                    <a:pt x="14384" y="26741"/>
                  </a:cubicBezTo>
                  <a:cubicBezTo>
                    <a:pt x="14342" y="26730"/>
                    <a:pt x="14300" y="26730"/>
                    <a:pt x="14258" y="26730"/>
                  </a:cubicBezTo>
                  <a:cubicBezTo>
                    <a:pt x="14216" y="26735"/>
                    <a:pt x="14169" y="26738"/>
                    <a:pt x="14116" y="26738"/>
                  </a:cubicBezTo>
                  <a:cubicBezTo>
                    <a:pt x="14064" y="26738"/>
                    <a:pt x="14006" y="26735"/>
                    <a:pt x="13943" y="26730"/>
                  </a:cubicBezTo>
                  <a:cubicBezTo>
                    <a:pt x="13880" y="26730"/>
                    <a:pt x="13817" y="26741"/>
                    <a:pt x="13754" y="26751"/>
                  </a:cubicBezTo>
                  <a:cubicBezTo>
                    <a:pt x="13702" y="26741"/>
                    <a:pt x="13628" y="26730"/>
                    <a:pt x="13565" y="26730"/>
                  </a:cubicBezTo>
                  <a:lnTo>
                    <a:pt x="13176" y="26730"/>
                  </a:lnTo>
                  <a:cubicBezTo>
                    <a:pt x="13165" y="26698"/>
                    <a:pt x="13165" y="26667"/>
                    <a:pt x="13155" y="26646"/>
                  </a:cubicBezTo>
                  <a:lnTo>
                    <a:pt x="13155" y="26614"/>
                  </a:lnTo>
                  <a:cubicBezTo>
                    <a:pt x="13113" y="26310"/>
                    <a:pt x="13102" y="25984"/>
                    <a:pt x="13092" y="25638"/>
                  </a:cubicBezTo>
                  <a:lnTo>
                    <a:pt x="13092" y="25459"/>
                  </a:lnTo>
                  <a:cubicBezTo>
                    <a:pt x="13081" y="25112"/>
                    <a:pt x="12840" y="24818"/>
                    <a:pt x="12493" y="24744"/>
                  </a:cubicBezTo>
                  <a:lnTo>
                    <a:pt x="12115" y="24650"/>
                  </a:lnTo>
                  <a:cubicBezTo>
                    <a:pt x="12052" y="24635"/>
                    <a:pt x="11990" y="24628"/>
                    <a:pt x="11928" y="24628"/>
                  </a:cubicBezTo>
                  <a:cubicBezTo>
                    <a:pt x="11772" y="24628"/>
                    <a:pt x="11620" y="24675"/>
                    <a:pt x="11484" y="24765"/>
                  </a:cubicBezTo>
                  <a:cubicBezTo>
                    <a:pt x="11306" y="24891"/>
                    <a:pt x="11190" y="25091"/>
                    <a:pt x="11169" y="25312"/>
                  </a:cubicBezTo>
                  <a:lnTo>
                    <a:pt x="11169" y="25375"/>
                  </a:lnTo>
                  <a:cubicBezTo>
                    <a:pt x="11159" y="25459"/>
                    <a:pt x="11159" y="25554"/>
                    <a:pt x="11159" y="25648"/>
                  </a:cubicBezTo>
                  <a:cubicBezTo>
                    <a:pt x="11148" y="25722"/>
                    <a:pt x="11148" y="25858"/>
                    <a:pt x="11138" y="25974"/>
                  </a:cubicBezTo>
                  <a:lnTo>
                    <a:pt x="11106" y="25974"/>
                  </a:lnTo>
                  <a:cubicBezTo>
                    <a:pt x="11071" y="25969"/>
                    <a:pt x="11034" y="25967"/>
                    <a:pt x="10997" y="25967"/>
                  </a:cubicBezTo>
                  <a:cubicBezTo>
                    <a:pt x="10945" y="25967"/>
                    <a:pt x="10893" y="25972"/>
                    <a:pt x="10844" y="25984"/>
                  </a:cubicBezTo>
                  <a:cubicBezTo>
                    <a:pt x="10770" y="25953"/>
                    <a:pt x="10697" y="25932"/>
                    <a:pt x="10613" y="25921"/>
                  </a:cubicBezTo>
                  <a:cubicBezTo>
                    <a:pt x="10445" y="25911"/>
                    <a:pt x="10161" y="25890"/>
                    <a:pt x="9950" y="25827"/>
                  </a:cubicBezTo>
                  <a:lnTo>
                    <a:pt x="9950" y="25785"/>
                  </a:lnTo>
                  <a:cubicBezTo>
                    <a:pt x="9929" y="25449"/>
                    <a:pt x="9982" y="25091"/>
                    <a:pt x="10034" y="24702"/>
                  </a:cubicBezTo>
                  <a:cubicBezTo>
                    <a:pt x="10045" y="24576"/>
                    <a:pt x="10066" y="24440"/>
                    <a:pt x="10087" y="24303"/>
                  </a:cubicBezTo>
                  <a:cubicBezTo>
                    <a:pt x="10119" y="24030"/>
                    <a:pt x="9992" y="23757"/>
                    <a:pt x="9772" y="23599"/>
                  </a:cubicBezTo>
                  <a:cubicBezTo>
                    <a:pt x="9079" y="23105"/>
                    <a:pt x="8469" y="22465"/>
                    <a:pt x="7965" y="21687"/>
                  </a:cubicBezTo>
                  <a:cubicBezTo>
                    <a:pt x="7492" y="20973"/>
                    <a:pt x="7104" y="20132"/>
                    <a:pt x="6809" y="19187"/>
                  </a:cubicBezTo>
                  <a:cubicBezTo>
                    <a:pt x="6000" y="16602"/>
                    <a:pt x="6042" y="13502"/>
                    <a:pt x="6914" y="9972"/>
                  </a:cubicBezTo>
                  <a:cubicBezTo>
                    <a:pt x="7061" y="9383"/>
                    <a:pt x="7219" y="8785"/>
                    <a:pt x="7377" y="8207"/>
                  </a:cubicBezTo>
                  <a:cubicBezTo>
                    <a:pt x="7429" y="8017"/>
                    <a:pt x="7482" y="7828"/>
                    <a:pt x="7524" y="7650"/>
                  </a:cubicBezTo>
                  <a:cubicBezTo>
                    <a:pt x="7566" y="7503"/>
                    <a:pt x="7608" y="7356"/>
                    <a:pt x="7650" y="7198"/>
                  </a:cubicBezTo>
                  <a:cubicBezTo>
                    <a:pt x="7818" y="6631"/>
                    <a:pt x="7996" y="5990"/>
                    <a:pt x="8017" y="5339"/>
                  </a:cubicBezTo>
                  <a:cubicBezTo>
                    <a:pt x="8049" y="4466"/>
                    <a:pt x="7639" y="3815"/>
                    <a:pt x="6893" y="3500"/>
                  </a:cubicBezTo>
                  <a:cubicBezTo>
                    <a:pt x="6357" y="3279"/>
                    <a:pt x="5738" y="3258"/>
                    <a:pt x="5191" y="3237"/>
                  </a:cubicBezTo>
                  <a:lnTo>
                    <a:pt x="5012" y="3237"/>
                  </a:lnTo>
                  <a:cubicBezTo>
                    <a:pt x="4976" y="3229"/>
                    <a:pt x="4938" y="3226"/>
                    <a:pt x="4899" y="3226"/>
                  </a:cubicBezTo>
                  <a:cubicBezTo>
                    <a:pt x="4838" y="3226"/>
                    <a:pt x="4776" y="3235"/>
                    <a:pt x="4718" y="3247"/>
                  </a:cubicBezTo>
                  <a:cubicBezTo>
                    <a:pt x="4655" y="3258"/>
                    <a:pt x="4592" y="3279"/>
                    <a:pt x="4529" y="3289"/>
                  </a:cubicBezTo>
                  <a:cubicBezTo>
                    <a:pt x="3994" y="3416"/>
                    <a:pt x="3426" y="3553"/>
                    <a:pt x="2890" y="3773"/>
                  </a:cubicBezTo>
                  <a:cubicBezTo>
                    <a:pt x="2712" y="3847"/>
                    <a:pt x="2544" y="3931"/>
                    <a:pt x="2396" y="4015"/>
                  </a:cubicBezTo>
                  <a:cubicBezTo>
                    <a:pt x="2386" y="4025"/>
                    <a:pt x="2375" y="4025"/>
                    <a:pt x="2375" y="4036"/>
                  </a:cubicBezTo>
                  <a:cubicBezTo>
                    <a:pt x="2165" y="4172"/>
                    <a:pt x="1986" y="4319"/>
                    <a:pt x="1829" y="4498"/>
                  </a:cubicBezTo>
                  <a:cubicBezTo>
                    <a:pt x="2207" y="3574"/>
                    <a:pt x="3394" y="2943"/>
                    <a:pt x="4414" y="2481"/>
                  </a:cubicBezTo>
                  <a:cubicBezTo>
                    <a:pt x="4571" y="2407"/>
                    <a:pt x="4708" y="2281"/>
                    <a:pt x="4781" y="2124"/>
                  </a:cubicBezTo>
                  <a:cubicBezTo>
                    <a:pt x="4802" y="2092"/>
                    <a:pt x="4907" y="1998"/>
                    <a:pt x="5149" y="1861"/>
                  </a:cubicBezTo>
                  <a:cubicBezTo>
                    <a:pt x="5369" y="1745"/>
                    <a:pt x="5580" y="1671"/>
                    <a:pt x="5664" y="1650"/>
                  </a:cubicBezTo>
                  <a:cubicBezTo>
                    <a:pt x="5968" y="1559"/>
                    <a:pt x="6310" y="1510"/>
                    <a:pt x="6661" y="1510"/>
                  </a:cubicBezTo>
                  <a:close/>
                  <a:moveTo>
                    <a:pt x="14689" y="33486"/>
                  </a:moveTo>
                  <a:cubicBezTo>
                    <a:pt x="14699" y="33497"/>
                    <a:pt x="14710" y="33518"/>
                    <a:pt x="14720" y="33528"/>
                  </a:cubicBezTo>
                  <a:cubicBezTo>
                    <a:pt x="14910" y="33822"/>
                    <a:pt x="15120" y="34095"/>
                    <a:pt x="15320" y="34368"/>
                  </a:cubicBezTo>
                  <a:cubicBezTo>
                    <a:pt x="15393" y="34463"/>
                    <a:pt x="15467" y="34568"/>
                    <a:pt x="15540" y="34663"/>
                  </a:cubicBezTo>
                  <a:lnTo>
                    <a:pt x="15425" y="34663"/>
                  </a:lnTo>
                  <a:cubicBezTo>
                    <a:pt x="15246" y="34663"/>
                    <a:pt x="15068" y="34653"/>
                    <a:pt x="14889" y="34653"/>
                  </a:cubicBezTo>
                  <a:cubicBezTo>
                    <a:pt x="14826" y="34653"/>
                    <a:pt x="14762" y="34653"/>
                    <a:pt x="14689" y="34663"/>
                  </a:cubicBezTo>
                  <a:lnTo>
                    <a:pt x="14689" y="33486"/>
                  </a:lnTo>
                  <a:close/>
                  <a:moveTo>
                    <a:pt x="6639" y="1"/>
                  </a:moveTo>
                  <a:cubicBezTo>
                    <a:pt x="6147" y="1"/>
                    <a:pt x="5662" y="68"/>
                    <a:pt x="5222" y="200"/>
                  </a:cubicBezTo>
                  <a:cubicBezTo>
                    <a:pt x="5023" y="263"/>
                    <a:pt x="4697" y="390"/>
                    <a:pt x="4372" y="569"/>
                  </a:cubicBezTo>
                  <a:cubicBezTo>
                    <a:pt x="4025" y="758"/>
                    <a:pt x="3772" y="968"/>
                    <a:pt x="3594" y="1199"/>
                  </a:cubicBezTo>
                  <a:cubicBezTo>
                    <a:pt x="3048" y="1451"/>
                    <a:pt x="2407" y="1776"/>
                    <a:pt x="1829" y="2218"/>
                  </a:cubicBezTo>
                  <a:cubicBezTo>
                    <a:pt x="1062" y="2796"/>
                    <a:pt x="557" y="3458"/>
                    <a:pt x="337" y="4193"/>
                  </a:cubicBezTo>
                  <a:cubicBezTo>
                    <a:pt x="1" y="5202"/>
                    <a:pt x="106" y="6074"/>
                    <a:pt x="610" y="6663"/>
                  </a:cubicBezTo>
                  <a:cubicBezTo>
                    <a:pt x="808" y="6889"/>
                    <a:pt x="1082" y="7014"/>
                    <a:pt x="1388" y="7014"/>
                  </a:cubicBezTo>
                  <a:cubicBezTo>
                    <a:pt x="1422" y="7014"/>
                    <a:pt x="1457" y="7012"/>
                    <a:pt x="1493" y="7009"/>
                  </a:cubicBezTo>
                  <a:cubicBezTo>
                    <a:pt x="1871" y="6978"/>
                    <a:pt x="2238" y="6757"/>
                    <a:pt x="2439" y="6420"/>
                  </a:cubicBezTo>
                  <a:cubicBezTo>
                    <a:pt x="2554" y="6221"/>
                    <a:pt x="2638" y="6053"/>
                    <a:pt x="2722" y="5885"/>
                  </a:cubicBezTo>
                  <a:cubicBezTo>
                    <a:pt x="2733" y="5843"/>
                    <a:pt x="2754" y="5801"/>
                    <a:pt x="2775" y="5759"/>
                  </a:cubicBezTo>
                  <a:cubicBezTo>
                    <a:pt x="2859" y="5591"/>
                    <a:pt x="3006" y="5433"/>
                    <a:pt x="3195" y="5307"/>
                  </a:cubicBezTo>
                  <a:cubicBezTo>
                    <a:pt x="3268" y="5255"/>
                    <a:pt x="3363" y="5213"/>
                    <a:pt x="3468" y="5171"/>
                  </a:cubicBezTo>
                  <a:cubicBezTo>
                    <a:pt x="3888" y="4992"/>
                    <a:pt x="4393" y="4876"/>
                    <a:pt x="4876" y="4760"/>
                  </a:cubicBezTo>
                  <a:cubicBezTo>
                    <a:pt x="4897" y="4750"/>
                    <a:pt x="4928" y="4750"/>
                    <a:pt x="4949" y="4739"/>
                  </a:cubicBezTo>
                  <a:cubicBezTo>
                    <a:pt x="5012" y="4750"/>
                    <a:pt x="5086" y="4750"/>
                    <a:pt x="5149" y="4750"/>
                  </a:cubicBezTo>
                  <a:cubicBezTo>
                    <a:pt x="5559" y="4760"/>
                    <a:pt x="6032" y="4771"/>
                    <a:pt x="6305" y="4886"/>
                  </a:cubicBezTo>
                  <a:cubicBezTo>
                    <a:pt x="6431" y="4939"/>
                    <a:pt x="6525" y="4981"/>
                    <a:pt x="6515" y="5286"/>
                  </a:cubicBezTo>
                  <a:cubicBezTo>
                    <a:pt x="6494" y="5759"/>
                    <a:pt x="6347" y="6273"/>
                    <a:pt x="6200" y="6778"/>
                  </a:cubicBezTo>
                  <a:cubicBezTo>
                    <a:pt x="6158" y="6936"/>
                    <a:pt x="6116" y="7104"/>
                    <a:pt x="6063" y="7261"/>
                  </a:cubicBezTo>
                  <a:cubicBezTo>
                    <a:pt x="6021" y="7440"/>
                    <a:pt x="5969" y="7629"/>
                    <a:pt x="5916" y="7807"/>
                  </a:cubicBezTo>
                  <a:cubicBezTo>
                    <a:pt x="5759" y="8396"/>
                    <a:pt x="5601" y="9005"/>
                    <a:pt x="5454" y="9604"/>
                  </a:cubicBezTo>
                  <a:cubicBezTo>
                    <a:pt x="4508" y="13408"/>
                    <a:pt x="4477" y="16791"/>
                    <a:pt x="5369" y="19638"/>
                  </a:cubicBezTo>
                  <a:cubicBezTo>
                    <a:pt x="5706" y="20710"/>
                    <a:pt x="6147" y="21676"/>
                    <a:pt x="6693" y="22517"/>
                  </a:cubicBezTo>
                  <a:cubicBezTo>
                    <a:pt x="7219" y="23315"/>
                    <a:pt x="7839" y="23999"/>
                    <a:pt x="8532" y="24555"/>
                  </a:cubicBezTo>
                  <a:cubicBezTo>
                    <a:pt x="8469" y="24965"/>
                    <a:pt x="8416" y="25396"/>
                    <a:pt x="8437" y="25858"/>
                  </a:cubicBezTo>
                  <a:cubicBezTo>
                    <a:pt x="8448" y="26121"/>
                    <a:pt x="8479" y="26825"/>
                    <a:pt x="9173" y="27151"/>
                  </a:cubicBezTo>
                  <a:cubicBezTo>
                    <a:pt x="9467" y="27287"/>
                    <a:pt x="9782" y="27350"/>
                    <a:pt x="10098" y="27392"/>
                  </a:cubicBezTo>
                  <a:cubicBezTo>
                    <a:pt x="10833" y="28590"/>
                    <a:pt x="11758" y="29661"/>
                    <a:pt x="12661" y="30691"/>
                  </a:cubicBezTo>
                  <a:cubicBezTo>
                    <a:pt x="12714" y="30744"/>
                    <a:pt x="12756" y="30796"/>
                    <a:pt x="12798" y="30849"/>
                  </a:cubicBezTo>
                  <a:lnTo>
                    <a:pt x="12798" y="34768"/>
                  </a:lnTo>
                  <a:cubicBezTo>
                    <a:pt x="12777" y="34768"/>
                    <a:pt x="12756" y="34779"/>
                    <a:pt x="12735" y="34779"/>
                  </a:cubicBezTo>
                  <a:cubicBezTo>
                    <a:pt x="12294" y="34810"/>
                    <a:pt x="11842" y="34842"/>
                    <a:pt x="11400" y="34863"/>
                  </a:cubicBezTo>
                  <a:cubicBezTo>
                    <a:pt x="10634" y="34905"/>
                    <a:pt x="9866" y="34999"/>
                    <a:pt x="9131" y="35094"/>
                  </a:cubicBezTo>
                  <a:cubicBezTo>
                    <a:pt x="8162" y="35216"/>
                    <a:pt x="7242" y="35330"/>
                    <a:pt x="6314" y="35330"/>
                  </a:cubicBezTo>
                  <a:cubicBezTo>
                    <a:pt x="6206" y="35330"/>
                    <a:pt x="6098" y="35328"/>
                    <a:pt x="5990" y="35325"/>
                  </a:cubicBezTo>
                  <a:cubicBezTo>
                    <a:pt x="5918" y="35308"/>
                    <a:pt x="5844" y="35300"/>
                    <a:pt x="5771" y="35300"/>
                  </a:cubicBezTo>
                  <a:cubicBezTo>
                    <a:pt x="5662" y="35300"/>
                    <a:pt x="5554" y="35318"/>
                    <a:pt x="5454" y="35356"/>
                  </a:cubicBezTo>
                  <a:cubicBezTo>
                    <a:pt x="5128" y="35482"/>
                    <a:pt x="4876" y="35661"/>
                    <a:pt x="4666" y="35818"/>
                  </a:cubicBezTo>
                  <a:cubicBezTo>
                    <a:pt x="4592" y="35871"/>
                    <a:pt x="4519" y="35923"/>
                    <a:pt x="4456" y="35965"/>
                  </a:cubicBezTo>
                  <a:cubicBezTo>
                    <a:pt x="4004" y="36260"/>
                    <a:pt x="3636" y="36491"/>
                    <a:pt x="3300" y="36670"/>
                  </a:cubicBezTo>
                  <a:cubicBezTo>
                    <a:pt x="2995" y="36838"/>
                    <a:pt x="2817" y="37121"/>
                    <a:pt x="2806" y="37457"/>
                  </a:cubicBezTo>
                  <a:cubicBezTo>
                    <a:pt x="2796" y="37805"/>
                    <a:pt x="2974" y="38120"/>
                    <a:pt x="3268" y="38309"/>
                  </a:cubicBezTo>
                  <a:cubicBezTo>
                    <a:pt x="3422" y="38395"/>
                    <a:pt x="3593" y="38446"/>
                    <a:pt x="3758" y="38446"/>
                  </a:cubicBezTo>
                  <a:cubicBezTo>
                    <a:pt x="3773" y="38446"/>
                    <a:pt x="3789" y="38446"/>
                    <a:pt x="3804" y="38445"/>
                  </a:cubicBezTo>
                  <a:cubicBezTo>
                    <a:pt x="3951" y="38687"/>
                    <a:pt x="4204" y="38855"/>
                    <a:pt x="4477" y="38897"/>
                  </a:cubicBezTo>
                  <a:cubicBezTo>
                    <a:pt x="4528" y="38907"/>
                    <a:pt x="4580" y="38912"/>
                    <a:pt x="4631" y="38912"/>
                  </a:cubicBezTo>
                  <a:cubicBezTo>
                    <a:pt x="4694" y="38912"/>
                    <a:pt x="4755" y="38904"/>
                    <a:pt x="4813" y="38886"/>
                  </a:cubicBezTo>
                  <a:cubicBezTo>
                    <a:pt x="4981" y="39086"/>
                    <a:pt x="5243" y="39212"/>
                    <a:pt x="5527" y="39223"/>
                  </a:cubicBezTo>
                  <a:lnTo>
                    <a:pt x="5538" y="39223"/>
                  </a:lnTo>
                  <a:cubicBezTo>
                    <a:pt x="6063" y="39223"/>
                    <a:pt x="6483" y="38813"/>
                    <a:pt x="6483" y="38288"/>
                  </a:cubicBezTo>
                  <a:cubicBezTo>
                    <a:pt x="6483" y="38025"/>
                    <a:pt x="6536" y="37752"/>
                    <a:pt x="6588" y="37468"/>
                  </a:cubicBezTo>
                  <a:cubicBezTo>
                    <a:pt x="6599" y="37384"/>
                    <a:pt x="6609" y="37300"/>
                    <a:pt x="6630" y="37216"/>
                  </a:cubicBezTo>
                  <a:cubicBezTo>
                    <a:pt x="7597" y="37195"/>
                    <a:pt x="8564" y="37079"/>
                    <a:pt x="9488" y="36964"/>
                  </a:cubicBezTo>
                  <a:cubicBezTo>
                    <a:pt x="10235" y="36869"/>
                    <a:pt x="11001" y="36775"/>
                    <a:pt x="11758" y="36743"/>
                  </a:cubicBezTo>
                  <a:cubicBezTo>
                    <a:pt x="12105" y="36722"/>
                    <a:pt x="12462" y="36691"/>
                    <a:pt x="12798" y="36670"/>
                  </a:cubicBezTo>
                  <a:lnTo>
                    <a:pt x="12798" y="43079"/>
                  </a:lnTo>
                  <a:cubicBezTo>
                    <a:pt x="12262" y="43310"/>
                    <a:pt x="11726" y="43541"/>
                    <a:pt x="11222" y="43751"/>
                  </a:cubicBezTo>
                  <a:cubicBezTo>
                    <a:pt x="10749" y="43961"/>
                    <a:pt x="10539" y="44487"/>
                    <a:pt x="10739" y="44959"/>
                  </a:cubicBezTo>
                  <a:cubicBezTo>
                    <a:pt x="10833" y="45169"/>
                    <a:pt x="11001" y="45348"/>
                    <a:pt x="11211" y="45453"/>
                  </a:cubicBezTo>
                  <a:cubicBezTo>
                    <a:pt x="11342" y="45519"/>
                    <a:pt x="11483" y="45550"/>
                    <a:pt x="11625" y="45550"/>
                  </a:cubicBezTo>
                  <a:cubicBezTo>
                    <a:pt x="11734" y="45550"/>
                    <a:pt x="11842" y="45532"/>
                    <a:pt x="11947" y="45495"/>
                  </a:cubicBezTo>
                  <a:cubicBezTo>
                    <a:pt x="11958" y="45516"/>
                    <a:pt x="11968" y="45548"/>
                    <a:pt x="11989" y="45569"/>
                  </a:cubicBezTo>
                  <a:cubicBezTo>
                    <a:pt x="12157" y="45842"/>
                    <a:pt x="12462" y="46010"/>
                    <a:pt x="12777" y="46010"/>
                  </a:cubicBezTo>
                  <a:cubicBezTo>
                    <a:pt x="12850" y="46388"/>
                    <a:pt x="13165" y="46672"/>
                    <a:pt x="13576" y="46724"/>
                  </a:cubicBezTo>
                  <a:lnTo>
                    <a:pt x="13681" y="46724"/>
                  </a:lnTo>
                  <a:cubicBezTo>
                    <a:pt x="13870" y="46724"/>
                    <a:pt x="14069" y="46672"/>
                    <a:pt x="14227" y="46556"/>
                  </a:cubicBezTo>
                  <a:cubicBezTo>
                    <a:pt x="14458" y="46399"/>
                    <a:pt x="14605" y="46157"/>
                    <a:pt x="14636" y="45874"/>
                  </a:cubicBezTo>
                  <a:cubicBezTo>
                    <a:pt x="14678" y="45464"/>
                    <a:pt x="14678" y="45075"/>
                    <a:pt x="14668" y="44697"/>
                  </a:cubicBezTo>
                  <a:cubicBezTo>
                    <a:pt x="14668" y="44371"/>
                    <a:pt x="14657" y="44067"/>
                    <a:pt x="14689" y="43772"/>
                  </a:cubicBezTo>
                  <a:lnTo>
                    <a:pt x="14689" y="43677"/>
                  </a:lnTo>
                  <a:lnTo>
                    <a:pt x="14689" y="43667"/>
                  </a:lnTo>
                  <a:lnTo>
                    <a:pt x="14689" y="36544"/>
                  </a:lnTo>
                  <a:lnTo>
                    <a:pt x="14784" y="36544"/>
                  </a:lnTo>
                  <a:cubicBezTo>
                    <a:pt x="14910" y="36538"/>
                    <a:pt x="15038" y="36536"/>
                    <a:pt x="15170" y="36536"/>
                  </a:cubicBezTo>
                  <a:cubicBezTo>
                    <a:pt x="15301" y="36536"/>
                    <a:pt x="15435" y="36538"/>
                    <a:pt x="15572" y="36544"/>
                  </a:cubicBezTo>
                  <a:cubicBezTo>
                    <a:pt x="15726" y="36546"/>
                    <a:pt x="15881" y="36549"/>
                    <a:pt x="16038" y="36549"/>
                  </a:cubicBezTo>
                  <a:cubicBezTo>
                    <a:pt x="16471" y="36549"/>
                    <a:pt x="16916" y="36528"/>
                    <a:pt x="17379" y="36428"/>
                  </a:cubicBezTo>
                  <a:cubicBezTo>
                    <a:pt x="17652" y="36365"/>
                    <a:pt x="17872" y="36186"/>
                    <a:pt x="17999" y="35944"/>
                  </a:cubicBezTo>
                  <a:cubicBezTo>
                    <a:pt x="18136" y="35682"/>
                    <a:pt x="18136" y="35377"/>
                    <a:pt x="18020" y="35104"/>
                  </a:cubicBezTo>
                  <a:cubicBezTo>
                    <a:pt x="17715" y="34431"/>
                    <a:pt x="17295" y="33864"/>
                    <a:pt x="16885" y="33318"/>
                  </a:cubicBezTo>
                  <a:cubicBezTo>
                    <a:pt x="16728" y="33108"/>
                    <a:pt x="16581" y="32908"/>
                    <a:pt x="16444" y="32698"/>
                  </a:cubicBezTo>
                  <a:cubicBezTo>
                    <a:pt x="16254" y="32425"/>
                    <a:pt x="16065" y="32141"/>
                    <a:pt x="15887" y="31858"/>
                  </a:cubicBezTo>
                  <a:cubicBezTo>
                    <a:pt x="15540" y="31342"/>
                    <a:pt x="15194" y="30796"/>
                    <a:pt x="14784" y="30282"/>
                  </a:cubicBezTo>
                  <a:cubicBezTo>
                    <a:pt x="14752" y="30250"/>
                    <a:pt x="14720" y="30208"/>
                    <a:pt x="14689" y="30166"/>
                  </a:cubicBezTo>
                  <a:lnTo>
                    <a:pt x="14689" y="28243"/>
                  </a:lnTo>
                  <a:cubicBezTo>
                    <a:pt x="14752" y="28243"/>
                    <a:pt x="14815" y="28243"/>
                    <a:pt x="14889" y="28232"/>
                  </a:cubicBezTo>
                  <a:cubicBezTo>
                    <a:pt x="15309" y="28159"/>
                    <a:pt x="15540" y="27938"/>
                    <a:pt x="15656" y="27770"/>
                  </a:cubicBezTo>
                  <a:cubicBezTo>
                    <a:pt x="15950" y="27350"/>
                    <a:pt x="15918" y="26804"/>
                    <a:pt x="15866" y="26362"/>
                  </a:cubicBezTo>
                  <a:cubicBezTo>
                    <a:pt x="16686" y="26247"/>
                    <a:pt x="17463" y="26037"/>
                    <a:pt x="18157" y="25732"/>
                  </a:cubicBezTo>
                  <a:cubicBezTo>
                    <a:pt x="19617" y="25091"/>
                    <a:pt x="20972" y="24072"/>
                    <a:pt x="21771" y="23000"/>
                  </a:cubicBezTo>
                  <a:cubicBezTo>
                    <a:pt x="22002" y="22696"/>
                    <a:pt x="22149" y="22402"/>
                    <a:pt x="22201" y="22097"/>
                  </a:cubicBezTo>
                  <a:cubicBezTo>
                    <a:pt x="22233" y="21928"/>
                    <a:pt x="22233" y="21750"/>
                    <a:pt x="22201" y="21592"/>
                  </a:cubicBezTo>
                  <a:lnTo>
                    <a:pt x="22254" y="21592"/>
                  </a:lnTo>
                  <a:cubicBezTo>
                    <a:pt x="22611" y="21592"/>
                    <a:pt x="22958" y="21519"/>
                    <a:pt x="23263" y="21309"/>
                  </a:cubicBezTo>
                  <a:cubicBezTo>
                    <a:pt x="23651" y="21057"/>
                    <a:pt x="23882" y="20689"/>
                    <a:pt x="23903" y="20268"/>
                  </a:cubicBezTo>
                  <a:cubicBezTo>
                    <a:pt x="23935" y="19838"/>
                    <a:pt x="23746" y="19407"/>
                    <a:pt x="23347" y="18944"/>
                  </a:cubicBezTo>
                  <a:cubicBezTo>
                    <a:pt x="23095" y="18640"/>
                    <a:pt x="22780" y="18377"/>
                    <a:pt x="22632" y="18251"/>
                  </a:cubicBezTo>
                  <a:cubicBezTo>
                    <a:pt x="21141" y="16990"/>
                    <a:pt x="19838" y="16077"/>
                    <a:pt x="18556" y="15383"/>
                  </a:cubicBezTo>
                  <a:cubicBezTo>
                    <a:pt x="17757" y="14963"/>
                    <a:pt x="16969" y="14627"/>
                    <a:pt x="16202" y="14374"/>
                  </a:cubicBezTo>
                  <a:cubicBezTo>
                    <a:pt x="15351" y="14111"/>
                    <a:pt x="14489" y="13943"/>
                    <a:pt x="13649" y="13891"/>
                  </a:cubicBezTo>
                  <a:cubicBezTo>
                    <a:pt x="13473" y="13880"/>
                    <a:pt x="13293" y="13875"/>
                    <a:pt x="13110" y="13875"/>
                  </a:cubicBezTo>
                  <a:cubicBezTo>
                    <a:pt x="12051" y="13875"/>
                    <a:pt x="10895" y="14056"/>
                    <a:pt x="9793" y="14406"/>
                  </a:cubicBezTo>
                  <a:cubicBezTo>
                    <a:pt x="9226" y="14585"/>
                    <a:pt x="8680" y="14816"/>
                    <a:pt x="8154" y="15036"/>
                  </a:cubicBezTo>
                  <a:cubicBezTo>
                    <a:pt x="8080" y="15057"/>
                    <a:pt x="8017" y="15089"/>
                    <a:pt x="7954" y="15110"/>
                  </a:cubicBezTo>
                  <a:cubicBezTo>
                    <a:pt x="7965" y="15047"/>
                    <a:pt x="7975" y="14984"/>
                    <a:pt x="7986" y="14910"/>
                  </a:cubicBezTo>
                  <a:cubicBezTo>
                    <a:pt x="8007" y="14753"/>
                    <a:pt x="8028" y="14585"/>
                    <a:pt x="8049" y="14417"/>
                  </a:cubicBezTo>
                  <a:cubicBezTo>
                    <a:pt x="8227" y="12388"/>
                    <a:pt x="8479" y="10046"/>
                    <a:pt x="9278" y="7923"/>
                  </a:cubicBezTo>
                  <a:lnTo>
                    <a:pt x="9593" y="7104"/>
                  </a:lnTo>
                  <a:cubicBezTo>
                    <a:pt x="10034" y="5979"/>
                    <a:pt x="10487" y="4823"/>
                    <a:pt x="10697" y="3532"/>
                  </a:cubicBezTo>
                  <a:cubicBezTo>
                    <a:pt x="10707" y="3479"/>
                    <a:pt x="10718" y="3416"/>
                    <a:pt x="10718" y="3363"/>
                  </a:cubicBezTo>
                  <a:cubicBezTo>
                    <a:pt x="10718" y="2838"/>
                    <a:pt x="10602" y="2344"/>
                    <a:pt x="10371" y="1903"/>
                  </a:cubicBezTo>
                  <a:cubicBezTo>
                    <a:pt x="10150" y="1503"/>
                    <a:pt x="9845" y="1146"/>
                    <a:pt x="9457" y="863"/>
                  </a:cubicBezTo>
                  <a:cubicBezTo>
                    <a:pt x="8900" y="443"/>
                    <a:pt x="8175" y="158"/>
                    <a:pt x="7387" y="53"/>
                  </a:cubicBezTo>
                  <a:cubicBezTo>
                    <a:pt x="7139" y="18"/>
                    <a:pt x="6888" y="1"/>
                    <a:pt x="66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058;p65">
              <a:extLst>
                <a:ext uri="{FF2B5EF4-FFF2-40B4-BE49-F238E27FC236}">
                  <a16:creationId xmlns:a16="http://schemas.microsoft.com/office/drawing/2014/main" id="{4E274B07-CF4D-4C77-B0A7-F8FEA4C85534}"/>
                </a:ext>
              </a:extLst>
            </p:cNvPr>
            <p:cNvSpPr/>
            <p:nvPr/>
          </p:nvSpPr>
          <p:spPr>
            <a:xfrm>
              <a:off x="4238650" y="2450475"/>
              <a:ext cx="347800" cy="318225"/>
            </a:xfrm>
            <a:custGeom>
              <a:avLst/>
              <a:gdLst/>
              <a:ahLst/>
              <a:cxnLst/>
              <a:rect l="l" t="t" r="r" b="b"/>
              <a:pathLst>
                <a:path w="13912" h="12729" extrusionOk="0">
                  <a:moveTo>
                    <a:pt x="6926" y="1"/>
                  </a:moveTo>
                  <a:cubicBezTo>
                    <a:pt x="6804" y="1"/>
                    <a:pt x="6674" y="137"/>
                    <a:pt x="6745" y="288"/>
                  </a:cubicBezTo>
                  <a:cubicBezTo>
                    <a:pt x="7554" y="2011"/>
                    <a:pt x="8889" y="3451"/>
                    <a:pt x="10139" y="4880"/>
                  </a:cubicBezTo>
                  <a:cubicBezTo>
                    <a:pt x="10801" y="5646"/>
                    <a:pt x="11326" y="6529"/>
                    <a:pt x="11883" y="7370"/>
                  </a:cubicBezTo>
                  <a:cubicBezTo>
                    <a:pt x="12387" y="8126"/>
                    <a:pt x="12997" y="8820"/>
                    <a:pt x="13417" y="9629"/>
                  </a:cubicBezTo>
                  <a:cubicBezTo>
                    <a:pt x="13099" y="9676"/>
                    <a:pt x="12778" y="9688"/>
                    <a:pt x="12457" y="9688"/>
                  </a:cubicBezTo>
                  <a:cubicBezTo>
                    <a:pt x="12114" y="9688"/>
                    <a:pt x="11771" y="9674"/>
                    <a:pt x="11431" y="9674"/>
                  </a:cubicBezTo>
                  <a:cubicBezTo>
                    <a:pt x="11308" y="9674"/>
                    <a:pt x="11186" y="9676"/>
                    <a:pt x="11063" y="9681"/>
                  </a:cubicBezTo>
                  <a:cubicBezTo>
                    <a:pt x="10034" y="9723"/>
                    <a:pt x="9004" y="9828"/>
                    <a:pt x="7974" y="9881"/>
                  </a:cubicBezTo>
                  <a:cubicBezTo>
                    <a:pt x="6224" y="9979"/>
                    <a:pt x="4519" y="10350"/>
                    <a:pt x="2774" y="10350"/>
                  </a:cubicBezTo>
                  <a:cubicBezTo>
                    <a:pt x="2645" y="10350"/>
                    <a:pt x="2515" y="10348"/>
                    <a:pt x="2385" y="10343"/>
                  </a:cubicBezTo>
                  <a:cubicBezTo>
                    <a:pt x="2358" y="10323"/>
                    <a:pt x="2328" y="10316"/>
                    <a:pt x="2298" y="10316"/>
                  </a:cubicBezTo>
                  <a:cubicBezTo>
                    <a:pt x="2281" y="10316"/>
                    <a:pt x="2264" y="10318"/>
                    <a:pt x="2249" y="10322"/>
                  </a:cubicBezTo>
                  <a:cubicBezTo>
                    <a:pt x="1922" y="10448"/>
                    <a:pt x="1681" y="10669"/>
                    <a:pt x="1397" y="10858"/>
                  </a:cubicBezTo>
                  <a:cubicBezTo>
                    <a:pt x="1009" y="11121"/>
                    <a:pt x="599" y="11373"/>
                    <a:pt x="189" y="11593"/>
                  </a:cubicBezTo>
                  <a:cubicBezTo>
                    <a:pt x="1" y="11701"/>
                    <a:pt x="111" y="11954"/>
                    <a:pt x="284" y="11954"/>
                  </a:cubicBezTo>
                  <a:cubicBezTo>
                    <a:pt x="314" y="11954"/>
                    <a:pt x="346" y="11947"/>
                    <a:pt x="378" y="11930"/>
                  </a:cubicBezTo>
                  <a:cubicBezTo>
                    <a:pt x="715" y="11751"/>
                    <a:pt x="1030" y="11541"/>
                    <a:pt x="1345" y="11331"/>
                  </a:cubicBezTo>
                  <a:cubicBezTo>
                    <a:pt x="1492" y="11247"/>
                    <a:pt x="1628" y="11142"/>
                    <a:pt x="1765" y="11037"/>
                  </a:cubicBezTo>
                  <a:lnTo>
                    <a:pt x="1765" y="11037"/>
                  </a:lnTo>
                  <a:cubicBezTo>
                    <a:pt x="1534" y="11404"/>
                    <a:pt x="1271" y="11751"/>
                    <a:pt x="998" y="12088"/>
                  </a:cubicBezTo>
                  <a:cubicBezTo>
                    <a:pt x="887" y="12231"/>
                    <a:pt x="1010" y="12415"/>
                    <a:pt x="1145" y="12415"/>
                  </a:cubicBezTo>
                  <a:cubicBezTo>
                    <a:pt x="1188" y="12415"/>
                    <a:pt x="1233" y="12396"/>
                    <a:pt x="1271" y="12350"/>
                  </a:cubicBezTo>
                  <a:cubicBezTo>
                    <a:pt x="1544" y="12014"/>
                    <a:pt x="1807" y="11677"/>
                    <a:pt x="2038" y="11310"/>
                  </a:cubicBezTo>
                  <a:lnTo>
                    <a:pt x="2038" y="11310"/>
                  </a:lnTo>
                  <a:cubicBezTo>
                    <a:pt x="1975" y="11719"/>
                    <a:pt x="1880" y="12130"/>
                    <a:pt x="1880" y="12539"/>
                  </a:cubicBezTo>
                  <a:cubicBezTo>
                    <a:pt x="1880" y="12665"/>
                    <a:pt x="1975" y="12728"/>
                    <a:pt x="2070" y="12728"/>
                  </a:cubicBezTo>
                  <a:cubicBezTo>
                    <a:pt x="2164" y="12728"/>
                    <a:pt x="2259" y="12665"/>
                    <a:pt x="2259" y="12539"/>
                  </a:cubicBezTo>
                  <a:cubicBezTo>
                    <a:pt x="2259" y="11930"/>
                    <a:pt x="2469" y="11331"/>
                    <a:pt x="2490" y="10722"/>
                  </a:cubicBezTo>
                  <a:cubicBezTo>
                    <a:pt x="2602" y="10725"/>
                    <a:pt x="2714" y="10726"/>
                    <a:pt x="2826" y="10726"/>
                  </a:cubicBezTo>
                  <a:cubicBezTo>
                    <a:pt x="4642" y="10726"/>
                    <a:pt x="6426" y="10347"/>
                    <a:pt x="8248" y="10248"/>
                  </a:cubicBezTo>
                  <a:cubicBezTo>
                    <a:pt x="9256" y="10196"/>
                    <a:pt x="10276" y="10091"/>
                    <a:pt x="11284" y="10049"/>
                  </a:cubicBezTo>
                  <a:cubicBezTo>
                    <a:pt x="11397" y="10045"/>
                    <a:pt x="11509" y="10043"/>
                    <a:pt x="11621" y="10043"/>
                  </a:cubicBezTo>
                  <a:cubicBezTo>
                    <a:pt x="11949" y="10043"/>
                    <a:pt x="12276" y="10057"/>
                    <a:pt x="12601" y="10057"/>
                  </a:cubicBezTo>
                  <a:cubicBezTo>
                    <a:pt x="12984" y="10057"/>
                    <a:pt x="13365" y="10038"/>
                    <a:pt x="13743" y="9954"/>
                  </a:cubicBezTo>
                  <a:cubicBezTo>
                    <a:pt x="13879" y="9923"/>
                    <a:pt x="13911" y="9776"/>
                    <a:pt x="13858" y="9671"/>
                  </a:cubicBezTo>
                  <a:cubicBezTo>
                    <a:pt x="13491" y="8830"/>
                    <a:pt x="12871" y="8147"/>
                    <a:pt x="12345" y="7391"/>
                  </a:cubicBezTo>
                  <a:cubicBezTo>
                    <a:pt x="11810" y="6603"/>
                    <a:pt x="11316" y="5773"/>
                    <a:pt x="10727" y="5016"/>
                  </a:cubicBezTo>
                  <a:cubicBezTo>
                    <a:pt x="9466" y="3398"/>
                    <a:pt x="7953" y="1969"/>
                    <a:pt x="7071" y="99"/>
                  </a:cubicBezTo>
                  <a:cubicBezTo>
                    <a:pt x="7038" y="30"/>
                    <a:pt x="6983" y="1"/>
                    <a:pt x="6926" y="1"/>
                  </a:cubicBezTo>
                  <a:close/>
                </a:path>
              </a:pathLst>
            </a:custGeom>
            <a:solidFill>
              <a:srgbClr val="FDB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059;p65">
              <a:extLst>
                <a:ext uri="{FF2B5EF4-FFF2-40B4-BE49-F238E27FC236}">
                  <a16:creationId xmlns:a16="http://schemas.microsoft.com/office/drawing/2014/main" id="{9EC15057-8BB5-4B29-95EC-DB7A571798D5}"/>
                </a:ext>
              </a:extLst>
            </p:cNvPr>
            <p:cNvSpPr/>
            <p:nvPr/>
          </p:nvSpPr>
          <p:spPr>
            <a:xfrm>
              <a:off x="4435000" y="2479150"/>
              <a:ext cx="66050" cy="477150"/>
            </a:xfrm>
            <a:custGeom>
              <a:avLst/>
              <a:gdLst/>
              <a:ahLst/>
              <a:cxnLst/>
              <a:rect l="l" t="t" r="r" b="b"/>
              <a:pathLst>
                <a:path w="2642" h="19086" extrusionOk="0">
                  <a:moveTo>
                    <a:pt x="2422" y="0"/>
                  </a:moveTo>
                  <a:cubicBezTo>
                    <a:pt x="2327" y="0"/>
                    <a:pt x="2233" y="61"/>
                    <a:pt x="2233" y="182"/>
                  </a:cubicBezTo>
                  <a:lnTo>
                    <a:pt x="2233" y="16698"/>
                  </a:lnTo>
                  <a:cubicBezTo>
                    <a:pt x="1549" y="16982"/>
                    <a:pt x="877" y="17276"/>
                    <a:pt x="194" y="17560"/>
                  </a:cubicBezTo>
                  <a:cubicBezTo>
                    <a:pt x="1" y="17652"/>
                    <a:pt x="122" y="17913"/>
                    <a:pt x="303" y="17913"/>
                  </a:cubicBezTo>
                  <a:cubicBezTo>
                    <a:pt x="329" y="17913"/>
                    <a:pt x="356" y="17908"/>
                    <a:pt x="383" y="17896"/>
                  </a:cubicBezTo>
                  <a:cubicBezTo>
                    <a:pt x="888" y="17675"/>
                    <a:pt x="1392" y="17465"/>
                    <a:pt x="1885" y="17255"/>
                  </a:cubicBezTo>
                  <a:lnTo>
                    <a:pt x="1885" y="17255"/>
                  </a:lnTo>
                  <a:cubicBezTo>
                    <a:pt x="1854" y="17308"/>
                    <a:pt x="1812" y="17371"/>
                    <a:pt x="1770" y="17434"/>
                  </a:cubicBezTo>
                  <a:cubicBezTo>
                    <a:pt x="1612" y="17654"/>
                    <a:pt x="1423" y="17843"/>
                    <a:pt x="1297" y="18085"/>
                  </a:cubicBezTo>
                  <a:cubicBezTo>
                    <a:pt x="1218" y="18236"/>
                    <a:pt x="1346" y="18372"/>
                    <a:pt x="1472" y="18372"/>
                  </a:cubicBezTo>
                  <a:cubicBezTo>
                    <a:pt x="1529" y="18372"/>
                    <a:pt x="1587" y="18344"/>
                    <a:pt x="1623" y="18274"/>
                  </a:cubicBezTo>
                  <a:cubicBezTo>
                    <a:pt x="1738" y="18053"/>
                    <a:pt x="1907" y="17885"/>
                    <a:pt x="2054" y="17686"/>
                  </a:cubicBezTo>
                  <a:cubicBezTo>
                    <a:pt x="2107" y="17612"/>
                    <a:pt x="2159" y="17528"/>
                    <a:pt x="2212" y="17444"/>
                  </a:cubicBezTo>
                  <a:lnTo>
                    <a:pt x="2212" y="17444"/>
                  </a:lnTo>
                  <a:cubicBezTo>
                    <a:pt x="2212" y="17938"/>
                    <a:pt x="2243" y="18421"/>
                    <a:pt x="2191" y="18905"/>
                  </a:cubicBezTo>
                  <a:cubicBezTo>
                    <a:pt x="2175" y="19025"/>
                    <a:pt x="2261" y="19086"/>
                    <a:pt x="2356" y="19086"/>
                  </a:cubicBezTo>
                  <a:cubicBezTo>
                    <a:pt x="2450" y="19086"/>
                    <a:pt x="2553" y="19025"/>
                    <a:pt x="2569" y="18905"/>
                  </a:cubicBezTo>
                  <a:cubicBezTo>
                    <a:pt x="2642" y="18211"/>
                    <a:pt x="2548" y="17507"/>
                    <a:pt x="2611" y="16824"/>
                  </a:cubicBezTo>
                  <a:cubicBezTo>
                    <a:pt x="2621" y="16813"/>
                    <a:pt x="2611" y="16803"/>
                    <a:pt x="2611" y="16803"/>
                  </a:cubicBezTo>
                  <a:lnTo>
                    <a:pt x="2611" y="16782"/>
                  </a:lnTo>
                  <a:lnTo>
                    <a:pt x="2611" y="182"/>
                  </a:lnTo>
                  <a:cubicBezTo>
                    <a:pt x="2611" y="61"/>
                    <a:pt x="2516" y="0"/>
                    <a:pt x="2422" y="0"/>
                  </a:cubicBezTo>
                  <a:close/>
                </a:path>
              </a:pathLst>
            </a:custGeom>
            <a:solidFill>
              <a:srgbClr val="FDB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060;p65">
              <a:extLst>
                <a:ext uri="{FF2B5EF4-FFF2-40B4-BE49-F238E27FC236}">
                  <a16:creationId xmlns:a16="http://schemas.microsoft.com/office/drawing/2014/main" id="{D91E0E90-4CD4-4F94-8204-9C47E36217C3}"/>
                </a:ext>
              </a:extLst>
            </p:cNvPr>
            <p:cNvSpPr/>
            <p:nvPr/>
          </p:nvSpPr>
          <p:spPr>
            <a:xfrm>
              <a:off x="4382825" y="2402325"/>
              <a:ext cx="65975" cy="71425"/>
            </a:xfrm>
            <a:custGeom>
              <a:avLst/>
              <a:gdLst/>
              <a:ahLst/>
              <a:cxnLst/>
              <a:rect l="l" t="t" r="r" b="b"/>
              <a:pathLst>
                <a:path w="2639" h="2857" extrusionOk="0">
                  <a:moveTo>
                    <a:pt x="453" y="0"/>
                  </a:moveTo>
                  <a:cubicBezTo>
                    <a:pt x="403" y="0"/>
                    <a:pt x="354" y="3"/>
                    <a:pt x="306" y="8"/>
                  </a:cubicBezTo>
                  <a:cubicBezTo>
                    <a:pt x="211" y="29"/>
                    <a:pt x="285" y="8"/>
                    <a:pt x="253" y="40"/>
                  </a:cubicBezTo>
                  <a:lnTo>
                    <a:pt x="232" y="29"/>
                  </a:lnTo>
                  <a:cubicBezTo>
                    <a:pt x="201" y="743"/>
                    <a:pt x="1" y="1500"/>
                    <a:pt x="64" y="2204"/>
                  </a:cubicBezTo>
                  <a:cubicBezTo>
                    <a:pt x="117" y="2645"/>
                    <a:pt x="400" y="2592"/>
                    <a:pt x="768" y="2655"/>
                  </a:cubicBezTo>
                  <a:cubicBezTo>
                    <a:pt x="1199" y="2718"/>
                    <a:pt x="1630" y="2802"/>
                    <a:pt x="2071" y="2844"/>
                  </a:cubicBezTo>
                  <a:cubicBezTo>
                    <a:pt x="2153" y="2850"/>
                    <a:pt x="2215" y="2857"/>
                    <a:pt x="2262" y="2857"/>
                  </a:cubicBezTo>
                  <a:cubicBezTo>
                    <a:pt x="2391" y="2857"/>
                    <a:pt x="2416" y="2809"/>
                    <a:pt x="2470" y="2571"/>
                  </a:cubicBezTo>
                  <a:cubicBezTo>
                    <a:pt x="2533" y="2351"/>
                    <a:pt x="2555" y="2130"/>
                    <a:pt x="2565" y="1920"/>
                  </a:cubicBezTo>
                  <a:cubicBezTo>
                    <a:pt x="2597" y="1532"/>
                    <a:pt x="2639" y="1090"/>
                    <a:pt x="2565" y="722"/>
                  </a:cubicBezTo>
                  <a:cubicBezTo>
                    <a:pt x="2533" y="439"/>
                    <a:pt x="2491" y="439"/>
                    <a:pt x="2218" y="376"/>
                  </a:cubicBezTo>
                  <a:cubicBezTo>
                    <a:pt x="2008" y="313"/>
                    <a:pt x="1787" y="271"/>
                    <a:pt x="1556" y="218"/>
                  </a:cubicBezTo>
                  <a:cubicBezTo>
                    <a:pt x="1223" y="125"/>
                    <a:pt x="817" y="0"/>
                    <a:pt x="453" y="0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061;p65">
              <a:extLst>
                <a:ext uri="{FF2B5EF4-FFF2-40B4-BE49-F238E27FC236}">
                  <a16:creationId xmlns:a16="http://schemas.microsoft.com/office/drawing/2014/main" id="{CDC7ACE1-9C0C-4226-A37A-720FF04A5DD5}"/>
                </a:ext>
              </a:extLst>
            </p:cNvPr>
            <p:cNvSpPr/>
            <p:nvPr/>
          </p:nvSpPr>
          <p:spPr>
            <a:xfrm>
              <a:off x="4381000" y="2399575"/>
              <a:ext cx="71725" cy="76775"/>
            </a:xfrm>
            <a:custGeom>
              <a:avLst/>
              <a:gdLst/>
              <a:ahLst/>
              <a:cxnLst/>
              <a:rect l="l" t="t" r="r" b="b"/>
              <a:pathLst>
                <a:path w="2869" h="3071" extrusionOk="0">
                  <a:moveTo>
                    <a:pt x="591" y="192"/>
                  </a:moveTo>
                  <a:cubicBezTo>
                    <a:pt x="898" y="192"/>
                    <a:pt x="1239" y="324"/>
                    <a:pt x="1514" y="391"/>
                  </a:cubicBezTo>
                  <a:cubicBezTo>
                    <a:pt x="1755" y="454"/>
                    <a:pt x="2186" y="465"/>
                    <a:pt x="2385" y="612"/>
                  </a:cubicBezTo>
                  <a:cubicBezTo>
                    <a:pt x="2670" y="801"/>
                    <a:pt x="2596" y="1326"/>
                    <a:pt x="2575" y="1631"/>
                  </a:cubicBezTo>
                  <a:cubicBezTo>
                    <a:pt x="2554" y="1946"/>
                    <a:pt x="2596" y="2450"/>
                    <a:pt x="2438" y="2723"/>
                  </a:cubicBezTo>
                  <a:cubicBezTo>
                    <a:pt x="2372" y="2839"/>
                    <a:pt x="2243" y="2877"/>
                    <a:pt x="2093" y="2877"/>
                  </a:cubicBezTo>
                  <a:cubicBezTo>
                    <a:pt x="1861" y="2877"/>
                    <a:pt x="1581" y="2787"/>
                    <a:pt x="1409" y="2755"/>
                  </a:cubicBezTo>
                  <a:cubicBezTo>
                    <a:pt x="1199" y="2723"/>
                    <a:pt x="683" y="2734"/>
                    <a:pt x="494" y="2618"/>
                  </a:cubicBezTo>
                  <a:cubicBezTo>
                    <a:pt x="274" y="2482"/>
                    <a:pt x="211" y="2062"/>
                    <a:pt x="221" y="1831"/>
                  </a:cubicBezTo>
                  <a:cubicBezTo>
                    <a:pt x="232" y="1663"/>
                    <a:pt x="253" y="1494"/>
                    <a:pt x="263" y="1326"/>
                  </a:cubicBezTo>
                  <a:cubicBezTo>
                    <a:pt x="312" y="956"/>
                    <a:pt x="360" y="595"/>
                    <a:pt x="393" y="226"/>
                  </a:cubicBezTo>
                  <a:lnTo>
                    <a:pt x="393" y="226"/>
                  </a:lnTo>
                  <a:cubicBezTo>
                    <a:pt x="397" y="222"/>
                    <a:pt x="401" y="217"/>
                    <a:pt x="405" y="211"/>
                  </a:cubicBezTo>
                  <a:lnTo>
                    <a:pt x="405" y="211"/>
                  </a:lnTo>
                  <a:cubicBezTo>
                    <a:pt x="465" y="197"/>
                    <a:pt x="528" y="192"/>
                    <a:pt x="591" y="192"/>
                  </a:cubicBezTo>
                  <a:close/>
                  <a:moveTo>
                    <a:pt x="578" y="0"/>
                  </a:moveTo>
                  <a:cubicBezTo>
                    <a:pt x="485" y="0"/>
                    <a:pt x="393" y="10"/>
                    <a:pt x="305" y="34"/>
                  </a:cubicBezTo>
                  <a:cubicBezTo>
                    <a:pt x="297" y="37"/>
                    <a:pt x="288" y="42"/>
                    <a:pt x="281" y="48"/>
                  </a:cubicBezTo>
                  <a:lnTo>
                    <a:pt x="281" y="48"/>
                  </a:lnTo>
                  <a:cubicBezTo>
                    <a:pt x="243" y="58"/>
                    <a:pt x="211" y="88"/>
                    <a:pt x="211" y="139"/>
                  </a:cubicBezTo>
                  <a:cubicBezTo>
                    <a:pt x="169" y="790"/>
                    <a:pt x="1" y="1462"/>
                    <a:pt x="32" y="2125"/>
                  </a:cubicBezTo>
                  <a:cubicBezTo>
                    <a:pt x="43" y="2387"/>
                    <a:pt x="74" y="2639"/>
                    <a:pt x="337" y="2765"/>
                  </a:cubicBezTo>
                  <a:cubicBezTo>
                    <a:pt x="767" y="2975"/>
                    <a:pt x="1430" y="2965"/>
                    <a:pt x="1902" y="3028"/>
                  </a:cubicBezTo>
                  <a:cubicBezTo>
                    <a:pt x="2012" y="3039"/>
                    <a:pt x="2142" y="3070"/>
                    <a:pt x="2265" y="3070"/>
                  </a:cubicBezTo>
                  <a:cubicBezTo>
                    <a:pt x="2378" y="3070"/>
                    <a:pt x="2484" y="3045"/>
                    <a:pt x="2564" y="2954"/>
                  </a:cubicBezTo>
                  <a:cubicBezTo>
                    <a:pt x="2775" y="2692"/>
                    <a:pt x="2733" y="2041"/>
                    <a:pt x="2754" y="1726"/>
                  </a:cubicBezTo>
                  <a:cubicBezTo>
                    <a:pt x="2775" y="1431"/>
                    <a:pt x="2869" y="780"/>
                    <a:pt x="2638" y="528"/>
                  </a:cubicBezTo>
                  <a:cubicBezTo>
                    <a:pt x="2438" y="307"/>
                    <a:pt x="1923" y="297"/>
                    <a:pt x="1650" y="234"/>
                  </a:cubicBezTo>
                  <a:cubicBezTo>
                    <a:pt x="1324" y="150"/>
                    <a:pt x="939" y="0"/>
                    <a:pt x="578" y="0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062;p65">
              <a:extLst>
                <a:ext uri="{FF2B5EF4-FFF2-40B4-BE49-F238E27FC236}">
                  <a16:creationId xmlns:a16="http://schemas.microsoft.com/office/drawing/2014/main" id="{D14F5E0B-F6B0-413E-94B4-98176DC415A1}"/>
                </a:ext>
              </a:extLst>
            </p:cNvPr>
            <p:cNvSpPr/>
            <p:nvPr/>
          </p:nvSpPr>
          <p:spPr>
            <a:xfrm>
              <a:off x="4384950" y="2402325"/>
              <a:ext cx="63850" cy="48600"/>
            </a:xfrm>
            <a:custGeom>
              <a:avLst/>
              <a:gdLst/>
              <a:ahLst/>
              <a:cxnLst/>
              <a:rect l="l" t="t" r="r" b="b"/>
              <a:pathLst>
                <a:path w="2554" h="1944" extrusionOk="0">
                  <a:moveTo>
                    <a:pt x="368" y="0"/>
                  </a:moveTo>
                  <a:cubicBezTo>
                    <a:pt x="318" y="0"/>
                    <a:pt x="269" y="3"/>
                    <a:pt x="221" y="8"/>
                  </a:cubicBezTo>
                  <a:cubicBezTo>
                    <a:pt x="126" y="29"/>
                    <a:pt x="200" y="8"/>
                    <a:pt x="168" y="40"/>
                  </a:cubicBezTo>
                  <a:lnTo>
                    <a:pt x="147" y="29"/>
                  </a:lnTo>
                  <a:cubicBezTo>
                    <a:pt x="126" y="470"/>
                    <a:pt x="42" y="932"/>
                    <a:pt x="0" y="1395"/>
                  </a:cubicBezTo>
                  <a:cubicBezTo>
                    <a:pt x="53" y="1405"/>
                    <a:pt x="105" y="1437"/>
                    <a:pt x="168" y="1468"/>
                  </a:cubicBezTo>
                  <a:cubicBezTo>
                    <a:pt x="801" y="1819"/>
                    <a:pt x="1550" y="1943"/>
                    <a:pt x="2291" y="1943"/>
                  </a:cubicBezTo>
                  <a:cubicBezTo>
                    <a:pt x="2350" y="1943"/>
                    <a:pt x="2410" y="1942"/>
                    <a:pt x="2470" y="1941"/>
                  </a:cubicBezTo>
                  <a:cubicBezTo>
                    <a:pt x="2480" y="1931"/>
                    <a:pt x="2480" y="1931"/>
                    <a:pt x="2480" y="1920"/>
                  </a:cubicBezTo>
                  <a:cubicBezTo>
                    <a:pt x="2512" y="1532"/>
                    <a:pt x="2554" y="1090"/>
                    <a:pt x="2480" y="722"/>
                  </a:cubicBezTo>
                  <a:cubicBezTo>
                    <a:pt x="2448" y="439"/>
                    <a:pt x="2406" y="439"/>
                    <a:pt x="2133" y="376"/>
                  </a:cubicBezTo>
                  <a:cubicBezTo>
                    <a:pt x="1923" y="313"/>
                    <a:pt x="1702" y="271"/>
                    <a:pt x="1471" y="218"/>
                  </a:cubicBezTo>
                  <a:cubicBezTo>
                    <a:pt x="1138" y="125"/>
                    <a:pt x="732" y="0"/>
                    <a:pt x="368" y="0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063;p65">
              <a:extLst>
                <a:ext uri="{FF2B5EF4-FFF2-40B4-BE49-F238E27FC236}">
                  <a16:creationId xmlns:a16="http://schemas.microsoft.com/office/drawing/2014/main" id="{5BCA6DA5-2ED8-4255-A0CD-0A8B407F6B02}"/>
                </a:ext>
              </a:extLst>
            </p:cNvPr>
            <p:cNvSpPr/>
            <p:nvPr/>
          </p:nvSpPr>
          <p:spPr>
            <a:xfrm>
              <a:off x="4461625" y="2426725"/>
              <a:ext cx="66225" cy="65175"/>
            </a:xfrm>
            <a:custGeom>
              <a:avLst/>
              <a:gdLst/>
              <a:ahLst/>
              <a:cxnLst/>
              <a:rect l="l" t="t" r="r" b="b"/>
              <a:pathLst>
                <a:path w="2649" h="2607" extrusionOk="0">
                  <a:moveTo>
                    <a:pt x="526" y="0"/>
                  </a:moveTo>
                  <a:cubicBezTo>
                    <a:pt x="373" y="0"/>
                    <a:pt x="223" y="14"/>
                    <a:pt x="85" y="51"/>
                  </a:cubicBezTo>
                  <a:cubicBezTo>
                    <a:pt x="1" y="93"/>
                    <a:pt x="64" y="61"/>
                    <a:pt x="43" y="93"/>
                  </a:cubicBezTo>
                  <a:lnTo>
                    <a:pt x="12" y="82"/>
                  </a:lnTo>
                  <a:lnTo>
                    <a:pt x="12" y="82"/>
                  </a:lnTo>
                  <a:cubicBezTo>
                    <a:pt x="85" y="797"/>
                    <a:pt x="12" y="1574"/>
                    <a:pt x="180" y="2268"/>
                  </a:cubicBezTo>
                  <a:cubicBezTo>
                    <a:pt x="263" y="2571"/>
                    <a:pt x="428" y="2606"/>
                    <a:pt x="652" y="2606"/>
                  </a:cubicBezTo>
                  <a:cubicBezTo>
                    <a:pt x="721" y="2606"/>
                    <a:pt x="794" y="2603"/>
                    <a:pt x="873" y="2603"/>
                  </a:cubicBezTo>
                  <a:cubicBezTo>
                    <a:pt x="894" y="2603"/>
                    <a:pt x="915" y="2603"/>
                    <a:pt x="936" y="2604"/>
                  </a:cubicBezTo>
                  <a:cubicBezTo>
                    <a:pt x="1161" y="2604"/>
                    <a:pt x="1386" y="2607"/>
                    <a:pt x="1611" y="2607"/>
                  </a:cubicBezTo>
                  <a:cubicBezTo>
                    <a:pt x="1828" y="2607"/>
                    <a:pt x="2044" y="2604"/>
                    <a:pt x="2260" y="2594"/>
                  </a:cubicBezTo>
                  <a:cubicBezTo>
                    <a:pt x="2565" y="2573"/>
                    <a:pt x="2597" y="2594"/>
                    <a:pt x="2618" y="2258"/>
                  </a:cubicBezTo>
                  <a:cubicBezTo>
                    <a:pt x="2649" y="2037"/>
                    <a:pt x="2628" y="1816"/>
                    <a:pt x="2607" y="1606"/>
                  </a:cubicBezTo>
                  <a:cubicBezTo>
                    <a:pt x="2586" y="1217"/>
                    <a:pt x="2555" y="776"/>
                    <a:pt x="2428" y="419"/>
                  </a:cubicBezTo>
                  <a:cubicBezTo>
                    <a:pt x="2354" y="145"/>
                    <a:pt x="2312" y="156"/>
                    <a:pt x="2039" y="135"/>
                  </a:cubicBezTo>
                  <a:cubicBezTo>
                    <a:pt x="1819" y="103"/>
                    <a:pt x="1588" y="93"/>
                    <a:pt x="1346" y="72"/>
                  </a:cubicBezTo>
                  <a:cubicBezTo>
                    <a:pt x="1095" y="45"/>
                    <a:pt x="805" y="0"/>
                    <a:pt x="526" y="0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064;p65">
              <a:extLst>
                <a:ext uri="{FF2B5EF4-FFF2-40B4-BE49-F238E27FC236}">
                  <a16:creationId xmlns:a16="http://schemas.microsoft.com/office/drawing/2014/main" id="{1D7F4564-B605-4273-97BB-1F3E474D7D51}"/>
                </a:ext>
              </a:extLst>
            </p:cNvPr>
            <p:cNvSpPr/>
            <p:nvPr/>
          </p:nvSpPr>
          <p:spPr>
            <a:xfrm>
              <a:off x="4459425" y="2424075"/>
              <a:ext cx="73675" cy="70350"/>
            </a:xfrm>
            <a:custGeom>
              <a:avLst/>
              <a:gdLst/>
              <a:ahLst/>
              <a:cxnLst/>
              <a:rect l="l" t="t" r="r" b="b"/>
              <a:pathLst>
                <a:path w="2947" h="2814" extrusionOk="0">
                  <a:moveTo>
                    <a:pt x="598" y="190"/>
                  </a:moveTo>
                  <a:cubicBezTo>
                    <a:pt x="833" y="190"/>
                    <a:pt x="1083" y="233"/>
                    <a:pt x="1287" y="251"/>
                  </a:cubicBezTo>
                  <a:cubicBezTo>
                    <a:pt x="1518" y="283"/>
                    <a:pt x="2127" y="220"/>
                    <a:pt x="2306" y="356"/>
                  </a:cubicBezTo>
                  <a:cubicBezTo>
                    <a:pt x="2569" y="546"/>
                    <a:pt x="2558" y="1176"/>
                    <a:pt x="2579" y="1449"/>
                  </a:cubicBezTo>
                  <a:cubicBezTo>
                    <a:pt x="2601" y="1743"/>
                    <a:pt x="2727" y="2238"/>
                    <a:pt x="2537" y="2479"/>
                  </a:cubicBezTo>
                  <a:cubicBezTo>
                    <a:pt x="2433" y="2606"/>
                    <a:pt x="2246" y="2635"/>
                    <a:pt x="2050" y="2635"/>
                  </a:cubicBezTo>
                  <a:cubicBezTo>
                    <a:pt x="1890" y="2635"/>
                    <a:pt x="1724" y="2616"/>
                    <a:pt x="1592" y="2616"/>
                  </a:cubicBezTo>
                  <a:cubicBezTo>
                    <a:pt x="1410" y="2616"/>
                    <a:pt x="1190" y="2644"/>
                    <a:pt x="983" y="2644"/>
                  </a:cubicBezTo>
                  <a:cubicBezTo>
                    <a:pt x="880" y="2644"/>
                    <a:pt x="779" y="2637"/>
                    <a:pt x="688" y="2616"/>
                  </a:cubicBezTo>
                  <a:cubicBezTo>
                    <a:pt x="42" y="2464"/>
                    <a:pt x="230" y="858"/>
                    <a:pt x="199" y="257"/>
                  </a:cubicBezTo>
                  <a:lnTo>
                    <a:pt x="199" y="257"/>
                  </a:lnTo>
                  <a:cubicBezTo>
                    <a:pt x="201" y="255"/>
                    <a:pt x="202" y="252"/>
                    <a:pt x="203" y="250"/>
                  </a:cubicBezTo>
                  <a:lnTo>
                    <a:pt x="203" y="250"/>
                  </a:lnTo>
                  <a:cubicBezTo>
                    <a:pt x="321" y="205"/>
                    <a:pt x="457" y="190"/>
                    <a:pt x="598" y="190"/>
                  </a:cubicBezTo>
                  <a:close/>
                  <a:moveTo>
                    <a:pt x="599" y="1"/>
                  </a:moveTo>
                  <a:cubicBezTo>
                    <a:pt x="417" y="1"/>
                    <a:pt x="239" y="24"/>
                    <a:pt x="79" y="94"/>
                  </a:cubicBezTo>
                  <a:cubicBezTo>
                    <a:pt x="76" y="96"/>
                    <a:pt x="74" y="97"/>
                    <a:pt x="71" y="99"/>
                  </a:cubicBezTo>
                  <a:lnTo>
                    <a:pt x="71" y="99"/>
                  </a:lnTo>
                  <a:cubicBezTo>
                    <a:pt x="32" y="106"/>
                    <a:pt x="1" y="135"/>
                    <a:pt x="5" y="188"/>
                  </a:cubicBezTo>
                  <a:cubicBezTo>
                    <a:pt x="58" y="809"/>
                    <a:pt x="16" y="1428"/>
                    <a:pt x="110" y="2037"/>
                  </a:cubicBezTo>
                  <a:cubicBezTo>
                    <a:pt x="152" y="2322"/>
                    <a:pt x="184" y="2658"/>
                    <a:pt x="488" y="2773"/>
                  </a:cubicBezTo>
                  <a:cubicBezTo>
                    <a:pt x="570" y="2802"/>
                    <a:pt x="662" y="2809"/>
                    <a:pt x="755" y="2809"/>
                  </a:cubicBezTo>
                  <a:cubicBezTo>
                    <a:pt x="828" y="2809"/>
                    <a:pt x="902" y="2805"/>
                    <a:pt x="972" y="2805"/>
                  </a:cubicBezTo>
                  <a:cubicBezTo>
                    <a:pt x="1043" y="2803"/>
                    <a:pt x="1114" y="2802"/>
                    <a:pt x="1186" y="2802"/>
                  </a:cubicBezTo>
                  <a:cubicBezTo>
                    <a:pt x="1377" y="2802"/>
                    <a:pt x="1570" y="2808"/>
                    <a:pt x="1764" y="2808"/>
                  </a:cubicBezTo>
                  <a:cubicBezTo>
                    <a:pt x="1833" y="2808"/>
                    <a:pt x="1901" y="2807"/>
                    <a:pt x="1970" y="2805"/>
                  </a:cubicBezTo>
                  <a:cubicBezTo>
                    <a:pt x="2054" y="2805"/>
                    <a:pt x="2159" y="2813"/>
                    <a:pt x="2266" y="2813"/>
                  </a:cubicBezTo>
                  <a:cubicBezTo>
                    <a:pt x="2453" y="2813"/>
                    <a:pt x="2647" y="2788"/>
                    <a:pt x="2748" y="2647"/>
                  </a:cubicBezTo>
                  <a:cubicBezTo>
                    <a:pt x="2947" y="2364"/>
                    <a:pt x="2790" y="1691"/>
                    <a:pt x="2769" y="1365"/>
                  </a:cubicBezTo>
                  <a:cubicBezTo>
                    <a:pt x="2737" y="1050"/>
                    <a:pt x="2737" y="472"/>
                    <a:pt x="2485" y="241"/>
                  </a:cubicBezTo>
                  <a:cubicBezTo>
                    <a:pt x="2337" y="101"/>
                    <a:pt x="2038" y="87"/>
                    <a:pt x="1775" y="87"/>
                  </a:cubicBezTo>
                  <a:cubicBezTo>
                    <a:pt x="1712" y="87"/>
                    <a:pt x="1650" y="88"/>
                    <a:pt x="1593" y="88"/>
                  </a:cubicBezTo>
                  <a:cubicBezTo>
                    <a:pt x="1534" y="88"/>
                    <a:pt x="1480" y="87"/>
                    <a:pt x="1434" y="83"/>
                  </a:cubicBezTo>
                  <a:cubicBezTo>
                    <a:pt x="1178" y="58"/>
                    <a:pt x="883" y="1"/>
                    <a:pt x="599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3065;p65">
              <a:extLst>
                <a:ext uri="{FF2B5EF4-FFF2-40B4-BE49-F238E27FC236}">
                  <a16:creationId xmlns:a16="http://schemas.microsoft.com/office/drawing/2014/main" id="{42DB512D-9C24-4276-8B0E-C4F0040A8EE9}"/>
                </a:ext>
              </a:extLst>
            </p:cNvPr>
            <p:cNvSpPr/>
            <p:nvPr/>
          </p:nvSpPr>
          <p:spPr>
            <a:xfrm>
              <a:off x="4461625" y="2426725"/>
              <a:ext cx="64925" cy="39375"/>
            </a:xfrm>
            <a:custGeom>
              <a:avLst/>
              <a:gdLst/>
              <a:ahLst/>
              <a:cxnLst/>
              <a:rect l="l" t="t" r="r" b="b"/>
              <a:pathLst>
                <a:path w="2597" h="1575" extrusionOk="0">
                  <a:moveTo>
                    <a:pt x="526" y="0"/>
                  </a:moveTo>
                  <a:cubicBezTo>
                    <a:pt x="373" y="0"/>
                    <a:pt x="223" y="14"/>
                    <a:pt x="85" y="51"/>
                  </a:cubicBezTo>
                  <a:cubicBezTo>
                    <a:pt x="1" y="93"/>
                    <a:pt x="64" y="61"/>
                    <a:pt x="43" y="93"/>
                  </a:cubicBezTo>
                  <a:lnTo>
                    <a:pt x="12" y="82"/>
                  </a:lnTo>
                  <a:lnTo>
                    <a:pt x="12" y="82"/>
                  </a:lnTo>
                  <a:cubicBezTo>
                    <a:pt x="64" y="514"/>
                    <a:pt x="54" y="965"/>
                    <a:pt x="75" y="1406"/>
                  </a:cubicBezTo>
                  <a:cubicBezTo>
                    <a:pt x="138" y="1406"/>
                    <a:pt x="211" y="1417"/>
                    <a:pt x="285" y="1438"/>
                  </a:cubicBezTo>
                  <a:cubicBezTo>
                    <a:pt x="666" y="1533"/>
                    <a:pt x="1023" y="1575"/>
                    <a:pt x="1369" y="1575"/>
                  </a:cubicBezTo>
                  <a:cubicBezTo>
                    <a:pt x="1787" y="1575"/>
                    <a:pt x="2188" y="1515"/>
                    <a:pt x="2597" y="1417"/>
                  </a:cubicBezTo>
                  <a:cubicBezTo>
                    <a:pt x="2576" y="1081"/>
                    <a:pt x="2544" y="713"/>
                    <a:pt x="2428" y="419"/>
                  </a:cubicBezTo>
                  <a:cubicBezTo>
                    <a:pt x="2354" y="145"/>
                    <a:pt x="2312" y="156"/>
                    <a:pt x="2039" y="135"/>
                  </a:cubicBezTo>
                  <a:cubicBezTo>
                    <a:pt x="1819" y="103"/>
                    <a:pt x="1588" y="93"/>
                    <a:pt x="1346" y="72"/>
                  </a:cubicBezTo>
                  <a:cubicBezTo>
                    <a:pt x="1095" y="45"/>
                    <a:pt x="805" y="0"/>
                    <a:pt x="526" y="0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3066;p65">
              <a:extLst>
                <a:ext uri="{FF2B5EF4-FFF2-40B4-BE49-F238E27FC236}">
                  <a16:creationId xmlns:a16="http://schemas.microsoft.com/office/drawing/2014/main" id="{DF2826EB-7650-4AD5-801B-48016716F45D}"/>
                </a:ext>
              </a:extLst>
            </p:cNvPr>
            <p:cNvSpPr/>
            <p:nvPr/>
          </p:nvSpPr>
          <p:spPr>
            <a:xfrm>
              <a:off x="4172825" y="1851125"/>
              <a:ext cx="128700" cy="108400"/>
            </a:xfrm>
            <a:custGeom>
              <a:avLst/>
              <a:gdLst/>
              <a:ahLst/>
              <a:cxnLst/>
              <a:rect l="l" t="t" r="r" b="b"/>
              <a:pathLst>
                <a:path w="5148" h="4336" extrusionOk="0">
                  <a:moveTo>
                    <a:pt x="3657" y="0"/>
                  </a:moveTo>
                  <a:cubicBezTo>
                    <a:pt x="3624" y="0"/>
                    <a:pt x="3591" y="1"/>
                    <a:pt x="3558" y="2"/>
                  </a:cubicBezTo>
                  <a:lnTo>
                    <a:pt x="3484" y="33"/>
                  </a:lnTo>
                  <a:cubicBezTo>
                    <a:pt x="2349" y="528"/>
                    <a:pt x="784" y="1368"/>
                    <a:pt x="332" y="2618"/>
                  </a:cubicBezTo>
                  <a:cubicBezTo>
                    <a:pt x="227" y="2895"/>
                    <a:pt x="0" y="4335"/>
                    <a:pt x="583" y="4335"/>
                  </a:cubicBezTo>
                  <a:cubicBezTo>
                    <a:pt x="642" y="4335"/>
                    <a:pt x="708" y="4321"/>
                    <a:pt x="784" y="4289"/>
                  </a:cubicBezTo>
                  <a:cubicBezTo>
                    <a:pt x="973" y="4215"/>
                    <a:pt x="1015" y="3690"/>
                    <a:pt x="1172" y="3491"/>
                  </a:cubicBezTo>
                  <a:cubicBezTo>
                    <a:pt x="1393" y="3080"/>
                    <a:pt x="1856" y="2807"/>
                    <a:pt x="2265" y="2618"/>
                  </a:cubicBezTo>
                  <a:cubicBezTo>
                    <a:pt x="2759" y="2429"/>
                    <a:pt x="3337" y="2314"/>
                    <a:pt x="3862" y="2167"/>
                  </a:cubicBezTo>
                  <a:cubicBezTo>
                    <a:pt x="4440" y="2009"/>
                    <a:pt x="4892" y="2051"/>
                    <a:pt x="4966" y="1483"/>
                  </a:cubicBezTo>
                  <a:cubicBezTo>
                    <a:pt x="5148" y="532"/>
                    <a:pt x="4520" y="0"/>
                    <a:pt x="3657" y="0"/>
                  </a:cubicBezTo>
                  <a:close/>
                </a:path>
              </a:pathLst>
            </a:custGeom>
            <a:solidFill>
              <a:srgbClr val="FE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067;p65">
              <a:extLst>
                <a:ext uri="{FF2B5EF4-FFF2-40B4-BE49-F238E27FC236}">
                  <a16:creationId xmlns:a16="http://schemas.microsoft.com/office/drawing/2014/main" id="{CDDF7239-DBBD-4200-AD1E-C2FBA9EBD3B5}"/>
                </a:ext>
              </a:extLst>
            </p:cNvPr>
            <p:cNvSpPr/>
            <p:nvPr/>
          </p:nvSpPr>
          <p:spPr>
            <a:xfrm>
              <a:off x="4173000" y="1848800"/>
              <a:ext cx="129475" cy="114000"/>
            </a:xfrm>
            <a:custGeom>
              <a:avLst/>
              <a:gdLst/>
              <a:ahLst/>
              <a:cxnLst/>
              <a:rect l="l" t="t" r="r" b="b"/>
              <a:pathLst>
                <a:path w="5179" h="4560" extrusionOk="0">
                  <a:moveTo>
                    <a:pt x="3560" y="190"/>
                  </a:moveTo>
                  <a:cubicBezTo>
                    <a:pt x="3936" y="190"/>
                    <a:pt x="4331" y="245"/>
                    <a:pt x="4601" y="516"/>
                  </a:cubicBezTo>
                  <a:cubicBezTo>
                    <a:pt x="5032" y="946"/>
                    <a:pt x="5032" y="1734"/>
                    <a:pt x="4412" y="2039"/>
                  </a:cubicBezTo>
                  <a:cubicBezTo>
                    <a:pt x="3929" y="2270"/>
                    <a:pt x="3267" y="2302"/>
                    <a:pt x="2752" y="2459"/>
                  </a:cubicBezTo>
                  <a:cubicBezTo>
                    <a:pt x="2311" y="2585"/>
                    <a:pt x="1870" y="2753"/>
                    <a:pt x="1512" y="3047"/>
                  </a:cubicBezTo>
                  <a:cubicBezTo>
                    <a:pt x="1249" y="3257"/>
                    <a:pt x="1165" y="3521"/>
                    <a:pt x="976" y="3762"/>
                  </a:cubicBezTo>
                  <a:cubicBezTo>
                    <a:pt x="945" y="3836"/>
                    <a:pt x="913" y="3920"/>
                    <a:pt x="892" y="4004"/>
                  </a:cubicBezTo>
                  <a:cubicBezTo>
                    <a:pt x="721" y="4105"/>
                    <a:pt x="586" y="4156"/>
                    <a:pt x="488" y="4156"/>
                  </a:cubicBezTo>
                  <a:cubicBezTo>
                    <a:pt x="352" y="4156"/>
                    <a:pt x="287" y="4058"/>
                    <a:pt x="294" y="3857"/>
                  </a:cubicBezTo>
                  <a:cubicBezTo>
                    <a:pt x="241" y="3710"/>
                    <a:pt x="294" y="3468"/>
                    <a:pt x="304" y="3310"/>
                  </a:cubicBezTo>
                  <a:cubicBezTo>
                    <a:pt x="346" y="2911"/>
                    <a:pt x="451" y="2575"/>
                    <a:pt x="682" y="2228"/>
                  </a:cubicBezTo>
                  <a:cubicBezTo>
                    <a:pt x="1323" y="1251"/>
                    <a:pt x="2489" y="673"/>
                    <a:pt x="3530" y="211"/>
                  </a:cubicBezTo>
                  <a:cubicBezTo>
                    <a:pt x="3543" y="205"/>
                    <a:pt x="3553" y="198"/>
                    <a:pt x="3560" y="190"/>
                  </a:cubicBezTo>
                  <a:close/>
                  <a:moveTo>
                    <a:pt x="3551" y="0"/>
                  </a:moveTo>
                  <a:cubicBezTo>
                    <a:pt x="3515" y="0"/>
                    <a:pt x="3490" y="18"/>
                    <a:pt x="3477" y="43"/>
                  </a:cubicBezTo>
                  <a:lnTo>
                    <a:pt x="3477" y="43"/>
                  </a:lnTo>
                  <a:cubicBezTo>
                    <a:pt x="3476" y="43"/>
                    <a:pt x="3476" y="43"/>
                    <a:pt x="3476" y="43"/>
                  </a:cubicBezTo>
                  <a:cubicBezTo>
                    <a:pt x="3463" y="43"/>
                    <a:pt x="3449" y="46"/>
                    <a:pt x="3435" y="53"/>
                  </a:cubicBezTo>
                  <a:cubicBezTo>
                    <a:pt x="2185" y="600"/>
                    <a:pt x="535" y="1429"/>
                    <a:pt x="178" y="2879"/>
                  </a:cubicBezTo>
                  <a:cubicBezTo>
                    <a:pt x="114" y="3173"/>
                    <a:pt x="1" y="4559"/>
                    <a:pt x="549" y="4559"/>
                  </a:cubicBezTo>
                  <a:cubicBezTo>
                    <a:pt x="628" y="4559"/>
                    <a:pt x="721" y="4531"/>
                    <a:pt x="829" y="4466"/>
                  </a:cubicBezTo>
                  <a:cubicBezTo>
                    <a:pt x="987" y="4382"/>
                    <a:pt x="1008" y="4203"/>
                    <a:pt x="1071" y="4056"/>
                  </a:cubicBezTo>
                  <a:cubicBezTo>
                    <a:pt x="1333" y="3426"/>
                    <a:pt x="1691" y="3068"/>
                    <a:pt x="2332" y="2795"/>
                  </a:cubicBezTo>
                  <a:cubicBezTo>
                    <a:pt x="2888" y="2575"/>
                    <a:pt x="3509" y="2438"/>
                    <a:pt x="4086" y="2302"/>
                  </a:cubicBezTo>
                  <a:cubicBezTo>
                    <a:pt x="4317" y="2249"/>
                    <a:pt x="4601" y="2228"/>
                    <a:pt x="4791" y="2071"/>
                  </a:cubicBezTo>
                  <a:cubicBezTo>
                    <a:pt x="5179" y="1755"/>
                    <a:pt x="5158" y="1051"/>
                    <a:pt x="4938" y="652"/>
                  </a:cubicBezTo>
                  <a:cubicBezTo>
                    <a:pt x="4664" y="137"/>
                    <a:pt x="4086" y="0"/>
                    <a:pt x="3551" y="0"/>
                  </a:cubicBezTo>
                  <a:close/>
                </a:path>
              </a:pathLst>
            </a:custGeom>
            <a:solidFill>
              <a:srgbClr val="FE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3068;p65">
              <a:extLst>
                <a:ext uri="{FF2B5EF4-FFF2-40B4-BE49-F238E27FC236}">
                  <a16:creationId xmlns:a16="http://schemas.microsoft.com/office/drawing/2014/main" id="{E28B6C1F-8DB1-4C66-8BFC-A25495D92458}"/>
                </a:ext>
              </a:extLst>
            </p:cNvPr>
            <p:cNvSpPr/>
            <p:nvPr/>
          </p:nvSpPr>
          <p:spPr>
            <a:xfrm>
              <a:off x="4169300" y="1904925"/>
              <a:ext cx="59375" cy="58600"/>
            </a:xfrm>
            <a:custGeom>
              <a:avLst/>
              <a:gdLst/>
              <a:ahLst/>
              <a:cxnLst/>
              <a:rect l="l" t="t" r="r" b="b"/>
              <a:pathLst>
                <a:path w="2375" h="2344" extrusionOk="0">
                  <a:moveTo>
                    <a:pt x="1193" y="1"/>
                  </a:moveTo>
                  <a:cubicBezTo>
                    <a:pt x="990" y="1"/>
                    <a:pt x="781" y="43"/>
                    <a:pt x="568" y="130"/>
                  </a:cubicBezTo>
                  <a:cubicBezTo>
                    <a:pt x="547" y="130"/>
                    <a:pt x="526" y="141"/>
                    <a:pt x="515" y="162"/>
                  </a:cubicBezTo>
                  <a:cubicBezTo>
                    <a:pt x="494" y="172"/>
                    <a:pt x="484" y="193"/>
                    <a:pt x="484" y="214"/>
                  </a:cubicBezTo>
                  <a:cubicBezTo>
                    <a:pt x="242" y="739"/>
                    <a:pt x="0" y="1685"/>
                    <a:pt x="494" y="2252"/>
                  </a:cubicBezTo>
                  <a:cubicBezTo>
                    <a:pt x="550" y="2316"/>
                    <a:pt x="626" y="2344"/>
                    <a:pt x="706" y="2344"/>
                  </a:cubicBezTo>
                  <a:cubicBezTo>
                    <a:pt x="852" y="2344"/>
                    <a:pt x="1012" y="2252"/>
                    <a:pt x="1093" y="2116"/>
                  </a:cubicBezTo>
                  <a:cubicBezTo>
                    <a:pt x="1219" y="1906"/>
                    <a:pt x="1292" y="1727"/>
                    <a:pt x="1408" y="1517"/>
                  </a:cubicBezTo>
                  <a:cubicBezTo>
                    <a:pt x="1597" y="1128"/>
                    <a:pt x="1934" y="813"/>
                    <a:pt x="2312" y="624"/>
                  </a:cubicBezTo>
                  <a:cubicBezTo>
                    <a:pt x="2364" y="592"/>
                    <a:pt x="2375" y="508"/>
                    <a:pt x="2333" y="477"/>
                  </a:cubicBezTo>
                  <a:cubicBezTo>
                    <a:pt x="1983" y="169"/>
                    <a:pt x="1599" y="1"/>
                    <a:pt x="1193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3069;p65">
              <a:extLst>
                <a:ext uri="{FF2B5EF4-FFF2-40B4-BE49-F238E27FC236}">
                  <a16:creationId xmlns:a16="http://schemas.microsoft.com/office/drawing/2014/main" id="{515EB704-E715-4853-B3C0-A325EFD5E88E}"/>
                </a:ext>
              </a:extLst>
            </p:cNvPr>
            <p:cNvSpPr/>
            <p:nvPr/>
          </p:nvSpPr>
          <p:spPr>
            <a:xfrm>
              <a:off x="4242850" y="1827225"/>
              <a:ext cx="501725" cy="618975"/>
            </a:xfrm>
            <a:custGeom>
              <a:avLst/>
              <a:gdLst/>
              <a:ahLst/>
              <a:cxnLst/>
              <a:rect l="l" t="t" r="r" b="b"/>
              <a:pathLst>
                <a:path w="20069" h="24759" extrusionOk="0">
                  <a:moveTo>
                    <a:pt x="3266" y="1"/>
                  </a:moveTo>
                  <a:cubicBezTo>
                    <a:pt x="2425" y="1"/>
                    <a:pt x="1247" y="251"/>
                    <a:pt x="757" y="800"/>
                  </a:cubicBezTo>
                  <a:cubicBezTo>
                    <a:pt x="0" y="1788"/>
                    <a:pt x="1366" y="1263"/>
                    <a:pt x="1597" y="1715"/>
                  </a:cubicBezTo>
                  <a:cubicBezTo>
                    <a:pt x="1828" y="2166"/>
                    <a:pt x="1439" y="2471"/>
                    <a:pt x="1292" y="3081"/>
                  </a:cubicBezTo>
                  <a:cubicBezTo>
                    <a:pt x="3267" y="3165"/>
                    <a:pt x="4108" y="3238"/>
                    <a:pt x="3573" y="5444"/>
                  </a:cubicBezTo>
                  <a:cubicBezTo>
                    <a:pt x="3194" y="6957"/>
                    <a:pt x="2889" y="7945"/>
                    <a:pt x="2511" y="9542"/>
                  </a:cubicBezTo>
                  <a:cubicBezTo>
                    <a:pt x="1828" y="12736"/>
                    <a:pt x="1597" y="16235"/>
                    <a:pt x="2816" y="19345"/>
                  </a:cubicBezTo>
                  <a:cubicBezTo>
                    <a:pt x="4024" y="22686"/>
                    <a:pt x="6609" y="24588"/>
                    <a:pt x="10255" y="24746"/>
                  </a:cubicBezTo>
                  <a:cubicBezTo>
                    <a:pt x="10457" y="24754"/>
                    <a:pt x="10658" y="24759"/>
                    <a:pt x="10856" y="24759"/>
                  </a:cubicBezTo>
                  <a:cubicBezTo>
                    <a:pt x="12380" y="24759"/>
                    <a:pt x="13791" y="24492"/>
                    <a:pt x="15046" y="23674"/>
                  </a:cubicBezTo>
                  <a:cubicBezTo>
                    <a:pt x="16338" y="22844"/>
                    <a:pt x="17021" y="22308"/>
                    <a:pt x="17557" y="21552"/>
                  </a:cubicBezTo>
                  <a:cubicBezTo>
                    <a:pt x="18313" y="20564"/>
                    <a:pt x="17094" y="20333"/>
                    <a:pt x="16338" y="19418"/>
                  </a:cubicBezTo>
                  <a:cubicBezTo>
                    <a:pt x="16838" y="19418"/>
                    <a:pt x="18051" y="19885"/>
                    <a:pt x="18767" y="19885"/>
                  </a:cubicBezTo>
                  <a:cubicBezTo>
                    <a:pt x="18924" y="19885"/>
                    <a:pt x="19057" y="19862"/>
                    <a:pt x="19154" y="19807"/>
                  </a:cubicBezTo>
                  <a:cubicBezTo>
                    <a:pt x="20068" y="19124"/>
                    <a:pt x="18313" y="18052"/>
                    <a:pt x="17788" y="17527"/>
                  </a:cubicBezTo>
                  <a:cubicBezTo>
                    <a:pt x="16412" y="16308"/>
                    <a:pt x="14741" y="15321"/>
                    <a:pt x="13071" y="14711"/>
                  </a:cubicBezTo>
                  <a:cubicBezTo>
                    <a:pt x="11917" y="14259"/>
                    <a:pt x="10763" y="13919"/>
                    <a:pt x="9559" y="13919"/>
                  </a:cubicBezTo>
                  <a:cubicBezTo>
                    <a:pt x="9337" y="13919"/>
                    <a:pt x="9114" y="13930"/>
                    <a:pt x="8889" y="13955"/>
                  </a:cubicBezTo>
                  <a:cubicBezTo>
                    <a:pt x="7292" y="14102"/>
                    <a:pt x="6535" y="14260"/>
                    <a:pt x="4108" y="15321"/>
                  </a:cubicBezTo>
                  <a:cubicBezTo>
                    <a:pt x="3961" y="15384"/>
                    <a:pt x="3573" y="15395"/>
                    <a:pt x="3425" y="15468"/>
                  </a:cubicBezTo>
                  <a:cubicBezTo>
                    <a:pt x="4024" y="5739"/>
                    <a:pt x="5548" y="6810"/>
                    <a:pt x="6230" y="2555"/>
                  </a:cubicBezTo>
                  <a:cubicBezTo>
                    <a:pt x="6304" y="1263"/>
                    <a:pt x="5012" y="349"/>
                    <a:pt x="3804" y="44"/>
                  </a:cubicBezTo>
                  <a:cubicBezTo>
                    <a:pt x="3654" y="15"/>
                    <a:pt x="3470" y="1"/>
                    <a:pt x="3266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070;p65">
              <a:extLst>
                <a:ext uri="{FF2B5EF4-FFF2-40B4-BE49-F238E27FC236}">
                  <a16:creationId xmlns:a16="http://schemas.microsoft.com/office/drawing/2014/main" id="{59D6F85C-96FA-4061-8D50-A94AAF90D6D2}"/>
                </a:ext>
              </a:extLst>
            </p:cNvPr>
            <p:cNvSpPr/>
            <p:nvPr/>
          </p:nvSpPr>
          <p:spPr>
            <a:xfrm>
              <a:off x="4247050" y="1825950"/>
              <a:ext cx="497000" cy="623775"/>
            </a:xfrm>
            <a:custGeom>
              <a:avLst/>
              <a:gdLst/>
              <a:ahLst/>
              <a:cxnLst/>
              <a:rect l="l" t="t" r="r" b="b"/>
              <a:pathLst>
                <a:path w="19880" h="24951" extrusionOk="0">
                  <a:moveTo>
                    <a:pt x="2881" y="175"/>
                  </a:moveTo>
                  <a:cubicBezTo>
                    <a:pt x="4388" y="175"/>
                    <a:pt x="5955" y="937"/>
                    <a:pt x="5968" y="2575"/>
                  </a:cubicBezTo>
                  <a:lnTo>
                    <a:pt x="5968" y="2575"/>
                  </a:lnTo>
                  <a:cubicBezTo>
                    <a:pt x="5716" y="4162"/>
                    <a:pt x="5065" y="5537"/>
                    <a:pt x="4518" y="7029"/>
                  </a:cubicBezTo>
                  <a:cubicBezTo>
                    <a:pt x="3552" y="9730"/>
                    <a:pt x="3342" y="12682"/>
                    <a:pt x="3152" y="15519"/>
                  </a:cubicBezTo>
                  <a:cubicBezTo>
                    <a:pt x="3152" y="15572"/>
                    <a:pt x="3205" y="15618"/>
                    <a:pt x="3253" y="15618"/>
                  </a:cubicBezTo>
                  <a:cubicBezTo>
                    <a:pt x="3262" y="15618"/>
                    <a:pt x="3270" y="15617"/>
                    <a:pt x="3278" y="15614"/>
                  </a:cubicBezTo>
                  <a:cubicBezTo>
                    <a:pt x="4119" y="15351"/>
                    <a:pt x="4918" y="15035"/>
                    <a:pt x="5747" y="14731"/>
                  </a:cubicBezTo>
                  <a:cubicBezTo>
                    <a:pt x="6336" y="14521"/>
                    <a:pt x="6935" y="14342"/>
                    <a:pt x="7554" y="14237"/>
                  </a:cubicBezTo>
                  <a:cubicBezTo>
                    <a:pt x="8080" y="14148"/>
                    <a:pt x="8592" y="14106"/>
                    <a:pt x="9095" y="14106"/>
                  </a:cubicBezTo>
                  <a:cubicBezTo>
                    <a:pt x="10552" y="14106"/>
                    <a:pt x="11933" y="14458"/>
                    <a:pt x="13354" y="15035"/>
                  </a:cubicBezTo>
                  <a:cubicBezTo>
                    <a:pt x="15193" y="15782"/>
                    <a:pt x="16706" y="16938"/>
                    <a:pt x="18208" y="18209"/>
                  </a:cubicBezTo>
                  <a:cubicBezTo>
                    <a:pt x="18471" y="18419"/>
                    <a:pt x="18849" y="18692"/>
                    <a:pt x="18997" y="19007"/>
                  </a:cubicBezTo>
                  <a:cubicBezTo>
                    <a:pt x="19301" y="19617"/>
                    <a:pt x="18869" y="19800"/>
                    <a:pt x="18390" y="19800"/>
                  </a:cubicBezTo>
                  <a:cubicBezTo>
                    <a:pt x="18258" y="19800"/>
                    <a:pt x="18123" y="19786"/>
                    <a:pt x="17998" y="19764"/>
                  </a:cubicBezTo>
                  <a:cubicBezTo>
                    <a:pt x="17389" y="19658"/>
                    <a:pt x="16790" y="19417"/>
                    <a:pt x="16170" y="19375"/>
                  </a:cubicBezTo>
                  <a:cubicBezTo>
                    <a:pt x="16086" y="19375"/>
                    <a:pt x="16055" y="19480"/>
                    <a:pt x="16107" y="19543"/>
                  </a:cubicBezTo>
                  <a:cubicBezTo>
                    <a:pt x="16632" y="20121"/>
                    <a:pt x="17883" y="20615"/>
                    <a:pt x="17305" y="21550"/>
                  </a:cubicBezTo>
                  <a:cubicBezTo>
                    <a:pt x="16863" y="22275"/>
                    <a:pt x="16076" y="22810"/>
                    <a:pt x="15392" y="23273"/>
                  </a:cubicBezTo>
                  <a:cubicBezTo>
                    <a:pt x="13902" y="24290"/>
                    <a:pt x="12326" y="24711"/>
                    <a:pt x="10588" y="24711"/>
                  </a:cubicBezTo>
                  <a:cubicBezTo>
                    <a:pt x="10316" y="24711"/>
                    <a:pt x="10041" y="24701"/>
                    <a:pt x="9761" y="24681"/>
                  </a:cubicBezTo>
                  <a:cubicBezTo>
                    <a:pt x="6199" y="24418"/>
                    <a:pt x="3667" y="22191"/>
                    <a:pt x="2553" y="18860"/>
                  </a:cubicBezTo>
                  <a:cubicBezTo>
                    <a:pt x="1229" y="14941"/>
                    <a:pt x="2081" y="10844"/>
                    <a:pt x="3110" y="6977"/>
                  </a:cubicBezTo>
                  <a:cubicBezTo>
                    <a:pt x="3352" y="6105"/>
                    <a:pt x="4087" y="4456"/>
                    <a:pt x="3426" y="3604"/>
                  </a:cubicBezTo>
                  <a:cubicBezTo>
                    <a:pt x="3236" y="3363"/>
                    <a:pt x="2963" y="3258"/>
                    <a:pt x="2679" y="3184"/>
                  </a:cubicBezTo>
                  <a:cubicBezTo>
                    <a:pt x="2459" y="3132"/>
                    <a:pt x="2238" y="3111"/>
                    <a:pt x="2018" y="3090"/>
                  </a:cubicBezTo>
                  <a:cubicBezTo>
                    <a:pt x="1940" y="3083"/>
                    <a:pt x="1866" y="3082"/>
                    <a:pt x="1797" y="3082"/>
                  </a:cubicBezTo>
                  <a:cubicBezTo>
                    <a:pt x="1752" y="3082"/>
                    <a:pt x="1709" y="3082"/>
                    <a:pt x="1669" y="3082"/>
                  </a:cubicBezTo>
                  <a:cubicBezTo>
                    <a:pt x="1388" y="3082"/>
                    <a:pt x="1244" y="3054"/>
                    <a:pt x="1429" y="2606"/>
                  </a:cubicBezTo>
                  <a:cubicBezTo>
                    <a:pt x="1555" y="2291"/>
                    <a:pt x="1723" y="1892"/>
                    <a:pt x="1429" y="1619"/>
                  </a:cubicBezTo>
                  <a:cubicBezTo>
                    <a:pt x="1271" y="1472"/>
                    <a:pt x="1082" y="1514"/>
                    <a:pt x="904" y="1451"/>
                  </a:cubicBezTo>
                  <a:cubicBezTo>
                    <a:pt x="883" y="1442"/>
                    <a:pt x="856" y="1439"/>
                    <a:pt x="826" y="1439"/>
                  </a:cubicBezTo>
                  <a:cubicBezTo>
                    <a:pt x="796" y="1439"/>
                    <a:pt x="764" y="1442"/>
                    <a:pt x="733" y="1442"/>
                  </a:cubicBezTo>
                  <a:cubicBezTo>
                    <a:pt x="686" y="1442"/>
                    <a:pt x="643" y="1436"/>
                    <a:pt x="620" y="1409"/>
                  </a:cubicBezTo>
                  <a:cubicBezTo>
                    <a:pt x="263" y="1051"/>
                    <a:pt x="946" y="662"/>
                    <a:pt x="1177" y="547"/>
                  </a:cubicBezTo>
                  <a:cubicBezTo>
                    <a:pt x="1662" y="302"/>
                    <a:pt x="2266" y="175"/>
                    <a:pt x="2881" y="175"/>
                  </a:cubicBezTo>
                  <a:close/>
                  <a:moveTo>
                    <a:pt x="2841" y="0"/>
                  </a:moveTo>
                  <a:cubicBezTo>
                    <a:pt x="2420" y="0"/>
                    <a:pt x="2009" y="57"/>
                    <a:pt x="1639" y="169"/>
                  </a:cubicBezTo>
                  <a:cubicBezTo>
                    <a:pt x="1271" y="284"/>
                    <a:pt x="0" y="809"/>
                    <a:pt x="295" y="1419"/>
                  </a:cubicBezTo>
                  <a:cubicBezTo>
                    <a:pt x="379" y="1587"/>
                    <a:pt x="589" y="1587"/>
                    <a:pt x="746" y="1619"/>
                  </a:cubicBezTo>
                  <a:cubicBezTo>
                    <a:pt x="1103" y="1692"/>
                    <a:pt x="1439" y="1703"/>
                    <a:pt x="1376" y="2217"/>
                  </a:cubicBezTo>
                  <a:cubicBezTo>
                    <a:pt x="1355" y="2490"/>
                    <a:pt x="1114" y="2838"/>
                    <a:pt x="1030" y="3111"/>
                  </a:cubicBezTo>
                  <a:cubicBezTo>
                    <a:pt x="1009" y="3174"/>
                    <a:pt x="1061" y="3226"/>
                    <a:pt x="1124" y="3226"/>
                  </a:cubicBezTo>
                  <a:cubicBezTo>
                    <a:pt x="2144" y="3268"/>
                    <a:pt x="3499" y="3195"/>
                    <a:pt x="3468" y="4561"/>
                  </a:cubicBezTo>
                  <a:cubicBezTo>
                    <a:pt x="3447" y="5275"/>
                    <a:pt x="3173" y="6011"/>
                    <a:pt x="2994" y="6693"/>
                  </a:cubicBezTo>
                  <a:cubicBezTo>
                    <a:pt x="2784" y="7471"/>
                    <a:pt x="2574" y="8248"/>
                    <a:pt x="2375" y="9026"/>
                  </a:cubicBezTo>
                  <a:cubicBezTo>
                    <a:pt x="1607" y="12136"/>
                    <a:pt x="1313" y="15561"/>
                    <a:pt x="2280" y="18661"/>
                  </a:cubicBezTo>
                  <a:cubicBezTo>
                    <a:pt x="2994" y="20951"/>
                    <a:pt x="4339" y="23000"/>
                    <a:pt x="6557" y="24061"/>
                  </a:cubicBezTo>
                  <a:cubicBezTo>
                    <a:pt x="7766" y="24640"/>
                    <a:pt x="9214" y="24950"/>
                    <a:pt x="10648" y="24950"/>
                  </a:cubicBezTo>
                  <a:cubicBezTo>
                    <a:pt x="11842" y="24950"/>
                    <a:pt x="13027" y="24735"/>
                    <a:pt x="14058" y="24281"/>
                  </a:cubicBezTo>
                  <a:cubicBezTo>
                    <a:pt x="15256" y="23756"/>
                    <a:pt x="16569" y="22852"/>
                    <a:pt x="17368" y="21792"/>
                  </a:cubicBezTo>
                  <a:cubicBezTo>
                    <a:pt x="18166" y="20725"/>
                    <a:pt x="17161" y="20282"/>
                    <a:pt x="16437" y="19603"/>
                  </a:cubicBezTo>
                  <a:lnTo>
                    <a:pt x="16437" y="19603"/>
                  </a:lnTo>
                  <a:cubicBezTo>
                    <a:pt x="17029" y="19726"/>
                    <a:pt x="17814" y="20078"/>
                    <a:pt x="18449" y="20078"/>
                  </a:cubicBezTo>
                  <a:cubicBezTo>
                    <a:pt x="18673" y="20078"/>
                    <a:pt x="18877" y="20034"/>
                    <a:pt x="19049" y="19922"/>
                  </a:cubicBezTo>
                  <a:cubicBezTo>
                    <a:pt x="19879" y="19375"/>
                    <a:pt x="18754" y="18419"/>
                    <a:pt x="18345" y="18072"/>
                  </a:cubicBezTo>
                  <a:cubicBezTo>
                    <a:pt x="15929" y="16034"/>
                    <a:pt x="13060" y="14090"/>
                    <a:pt x="9793" y="13891"/>
                  </a:cubicBezTo>
                  <a:cubicBezTo>
                    <a:pt x="9629" y="13880"/>
                    <a:pt x="9463" y="13875"/>
                    <a:pt x="9297" y="13875"/>
                  </a:cubicBezTo>
                  <a:cubicBezTo>
                    <a:pt x="8265" y="13875"/>
                    <a:pt x="7188" y="14066"/>
                    <a:pt x="6220" y="14374"/>
                  </a:cubicBezTo>
                  <a:cubicBezTo>
                    <a:pt x="5558" y="14584"/>
                    <a:pt x="4918" y="14857"/>
                    <a:pt x="4276" y="15120"/>
                  </a:cubicBezTo>
                  <a:cubicBezTo>
                    <a:pt x="4083" y="15197"/>
                    <a:pt x="3846" y="15354"/>
                    <a:pt x="3629" y="15354"/>
                  </a:cubicBezTo>
                  <a:cubicBezTo>
                    <a:pt x="3610" y="15354"/>
                    <a:pt x="3591" y="15353"/>
                    <a:pt x="3573" y="15351"/>
                  </a:cubicBezTo>
                  <a:cubicBezTo>
                    <a:pt x="3247" y="15299"/>
                    <a:pt x="3426" y="15393"/>
                    <a:pt x="3373" y="15088"/>
                  </a:cubicBezTo>
                  <a:cubicBezTo>
                    <a:pt x="3300" y="14636"/>
                    <a:pt x="3447" y="14048"/>
                    <a:pt x="3489" y="13596"/>
                  </a:cubicBezTo>
                  <a:cubicBezTo>
                    <a:pt x="3688" y="11337"/>
                    <a:pt x="3972" y="9037"/>
                    <a:pt x="4770" y="6903"/>
                  </a:cubicBezTo>
                  <a:cubicBezTo>
                    <a:pt x="5306" y="5474"/>
                    <a:pt x="5905" y="4150"/>
                    <a:pt x="6157" y="2627"/>
                  </a:cubicBezTo>
                  <a:cubicBezTo>
                    <a:pt x="6160" y="2615"/>
                    <a:pt x="6159" y="2603"/>
                    <a:pt x="6157" y="2593"/>
                  </a:cubicBezTo>
                  <a:lnTo>
                    <a:pt x="6157" y="2593"/>
                  </a:lnTo>
                  <a:cubicBezTo>
                    <a:pt x="6156" y="821"/>
                    <a:pt x="4436" y="0"/>
                    <a:pt x="2841" y="0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3071;p65">
              <a:extLst>
                <a:ext uri="{FF2B5EF4-FFF2-40B4-BE49-F238E27FC236}">
                  <a16:creationId xmlns:a16="http://schemas.microsoft.com/office/drawing/2014/main" id="{BB9B33CD-E3B7-4330-8F66-02619F69D7C4}"/>
                </a:ext>
              </a:extLst>
            </p:cNvPr>
            <p:cNvSpPr/>
            <p:nvPr/>
          </p:nvSpPr>
          <p:spPr>
            <a:xfrm>
              <a:off x="4295375" y="1850275"/>
              <a:ext cx="32800" cy="27775"/>
            </a:xfrm>
            <a:custGeom>
              <a:avLst/>
              <a:gdLst/>
              <a:ahLst/>
              <a:cxnLst/>
              <a:rect l="l" t="t" r="r" b="b"/>
              <a:pathLst>
                <a:path w="1312" h="1111" extrusionOk="0">
                  <a:moveTo>
                    <a:pt x="643" y="1"/>
                  </a:moveTo>
                  <a:cubicBezTo>
                    <a:pt x="592" y="1"/>
                    <a:pt x="539" y="8"/>
                    <a:pt x="484" y="25"/>
                  </a:cubicBezTo>
                  <a:cubicBezTo>
                    <a:pt x="116" y="141"/>
                    <a:pt x="32" y="593"/>
                    <a:pt x="11" y="929"/>
                  </a:cubicBezTo>
                  <a:cubicBezTo>
                    <a:pt x="0" y="1050"/>
                    <a:pt x="90" y="1111"/>
                    <a:pt x="184" y="1111"/>
                  </a:cubicBezTo>
                  <a:cubicBezTo>
                    <a:pt x="279" y="1111"/>
                    <a:pt x="378" y="1050"/>
                    <a:pt x="389" y="929"/>
                  </a:cubicBezTo>
                  <a:cubicBezTo>
                    <a:pt x="400" y="782"/>
                    <a:pt x="421" y="488"/>
                    <a:pt x="568" y="404"/>
                  </a:cubicBezTo>
                  <a:cubicBezTo>
                    <a:pt x="597" y="387"/>
                    <a:pt x="625" y="379"/>
                    <a:pt x="650" y="379"/>
                  </a:cubicBezTo>
                  <a:cubicBezTo>
                    <a:pt x="817" y="379"/>
                    <a:pt x="907" y="696"/>
                    <a:pt x="925" y="824"/>
                  </a:cubicBezTo>
                  <a:cubicBezTo>
                    <a:pt x="938" y="920"/>
                    <a:pt x="1003" y="961"/>
                    <a:pt x="1075" y="961"/>
                  </a:cubicBezTo>
                  <a:cubicBezTo>
                    <a:pt x="1185" y="961"/>
                    <a:pt x="1312" y="865"/>
                    <a:pt x="1293" y="719"/>
                  </a:cubicBezTo>
                  <a:cubicBezTo>
                    <a:pt x="1247" y="388"/>
                    <a:pt x="1000" y="1"/>
                    <a:pt x="643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072;p65">
              <a:extLst>
                <a:ext uri="{FF2B5EF4-FFF2-40B4-BE49-F238E27FC236}">
                  <a16:creationId xmlns:a16="http://schemas.microsoft.com/office/drawing/2014/main" id="{43912B23-80BD-4251-9DD4-48DF1AC0F5DD}"/>
                </a:ext>
              </a:extLst>
            </p:cNvPr>
            <p:cNvSpPr/>
            <p:nvPr/>
          </p:nvSpPr>
          <p:spPr>
            <a:xfrm>
              <a:off x="4324000" y="1881125"/>
              <a:ext cx="40475" cy="23125"/>
            </a:xfrm>
            <a:custGeom>
              <a:avLst/>
              <a:gdLst/>
              <a:ahLst/>
              <a:cxnLst/>
              <a:rect l="l" t="t" r="r" b="b"/>
              <a:pathLst>
                <a:path w="1619" h="925" extrusionOk="0">
                  <a:moveTo>
                    <a:pt x="810" y="0"/>
                  </a:moveTo>
                  <a:cubicBezTo>
                    <a:pt x="369" y="0"/>
                    <a:pt x="0" y="210"/>
                    <a:pt x="0" y="462"/>
                  </a:cubicBezTo>
                  <a:cubicBezTo>
                    <a:pt x="0" y="715"/>
                    <a:pt x="369" y="925"/>
                    <a:pt x="810" y="925"/>
                  </a:cubicBezTo>
                  <a:cubicBezTo>
                    <a:pt x="1261" y="925"/>
                    <a:pt x="1618" y="715"/>
                    <a:pt x="1618" y="462"/>
                  </a:cubicBezTo>
                  <a:cubicBezTo>
                    <a:pt x="1618" y="210"/>
                    <a:pt x="1261" y="0"/>
                    <a:pt x="810" y="0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073;p65">
              <a:extLst>
                <a:ext uri="{FF2B5EF4-FFF2-40B4-BE49-F238E27FC236}">
                  <a16:creationId xmlns:a16="http://schemas.microsoft.com/office/drawing/2014/main" id="{E3798E3E-340F-4CD5-8205-542E46463C9C}"/>
                </a:ext>
              </a:extLst>
            </p:cNvPr>
            <p:cNvSpPr/>
            <p:nvPr/>
          </p:nvSpPr>
          <p:spPr>
            <a:xfrm>
              <a:off x="4333725" y="2238800"/>
              <a:ext cx="294125" cy="161275"/>
            </a:xfrm>
            <a:custGeom>
              <a:avLst/>
              <a:gdLst/>
              <a:ahLst/>
              <a:cxnLst/>
              <a:rect l="l" t="t" r="r" b="b"/>
              <a:pathLst>
                <a:path w="11765" h="6451" extrusionOk="0">
                  <a:moveTo>
                    <a:pt x="126" y="0"/>
                  </a:moveTo>
                  <a:cubicBezTo>
                    <a:pt x="79" y="0"/>
                    <a:pt x="32" y="29"/>
                    <a:pt x="32" y="87"/>
                  </a:cubicBezTo>
                  <a:cubicBezTo>
                    <a:pt x="1" y="1453"/>
                    <a:pt x="767" y="3817"/>
                    <a:pt x="2259" y="4227"/>
                  </a:cubicBezTo>
                  <a:cubicBezTo>
                    <a:pt x="2348" y="4250"/>
                    <a:pt x="2432" y="4262"/>
                    <a:pt x="2514" y="4262"/>
                  </a:cubicBezTo>
                  <a:cubicBezTo>
                    <a:pt x="2655" y="4262"/>
                    <a:pt x="2788" y="4227"/>
                    <a:pt x="2921" y="4153"/>
                  </a:cubicBezTo>
                  <a:cubicBezTo>
                    <a:pt x="3148" y="4034"/>
                    <a:pt x="3212" y="3891"/>
                    <a:pt x="3298" y="3891"/>
                  </a:cubicBezTo>
                  <a:cubicBezTo>
                    <a:pt x="3355" y="3891"/>
                    <a:pt x="3421" y="3955"/>
                    <a:pt x="3552" y="4132"/>
                  </a:cubicBezTo>
                  <a:cubicBezTo>
                    <a:pt x="3982" y="4720"/>
                    <a:pt x="4245" y="5383"/>
                    <a:pt x="4991" y="5656"/>
                  </a:cubicBezTo>
                  <a:cubicBezTo>
                    <a:pt x="5193" y="5726"/>
                    <a:pt x="5399" y="5759"/>
                    <a:pt x="5604" y="5759"/>
                  </a:cubicBezTo>
                  <a:cubicBezTo>
                    <a:pt x="6103" y="5759"/>
                    <a:pt x="6593" y="5564"/>
                    <a:pt x="6987" y="5236"/>
                  </a:cubicBezTo>
                  <a:cubicBezTo>
                    <a:pt x="7124" y="5120"/>
                    <a:pt x="7229" y="4942"/>
                    <a:pt x="7376" y="4826"/>
                  </a:cubicBezTo>
                  <a:cubicBezTo>
                    <a:pt x="7483" y="4741"/>
                    <a:pt x="7551" y="4703"/>
                    <a:pt x="7605" y="4703"/>
                  </a:cubicBezTo>
                  <a:cubicBezTo>
                    <a:pt x="7706" y="4703"/>
                    <a:pt x="7759" y="4835"/>
                    <a:pt x="7923" y="5047"/>
                  </a:cubicBezTo>
                  <a:cubicBezTo>
                    <a:pt x="8185" y="5393"/>
                    <a:pt x="8416" y="5761"/>
                    <a:pt x="8763" y="6023"/>
                  </a:cubicBezTo>
                  <a:cubicBezTo>
                    <a:pt x="9145" y="6322"/>
                    <a:pt x="9515" y="6451"/>
                    <a:pt x="9857" y="6451"/>
                  </a:cubicBezTo>
                  <a:cubicBezTo>
                    <a:pt x="10958" y="6451"/>
                    <a:pt x="11764" y="5125"/>
                    <a:pt x="11684" y="3891"/>
                  </a:cubicBezTo>
                  <a:cubicBezTo>
                    <a:pt x="11679" y="3828"/>
                    <a:pt x="11629" y="3796"/>
                    <a:pt x="11580" y="3796"/>
                  </a:cubicBezTo>
                  <a:cubicBezTo>
                    <a:pt x="11531" y="3796"/>
                    <a:pt x="11484" y="3828"/>
                    <a:pt x="11484" y="3891"/>
                  </a:cubicBezTo>
                  <a:cubicBezTo>
                    <a:pt x="11556" y="4886"/>
                    <a:pt x="10998" y="6264"/>
                    <a:pt x="9928" y="6264"/>
                  </a:cubicBezTo>
                  <a:cubicBezTo>
                    <a:pt x="9756" y="6264"/>
                    <a:pt x="9571" y="6228"/>
                    <a:pt x="9373" y="6149"/>
                  </a:cubicBezTo>
                  <a:cubicBezTo>
                    <a:pt x="8563" y="5834"/>
                    <a:pt x="8164" y="4984"/>
                    <a:pt x="7607" y="4353"/>
                  </a:cubicBezTo>
                  <a:cubicBezTo>
                    <a:pt x="7590" y="4336"/>
                    <a:pt x="7565" y="4327"/>
                    <a:pt x="7539" y="4327"/>
                  </a:cubicBezTo>
                  <a:cubicBezTo>
                    <a:pt x="7504" y="4327"/>
                    <a:pt x="7468" y="4343"/>
                    <a:pt x="7449" y="4374"/>
                  </a:cubicBezTo>
                  <a:cubicBezTo>
                    <a:pt x="7039" y="5037"/>
                    <a:pt x="6333" y="5571"/>
                    <a:pt x="5594" y="5571"/>
                  </a:cubicBezTo>
                  <a:cubicBezTo>
                    <a:pt x="5255" y="5571"/>
                    <a:pt x="4909" y="5458"/>
                    <a:pt x="4582" y="5194"/>
                  </a:cubicBezTo>
                  <a:cubicBezTo>
                    <a:pt x="4056" y="4762"/>
                    <a:pt x="3783" y="4090"/>
                    <a:pt x="3363" y="3555"/>
                  </a:cubicBezTo>
                  <a:cubicBezTo>
                    <a:pt x="3351" y="3535"/>
                    <a:pt x="3332" y="3527"/>
                    <a:pt x="3311" y="3527"/>
                  </a:cubicBezTo>
                  <a:cubicBezTo>
                    <a:pt x="3275" y="3527"/>
                    <a:pt x="3235" y="3549"/>
                    <a:pt x="3216" y="3576"/>
                  </a:cubicBezTo>
                  <a:cubicBezTo>
                    <a:pt x="3042" y="3832"/>
                    <a:pt x="2718" y="3963"/>
                    <a:pt x="2402" y="3963"/>
                  </a:cubicBezTo>
                  <a:cubicBezTo>
                    <a:pt x="2276" y="3963"/>
                    <a:pt x="2152" y="3943"/>
                    <a:pt x="2039" y="3901"/>
                  </a:cubicBezTo>
                  <a:cubicBezTo>
                    <a:pt x="1797" y="3817"/>
                    <a:pt x="1598" y="3565"/>
                    <a:pt x="1430" y="3376"/>
                  </a:cubicBezTo>
                  <a:cubicBezTo>
                    <a:pt x="1103" y="3029"/>
                    <a:pt x="904" y="2619"/>
                    <a:pt x="704" y="2189"/>
                  </a:cubicBezTo>
                  <a:cubicBezTo>
                    <a:pt x="389" y="1505"/>
                    <a:pt x="211" y="844"/>
                    <a:pt x="221" y="87"/>
                  </a:cubicBezTo>
                  <a:cubicBezTo>
                    <a:pt x="221" y="29"/>
                    <a:pt x="174" y="0"/>
                    <a:pt x="126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074;p65">
              <a:extLst>
                <a:ext uri="{FF2B5EF4-FFF2-40B4-BE49-F238E27FC236}">
                  <a16:creationId xmlns:a16="http://schemas.microsoft.com/office/drawing/2014/main" id="{A829D25A-53BD-4706-87E1-FF92C2EA8846}"/>
                </a:ext>
              </a:extLst>
            </p:cNvPr>
            <p:cNvSpPr/>
            <p:nvPr/>
          </p:nvSpPr>
          <p:spPr>
            <a:xfrm>
              <a:off x="4362675" y="2246775"/>
              <a:ext cx="238000" cy="101300"/>
            </a:xfrm>
            <a:custGeom>
              <a:avLst/>
              <a:gdLst/>
              <a:ahLst/>
              <a:cxnLst/>
              <a:rect l="l" t="t" r="r" b="b"/>
              <a:pathLst>
                <a:path w="9520" h="4052" extrusionOk="0">
                  <a:moveTo>
                    <a:pt x="112" y="1"/>
                  </a:moveTo>
                  <a:cubicBezTo>
                    <a:pt x="57" y="1"/>
                    <a:pt x="0" y="50"/>
                    <a:pt x="19" y="126"/>
                  </a:cubicBezTo>
                  <a:cubicBezTo>
                    <a:pt x="219" y="882"/>
                    <a:pt x="356" y="2342"/>
                    <a:pt x="1227" y="2678"/>
                  </a:cubicBezTo>
                  <a:cubicBezTo>
                    <a:pt x="1338" y="2724"/>
                    <a:pt x="1445" y="2744"/>
                    <a:pt x="1547" y="2744"/>
                  </a:cubicBezTo>
                  <a:cubicBezTo>
                    <a:pt x="2015" y="2744"/>
                    <a:pt x="2385" y="2313"/>
                    <a:pt x="2567" y="1876"/>
                  </a:cubicBezTo>
                  <a:lnTo>
                    <a:pt x="2567" y="1876"/>
                  </a:lnTo>
                  <a:cubicBezTo>
                    <a:pt x="2963" y="2538"/>
                    <a:pt x="3282" y="3417"/>
                    <a:pt x="4043" y="3687"/>
                  </a:cubicBezTo>
                  <a:cubicBezTo>
                    <a:pt x="4195" y="3742"/>
                    <a:pt x="4350" y="3767"/>
                    <a:pt x="4503" y="3767"/>
                  </a:cubicBezTo>
                  <a:cubicBezTo>
                    <a:pt x="4764" y="3767"/>
                    <a:pt x="5020" y="3693"/>
                    <a:pt x="5252" y="3561"/>
                  </a:cubicBezTo>
                  <a:cubicBezTo>
                    <a:pt x="5472" y="3435"/>
                    <a:pt x="5672" y="3267"/>
                    <a:pt x="5840" y="3068"/>
                  </a:cubicBezTo>
                  <a:cubicBezTo>
                    <a:pt x="5997" y="2899"/>
                    <a:pt x="6113" y="2584"/>
                    <a:pt x="6270" y="2447"/>
                  </a:cubicBezTo>
                  <a:cubicBezTo>
                    <a:pt x="6310" y="2412"/>
                    <a:pt x="6328" y="2387"/>
                    <a:pt x="6333" y="2369"/>
                  </a:cubicBezTo>
                  <a:lnTo>
                    <a:pt x="6333" y="2369"/>
                  </a:lnTo>
                  <a:cubicBezTo>
                    <a:pt x="6342" y="2374"/>
                    <a:pt x="6352" y="2379"/>
                    <a:pt x="6365" y="2384"/>
                  </a:cubicBezTo>
                  <a:cubicBezTo>
                    <a:pt x="6428" y="2405"/>
                    <a:pt x="6513" y="2626"/>
                    <a:pt x="6544" y="2689"/>
                  </a:cubicBezTo>
                  <a:cubicBezTo>
                    <a:pt x="6681" y="2920"/>
                    <a:pt x="6817" y="3162"/>
                    <a:pt x="6985" y="3372"/>
                  </a:cubicBezTo>
                  <a:cubicBezTo>
                    <a:pt x="7216" y="3666"/>
                    <a:pt x="7500" y="3929"/>
                    <a:pt x="7867" y="4013"/>
                  </a:cubicBezTo>
                  <a:cubicBezTo>
                    <a:pt x="7977" y="4040"/>
                    <a:pt x="8081" y="4052"/>
                    <a:pt x="8181" y="4052"/>
                  </a:cubicBezTo>
                  <a:cubicBezTo>
                    <a:pt x="8948" y="4052"/>
                    <a:pt x="9405" y="3309"/>
                    <a:pt x="9507" y="2573"/>
                  </a:cubicBezTo>
                  <a:cubicBezTo>
                    <a:pt x="9519" y="2498"/>
                    <a:pt x="9461" y="2453"/>
                    <a:pt x="9408" y="2453"/>
                  </a:cubicBezTo>
                  <a:cubicBezTo>
                    <a:pt x="9371" y="2453"/>
                    <a:pt x="9337" y="2474"/>
                    <a:pt x="9328" y="2521"/>
                  </a:cubicBezTo>
                  <a:cubicBezTo>
                    <a:pt x="9218" y="3232"/>
                    <a:pt x="8714" y="3841"/>
                    <a:pt x="8117" y="3841"/>
                  </a:cubicBezTo>
                  <a:cubicBezTo>
                    <a:pt x="7858" y="3841"/>
                    <a:pt x="7581" y="3726"/>
                    <a:pt x="7311" y="3456"/>
                  </a:cubicBezTo>
                  <a:cubicBezTo>
                    <a:pt x="6922" y="3068"/>
                    <a:pt x="6702" y="2531"/>
                    <a:pt x="6407" y="2080"/>
                  </a:cubicBezTo>
                  <a:cubicBezTo>
                    <a:pt x="6386" y="2052"/>
                    <a:pt x="6349" y="2036"/>
                    <a:pt x="6315" y="2036"/>
                  </a:cubicBezTo>
                  <a:cubicBezTo>
                    <a:pt x="6284" y="2036"/>
                    <a:pt x="6254" y="2050"/>
                    <a:pt x="6239" y="2080"/>
                  </a:cubicBezTo>
                  <a:cubicBezTo>
                    <a:pt x="5927" y="2760"/>
                    <a:pt x="5262" y="3580"/>
                    <a:pt x="4503" y="3580"/>
                  </a:cubicBezTo>
                  <a:cubicBezTo>
                    <a:pt x="4265" y="3580"/>
                    <a:pt x="4018" y="3499"/>
                    <a:pt x="3770" y="3309"/>
                  </a:cubicBezTo>
                  <a:cubicBezTo>
                    <a:pt x="3224" y="2888"/>
                    <a:pt x="2992" y="2164"/>
                    <a:pt x="2625" y="1607"/>
                  </a:cubicBezTo>
                  <a:cubicBezTo>
                    <a:pt x="2606" y="1574"/>
                    <a:pt x="2574" y="1558"/>
                    <a:pt x="2542" y="1558"/>
                  </a:cubicBezTo>
                  <a:cubicBezTo>
                    <a:pt x="2503" y="1558"/>
                    <a:pt x="2464" y="1582"/>
                    <a:pt x="2446" y="1628"/>
                  </a:cubicBezTo>
                  <a:cubicBezTo>
                    <a:pt x="2352" y="1964"/>
                    <a:pt x="2121" y="2426"/>
                    <a:pt x="1721" y="2521"/>
                  </a:cubicBezTo>
                  <a:cubicBezTo>
                    <a:pt x="1655" y="2536"/>
                    <a:pt x="1592" y="2543"/>
                    <a:pt x="1533" y="2543"/>
                  </a:cubicBezTo>
                  <a:cubicBezTo>
                    <a:pt x="976" y="2543"/>
                    <a:pt x="739" y="1919"/>
                    <a:pt x="587" y="1492"/>
                  </a:cubicBezTo>
                  <a:cubicBezTo>
                    <a:pt x="429" y="1029"/>
                    <a:pt x="324" y="546"/>
                    <a:pt x="198" y="73"/>
                  </a:cubicBezTo>
                  <a:cubicBezTo>
                    <a:pt x="185" y="22"/>
                    <a:pt x="149" y="1"/>
                    <a:pt x="1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075;p65">
              <a:extLst>
                <a:ext uri="{FF2B5EF4-FFF2-40B4-BE49-F238E27FC236}">
                  <a16:creationId xmlns:a16="http://schemas.microsoft.com/office/drawing/2014/main" id="{4D826519-8CAB-4D3B-AE2B-537FE23D46F3}"/>
                </a:ext>
              </a:extLst>
            </p:cNvPr>
            <p:cNvSpPr/>
            <p:nvPr/>
          </p:nvSpPr>
          <p:spPr>
            <a:xfrm>
              <a:off x="4390250" y="2276675"/>
              <a:ext cx="18775" cy="13350"/>
            </a:xfrm>
            <a:custGeom>
              <a:avLst/>
              <a:gdLst/>
              <a:ahLst/>
              <a:cxnLst/>
              <a:rect l="l" t="t" r="r" b="b"/>
              <a:pathLst>
                <a:path w="751" h="534" extrusionOk="0">
                  <a:moveTo>
                    <a:pt x="111" y="1"/>
                  </a:moveTo>
                  <a:cubicBezTo>
                    <a:pt x="64" y="1"/>
                    <a:pt x="14" y="32"/>
                    <a:pt x="9" y="95"/>
                  </a:cubicBezTo>
                  <a:cubicBezTo>
                    <a:pt x="1" y="346"/>
                    <a:pt x="216" y="533"/>
                    <a:pt x="443" y="533"/>
                  </a:cubicBezTo>
                  <a:cubicBezTo>
                    <a:pt x="520" y="533"/>
                    <a:pt x="599" y="512"/>
                    <a:pt x="671" y="464"/>
                  </a:cubicBezTo>
                  <a:cubicBezTo>
                    <a:pt x="751" y="410"/>
                    <a:pt x="695" y="282"/>
                    <a:pt x="619" y="282"/>
                  </a:cubicBezTo>
                  <a:cubicBezTo>
                    <a:pt x="605" y="282"/>
                    <a:pt x="591" y="286"/>
                    <a:pt x="576" y="296"/>
                  </a:cubicBezTo>
                  <a:cubicBezTo>
                    <a:pt x="530" y="327"/>
                    <a:pt x="481" y="341"/>
                    <a:pt x="434" y="341"/>
                  </a:cubicBezTo>
                  <a:cubicBezTo>
                    <a:pt x="309" y="341"/>
                    <a:pt x="198" y="241"/>
                    <a:pt x="198" y="95"/>
                  </a:cubicBezTo>
                  <a:cubicBezTo>
                    <a:pt x="203" y="32"/>
                    <a:pt x="158" y="1"/>
                    <a:pt x="111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076;p65">
              <a:extLst>
                <a:ext uri="{FF2B5EF4-FFF2-40B4-BE49-F238E27FC236}">
                  <a16:creationId xmlns:a16="http://schemas.microsoft.com/office/drawing/2014/main" id="{DEE57C32-53C8-40C6-99D1-167859F0A9B1}"/>
                </a:ext>
              </a:extLst>
            </p:cNvPr>
            <p:cNvSpPr/>
            <p:nvPr/>
          </p:nvSpPr>
          <p:spPr>
            <a:xfrm>
              <a:off x="4450850" y="2303400"/>
              <a:ext cx="43700" cy="15025"/>
            </a:xfrm>
            <a:custGeom>
              <a:avLst/>
              <a:gdLst/>
              <a:ahLst/>
              <a:cxnLst/>
              <a:rect l="l" t="t" r="r" b="b"/>
              <a:pathLst>
                <a:path w="1748" h="601" extrusionOk="0">
                  <a:moveTo>
                    <a:pt x="1614" y="0"/>
                  </a:moveTo>
                  <a:cubicBezTo>
                    <a:pt x="1585" y="0"/>
                    <a:pt x="1555" y="14"/>
                    <a:pt x="1536" y="46"/>
                  </a:cubicBezTo>
                  <a:cubicBezTo>
                    <a:pt x="1362" y="308"/>
                    <a:pt x="1152" y="416"/>
                    <a:pt x="933" y="416"/>
                  </a:cubicBezTo>
                  <a:cubicBezTo>
                    <a:pt x="687" y="416"/>
                    <a:pt x="429" y="279"/>
                    <a:pt x="201" y="67"/>
                  </a:cubicBezTo>
                  <a:cubicBezTo>
                    <a:pt x="181" y="48"/>
                    <a:pt x="159" y="39"/>
                    <a:pt x="137" y="39"/>
                  </a:cubicBezTo>
                  <a:cubicBezTo>
                    <a:pt x="65" y="39"/>
                    <a:pt x="0" y="129"/>
                    <a:pt x="65" y="193"/>
                  </a:cubicBezTo>
                  <a:cubicBezTo>
                    <a:pt x="340" y="447"/>
                    <a:pt x="648" y="600"/>
                    <a:pt x="943" y="600"/>
                  </a:cubicBezTo>
                  <a:cubicBezTo>
                    <a:pt x="1222" y="600"/>
                    <a:pt x="1489" y="462"/>
                    <a:pt x="1704" y="140"/>
                  </a:cubicBezTo>
                  <a:cubicBezTo>
                    <a:pt x="1747" y="68"/>
                    <a:pt x="1680" y="0"/>
                    <a:pt x="1614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3077;p65">
              <a:extLst>
                <a:ext uri="{FF2B5EF4-FFF2-40B4-BE49-F238E27FC236}">
                  <a16:creationId xmlns:a16="http://schemas.microsoft.com/office/drawing/2014/main" id="{8EAC6A3E-CBDF-4417-9D61-F3971ABA18E0}"/>
                </a:ext>
              </a:extLst>
            </p:cNvPr>
            <p:cNvSpPr/>
            <p:nvPr/>
          </p:nvSpPr>
          <p:spPr>
            <a:xfrm>
              <a:off x="4546625" y="2308900"/>
              <a:ext cx="32750" cy="14525"/>
            </a:xfrm>
            <a:custGeom>
              <a:avLst/>
              <a:gdLst/>
              <a:ahLst/>
              <a:cxnLst/>
              <a:rect l="l" t="t" r="r" b="b"/>
              <a:pathLst>
                <a:path w="1310" h="581" extrusionOk="0">
                  <a:moveTo>
                    <a:pt x="134" y="1"/>
                  </a:moveTo>
                  <a:cubicBezTo>
                    <a:pt x="70" y="1"/>
                    <a:pt x="0" y="71"/>
                    <a:pt x="37" y="151"/>
                  </a:cubicBezTo>
                  <a:cubicBezTo>
                    <a:pt x="173" y="435"/>
                    <a:pt x="418" y="580"/>
                    <a:pt x="664" y="580"/>
                  </a:cubicBezTo>
                  <a:cubicBezTo>
                    <a:pt x="891" y="580"/>
                    <a:pt x="1120" y="457"/>
                    <a:pt x="1266" y="204"/>
                  </a:cubicBezTo>
                  <a:cubicBezTo>
                    <a:pt x="1310" y="132"/>
                    <a:pt x="1248" y="64"/>
                    <a:pt x="1185" y="64"/>
                  </a:cubicBezTo>
                  <a:cubicBezTo>
                    <a:pt x="1156" y="64"/>
                    <a:pt x="1128" y="77"/>
                    <a:pt x="1109" y="109"/>
                  </a:cubicBezTo>
                  <a:cubicBezTo>
                    <a:pt x="996" y="300"/>
                    <a:pt x="834" y="391"/>
                    <a:pt x="673" y="391"/>
                  </a:cubicBezTo>
                  <a:cubicBezTo>
                    <a:pt x="488" y="391"/>
                    <a:pt x="306" y="271"/>
                    <a:pt x="205" y="46"/>
                  </a:cubicBezTo>
                  <a:cubicBezTo>
                    <a:pt x="189" y="14"/>
                    <a:pt x="162" y="1"/>
                    <a:pt x="134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6" name="Picture 35" descr="A picture containing text&#10;&#10;Description automatically generated">
            <a:extLst>
              <a:ext uri="{FF2B5EF4-FFF2-40B4-BE49-F238E27FC236}">
                <a16:creationId xmlns:a16="http://schemas.microsoft.com/office/drawing/2014/main" id="{D4AE502C-BD1E-4329-92B3-35C47494E0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653" t="33217" r="11591" b="31522"/>
          <a:stretch/>
        </p:blipFill>
        <p:spPr>
          <a:xfrm>
            <a:off x="-112219" y="2110112"/>
            <a:ext cx="2328779" cy="257897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33"/>
          <p:cNvSpPr/>
          <p:nvPr/>
        </p:nvSpPr>
        <p:spPr>
          <a:xfrm>
            <a:off x="3122296" y="15824"/>
            <a:ext cx="3037954" cy="6906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644" name="Google Shape;644;p33"/>
          <p:cNvGrpSpPr/>
          <p:nvPr/>
        </p:nvGrpSpPr>
        <p:grpSpPr>
          <a:xfrm>
            <a:off x="0" y="0"/>
            <a:ext cx="467562" cy="470843"/>
            <a:chOff x="3518264" y="1613279"/>
            <a:chExt cx="467562" cy="470843"/>
          </a:xfrm>
        </p:grpSpPr>
        <p:sp>
          <p:nvSpPr>
            <p:cNvPr id="645" name="Google Shape;645;p33"/>
            <p:cNvSpPr/>
            <p:nvPr/>
          </p:nvSpPr>
          <p:spPr>
            <a:xfrm>
              <a:off x="3518264" y="1613279"/>
              <a:ext cx="467562" cy="470843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33"/>
            <p:cNvSpPr/>
            <p:nvPr/>
          </p:nvSpPr>
          <p:spPr>
            <a:xfrm>
              <a:off x="3539983" y="1638339"/>
              <a:ext cx="431173" cy="420177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7" name="Google Shape;647;p33"/>
          <p:cNvGrpSpPr/>
          <p:nvPr/>
        </p:nvGrpSpPr>
        <p:grpSpPr>
          <a:xfrm>
            <a:off x="-242254" y="4376572"/>
            <a:ext cx="467562" cy="470843"/>
            <a:chOff x="955139" y="3406754"/>
            <a:chExt cx="467562" cy="470843"/>
          </a:xfrm>
        </p:grpSpPr>
        <p:sp>
          <p:nvSpPr>
            <p:cNvPr id="648" name="Google Shape;648;p33"/>
            <p:cNvSpPr/>
            <p:nvPr/>
          </p:nvSpPr>
          <p:spPr>
            <a:xfrm flipH="1">
              <a:off x="955139" y="3406754"/>
              <a:ext cx="467562" cy="470843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33"/>
            <p:cNvSpPr/>
            <p:nvPr/>
          </p:nvSpPr>
          <p:spPr>
            <a:xfrm flipH="1">
              <a:off x="969809" y="3431814"/>
              <a:ext cx="431173" cy="420177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B661BE2-DDC2-4F27-9C3C-09D1BB309669}"/>
              </a:ext>
            </a:extLst>
          </p:cNvPr>
          <p:cNvSpPr txBox="1"/>
          <p:nvPr/>
        </p:nvSpPr>
        <p:spPr>
          <a:xfrm>
            <a:off x="3151926" y="99514"/>
            <a:ext cx="28401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مفاهــــــــــــــــيم هـــــــــــــامة </a:t>
            </a:r>
            <a:endParaRPr lang="en-US" sz="2800" b="1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0AA8AF-811B-4A60-9420-BCC4A658E31E}"/>
              </a:ext>
            </a:extLst>
          </p:cNvPr>
          <p:cNvSpPr txBox="1"/>
          <p:nvPr/>
        </p:nvSpPr>
        <p:spPr>
          <a:xfrm>
            <a:off x="5528701" y="974375"/>
            <a:ext cx="3149599" cy="400110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مُربّعات الأعداد والجذور التربيعية 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510C4F28-C027-4173-AAF3-908AE4041CA8}"/>
              </a:ext>
            </a:extLst>
          </p:cNvPr>
          <p:cNvSpPr txBox="1"/>
          <p:nvPr/>
        </p:nvSpPr>
        <p:spPr>
          <a:xfrm>
            <a:off x="536018" y="1009482"/>
            <a:ext cx="3380511" cy="400110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مُكعبات الأعداد والجذور التكعيبية 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CCFFB8-8CA8-4245-9E65-CA6BA970C915}"/>
              </a:ext>
            </a:extLst>
          </p:cNvPr>
          <p:cNvSpPr txBox="1"/>
          <p:nvPr/>
        </p:nvSpPr>
        <p:spPr>
          <a:xfrm>
            <a:off x="5334736" y="1709947"/>
            <a:ext cx="35375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يتم تربيع العدد عند ضربه في نفسه.</a:t>
            </a:r>
          </a:p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مثلاً، </a:t>
            </a:r>
            <a:r>
              <a:rPr lang="ar-OM" sz="1800" b="1" dirty="0">
                <a:solidFill>
                  <a:srgbClr val="FD96C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مربع العدد 5هو 5×5=5 </a:t>
            </a:r>
            <a:r>
              <a:rPr lang="ar-OM" sz="1800" b="1" baseline="30000" dirty="0">
                <a:solidFill>
                  <a:srgbClr val="FD96C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  <a:p>
            <a:pPr algn="ctr"/>
            <a:endParaRPr lang="en-US" sz="1800" b="1" baseline="30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80F50E5-059E-4BFA-8D05-D3447037D680}"/>
              </a:ext>
            </a:extLst>
          </p:cNvPr>
          <p:cNvSpPr txBox="1"/>
          <p:nvPr/>
        </p:nvSpPr>
        <p:spPr>
          <a:xfrm>
            <a:off x="452892" y="1639227"/>
            <a:ext cx="353752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يتم تكعيب العدد عند ضربه في نفسه ،ثّم ضرب الناتج في العدد الأصلي مرَّة أخرى مثلاً،</a:t>
            </a:r>
            <a:r>
              <a:rPr lang="ar-OM" sz="1800" b="1" dirty="0">
                <a:solidFill>
                  <a:srgbClr val="FD96C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مُكعَّب العدد2 هو 2×2×2=(2)</a:t>
            </a:r>
            <a:r>
              <a:rPr lang="ar-OM" sz="1800" b="1" baseline="30000" dirty="0">
                <a:solidFill>
                  <a:srgbClr val="FD96C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OM" sz="1800" b="1" dirty="0">
                <a:solidFill>
                  <a:srgbClr val="FD96C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=8</a:t>
            </a:r>
            <a:endParaRPr lang="ar-OM" sz="1800" b="1" baseline="30000" dirty="0">
              <a:solidFill>
                <a:srgbClr val="FD96C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800" b="1" baseline="30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1801FB8E-B861-4820-A09F-F26B3F65D90B}"/>
              </a:ext>
            </a:extLst>
          </p:cNvPr>
          <p:cNvSpPr txBox="1"/>
          <p:nvPr/>
        </p:nvSpPr>
        <p:spPr>
          <a:xfrm>
            <a:off x="5579501" y="2876406"/>
            <a:ext cx="32142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الجذر التربيعي لعدد هو العدد الذي تم ضربه في نفسه للحصول على مربع العدد ويرمز إلى الجذر التربيعي بالرمز 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A21C74E-AEC6-4E44-82AC-37DD9CD229D3}"/>
              </a:ext>
            </a:extLst>
          </p:cNvPr>
          <p:cNvSpPr txBox="1"/>
          <p:nvPr/>
        </p:nvSpPr>
        <p:spPr>
          <a:xfrm>
            <a:off x="452892" y="2914556"/>
            <a:ext cx="33805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الجذر التكعيبي لعدد هو العدد الذي تم ضربه في نفسه ثم ضرب الناتج في العدد الأصلي مرة أخرى للحصول على مكعب العدد.يرمز للجذر التكعيبي بالرمز </a:t>
            </a:r>
          </a:p>
        </p:txBody>
      </p:sp>
      <p:pic>
        <p:nvPicPr>
          <p:cNvPr id="108" name="صورة 8">
            <a:extLst>
              <a:ext uri="{FF2B5EF4-FFF2-40B4-BE49-F238E27FC236}">
                <a16:creationId xmlns:a16="http://schemas.microsoft.com/office/drawing/2014/main" id="{D22DA2C4-B7F0-4FC5-95F4-EFA9C090E2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0298" b="33498"/>
          <a:stretch/>
        </p:blipFill>
        <p:spPr>
          <a:xfrm>
            <a:off x="3676534" y="1753005"/>
            <a:ext cx="2239634" cy="2392519"/>
          </a:xfrm>
          <a:prstGeom prst="rect">
            <a:avLst/>
          </a:prstGeom>
        </p:spPr>
      </p:pic>
      <p:pic>
        <p:nvPicPr>
          <p:cNvPr id="13" name="Picture 12" descr="Shape&#10;&#10;Description automatically generated">
            <a:extLst>
              <a:ext uri="{FF2B5EF4-FFF2-40B4-BE49-F238E27FC236}">
                <a16:creationId xmlns:a16="http://schemas.microsoft.com/office/drawing/2014/main" id="{89639AD4-A3A2-4A17-97C7-3FB2C2163D5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flipH="1">
            <a:off x="7106497" y="4210021"/>
            <a:ext cx="955225" cy="753353"/>
          </a:xfrm>
          <a:prstGeom prst="rect">
            <a:avLst/>
          </a:prstGeom>
        </p:spPr>
      </p:pic>
      <p:pic>
        <p:nvPicPr>
          <p:cNvPr id="112" name="Picture 111" descr="Shape&#10;&#10;Description automatically generated">
            <a:extLst>
              <a:ext uri="{FF2B5EF4-FFF2-40B4-BE49-F238E27FC236}">
                <a16:creationId xmlns:a16="http://schemas.microsoft.com/office/drawing/2014/main" id="{17B492A5-F30D-4675-9B62-BEBC8ABDC70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flipH="1">
            <a:off x="1495439" y="4204231"/>
            <a:ext cx="955225" cy="75335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9CBE801-71A3-4869-BEA1-AD2BCC782748}"/>
              </a:ext>
            </a:extLst>
          </p:cNvPr>
          <p:cNvSpPr txBox="1"/>
          <p:nvPr/>
        </p:nvSpPr>
        <p:spPr>
          <a:xfrm>
            <a:off x="2241292" y="4273732"/>
            <a:ext cx="540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FF0000"/>
                </a:solidFill>
              </a:rPr>
              <a:t>3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9CDDBB26-DAC6-4891-A7C4-0ADC77A36113}"/>
              </a:ext>
            </a:extLst>
          </p:cNvPr>
          <p:cNvSpPr txBox="1"/>
          <p:nvPr/>
        </p:nvSpPr>
        <p:spPr>
          <a:xfrm>
            <a:off x="7817603" y="4230844"/>
            <a:ext cx="540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FF0000"/>
                </a:solidFill>
              </a:rPr>
              <a:t>2</a:t>
            </a:r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115" name="Picture 114" descr="Shape&#10;&#10;Description automatically generated">
            <a:extLst>
              <a:ext uri="{FF2B5EF4-FFF2-40B4-BE49-F238E27FC236}">
                <a16:creationId xmlns:a16="http://schemas.microsoft.com/office/drawing/2014/main" id="{22AA0BDE-72FD-45B5-BC78-781EDCEE4E5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flipH="1">
            <a:off x="6049011" y="4254277"/>
            <a:ext cx="955225" cy="753353"/>
          </a:xfrm>
          <a:prstGeom prst="rect">
            <a:avLst/>
          </a:prstGeom>
        </p:spPr>
      </p:pic>
      <p:sp>
        <p:nvSpPr>
          <p:cNvPr id="116" name="TextBox 115">
            <a:extLst>
              <a:ext uri="{FF2B5EF4-FFF2-40B4-BE49-F238E27FC236}">
                <a16:creationId xmlns:a16="http://schemas.microsoft.com/office/drawing/2014/main" id="{6836E612-FD60-4E3A-853C-34AA2E5A0F99}"/>
              </a:ext>
            </a:extLst>
          </p:cNvPr>
          <p:cNvSpPr txBox="1"/>
          <p:nvPr/>
        </p:nvSpPr>
        <p:spPr>
          <a:xfrm>
            <a:off x="7043686" y="4596441"/>
            <a:ext cx="540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FF0000"/>
                </a:solidFill>
              </a:rPr>
              <a:t>=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5" name="Google Shape;655;p34"/>
          <p:cNvGrpSpPr/>
          <p:nvPr/>
        </p:nvGrpSpPr>
        <p:grpSpPr>
          <a:xfrm>
            <a:off x="4281078" y="1426265"/>
            <a:ext cx="568694" cy="572684"/>
            <a:chOff x="507831" y="493240"/>
            <a:chExt cx="568694" cy="572684"/>
          </a:xfrm>
        </p:grpSpPr>
        <p:sp>
          <p:nvSpPr>
            <p:cNvPr id="656" name="Google Shape;656;p34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34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2D4830C6-D05A-4839-8DCB-EC401353862E}"/>
              </a:ext>
            </a:extLst>
          </p:cNvPr>
          <p:cNvSpPr txBox="1"/>
          <p:nvPr/>
        </p:nvSpPr>
        <p:spPr>
          <a:xfrm>
            <a:off x="4949642" y="2943110"/>
            <a:ext cx="3214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يمكن تنظيم الأعداد المُربَّعة لتكوّن شكلاً مُربَّعاً.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1E346402-47E8-4B78-AD59-C7788985A7FD}"/>
              </a:ext>
            </a:extLst>
          </p:cNvPr>
          <p:cNvSpPr txBox="1"/>
          <p:nvPr/>
        </p:nvSpPr>
        <p:spPr>
          <a:xfrm>
            <a:off x="467572" y="2853919"/>
            <a:ext cx="3214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يمكن تنظيم الأعداد المُكعبة  لتكوّن مُجسَّمًا مكعَّب الشكل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117C03-645A-442F-BD29-389D0C26B515}"/>
              </a:ext>
            </a:extLst>
          </p:cNvPr>
          <p:cNvSpPr/>
          <p:nvPr/>
        </p:nvSpPr>
        <p:spPr>
          <a:xfrm>
            <a:off x="6641567" y="1552188"/>
            <a:ext cx="895927" cy="8959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9E3CDC30-C5F2-481F-8F2E-8367F9630B7B}"/>
              </a:ext>
            </a:extLst>
          </p:cNvPr>
          <p:cNvSpPr/>
          <p:nvPr/>
        </p:nvSpPr>
        <p:spPr>
          <a:xfrm>
            <a:off x="6641567" y="649726"/>
            <a:ext cx="895927" cy="8959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D4D59ACB-414D-4847-AA93-BBA4EEE5D832}"/>
              </a:ext>
            </a:extLst>
          </p:cNvPr>
          <p:cNvSpPr/>
          <p:nvPr/>
        </p:nvSpPr>
        <p:spPr>
          <a:xfrm>
            <a:off x="5718151" y="656261"/>
            <a:ext cx="895927" cy="8959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6A2F548B-003F-463D-A673-37EFF7DF77A7}"/>
              </a:ext>
            </a:extLst>
          </p:cNvPr>
          <p:cNvSpPr/>
          <p:nvPr/>
        </p:nvSpPr>
        <p:spPr>
          <a:xfrm>
            <a:off x="5717853" y="1551955"/>
            <a:ext cx="895927" cy="8959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43A4F8-1D15-4665-9708-60D30B3D527D}"/>
              </a:ext>
            </a:extLst>
          </p:cNvPr>
          <p:cNvSpPr txBox="1"/>
          <p:nvPr/>
        </p:nvSpPr>
        <p:spPr>
          <a:xfrm>
            <a:off x="6267494" y="246349"/>
            <a:ext cx="7481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/>
              <a:t>2</a:t>
            </a:r>
            <a:endParaRPr lang="en-US" sz="20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949702A-9EFE-4043-8463-8937AA8C2C3C}"/>
              </a:ext>
            </a:extLst>
          </p:cNvPr>
          <p:cNvSpPr txBox="1"/>
          <p:nvPr/>
        </p:nvSpPr>
        <p:spPr>
          <a:xfrm>
            <a:off x="7463603" y="1352133"/>
            <a:ext cx="7481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/>
              <a:t>2</a:t>
            </a:r>
            <a:endParaRPr lang="en-US" sz="2000" b="1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73B4D16-245D-4C88-BE24-B560DA82186D}"/>
              </a:ext>
            </a:extLst>
          </p:cNvPr>
          <p:cNvCxnSpPr/>
          <p:nvPr/>
        </p:nvCxnSpPr>
        <p:spPr>
          <a:xfrm>
            <a:off x="6821675" y="446404"/>
            <a:ext cx="641928" cy="0"/>
          </a:xfrm>
          <a:prstGeom prst="straightConnector1">
            <a:avLst/>
          </a:prstGeom>
          <a:ln w="28575"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21509187-FDDC-4093-94CF-14BB497B210B}"/>
              </a:ext>
            </a:extLst>
          </p:cNvPr>
          <p:cNvCxnSpPr>
            <a:cxnSpLocks/>
          </p:cNvCxnSpPr>
          <p:nvPr/>
        </p:nvCxnSpPr>
        <p:spPr>
          <a:xfrm flipH="1">
            <a:off x="5717853" y="446404"/>
            <a:ext cx="641928" cy="0"/>
          </a:xfrm>
          <a:prstGeom prst="straightConnector1">
            <a:avLst/>
          </a:prstGeom>
          <a:ln w="28575"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50231954-D624-414B-B632-139C856EC2B6}"/>
              </a:ext>
            </a:extLst>
          </p:cNvPr>
          <p:cNvCxnSpPr>
            <a:cxnSpLocks/>
          </p:cNvCxnSpPr>
          <p:nvPr/>
        </p:nvCxnSpPr>
        <p:spPr>
          <a:xfrm flipV="1">
            <a:off x="7809966" y="612130"/>
            <a:ext cx="0" cy="718384"/>
          </a:xfrm>
          <a:prstGeom prst="straightConnector1">
            <a:avLst/>
          </a:prstGeom>
          <a:ln w="28575"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05EE2F4C-E4D5-4DA6-8A33-80FA3F2BB912}"/>
              </a:ext>
            </a:extLst>
          </p:cNvPr>
          <p:cNvCxnSpPr>
            <a:cxnSpLocks/>
          </p:cNvCxnSpPr>
          <p:nvPr/>
        </p:nvCxnSpPr>
        <p:spPr>
          <a:xfrm>
            <a:off x="7809966" y="1726634"/>
            <a:ext cx="0" cy="676504"/>
          </a:xfrm>
          <a:prstGeom prst="straightConnector1">
            <a:avLst/>
          </a:prstGeom>
          <a:ln w="28575"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F20902B5-14FA-416B-A199-EE99D8813E88}"/>
              </a:ext>
            </a:extLst>
          </p:cNvPr>
          <p:cNvSpPr txBox="1"/>
          <p:nvPr/>
        </p:nvSpPr>
        <p:spPr>
          <a:xfrm>
            <a:off x="6468287" y="3500250"/>
            <a:ext cx="8959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solidFill>
                  <a:srgbClr val="FD96C3"/>
                </a:solidFill>
              </a:rPr>
              <a:t>( أ )</a:t>
            </a:r>
            <a:endParaRPr lang="en-US" sz="1600" b="1" dirty="0">
              <a:solidFill>
                <a:srgbClr val="FD96C3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9C53C50-4CAD-4061-9266-0A497F56A51C}"/>
              </a:ext>
            </a:extLst>
          </p:cNvPr>
          <p:cNvSpPr txBox="1"/>
          <p:nvPr/>
        </p:nvSpPr>
        <p:spPr>
          <a:xfrm>
            <a:off x="1933259" y="3411059"/>
            <a:ext cx="8959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solidFill>
                  <a:srgbClr val="FD96C3"/>
                </a:solidFill>
              </a:rPr>
              <a:t>( ب )</a:t>
            </a:r>
            <a:endParaRPr lang="en-US" sz="1600" b="1" dirty="0">
              <a:solidFill>
                <a:srgbClr val="FD96C3"/>
              </a:solidFill>
            </a:endParaRPr>
          </a:p>
        </p:txBody>
      </p:sp>
      <p:pic>
        <p:nvPicPr>
          <p:cNvPr id="4" name="Picture 3" descr="Chart&#10;&#10;Description automatically generated">
            <a:extLst>
              <a:ext uri="{FF2B5EF4-FFF2-40B4-BE49-F238E27FC236}">
                <a16:creationId xmlns:a16="http://schemas.microsoft.com/office/drawing/2014/main" id="{C4467F81-B134-4EF5-A5B0-2DA94A84BF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</a:blip>
          <a:srcRect l="19838" t="15619" r="24817" b="7455"/>
          <a:stretch/>
        </p:blipFill>
        <p:spPr>
          <a:xfrm>
            <a:off x="748757" y="50109"/>
            <a:ext cx="2946866" cy="3004158"/>
          </a:xfrm>
          <a:prstGeom prst="rect">
            <a:avLst/>
          </a:prstGeom>
        </p:spPr>
      </p:pic>
      <p:sp>
        <p:nvSpPr>
          <p:cNvPr id="22" name="Google Shape;731;p35">
            <a:extLst>
              <a:ext uri="{FF2B5EF4-FFF2-40B4-BE49-F238E27FC236}">
                <a16:creationId xmlns:a16="http://schemas.microsoft.com/office/drawing/2014/main" id="{9431EDBF-1C46-456C-80EB-2B0186B4312B}"/>
              </a:ext>
            </a:extLst>
          </p:cNvPr>
          <p:cNvSpPr/>
          <p:nvPr/>
        </p:nvSpPr>
        <p:spPr>
          <a:xfrm>
            <a:off x="5377830" y="3915836"/>
            <a:ext cx="2776210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1CD1F1-7C4C-4BD7-B73E-9A4773636B4D}"/>
              </a:ext>
            </a:extLst>
          </p:cNvPr>
          <p:cNvSpPr txBox="1"/>
          <p:nvPr/>
        </p:nvSpPr>
        <p:spPr>
          <a:xfrm>
            <a:off x="5616320" y="4042358"/>
            <a:ext cx="2599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مساحة المربع = ل</a:t>
            </a:r>
            <a:r>
              <a:rPr lang="ar-OM" sz="18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Google Shape;731;p35">
            <a:extLst>
              <a:ext uri="{FF2B5EF4-FFF2-40B4-BE49-F238E27FC236}">
                <a16:creationId xmlns:a16="http://schemas.microsoft.com/office/drawing/2014/main" id="{8C2027D7-B2B2-4C49-BF40-939E45DD16C2}"/>
              </a:ext>
            </a:extLst>
          </p:cNvPr>
          <p:cNvSpPr/>
          <p:nvPr/>
        </p:nvSpPr>
        <p:spPr>
          <a:xfrm>
            <a:off x="744294" y="3915497"/>
            <a:ext cx="2776210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C91C548-4B14-456F-A470-F19A813E92A6}"/>
              </a:ext>
            </a:extLst>
          </p:cNvPr>
          <p:cNvSpPr txBox="1"/>
          <p:nvPr/>
        </p:nvSpPr>
        <p:spPr>
          <a:xfrm>
            <a:off x="982784" y="4042019"/>
            <a:ext cx="2599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حجم المكعب=ل</a:t>
            </a:r>
            <a:r>
              <a:rPr lang="ar-OM" sz="18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US" sz="1800" b="1" baseline="30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11508F-73F4-4163-9342-CE2E04DAC71A}"/>
              </a:ext>
            </a:extLst>
          </p:cNvPr>
          <p:cNvSpPr txBox="1"/>
          <p:nvPr/>
        </p:nvSpPr>
        <p:spPr>
          <a:xfrm>
            <a:off x="6038817" y="4615058"/>
            <a:ext cx="23877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حيث ل:طول الضلع</a:t>
            </a:r>
            <a:endParaRPr lang="en-US" sz="16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7252F06-FD14-4D4C-AC01-3D171213BEC4}"/>
              </a:ext>
            </a:extLst>
          </p:cNvPr>
          <p:cNvSpPr txBox="1"/>
          <p:nvPr/>
        </p:nvSpPr>
        <p:spPr>
          <a:xfrm>
            <a:off x="1372329" y="4604219"/>
            <a:ext cx="23877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حيث ل:طول الحرف</a:t>
            </a:r>
            <a:endParaRPr lang="en-US" sz="16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36"/>
          <p:cNvSpPr/>
          <p:nvPr/>
        </p:nvSpPr>
        <p:spPr>
          <a:xfrm>
            <a:off x="7266100" y="101901"/>
            <a:ext cx="1804748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767" name="Google Shape;767;p36"/>
          <p:cNvGrpSpPr/>
          <p:nvPr/>
        </p:nvGrpSpPr>
        <p:grpSpPr>
          <a:xfrm>
            <a:off x="507831" y="493240"/>
            <a:ext cx="568694" cy="572684"/>
            <a:chOff x="507831" y="493240"/>
            <a:chExt cx="568694" cy="572684"/>
          </a:xfrm>
        </p:grpSpPr>
        <p:sp>
          <p:nvSpPr>
            <p:cNvPr id="768" name="Google Shape;768;p36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36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6CAE03B1-71E8-4DFB-B147-32382465B625}"/>
              </a:ext>
            </a:extLst>
          </p:cNvPr>
          <p:cNvSpPr txBox="1"/>
          <p:nvPr/>
        </p:nvSpPr>
        <p:spPr>
          <a:xfrm>
            <a:off x="7532848" y="188196"/>
            <a:ext cx="18047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مثـــــــــ( 1 )ـــــــــــــــــــال </a:t>
            </a:r>
            <a:endParaRPr lang="en-US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1D4119E-8331-48CA-B489-80347F0FA79A}"/>
              </a:ext>
            </a:extLst>
          </p:cNvPr>
          <p:cNvSpPr txBox="1"/>
          <p:nvPr/>
        </p:nvSpPr>
        <p:spPr>
          <a:xfrm>
            <a:off x="2149285" y="293185"/>
            <a:ext cx="5001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أوجـــــــــــــــد ناتـــــــــــــــــــــــــــــج كــــــــــــــــــــــــــــــــــــلاً مــــــــــــــــــــــــــــــــــــــما يلي :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Google Shape;933;p40">
            <a:extLst>
              <a:ext uri="{FF2B5EF4-FFF2-40B4-BE49-F238E27FC236}">
                <a16:creationId xmlns:a16="http://schemas.microsoft.com/office/drawing/2014/main" id="{3597C69F-85B3-4780-B3DD-F9FD84864849}"/>
              </a:ext>
            </a:extLst>
          </p:cNvPr>
          <p:cNvSpPr/>
          <p:nvPr/>
        </p:nvSpPr>
        <p:spPr>
          <a:xfrm>
            <a:off x="4946904" y="1260168"/>
            <a:ext cx="3407891" cy="705792"/>
          </a:xfrm>
          <a:prstGeom prst="roundRect">
            <a:avLst>
              <a:gd name="adj" fmla="val 50000"/>
            </a:avLst>
          </a:prstGeom>
          <a:solidFill>
            <a:srgbClr val="359EA5">
              <a:alpha val="50980"/>
            </a:srgbClr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AE38B8A-65A3-4568-8FEB-64BCAD650641}"/>
              </a:ext>
            </a:extLst>
          </p:cNvPr>
          <p:cNvSpPr txBox="1"/>
          <p:nvPr/>
        </p:nvSpPr>
        <p:spPr>
          <a:xfrm>
            <a:off x="6455664" y="1382231"/>
            <a:ext cx="1656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400" b="1" dirty="0">
                <a:solidFill>
                  <a:schemeClr val="accent3"/>
                </a:solidFill>
              </a:rPr>
              <a:t>(14)</a:t>
            </a:r>
            <a:r>
              <a:rPr lang="ar-OM" sz="2400" b="1" baseline="30000" dirty="0">
                <a:solidFill>
                  <a:schemeClr val="accent3"/>
                </a:solidFill>
              </a:rPr>
              <a:t>2</a:t>
            </a:r>
            <a:r>
              <a:rPr lang="ar-OM" sz="2400" b="1" dirty="0">
                <a:solidFill>
                  <a:schemeClr val="accent3"/>
                </a:solidFill>
              </a:rPr>
              <a:t> =</a:t>
            </a:r>
            <a:endParaRPr lang="ar-OM" sz="2400" b="1" baseline="30000" dirty="0">
              <a:solidFill>
                <a:schemeClr val="accent3"/>
              </a:solidFill>
            </a:endParaRPr>
          </a:p>
        </p:txBody>
      </p:sp>
      <p:sp>
        <p:nvSpPr>
          <p:cNvPr id="53" name="Google Shape;933;p40">
            <a:extLst>
              <a:ext uri="{FF2B5EF4-FFF2-40B4-BE49-F238E27FC236}">
                <a16:creationId xmlns:a16="http://schemas.microsoft.com/office/drawing/2014/main" id="{29ACDC6D-EDAA-413E-A6F6-10B4EBD6803B}"/>
              </a:ext>
            </a:extLst>
          </p:cNvPr>
          <p:cNvSpPr/>
          <p:nvPr/>
        </p:nvSpPr>
        <p:spPr>
          <a:xfrm>
            <a:off x="4124959" y="2198631"/>
            <a:ext cx="3407890" cy="705792"/>
          </a:xfrm>
          <a:prstGeom prst="roundRect">
            <a:avLst>
              <a:gd name="adj" fmla="val 50000"/>
            </a:avLst>
          </a:prstGeom>
          <a:solidFill>
            <a:srgbClr val="359EA5">
              <a:alpha val="50980"/>
            </a:srgbClr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16D9D96-2F19-4BA6-BBB0-387659A2FDD3}"/>
              </a:ext>
            </a:extLst>
          </p:cNvPr>
          <p:cNvSpPr txBox="1"/>
          <p:nvPr/>
        </p:nvSpPr>
        <p:spPr>
          <a:xfrm>
            <a:off x="5633717" y="2320694"/>
            <a:ext cx="1656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400" b="1" dirty="0">
                <a:solidFill>
                  <a:schemeClr val="accent3"/>
                </a:solidFill>
              </a:rPr>
              <a:t>(22)</a:t>
            </a:r>
            <a:r>
              <a:rPr lang="ar-OM" sz="2400" b="1" baseline="30000" dirty="0">
                <a:solidFill>
                  <a:schemeClr val="accent3"/>
                </a:solidFill>
              </a:rPr>
              <a:t>2</a:t>
            </a:r>
            <a:r>
              <a:rPr lang="ar-OM" sz="2400" b="1" dirty="0">
                <a:solidFill>
                  <a:schemeClr val="accent3"/>
                </a:solidFill>
              </a:rPr>
              <a:t> =</a:t>
            </a:r>
            <a:endParaRPr lang="ar-OM" sz="2400" b="1" baseline="30000" dirty="0">
              <a:solidFill>
                <a:schemeClr val="accent3"/>
              </a:solidFill>
            </a:endParaRPr>
          </a:p>
        </p:txBody>
      </p:sp>
      <p:sp>
        <p:nvSpPr>
          <p:cNvPr id="55" name="Google Shape;933;p40">
            <a:extLst>
              <a:ext uri="{FF2B5EF4-FFF2-40B4-BE49-F238E27FC236}">
                <a16:creationId xmlns:a16="http://schemas.microsoft.com/office/drawing/2014/main" id="{8EB799A9-4576-40CD-9BBE-509AD3574209}"/>
              </a:ext>
            </a:extLst>
          </p:cNvPr>
          <p:cNvSpPr/>
          <p:nvPr/>
        </p:nvSpPr>
        <p:spPr>
          <a:xfrm>
            <a:off x="3265256" y="3099653"/>
            <a:ext cx="3407889" cy="705792"/>
          </a:xfrm>
          <a:prstGeom prst="roundRect">
            <a:avLst>
              <a:gd name="adj" fmla="val 50000"/>
            </a:avLst>
          </a:prstGeom>
          <a:solidFill>
            <a:srgbClr val="359EA5">
              <a:alpha val="50980"/>
            </a:srgbClr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97A96FD-38F8-4C5A-832E-D294C0191692}"/>
              </a:ext>
            </a:extLst>
          </p:cNvPr>
          <p:cNvSpPr txBox="1"/>
          <p:nvPr/>
        </p:nvSpPr>
        <p:spPr>
          <a:xfrm>
            <a:off x="4774014" y="3221716"/>
            <a:ext cx="1656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400" b="1" dirty="0">
                <a:solidFill>
                  <a:schemeClr val="accent3"/>
                </a:solidFill>
              </a:rPr>
              <a:t>(6 )</a:t>
            </a:r>
            <a:r>
              <a:rPr lang="ar-OM" sz="2400" b="1" baseline="30000" dirty="0">
                <a:solidFill>
                  <a:schemeClr val="accent3"/>
                </a:solidFill>
              </a:rPr>
              <a:t>3</a:t>
            </a:r>
            <a:r>
              <a:rPr lang="ar-OM" sz="2400" b="1" dirty="0">
                <a:solidFill>
                  <a:schemeClr val="accent3"/>
                </a:solidFill>
              </a:rPr>
              <a:t> =</a:t>
            </a:r>
            <a:endParaRPr lang="ar-OM" sz="2400" b="1" baseline="30000" dirty="0">
              <a:solidFill>
                <a:schemeClr val="accent3"/>
              </a:solidFill>
            </a:endParaRPr>
          </a:p>
        </p:txBody>
      </p:sp>
      <p:sp>
        <p:nvSpPr>
          <p:cNvPr id="57" name="Google Shape;933;p40">
            <a:extLst>
              <a:ext uri="{FF2B5EF4-FFF2-40B4-BE49-F238E27FC236}">
                <a16:creationId xmlns:a16="http://schemas.microsoft.com/office/drawing/2014/main" id="{A3223791-B920-451B-B637-251E861D904E}"/>
              </a:ext>
            </a:extLst>
          </p:cNvPr>
          <p:cNvSpPr/>
          <p:nvPr/>
        </p:nvSpPr>
        <p:spPr>
          <a:xfrm>
            <a:off x="2313432" y="3949791"/>
            <a:ext cx="3320285" cy="705792"/>
          </a:xfrm>
          <a:prstGeom prst="roundRect">
            <a:avLst>
              <a:gd name="adj" fmla="val 50000"/>
            </a:avLst>
          </a:prstGeom>
          <a:solidFill>
            <a:srgbClr val="359EA5">
              <a:alpha val="50980"/>
            </a:srgbClr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2786575-53D7-4152-ABAC-430D05F88376}"/>
              </a:ext>
            </a:extLst>
          </p:cNvPr>
          <p:cNvSpPr txBox="1"/>
          <p:nvPr/>
        </p:nvSpPr>
        <p:spPr>
          <a:xfrm>
            <a:off x="3734586" y="4071854"/>
            <a:ext cx="1656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400" b="1" dirty="0">
                <a:solidFill>
                  <a:schemeClr val="accent3"/>
                </a:solidFill>
              </a:rPr>
              <a:t>(30 )</a:t>
            </a:r>
            <a:r>
              <a:rPr lang="ar-OM" sz="2400" b="1" baseline="30000" dirty="0">
                <a:solidFill>
                  <a:schemeClr val="accent3"/>
                </a:solidFill>
              </a:rPr>
              <a:t>3</a:t>
            </a:r>
            <a:r>
              <a:rPr lang="ar-OM" sz="2400" b="1" dirty="0">
                <a:solidFill>
                  <a:schemeClr val="accent3"/>
                </a:solidFill>
              </a:rPr>
              <a:t> =</a:t>
            </a:r>
            <a:endParaRPr lang="ar-OM" sz="2400" b="1" baseline="30000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Google Shape;2052;p57"/>
          <p:cNvSpPr/>
          <p:nvPr/>
        </p:nvSpPr>
        <p:spPr>
          <a:xfrm>
            <a:off x="6890039" y="147735"/>
            <a:ext cx="2092656" cy="572700"/>
          </a:xfrm>
          <a:prstGeom prst="roundRect">
            <a:avLst>
              <a:gd name="adj" fmla="val 50000"/>
            </a:avLst>
          </a:prstGeom>
          <a:solidFill>
            <a:schemeClr val="accent3">
              <a:lumMod val="50000"/>
              <a:lumOff val="50000"/>
            </a:schemeClr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D0EAD9-5657-4A05-8BAD-7E83AF08403F}"/>
              </a:ext>
            </a:extLst>
          </p:cNvPr>
          <p:cNvSpPr txBox="1"/>
          <p:nvPr/>
        </p:nvSpPr>
        <p:spPr>
          <a:xfrm>
            <a:off x="7055634" y="215458"/>
            <a:ext cx="18079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تمــــ( 1)ــــرين :-</a:t>
            </a:r>
            <a:endParaRPr lang="en-US" sz="2000" b="1" dirty="0"/>
          </a:p>
        </p:txBody>
      </p:sp>
      <p:grpSp>
        <p:nvGrpSpPr>
          <p:cNvPr id="61" name="Google Shape;2053;p57">
            <a:extLst>
              <a:ext uri="{FF2B5EF4-FFF2-40B4-BE49-F238E27FC236}">
                <a16:creationId xmlns:a16="http://schemas.microsoft.com/office/drawing/2014/main" id="{54EF494F-6985-46E3-A560-0EA5BC535031}"/>
              </a:ext>
            </a:extLst>
          </p:cNvPr>
          <p:cNvGrpSpPr/>
          <p:nvPr/>
        </p:nvGrpSpPr>
        <p:grpSpPr>
          <a:xfrm>
            <a:off x="8921299" y="4735446"/>
            <a:ext cx="568694" cy="572684"/>
            <a:chOff x="507831" y="493240"/>
            <a:chExt cx="568694" cy="572684"/>
          </a:xfrm>
        </p:grpSpPr>
        <p:sp>
          <p:nvSpPr>
            <p:cNvPr id="62" name="Google Shape;2054;p57">
              <a:extLst>
                <a:ext uri="{FF2B5EF4-FFF2-40B4-BE49-F238E27FC236}">
                  <a16:creationId xmlns:a16="http://schemas.microsoft.com/office/drawing/2014/main" id="{D01974E0-0257-4807-AB7B-49DFCE368D30}"/>
                </a:ext>
              </a:extLst>
            </p:cNvPr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055;p57">
              <a:extLst>
                <a:ext uri="{FF2B5EF4-FFF2-40B4-BE49-F238E27FC236}">
                  <a16:creationId xmlns:a16="http://schemas.microsoft.com/office/drawing/2014/main" id="{9C7F267B-8F89-48DC-B796-11BDCB65D7D8}"/>
                </a:ext>
              </a:extLst>
            </p:cNvPr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668FFB0-D40B-476A-9BDC-3A20DD97E0D9}"/>
              </a:ext>
            </a:extLst>
          </p:cNvPr>
          <p:cNvSpPr txBox="1"/>
          <p:nvPr/>
        </p:nvSpPr>
        <p:spPr>
          <a:xfrm>
            <a:off x="3122484" y="85730"/>
            <a:ext cx="3648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حــــــــــــوّط الإجــــــــــــــــــابة الصحـــــــــيحة </a:t>
            </a:r>
            <a:endParaRPr lang="en-US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FB92B96-606A-42A0-AA94-98AAB965F2BB}"/>
              </a:ext>
            </a:extLst>
          </p:cNvPr>
          <p:cNvSpPr txBox="1"/>
          <p:nvPr/>
        </p:nvSpPr>
        <p:spPr>
          <a:xfrm>
            <a:off x="3583499" y="1014901"/>
            <a:ext cx="5001768" cy="40011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ناتــــــــــــــــــــــــــــــــــــج 7</a:t>
            </a:r>
            <a:r>
              <a:rPr lang="ar-OM" sz="20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 3 </a:t>
            </a:r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يســــــــــــــــــــــــــــــــــــــــــاوي :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83BC112-F6E5-4295-B593-92F03572E49B}"/>
              </a:ext>
            </a:extLst>
          </p:cNvPr>
          <p:cNvSpPr txBox="1"/>
          <p:nvPr/>
        </p:nvSpPr>
        <p:spPr>
          <a:xfrm>
            <a:off x="3583499" y="2321638"/>
            <a:ext cx="5001768" cy="40011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مساحة مربع طول ضلعه 32 سم تســـــــــــــــــــــــــــاوي :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B81F33E-FBC9-4F96-85A7-EB10861E9F1B}"/>
              </a:ext>
            </a:extLst>
          </p:cNvPr>
          <p:cNvSpPr txBox="1"/>
          <p:nvPr/>
        </p:nvSpPr>
        <p:spPr>
          <a:xfrm>
            <a:off x="3324381" y="3650919"/>
            <a:ext cx="5335501" cy="70788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كمية الشمع التي يمكن لقالب الشمع المكعب ذلك أن يحملها تساوي :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3-Way Traffic Lights, RWB High Street ? Royal Wootton Bassett Town ">
            <a:extLst>
              <a:ext uri="{FF2B5EF4-FFF2-40B4-BE49-F238E27FC236}">
                <a16:creationId xmlns:a16="http://schemas.microsoft.com/office/drawing/2014/main" id="{910499E3-E35C-455A-AA90-F5C6E05A1A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2651" y="-135350"/>
            <a:ext cx="2092656" cy="201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9C6C70F3-653F-4953-92FC-352007733CE3}"/>
              </a:ext>
            </a:extLst>
          </p:cNvPr>
          <p:cNvGrpSpPr/>
          <p:nvPr/>
        </p:nvGrpSpPr>
        <p:grpSpPr>
          <a:xfrm>
            <a:off x="137764" y="3439408"/>
            <a:ext cx="1573937" cy="1409594"/>
            <a:chOff x="140882" y="3107700"/>
            <a:chExt cx="2196812" cy="194144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64D85AB-B80C-49F2-B585-711AE5A70E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 l="11429" t="29064" r="57300" b="21284"/>
            <a:stretch/>
          </p:blipFill>
          <p:spPr>
            <a:xfrm>
              <a:off x="140882" y="3107700"/>
              <a:ext cx="2009003" cy="1794324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1664200-FDF1-4B5A-9DBC-0CB2F1247961}"/>
                </a:ext>
              </a:extLst>
            </p:cNvPr>
            <p:cNvSpPr txBox="1"/>
            <p:nvPr/>
          </p:nvSpPr>
          <p:spPr>
            <a:xfrm rot="20207094">
              <a:off x="1098483" y="4582853"/>
              <a:ext cx="1239211" cy="466294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r>
                <a:rPr lang="ar-OM" sz="1600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12وحـــــدة</a:t>
              </a:r>
              <a:endParaRPr lang="en-US" sz="1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53F6B1D1-F747-44C5-9F30-AC4B0BEAD2BD}"/>
              </a:ext>
            </a:extLst>
          </p:cNvPr>
          <p:cNvSpPr/>
          <p:nvPr/>
        </p:nvSpPr>
        <p:spPr>
          <a:xfrm>
            <a:off x="7855307" y="1647722"/>
            <a:ext cx="475910" cy="463749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653FE3E9-BC97-455B-96FF-3261FB139155}"/>
              </a:ext>
            </a:extLst>
          </p:cNvPr>
          <p:cNvSpPr/>
          <p:nvPr/>
        </p:nvSpPr>
        <p:spPr>
          <a:xfrm>
            <a:off x="5381106" y="1625178"/>
            <a:ext cx="475910" cy="463749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743D755F-60C1-4169-9667-19C3FBA1B8C9}"/>
              </a:ext>
            </a:extLst>
          </p:cNvPr>
          <p:cNvSpPr/>
          <p:nvPr/>
        </p:nvSpPr>
        <p:spPr>
          <a:xfrm>
            <a:off x="2688355" y="1625177"/>
            <a:ext cx="475910" cy="463749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6EA75FFA-DC90-46B3-8542-FF393C0E34CC}"/>
              </a:ext>
            </a:extLst>
          </p:cNvPr>
          <p:cNvSpPr/>
          <p:nvPr/>
        </p:nvSpPr>
        <p:spPr>
          <a:xfrm>
            <a:off x="7855307" y="2998204"/>
            <a:ext cx="475910" cy="463749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A34C52BC-9704-477C-8E92-17AC77EF4E73}"/>
              </a:ext>
            </a:extLst>
          </p:cNvPr>
          <p:cNvSpPr/>
          <p:nvPr/>
        </p:nvSpPr>
        <p:spPr>
          <a:xfrm>
            <a:off x="5381106" y="2975660"/>
            <a:ext cx="475910" cy="463749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A28E16CE-79CA-4946-8434-FC2CA654E8EB}"/>
              </a:ext>
            </a:extLst>
          </p:cNvPr>
          <p:cNvSpPr/>
          <p:nvPr/>
        </p:nvSpPr>
        <p:spPr>
          <a:xfrm>
            <a:off x="2688355" y="2975659"/>
            <a:ext cx="475910" cy="463749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9352D18-DEF0-4296-BDF8-7260A374D319}"/>
              </a:ext>
            </a:extLst>
          </p:cNvPr>
          <p:cNvSpPr/>
          <p:nvPr/>
        </p:nvSpPr>
        <p:spPr>
          <a:xfrm>
            <a:off x="7880280" y="4494341"/>
            <a:ext cx="475910" cy="463749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7AFE20E3-4F3D-422D-9D76-EB30E477F989}"/>
              </a:ext>
            </a:extLst>
          </p:cNvPr>
          <p:cNvSpPr/>
          <p:nvPr/>
        </p:nvSpPr>
        <p:spPr>
          <a:xfrm>
            <a:off x="5406079" y="4471797"/>
            <a:ext cx="475910" cy="463749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328CCBE7-C930-4C06-B2B5-CFC0817280B7}"/>
              </a:ext>
            </a:extLst>
          </p:cNvPr>
          <p:cNvSpPr/>
          <p:nvPr/>
        </p:nvSpPr>
        <p:spPr>
          <a:xfrm>
            <a:off x="2713328" y="4471796"/>
            <a:ext cx="475910" cy="463749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DF538B6-5947-48A5-BB9D-7DCD2D89AB18}"/>
              </a:ext>
            </a:extLst>
          </p:cNvPr>
          <p:cNvSpPr txBox="1"/>
          <p:nvPr/>
        </p:nvSpPr>
        <p:spPr>
          <a:xfrm>
            <a:off x="7186683" y="1650942"/>
            <a:ext cx="1099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</a:t>
            </a:r>
            <a:endParaRPr lang="en-US" sz="24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BCF5C74-3820-468F-961A-04F5910689D1}"/>
              </a:ext>
            </a:extLst>
          </p:cNvPr>
          <p:cNvSpPr txBox="1"/>
          <p:nvPr/>
        </p:nvSpPr>
        <p:spPr>
          <a:xfrm>
            <a:off x="4535274" y="1637492"/>
            <a:ext cx="1099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343</a:t>
            </a:r>
            <a:endParaRPr lang="en-US" sz="24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4AADAB6-70E4-40CA-9CE5-802152681A09}"/>
              </a:ext>
            </a:extLst>
          </p:cNvPr>
          <p:cNvSpPr txBox="1"/>
          <p:nvPr/>
        </p:nvSpPr>
        <p:spPr>
          <a:xfrm>
            <a:off x="1737183" y="1625177"/>
            <a:ext cx="1099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2187</a:t>
            </a:r>
            <a:endParaRPr lang="en-US" sz="24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8C81E7F-02A9-4E68-AABF-ED71AF01C7AA}"/>
              </a:ext>
            </a:extLst>
          </p:cNvPr>
          <p:cNvSpPr txBox="1"/>
          <p:nvPr/>
        </p:nvSpPr>
        <p:spPr>
          <a:xfrm>
            <a:off x="1620572" y="3044103"/>
            <a:ext cx="13253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1024سم</a:t>
            </a:r>
            <a:r>
              <a:rPr lang="ar-OM" sz="2000" b="1" baseline="30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FD95848C-02EE-46B1-86CB-71FE00191478}"/>
              </a:ext>
            </a:extLst>
          </p:cNvPr>
          <p:cNvSpPr txBox="1"/>
          <p:nvPr/>
        </p:nvSpPr>
        <p:spPr>
          <a:xfrm>
            <a:off x="7005851" y="3042263"/>
            <a:ext cx="13253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64سم</a:t>
            </a:r>
            <a:r>
              <a:rPr lang="ar-OM" sz="2000" b="1" baseline="30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49737F2-6CE1-4F44-8C7A-F7AE52231362}"/>
              </a:ext>
            </a:extLst>
          </p:cNvPr>
          <p:cNvSpPr txBox="1"/>
          <p:nvPr/>
        </p:nvSpPr>
        <p:spPr>
          <a:xfrm>
            <a:off x="4556623" y="3077769"/>
            <a:ext cx="13253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96سم</a:t>
            </a:r>
            <a:r>
              <a:rPr lang="ar-OM" sz="2000" b="1" baseline="30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743E5E5-CB6C-4030-82ED-9398019A62B4}"/>
              </a:ext>
            </a:extLst>
          </p:cNvPr>
          <p:cNvSpPr txBox="1"/>
          <p:nvPr/>
        </p:nvSpPr>
        <p:spPr>
          <a:xfrm>
            <a:off x="1586519" y="4562957"/>
            <a:ext cx="13253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1728سم</a:t>
            </a:r>
            <a:r>
              <a:rPr lang="ar-OM" sz="2000" b="1" baseline="30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US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A243E9BC-4DB5-4526-9F11-715435ED8C21}"/>
              </a:ext>
            </a:extLst>
          </p:cNvPr>
          <p:cNvSpPr txBox="1"/>
          <p:nvPr/>
        </p:nvSpPr>
        <p:spPr>
          <a:xfrm>
            <a:off x="4358066" y="4532735"/>
            <a:ext cx="13253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144سم</a:t>
            </a:r>
            <a:r>
              <a:rPr lang="ar-OM" sz="2000" b="1" baseline="30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US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5B2ABC49-3F0F-4EAE-AC6E-127AAE442B78}"/>
              </a:ext>
            </a:extLst>
          </p:cNvPr>
          <p:cNvSpPr txBox="1"/>
          <p:nvPr/>
        </p:nvSpPr>
        <p:spPr>
          <a:xfrm>
            <a:off x="6894798" y="4595655"/>
            <a:ext cx="13253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36سم</a:t>
            </a:r>
            <a:r>
              <a:rPr lang="ar-OM" sz="2000" b="1" baseline="30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US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FCBD1E-06A8-4D27-9DD2-D3D7D4BB3FF9}"/>
              </a:ext>
            </a:extLst>
          </p:cNvPr>
          <p:cNvSpPr txBox="1"/>
          <p:nvPr/>
        </p:nvSpPr>
        <p:spPr>
          <a:xfrm rot="16200000">
            <a:off x="-899415" y="757514"/>
            <a:ext cx="19460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استراتيجية إشارات المرور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67" grpId="0" animBg="1"/>
      <p:bldP spid="12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13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35"/>
          <p:cNvSpPr/>
          <p:nvPr/>
        </p:nvSpPr>
        <p:spPr>
          <a:xfrm>
            <a:off x="2742745" y="94639"/>
            <a:ext cx="6192939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732" name="Google Shape;732;p35"/>
          <p:cNvGrpSpPr/>
          <p:nvPr/>
        </p:nvGrpSpPr>
        <p:grpSpPr>
          <a:xfrm>
            <a:off x="26637" y="-82470"/>
            <a:ext cx="568694" cy="572684"/>
            <a:chOff x="507831" y="493240"/>
            <a:chExt cx="568694" cy="572684"/>
          </a:xfrm>
        </p:grpSpPr>
        <p:sp>
          <p:nvSpPr>
            <p:cNvPr id="733" name="Google Shape;733;p35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35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A949CD69-74A6-4D33-808A-8B6D01CA0EA6}"/>
              </a:ext>
            </a:extLst>
          </p:cNvPr>
          <p:cNvSpPr txBox="1"/>
          <p:nvPr/>
        </p:nvSpPr>
        <p:spPr>
          <a:xfrm>
            <a:off x="2843696" y="173805"/>
            <a:ext cx="5989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ثانياً: حساب الجذور التربيعية والتكعيبية باستخدام العوامل الأولية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10B9A2-F054-48D4-A836-8CCFBC7F908E}"/>
              </a:ext>
            </a:extLst>
          </p:cNvPr>
          <p:cNvSpPr txBox="1"/>
          <p:nvPr/>
        </p:nvSpPr>
        <p:spPr>
          <a:xfrm>
            <a:off x="3381050" y="806057"/>
            <a:ext cx="58973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باستخدام التحليل إلى العوامل الأولية أوجد قيمة كلاً مما يلي:</a:t>
            </a:r>
            <a:endParaRPr lang="en-US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98489B-6A82-4306-A3D5-B115B5CA1AA4}"/>
              </a:ext>
            </a:extLst>
          </p:cNvPr>
          <p:cNvSpPr txBox="1"/>
          <p:nvPr/>
        </p:nvSpPr>
        <p:spPr>
          <a:xfrm>
            <a:off x="7376845" y="1447449"/>
            <a:ext cx="873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b="1" dirty="0">
                <a:latin typeface="Calibri" panose="020F0502020204030204" pitchFamily="34" charset="0"/>
                <a:cs typeface="Calibri" panose="020F0502020204030204" pitchFamily="34" charset="0"/>
              </a:rPr>
              <a:t>324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Picture 38" descr="Shape&#10;&#10;Description automatically generated">
            <a:extLst>
              <a:ext uri="{FF2B5EF4-FFF2-40B4-BE49-F238E27FC236}">
                <a16:creationId xmlns:a16="http://schemas.microsoft.com/office/drawing/2014/main" id="{9ADEF4D3-BEC9-48E6-BFA2-7702EA9D002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7420064" y="1263377"/>
            <a:ext cx="955225" cy="75335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11BA5D5-A770-4BFE-B17C-DEFBE0C59F01}"/>
              </a:ext>
            </a:extLst>
          </p:cNvPr>
          <p:cNvSpPr txBox="1"/>
          <p:nvPr/>
        </p:nvSpPr>
        <p:spPr>
          <a:xfrm>
            <a:off x="52352" y="1239049"/>
            <a:ext cx="2463630" cy="338554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أولاً:حلل العدد إلى عواملة الأولية</a:t>
            </a:r>
            <a:endParaRPr lang="en-US" sz="1600" b="1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15A68CF-E9CE-4AF5-B1B6-D2CE4B1558F6}"/>
              </a:ext>
            </a:extLst>
          </p:cNvPr>
          <p:cNvSpPr txBox="1"/>
          <p:nvPr/>
        </p:nvSpPr>
        <p:spPr>
          <a:xfrm>
            <a:off x="52352" y="2490378"/>
            <a:ext cx="2463630" cy="584775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ستلاحظ أن:كل عامليين أوليين متتالين متساويان .</a:t>
            </a:r>
            <a:endParaRPr lang="en-US" sz="1600" b="1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A187CB4-4323-4503-A518-ED096DFDB9E0}"/>
              </a:ext>
            </a:extLst>
          </p:cNvPr>
          <p:cNvSpPr txBox="1"/>
          <p:nvPr/>
        </p:nvSpPr>
        <p:spPr>
          <a:xfrm>
            <a:off x="52352" y="3210300"/>
            <a:ext cx="2463630" cy="584775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ثالثاً: اكتب من كل زوج من العوامل عاملاً واحداً فقط.</a:t>
            </a:r>
            <a:endParaRPr lang="en-US" sz="1600" b="1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15A33AE-C1D1-47C3-915A-5C909A93AE02}"/>
              </a:ext>
            </a:extLst>
          </p:cNvPr>
          <p:cNvSpPr txBox="1"/>
          <p:nvPr/>
        </p:nvSpPr>
        <p:spPr>
          <a:xfrm>
            <a:off x="52353" y="3954492"/>
            <a:ext cx="2463630" cy="830997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أخيراً:أوجد ناتج الجذر التربيعي بايجاد ناتج ضرب العوامل الأولية التي تم أخذها .</a:t>
            </a:r>
            <a:endParaRPr lang="en-US" sz="1600" b="1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FB12C57-A992-4D58-BA6B-18FC2644CF89}"/>
              </a:ext>
            </a:extLst>
          </p:cNvPr>
          <p:cNvSpPr txBox="1"/>
          <p:nvPr/>
        </p:nvSpPr>
        <p:spPr>
          <a:xfrm>
            <a:off x="3465303" y="1399525"/>
            <a:ext cx="873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b="1" dirty="0">
                <a:latin typeface="Calibri" panose="020F0502020204030204" pitchFamily="34" charset="0"/>
                <a:cs typeface="Calibri" panose="020F0502020204030204" pitchFamily="34" charset="0"/>
              </a:rPr>
              <a:t>324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A5F0A66-C23B-46E0-8507-C5E87B7CA517}"/>
              </a:ext>
            </a:extLst>
          </p:cNvPr>
          <p:cNvGrpSpPr/>
          <p:nvPr/>
        </p:nvGrpSpPr>
        <p:grpSpPr>
          <a:xfrm>
            <a:off x="3362561" y="1845181"/>
            <a:ext cx="768441" cy="523221"/>
            <a:chOff x="3392593" y="2048425"/>
            <a:chExt cx="768441" cy="606175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6076DA7-30BC-437A-BB67-565CACB4DE87}"/>
                </a:ext>
              </a:extLst>
            </p:cNvPr>
            <p:cNvCxnSpPr/>
            <p:nvPr/>
          </p:nvCxnSpPr>
          <p:spPr>
            <a:xfrm flipH="1">
              <a:off x="3392593" y="2048425"/>
              <a:ext cx="378022" cy="6061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0527B12-E6BD-4C79-BA31-404335351E25}"/>
                </a:ext>
              </a:extLst>
            </p:cNvPr>
            <p:cNvCxnSpPr>
              <a:cxnSpLocks/>
            </p:cNvCxnSpPr>
            <p:nvPr/>
          </p:nvCxnSpPr>
          <p:spPr>
            <a:xfrm>
              <a:off x="3770615" y="2048425"/>
              <a:ext cx="390419" cy="6061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96DB6E1F-3355-47B7-B95C-1C585498C18C}"/>
              </a:ext>
            </a:extLst>
          </p:cNvPr>
          <p:cNvSpPr txBox="1"/>
          <p:nvPr/>
        </p:nvSpPr>
        <p:spPr>
          <a:xfrm>
            <a:off x="3969630" y="2312529"/>
            <a:ext cx="873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FAD099C-E65C-4677-97B0-EED71C67F5DE}"/>
              </a:ext>
            </a:extLst>
          </p:cNvPr>
          <p:cNvSpPr txBox="1"/>
          <p:nvPr/>
        </p:nvSpPr>
        <p:spPr>
          <a:xfrm>
            <a:off x="3062489" y="2290838"/>
            <a:ext cx="873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27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DEC7480-FAB3-443C-926B-FEC717803564}"/>
              </a:ext>
            </a:extLst>
          </p:cNvPr>
          <p:cNvGrpSpPr/>
          <p:nvPr/>
        </p:nvGrpSpPr>
        <p:grpSpPr>
          <a:xfrm>
            <a:off x="3854863" y="2658930"/>
            <a:ext cx="768441" cy="523221"/>
            <a:chOff x="3392593" y="2048425"/>
            <a:chExt cx="768441" cy="606175"/>
          </a:xfrm>
        </p:grpSpPr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7AC2D7DE-666C-4BE5-9342-828AFCDC7AF1}"/>
                </a:ext>
              </a:extLst>
            </p:cNvPr>
            <p:cNvCxnSpPr/>
            <p:nvPr/>
          </p:nvCxnSpPr>
          <p:spPr>
            <a:xfrm flipH="1">
              <a:off x="3392593" y="2048425"/>
              <a:ext cx="378022" cy="6061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F853C7AB-910F-43AE-B6B5-686CDC2B1B2D}"/>
                </a:ext>
              </a:extLst>
            </p:cNvPr>
            <p:cNvCxnSpPr>
              <a:cxnSpLocks/>
            </p:cNvCxnSpPr>
            <p:nvPr/>
          </p:nvCxnSpPr>
          <p:spPr>
            <a:xfrm>
              <a:off x="3770615" y="2048425"/>
              <a:ext cx="390419" cy="6061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91783C4-FECB-4620-8FDC-21E2E34483C1}"/>
              </a:ext>
            </a:extLst>
          </p:cNvPr>
          <p:cNvGrpSpPr/>
          <p:nvPr/>
        </p:nvGrpSpPr>
        <p:grpSpPr>
          <a:xfrm>
            <a:off x="2917568" y="2635693"/>
            <a:ext cx="768441" cy="523221"/>
            <a:chOff x="3392593" y="2048425"/>
            <a:chExt cx="768441" cy="606175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6155EA2-C601-419E-8F35-F9879B02A101}"/>
                </a:ext>
              </a:extLst>
            </p:cNvPr>
            <p:cNvCxnSpPr/>
            <p:nvPr/>
          </p:nvCxnSpPr>
          <p:spPr>
            <a:xfrm flipH="1">
              <a:off x="3392593" y="2048425"/>
              <a:ext cx="378022" cy="6061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E02106F1-1488-4F89-8EDF-C5B5616323AC}"/>
                </a:ext>
              </a:extLst>
            </p:cNvPr>
            <p:cNvCxnSpPr>
              <a:cxnSpLocks/>
            </p:cNvCxnSpPr>
            <p:nvPr/>
          </p:nvCxnSpPr>
          <p:spPr>
            <a:xfrm>
              <a:off x="3770615" y="2048425"/>
              <a:ext cx="390419" cy="6061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95BF9F0C-67F7-47C7-9D28-26D12418942F}"/>
              </a:ext>
            </a:extLst>
          </p:cNvPr>
          <p:cNvSpPr txBox="1"/>
          <p:nvPr/>
        </p:nvSpPr>
        <p:spPr>
          <a:xfrm>
            <a:off x="3718953" y="3142411"/>
            <a:ext cx="873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42E2511-39C1-4F4E-9A11-13F06F7D4774}"/>
              </a:ext>
            </a:extLst>
          </p:cNvPr>
          <p:cNvSpPr txBox="1"/>
          <p:nvPr/>
        </p:nvSpPr>
        <p:spPr>
          <a:xfrm>
            <a:off x="4417820" y="3182150"/>
            <a:ext cx="873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9650AD7-A888-49FE-99F6-DBEDD3FC30DF}"/>
              </a:ext>
            </a:extLst>
          </p:cNvPr>
          <p:cNvSpPr txBox="1"/>
          <p:nvPr/>
        </p:nvSpPr>
        <p:spPr>
          <a:xfrm>
            <a:off x="3465302" y="3120720"/>
            <a:ext cx="4331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9BB8B17-DA01-4E53-8DEF-A74BD258248D}"/>
              </a:ext>
            </a:extLst>
          </p:cNvPr>
          <p:cNvSpPr txBox="1"/>
          <p:nvPr/>
        </p:nvSpPr>
        <p:spPr>
          <a:xfrm>
            <a:off x="2796121" y="3106702"/>
            <a:ext cx="873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042B74B-35E0-45A6-84C8-641AB5578383}"/>
              </a:ext>
            </a:extLst>
          </p:cNvPr>
          <p:cNvGrpSpPr/>
          <p:nvPr/>
        </p:nvGrpSpPr>
        <p:grpSpPr>
          <a:xfrm>
            <a:off x="4221155" y="3503031"/>
            <a:ext cx="768441" cy="523221"/>
            <a:chOff x="3392593" y="2048425"/>
            <a:chExt cx="768441" cy="606175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9738BFDF-1D2E-4A5D-B1ED-C063369F503E}"/>
                </a:ext>
              </a:extLst>
            </p:cNvPr>
            <p:cNvCxnSpPr/>
            <p:nvPr/>
          </p:nvCxnSpPr>
          <p:spPr>
            <a:xfrm flipH="1">
              <a:off x="3392593" y="2048425"/>
              <a:ext cx="378022" cy="6061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24BCACAE-79B7-45EE-A6A7-C9211245F935}"/>
                </a:ext>
              </a:extLst>
            </p:cNvPr>
            <p:cNvCxnSpPr>
              <a:cxnSpLocks/>
            </p:cNvCxnSpPr>
            <p:nvPr/>
          </p:nvCxnSpPr>
          <p:spPr>
            <a:xfrm>
              <a:off x="3770615" y="2048425"/>
              <a:ext cx="390419" cy="6061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6BCCA7C7-1F39-4A63-A236-DE312D8C53A4}"/>
              </a:ext>
            </a:extLst>
          </p:cNvPr>
          <p:cNvGrpSpPr/>
          <p:nvPr/>
        </p:nvGrpSpPr>
        <p:grpSpPr>
          <a:xfrm>
            <a:off x="2603529" y="3464569"/>
            <a:ext cx="768441" cy="523221"/>
            <a:chOff x="3392593" y="2048425"/>
            <a:chExt cx="768441" cy="606175"/>
          </a:xfrm>
        </p:grpSpPr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F2857AE-DA8B-48C4-A839-949E6AC8DE64}"/>
                </a:ext>
              </a:extLst>
            </p:cNvPr>
            <p:cNvCxnSpPr/>
            <p:nvPr/>
          </p:nvCxnSpPr>
          <p:spPr>
            <a:xfrm flipH="1">
              <a:off x="3392593" y="2048425"/>
              <a:ext cx="378022" cy="6061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0FF95114-F6D8-4D81-9952-F463EDCDE612}"/>
                </a:ext>
              </a:extLst>
            </p:cNvPr>
            <p:cNvCxnSpPr>
              <a:cxnSpLocks/>
            </p:cNvCxnSpPr>
            <p:nvPr/>
          </p:nvCxnSpPr>
          <p:spPr>
            <a:xfrm>
              <a:off x="3770615" y="2048425"/>
              <a:ext cx="390419" cy="6061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575552E7-B3AB-4CC8-909E-CD9392029081}"/>
              </a:ext>
            </a:extLst>
          </p:cNvPr>
          <p:cNvSpPr txBox="1"/>
          <p:nvPr/>
        </p:nvSpPr>
        <p:spPr>
          <a:xfrm>
            <a:off x="3277910" y="3968602"/>
            <a:ext cx="873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98F3453-41AE-4F25-B3E0-4CD7258626E8}"/>
              </a:ext>
            </a:extLst>
          </p:cNvPr>
          <p:cNvSpPr txBox="1"/>
          <p:nvPr/>
        </p:nvSpPr>
        <p:spPr>
          <a:xfrm>
            <a:off x="2468513" y="3987789"/>
            <a:ext cx="873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A26AD133-AB4C-4838-95F6-02E21CFEAF3E}"/>
              </a:ext>
            </a:extLst>
          </p:cNvPr>
          <p:cNvSpPr txBox="1"/>
          <p:nvPr/>
        </p:nvSpPr>
        <p:spPr>
          <a:xfrm>
            <a:off x="4021038" y="4019531"/>
            <a:ext cx="873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1781244-85A8-4FEF-95B2-05375F2C2CC9}"/>
              </a:ext>
            </a:extLst>
          </p:cNvPr>
          <p:cNvSpPr txBox="1"/>
          <p:nvPr/>
        </p:nvSpPr>
        <p:spPr>
          <a:xfrm>
            <a:off x="4843964" y="4019531"/>
            <a:ext cx="873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005384F-8B60-44AD-910A-E3CC0FB31DA6}"/>
              </a:ext>
            </a:extLst>
          </p:cNvPr>
          <p:cNvSpPr/>
          <p:nvPr/>
        </p:nvSpPr>
        <p:spPr>
          <a:xfrm>
            <a:off x="3770320" y="3174429"/>
            <a:ext cx="226890" cy="2588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9E51A05F-51F2-40A9-8EC7-BCF6A7C48437}"/>
              </a:ext>
            </a:extLst>
          </p:cNvPr>
          <p:cNvSpPr/>
          <p:nvPr/>
        </p:nvSpPr>
        <p:spPr>
          <a:xfrm>
            <a:off x="3512382" y="3180605"/>
            <a:ext cx="226890" cy="2588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4CFC4CEF-2866-4566-8989-385A9AFB18DC}"/>
              </a:ext>
            </a:extLst>
          </p:cNvPr>
          <p:cNvSpPr/>
          <p:nvPr/>
        </p:nvSpPr>
        <p:spPr>
          <a:xfrm>
            <a:off x="2533050" y="4026661"/>
            <a:ext cx="226890" cy="2588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B1B62ACC-3562-4AAB-9FBA-70FB64BEF200}"/>
              </a:ext>
            </a:extLst>
          </p:cNvPr>
          <p:cNvSpPr/>
          <p:nvPr/>
        </p:nvSpPr>
        <p:spPr>
          <a:xfrm>
            <a:off x="3323630" y="4036253"/>
            <a:ext cx="226890" cy="2588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F4DD9E4F-2632-4D09-B09A-A361125B4A4F}"/>
              </a:ext>
            </a:extLst>
          </p:cNvPr>
          <p:cNvSpPr/>
          <p:nvPr/>
        </p:nvSpPr>
        <p:spPr>
          <a:xfrm>
            <a:off x="4077556" y="4048301"/>
            <a:ext cx="226890" cy="2588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D8E0647F-E5E9-43B8-A20D-24D14316D9CF}"/>
              </a:ext>
            </a:extLst>
          </p:cNvPr>
          <p:cNvSpPr/>
          <p:nvPr/>
        </p:nvSpPr>
        <p:spPr>
          <a:xfrm>
            <a:off x="4894341" y="4059270"/>
            <a:ext cx="226890" cy="2588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17B6F33-AF96-4D0E-9FBE-2233FE2E7357}"/>
              </a:ext>
            </a:extLst>
          </p:cNvPr>
          <p:cNvGrpSpPr/>
          <p:nvPr/>
        </p:nvGrpSpPr>
        <p:grpSpPr>
          <a:xfrm>
            <a:off x="5289310" y="2531831"/>
            <a:ext cx="3562953" cy="530287"/>
            <a:chOff x="5288958" y="2612959"/>
            <a:chExt cx="3562953" cy="530287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CA2802D-F138-478A-88F6-B218C1CEF400}"/>
                </a:ext>
              </a:extLst>
            </p:cNvPr>
            <p:cNvSpPr txBox="1"/>
            <p:nvPr/>
          </p:nvSpPr>
          <p:spPr>
            <a:xfrm>
              <a:off x="7974867" y="2612959"/>
              <a:ext cx="8770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OM" sz="2400" b="1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324= </a:t>
              </a:r>
              <a:endParaRPr lang="en-US" sz="2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E09A60B-9C9A-4B26-84E6-7A2B66EE183E}"/>
                </a:ext>
              </a:extLst>
            </p:cNvPr>
            <p:cNvSpPr txBox="1"/>
            <p:nvPr/>
          </p:nvSpPr>
          <p:spPr>
            <a:xfrm>
              <a:off x="7298420" y="2612959"/>
              <a:ext cx="11292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800" dirty="0">
                  <a:solidFill>
                    <a:srgbClr val="0070C0"/>
                  </a:solidFill>
                </a:rPr>
                <a:t>2×</a:t>
              </a:r>
              <a:endParaRPr lang="en-US" sz="2800" dirty="0">
                <a:solidFill>
                  <a:srgbClr val="0070C0"/>
                </a:solidFill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3A2A2DA-1EF7-4552-9CEE-7B13E984606E}"/>
                </a:ext>
              </a:extLst>
            </p:cNvPr>
            <p:cNvSpPr txBox="1"/>
            <p:nvPr/>
          </p:nvSpPr>
          <p:spPr>
            <a:xfrm>
              <a:off x="6904988" y="2614716"/>
              <a:ext cx="11292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800" dirty="0">
                  <a:solidFill>
                    <a:srgbClr val="0070C0"/>
                  </a:solidFill>
                </a:rPr>
                <a:t>2×</a:t>
              </a:r>
              <a:endParaRPr lang="en-US" sz="2800" dirty="0">
                <a:solidFill>
                  <a:srgbClr val="0070C0"/>
                </a:solidFill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2635370A-ACC9-49A2-90E9-D1754F44C744}"/>
                </a:ext>
              </a:extLst>
            </p:cNvPr>
            <p:cNvSpPr txBox="1"/>
            <p:nvPr/>
          </p:nvSpPr>
          <p:spPr>
            <a:xfrm>
              <a:off x="6489796" y="2620026"/>
              <a:ext cx="11292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800" dirty="0">
                  <a:solidFill>
                    <a:srgbClr val="0070C0"/>
                  </a:solidFill>
                </a:rPr>
                <a:t>3×</a:t>
              </a:r>
              <a:endParaRPr lang="en-US" sz="2800" dirty="0">
                <a:solidFill>
                  <a:srgbClr val="0070C0"/>
                </a:solidFill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F425A5CD-2BDD-4FC4-94B3-ED5B69FB35B3}"/>
                </a:ext>
              </a:extLst>
            </p:cNvPr>
            <p:cNvSpPr txBox="1"/>
            <p:nvPr/>
          </p:nvSpPr>
          <p:spPr>
            <a:xfrm>
              <a:off x="6046742" y="2614716"/>
              <a:ext cx="11292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800" dirty="0">
                  <a:solidFill>
                    <a:srgbClr val="0070C0"/>
                  </a:solidFill>
                </a:rPr>
                <a:t>3×</a:t>
              </a:r>
              <a:endParaRPr lang="en-US" sz="2800" dirty="0">
                <a:solidFill>
                  <a:srgbClr val="0070C0"/>
                </a:solidFill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AD0802B7-DA81-4B99-A295-D90D81120AB9}"/>
                </a:ext>
              </a:extLst>
            </p:cNvPr>
            <p:cNvSpPr txBox="1"/>
            <p:nvPr/>
          </p:nvSpPr>
          <p:spPr>
            <a:xfrm>
              <a:off x="5604359" y="2620026"/>
              <a:ext cx="11292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800" dirty="0">
                  <a:solidFill>
                    <a:srgbClr val="0070C0"/>
                  </a:solidFill>
                </a:rPr>
                <a:t>3×</a:t>
              </a:r>
              <a:endParaRPr lang="en-US" sz="2800" dirty="0">
                <a:solidFill>
                  <a:srgbClr val="0070C0"/>
                </a:solidFill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E1F9206-B3A8-4054-9284-F570EB8A66D1}"/>
                </a:ext>
              </a:extLst>
            </p:cNvPr>
            <p:cNvSpPr txBox="1"/>
            <p:nvPr/>
          </p:nvSpPr>
          <p:spPr>
            <a:xfrm>
              <a:off x="5288958" y="2617371"/>
              <a:ext cx="11292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800" dirty="0">
                  <a:solidFill>
                    <a:srgbClr val="0070C0"/>
                  </a:solidFill>
                </a:rPr>
                <a:t>3</a:t>
              </a:r>
              <a:endParaRPr lang="en-US" sz="2800" dirty="0">
                <a:solidFill>
                  <a:srgbClr val="0070C0"/>
                </a:solidFill>
              </a:endParaRPr>
            </a:p>
          </p:txBody>
        </p:sp>
      </p:grpSp>
      <p:sp>
        <p:nvSpPr>
          <p:cNvPr id="28" name="Left Brace 27">
            <a:extLst>
              <a:ext uri="{FF2B5EF4-FFF2-40B4-BE49-F238E27FC236}">
                <a16:creationId xmlns:a16="http://schemas.microsoft.com/office/drawing/2014/main" id="{EE5A6B3B-4FAF-4A06-B1B8-1C8DE6158080}"/>
              </a:ext>
            </a:extLst>
          </p:cNvPr>
          <p:cNvSpPr/>
          <p:nvPr/>
        </p:nvSpPr>
        <p:spPr>
          <a:xfrm rot="16200000">
            <a:off x="7624509" y="2808833"/>
            <a:ext cx="229875" cy="573060"/>
          </a:xfrm>
          <a:prstGeom prst="leftBrac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Left Brace 90">
            <a:extLst>
              <a:ext uri="{FF2B5EF4-FFF2-40B4-BE49-F238E27FC236}">
                <a16:creationId xmlns:a16="http://schemas.microsoft.com/office/drawing/2014/main" id="{EB27B054-E98B-4757-A023-795565623365}"/>
              </a:ext>
            </a:extLst>
          </p:cNvPr>
          <p:cNvSpPr/>
          <p:nvPr/>
        </p:nvSpPr>
        <p:spPr>
          <a:xfrm rot="16200000">
            <a:off x="6760695" y="2808832"/>
            <a:ext cx="229875" cy="573060"/>
          </a:xfrm>
          <a:prstGeom prst="leftBrac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Left Brace 91">
            <a:extLst>
              <a:ext uri="{FF2B5EF4-FFF2-40B4-BE49-F238E27FC236}">
                <a16:creationId xmlns:a16="http://schemas.microsoft.com/office/drawing/2014/main" id="{1BE845FD-D8D3-4DD6-8AF7-AAB16A2A4EAF}"/>
              </a:ext>
            </a:extLst>
          </p:cNvPr>
          <p:cNvSpPr/>
          <p:nvPr/>
        </p:nvSpPr>
        <p:spPr>
          <a:xfrm rot="16200000">
            <a:off x="5928050" y="2823869"/>
            <a:ext cx="229875" cy="573060"/>
          </a:xfrm>
          <a:prstGeom prst="leftBrac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5C9E48F-A5E4-444E-B892-DC774690C834}"/>
              </a:ext>
            </a:extLst>
          </p:cNvPr>
          <p:cNvSpPr txBox="1"/>
          <p:nvPr/>
        </p:nvSpPr>
        <p:spPr>
          <a:xfrm>
            <a:off x="7543770" y="3271952"/>
            <a:ext cx="390419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/>
              <a:t>2</a:t>
            </a:r>
            <a:endParaRPr lang="en-US" sz="2400" b="1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0AAA7847-3CF4-4936-B595-D3BAE82A2BB2}"/>
              </a:ext>
            </a:extLst>
          </p:cNvPr>
          <p:cNvSpPr txBox="1"/>
          <p:nvPr/>
        </p:nvSpPr>
        <p:spPr>
          <a:xfrm>
            <a:off x="6710130" y="3287599"/>
            <a:ext cx="390419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/>
              <a:t>2</a:t>
            </a:r>
            <a:endParaRPr lang="en-US" sz="24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98DAF318-43D4-4655-8224-AC3A96D65244}"/>
              </a:ext>
            </a:extLst>
          </p:cNvPr>
          <p:cNvSpPr txBox="1"/>
          <p:nvPr/>
        </p:nvSpPr>
        <p:spPr>
          <a:xfrm>
            <a:off x="5836372" y="3302604"/>
            <a:ext cx="390419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/>
              <a:t>2</a:t>
            </a:r>
            <a:endParaRPr lang="en-US" sz="2400" b="1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EC921D2F-363E-41F9-9452-606FF1E9FAD7}"/>
              </a:ext>
            </a:extLst>
          </p:cNvPr>
          <p:cNvSpPr txBox="1"/>
          <p:nvPr/>
        </p:nvSpPr>
        <p:spPr>
          <a:xfrm>
            <a:off x="7931649" y="4281448"/>
            <a:ext cx="8733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324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7" name="Picture 96" descr="Shape&#10;&#10;Description automatically generated">
            <a:extLst>
              <a:ext uri="{FF2B5EF4-FFF2-40B4-BE49-F238E27FC236}">
                <a16:creationId xmlns:a16="http://schemas.microsoft.com/office/drawing/2014/main" id="{95F8DAD0-6B26-4618-A9F1-18BFA54803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7974867" y="4272778"/>
            <a:ext cx="955225" cy="516307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A580BC2-42CC-4526-B83D-A309ADF0EA29}"/>
              </a:ext>
            </a:extLst>
          </p:cNvPr>
          <p:cNvSpPr txBox="1"/>
          <p:nvPr/>
        </p:nvSpPr>
        <p:spPr>
          <a:xfrm>
            <a:off x="7556111" y="4419947"/>
            <a:ext cx="366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/>
              <a:t>= </a:t>
            </a:r>
            <a:endParaRPr lang="en-US" sz="1800" b="1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DE638F0F-11C5-4E3D-8396-5C68CB906C44}"/>
              </a:ext>
            </a:extLst>
          </p:cNvPr>
          <p:cNvSpPr txBox="1"/>
          <p:nvPr/>
        </p:nvSpPr>
        <p:spPr>
          <a:xfrm>
            <a:off x="6224541" y="4369991"/>
            <a:ext cx="1425445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/>
              <a:t>2×2×2</a:t>
            </a:r>
            <a:endParaRPr lang="en-US" sz="2400" b="1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3936609-D83A-4423-A0CC-C203B6BA0C47}"/>
              </a:ext>
            </a:extLst>
          </p:cNvPr>
          <p:cNvSpPr/>
          <p:nvPr/>
        </p:nvSpPr>
        <p:spPr>
          <a:xfrm>
            <a:off x="8437785" y="1451926"/>
            <a:ext cx="414478" cy="428662"/>
          </a:xfrm>
          <a:prstGeom prst="ellipse">
            <a:avLst/>
          </a:prstGeom>
          <a:solidFill>
            <a:schemeClr val="bg2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000" b="1" dirty="0"/>
              <a:t>أ</a:t>
            </a:r>
            <a:endParaRPr lang="en-US" sz="20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6FF0C32-46E4-453F-9FD8-B8925802C829}"/>
              </a:ext>
            </a:extLst>
          </p:cNvPr>
          <p:cNvSpPr txBox="1"/>
          <p:nvPr/>
        </p:nvSpPr>
        <p:spPr>
          <a:xfrm>
            <a:off x="5997195" y="2048425"/>
            <a:ext cx="28077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الحـــــــــــــــــل: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B4E91915-1E76-4165-9A64-68E2CB702996}"/>
              </a:ext>
            </a:extLst>
          </p:cNvPr>
          <p:cNvSpPr txBox="1"/>
          <p:nvPr/>
        </p:nvSpPr>
        <p:spPr>
          <a:xfrm>
            <a:off x="5859652" y="4419947"/>
            <a:ext cx="366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/>
              <a:t>= </a:t>
            </a:r>
            <a:endParaRPr lang="en-US" sz="1800" b="1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C7BE542A-0D5E-47D3-9D19-D287B09007A9}"/>
              </a:ext>
            </a:extLst>
          </p:cNvPr>
          <p:cNvSpPr txBox="1"/>
          <p:nvPr/>
        </p:nvSpPr>
        <p:spPr>
          <a:xfrm>
            <a:off x="5239411" y="4395247"/>
            <a:ext cx="731493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/>
              <a:t>8</a:t>
            </a:r>
            <a:endParaRPr lang="en-US" sz="2400" b="1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6D7E557-360B-461E-8439-A92EF64091D3}"/>
              </a:ext>
            </a:extLst>
          </p:cNvPr>
          <p:cNvSpPr txBox="1"/>
          <p:nvPr/>
        </p:nvSpPr>
        <p:spPr>
          <a:xfrm>
            <a:off x="130535" y="1744678"/>
            <a:ext cx="2385447" cy="584775"/>
          </a:xfrm>
          <a:prstGeom prst="rect">
            <a:avLst/>
          </a:prstGeom>
          <a:solidFill>
            <a:srgbClr val="E3E7F1"/>
          </a:solidFill>
        </p:spPr>
        <p:txBody>
          <a:bodyPr wrap="square">
            <a:spAutoFit/>
          </a:bodyPr>
          <a:lstStyle/>
          <a:p>
            <a:pPr algn="ctr"/>
            <a:r>
              <a:rPr lang="ar-OM" sz="1600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ثانياً: رتب العوامل من الأصغر إلى الأكبر</a:t>
            </a:r>
            <a:endParaRPr lang="en-US" sz="1600" dirty="0"/>
          </a:p>
        </p:txBody>
      </p:sp>
      <p:sp>
        <p:nvSpPr>
          <p:cNvPr id="114" name="Google Shape;759;p36">
            <a:extLst>
              <a:ext uri="{FF2B5EF4-FFF2-40B4-BE49-F238E27FC236}">
                <a16:creationId xmlns:a16="http://schemas.microsoft.com/office/drawing/2014/main" id="{CFF986C5-4619-4632-9492-907F963E2339}"/>
              </a:ext>
            </a:extLst>
          </p:cNvPr>
          <p:cNvSpPr/>
          <p:nvPr/>
        </p:nvSpPr>
        <p:spPr>
          <a:xfrm>
            <a:off x="637351" y="55889"/>
            <a:ext cx="1804748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B0DCF390-029B-48BD-BA6A-AA9747303CE6}"/>
              </a:ext>
            </a:extLst>
          </p:cNvPr>
          <p:cNvSpPr txBox="1"/>
          <p:nvPr/>
        </p:nvSpPr>
        <p:spPr>
          <a:xfrm>
            <a:off x="798781" y="137518"/>
            <a:ext cx="18047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مثـــــــــ( 2 )ـــــــــــــــــــال </a:t>
            </a:r>
            <a:endParaRPr lang="en-US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9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5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8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1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4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2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1" grpId="0" animBg="1"/>
      <p:bldP spid="42" grpId="0" animBg="1"/>
      <p:bldP spid="43" grpId="0" animBg="1"/>
      <p:bldP spid="19" grpId="0"/>
      <p:bldP spid="54" grpId="0"/>
      <p:bldP spid="55" grpId="0"/>
      <p:bldP spid="62" grpId="0"/>
      <p:bldP spid="63" grpId="0"/>
      <p:bldP spid="64" grpId="0"/>
      <p:bldP spid="65" grpId="0"/>
      <p:bldP spid="72" grpId="0"/>
      <p:bldP spid="73" grpId="0"/>
      <p:bldP spid="74" grpId="0"/>
      <p:bldP spid="75" grpId="0"/>
      <p:bldP spid="25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28" grpId="0" animBg="1"/>
      <p:bldP spid="91" grpId="0" animBg="1"/>
      <p:bldP spid="92" grpId="0" animBg="1"/>
      <p:bldP spid="29" grpId="0" animBg="1"/>
      <p:bldP spid="94" grpId="0" animBg="1"/>
      <p:bldP spid="95" grpId="0" animBg="1"/>
      <p:bldP spid="96" grpId="0"/>
      <p:bldP spid="30" grpId="0"/>
      <p:bldP spid="102" grpId="0" animBg="1"/>
      <p:bldP spid="32" grpId="0"/>
      <p:bldP spid="105" grpId="0"/>
      <p:bldP spid="106" grpId="0" animBg="1"/>
      <p:bldP spid="1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Box 79">
            <a:extLst>
              <a:ext uri="{FF2B5EF4-FFF2-40B4-BE49-F238E27FC236}">
                <a16:creationId xmlns:a16="http://schemas.microsoft.com/office/drawing/2014/main" id="{57E3AF58-D906-453F-97B4-C99DE0042F48}"/>
              </a:ext>
            </a:extLst>
          </p:cNvPr>
          <p:cNvSpPr txBox="1"/>
          <p:nvPr/>
        </p:nvSpPr>
        <p:spPr>
          <a:xfrm>
            <a:off x="1940846" y="213879"/>
            <a:ext cx="58973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باستخدام التحليل إلى العوامل الأولية أوجد قيمة كلاً مما يلي:</a:t>
            </a:r>
            <a:endParaRPr lang="en-US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35AE00EB-8EEB-47F9-907C-10550E9731AF}"/>
              </a:ext>
            </a:extLst>
          </p:cNvPr>
          <p:cNvSpPr txBox="1"/>
          <p:nvPr/>
        </p:nvSpPr>
        <p:spPr>
          <a:xfrm>
            <a:off x="7376845" y="1098127"/>
            <a:ext cx="873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b="1" dirty="0">
                <a:latin typeface="Calibri" panose="020F0502020204030204" pitchFamily="34" charset="0"/>
                <a:cs typeface="Calibri" panose="020F0502020204030204" pitchFamily="34" charset="0"/>
              </a:rPr>
              <a:t>512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2" name="Picture 81" descr="Shape&#10;&#10;Description automatically generated">
            <a:extLst>
              <a:ext uri="{FF2B5EF4-FFF2-40B4-BE49-F238E27FC236}">
                <a16:creationId xmlns:a16="http://schemas.microsoft.com/office/drawing/2014/main" id="{C56DBEB8-15E4-4C66-8E69-3D4DA955580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7410120" y="976390"/>
            <a:ext cx="955225" cy="681089"/>
          </a:xfrm>
          <a:prstGeom prst="rect">
            <a:avLst/>
          </a:prstGeom>
        </p:spPr>
      </p:pic>
      <p:sp>
        <p:nvSpPr>
          <p:cNvPr id="83" name="Oval 82">
            <a:extLst>
              <a:ext uri="{FF2B5EF4-FFF2-40B4-BE49-F238E27FC236}">
                <a16:creationId xmlns:a16="http://schemas.microsoft.com/office/drawing/2014/main" id="{EEAA6A58-157C-4F0D-9C5F-DC8C3A8B6442}"/>
              </a:ext>
            </a:extLst>
          </p:cNvPr>
          <p:cNvSpPr/>
          <p:nvPr/>
        </p:nvSpPr>
        <p:spPr>
          <a:xfrm>
            <a:off x="8437785" y="1102604"/>
            <a:ext cx="414478" cy="428662"/>
          </a:xfrm>
          <a:prstGeom prst="ellipse">
            <a:avLst/>
          </a:prstGeom>
          <a:solidFill>
            <a:schemeClr val="bg2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000" b="1" dirty="0"/>
              <a:t>ب</a:t>
            </a:r>
            <a:endParaRPr lang="en-US" sz="20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F721A91-4DBB-4303-A3C3-DCABDC04A55F}"/>
              </a:ext>
            </a:extLst>
          </p:cNvPr>
          <p:cNvSpPr txBox="1"/>
          <p:nvPr/>
        </p:nvSpPr>
        <p:spPr>
          <a:xfrm>
            <a:off x="8128709" y="914055"/>
            <a:ext cx="493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/>
              <a:t>3</a:t>
            </a:r>
            <a:endParaRPr lang="en-US" sz="24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685670B1-27D4-4E80-9ACA-DCB9BD66A340}"/>
              </a:ext>
            </a:extLst>
          </p:cNvPr>
          <p:cNvSpPr txBox="1"/>
          <p:nvPr/>
        </p:nvSpPr>
        <p:spPr>
          <a:xfrm>
            <a:off x="958328" y="4640777"/>
            <a:ext cx="7170381" cy="338554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اتبع نفس الخطوات السابقة ولكن : اكتب من كل ثلاثة عوامل متساوية عاملاً واحداً فقط.</a:t>
            </a:r>
            <a:endParaRPr lang="en-US" sz="1600" b="1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" name="Picture 29" descr="A yellow circle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9E56906B-A3F4-476D-B307-1925C6AC60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rot="20289214">
            <a:off x="7535745" y="4068034"/>
            <a:ext cx="881008" cy="946878"/>
          </a:xfrm>
          <a:prstGeom prst="rect">
            <a:avLst/>
          </a:prstGeom>
        </p:spPr>
      </p:pic>
      <p:pic>
        <p:nvPicPr>
          <p:cNvPr id="89" name="Picture 88" descr="A yellow circle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76E3C97C-7661-4A0A-8A83-9D774DCF43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rot="20289214">
            <a:off x="638491" y="4066701"/>
            <a:ext cx="881008" cy="9468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8" name="Google Shape;2108;p58"/>
          <p:cNvSpPr/>
          <p:nvPr/>
        </p:nvSpPr>
        <p:spPr>
          <a:xfrm>
            <a:off x="6485241" y="154829"/>
            <a:ext cx="2349844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2109" name="Google Shape;2109;p58"/>
          <p:cNvGrpSpPr/>
          <p:nvPr/>
        </p:nvGrpSpPr>
        <p:grpSpPr>
          <a:xfrm>
            <a:off x="6221020" y="164952"/>
            <a:ext cx="568694" cy="572684"/>
            <a:chOff x="507831" y="493240"/>
            <a:chExt cx="568694" cy="572684"/>
          </a:xfrm>
        </p:grpSpPr>
        <p:sp>
          <p:nvSpPr>
            <p:cNvPr id="2110" name="Google Shape;2110;p58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1" name="Google Shape;2111;p58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8B6BDAB7-EF3C-4A69-B8EF-997C5D890426}"/>
              </a:ext>
            </a:extLst>
          </p:cNvPr>
          <p:cNvSpPr txBox="1"/>
          <p:nvPr/>
        </p:nvSpPr>
        <p:spPr>
          <a:xfrm>
            <a:off x="4572000" y="772745"/>
            <a:ext cx="43339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استخدم تركي طريقة التحليل إلى العوامل الأولية </a:t>
            </a:r>
          </a:p>
          <a:p>
            <a:pPr algn="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وتوصل إلى أن :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6E50A25-9348-4518-AF27-38E2A17EE7FC}"/>
              </a:ext>
            </a:extLst>
          </p:cNvPr>
          <p:cNvSpPr/>
          <p:nvPr/>
        </p:nvSpPr>
        <p:spPr>
          <a:xfrm>
            <a:off x="5897365" y="1917471"/>
            <a:ext cx="2852320" cy="1144228"/>
          </a:xfrm>
          <a:prstGeom prst="roundRect">
            <a:avLst/>
          </a:prstGeom>
          <a:solidFill>
            <a:srgbClr val="FDB02F">
              <a:alpha val="3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760BF60C-57B1-4A9D-86D0-C95BAD30E117}"/>
              </a:ext>
            </a:extLst>
          </p:cNvPr>
          <p:cNvSpPr txBox="1"/>
          <p:nvPr/>
        </p:nvSpPr>
        <p:spPr>
          <a:xfrm>
            <a:off x="7504661" y="2310145"/>
            <a:ext cx="8733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729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5" name="Picture 104" descr="Shape&#10;&#10;Description automatically generated">
            <a:extLst>
              <a:ext uri="{FF2B5EF4-FFF2-40B4-BE49-F238E27FC236}">
                <a16:creationId xmlns:a16="http://schemas.microsoft.com/office/drawing/2014/main" id="{3497DC7C-7A04-452F-B351-AB88A7DE574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7537936" y="2152276"/>
            <a:ext cx="955225" cy="753353"/>
          </a:xfrm>
          <a:prstGeom prst="rect">
            <a:avLst/>
          </a:prstGeom>
        </p:spPr>
      </p:pic>
      <p:sp>
        <p:nvSpPr>
          <p:cNvPr id="107" name="TextBox 106">
            <a:extLst>
              <a:ext uri="{FF2B5EF4-FFF2-40B4-BE49-F238E27FC236}">
                <a16:creationId xmlns:a16="http://schemas.microsoft.com/office/drawing/2014/main" id="{589B7830-6F0B-4842-8274-9EA5FBA89AC1}"/>
              </a:ext>
            </a:extLst>
          </p:cNvPr>
          <p:cNvSpPr txBox="1"/>
          <p:nvPr/>
        </p:nvSpPr>
        <p:spPr>
          <a:xfrm>
            <a:off x="8256525" y="2126073"/>
            <a:ext cx="493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3</a:t>
            </a:r>
            <a:endParaRPr lang="en-US" sz="20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B458E3-9FF2-47C9-B062-A12E50A94C9F}"/>
              </a:ext>
            </a:extLst>
          </p:cNvPr>
          <p:cNvSpPr txBox="1"/>
          <p:nvPr/>
        </p:nvSpPr>
        <p:spPr>
          <a:xfrm>
            <a:off x="6485241" y="2367369"/>
            <a:ext cx="1613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/>
              <a:t>=</a:t>
            </a:r>
            <a:endParaRPr lang="en-US" sz="1800" b="1" dirty="0"/>
          </a:p>
        </p:txBody>
      </p:sp>
      <p:pic>
        <p:nvPicPr>
          <p:cNvPr id="109" name="Picture 108" descr="Shape&#10;&#10;Description automatically generated">
            <a:extLst>
              <a:ext uri="{FF2B5EF4-FFF2-40B4-BE49-F238E27FC236}">
                <a16:creationId xmlns:a16="http://schemas.microsoft.com/office/drawing/2014/main" id="{A54A6ECA-AD28-4797-A57D-723B3792C48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6176195" y="2248833"/>
            <a:ext cx="955225" cy="6075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3BA75C0-88E7-44C5-98B2-0A34A6AE2D31}"/>
              </a:ext>
            </a:extLst>
          </p:cNvPr>
          <p:cNvSpPr txBox="1"/>
          <p:nvPr/>
        </p:nvSpPr>
        <p:spPr>
          <a:xfrm>
            <a:off x="6248565" y="2393572"/>
            <a:ext cx="894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/>
              <a:t>81</a:t>
            </a:r>
            <a:endParaRPr lang="en-US" sz="2400" b="1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AE5B54E0-5A45-414B-A13B-68F4318040C2}"/>
              </a:ext>
            </a:extLst>
          </p:cNvPr>
          <p:cNvSpPr txBox="1"/>
          <p:nvPr/>
        </p:nvSpPr>
        <p:spPr>
          <a:xfrm>
            <a:off x="5897364" y="3270301"/>
            <a:ext cx="28523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هــــــــل تركي على صواب ؟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BDD88917-D96B-4E9D-AD73-9F845C62E3B1}"/>
              </a:ext>
            </a:extLst>
          </p:cNvPr>
          <p:cNvSpPr txBox="1"/>
          <p:nvPr/>
        </p:nvSpPr>
        <p:spPr>
          <a:xfrm>
            <a:off x="5640840" y="3784800"/>
            <a:ext cx="28523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نعـــــــــــــم                      لا 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DB73A05D-C795-41A5-BCCE-12364A6C5C7F}"/>
              </a:ext>
            </a:extLst>
          </p:cNvPr>
          <p:cNvSpPr txBox="1"/>
          <p:nvPr/>
        </p:nvSpPr>
        <p:spPr>
          <a:xfrm>
            <a:off x="5897364" y="4336763"/>
            <a:ext cx="28523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فسّـــــــــــــــــــــــــــــــــــــــــــر إجابتك .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5" name="Google Shape;2108;p58">
            <a:extLst>
              <a:ext uri="{FF2B5EF4-FFF2-40B4-BE49-F238E27FC236}">
                <a16:creationId xmlns:a16="http://schemas.microsoft.com/office/drawing/2014/main" id="{B70E1C68-76BE-40D7-9414-967EB57020EE}"/>
              </a:ext>
            </a:extLst>
          </p:cNvPr>
          <p:cNvSpPr/>
          <p:nvPr/>
        </p:nvSpPr>
        <p:spPr>
          <a:xfrm>
            <a:off x="8503105" y="3784800"/>
            <a:ext cx="351201" cy="40011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16" name="Google Shape;2108;p58">
            <a:extLst>
              <a:ext uri="{FF2B5EF4-FFF2-40B4-BE49-F238E27FC236}">
                <a16:creationId xmlns:a16="http://schemas.microsoft.com/office/drawing/2014/main" id="{C36DB097-6252-4165-8085-908B865C5697}"/>
              </a:ext>
            </a:extLst>
          </p:cNvPr>
          <p:cNvSpPr/>
          <p:nvPr/>
        </p:nvSpPr>
        <p:spPr>
          <a:xfrm>
            <a:off x="6738981" y="3830016"/>
            <a:ext cx="351201" cy="40011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74FF2233-16D4-4FF3-B7BC-5A80A3B5961F}"/>
              </a:ext>
            </a:extLst>
          </p:cNvPr>
          <p:cNvSpPr txBox="1"/>
          <p:nvPr/>
        </p:nvSpPr>
        <p:spPr>
          <a:xfrm>
            <a:off x="7055634" y="215458"/>
            <a:ext cx="18079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تمــــ( 2)ــــرين :-</a:t>
            </a:r>
            <a:endParaRPr lang="en-US" sz="2000" b="1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F9AB377-EAB6-49BF-8E5D-DF224DDDAAB4}"/>
              </a:ext>
            </a:extLst>
          </p:cNvPr>
          <p:cNvSpPr/>
          <p:nvPr/>
        </p:nvSpPr>
        <p:spPr>
          <a:xfrm>
            <a:off x="766036" y="215458"/>
            <a:ext cx="4006116" cy="4835729"/>
          </a:xfrm>
          <a:prstGeom prst="roundRect">
            <a:avLst/>
          </a:prstGeom>
          <a:solidFill>
            <a:srgbClr val="D3EFF1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1" name="Picture 120" descr="A picture containing text&#10;&#10;Description automatically generated">
            <a:extLst>
              <a:ext uri="{FF2B5EF4-FFF2-40B4-BE49-F238E27FC236}">
                <a16:creationId xmlns:a16="http://schemas.microsoft.com/office/drawing/2014/main" id="{5A3C22F6-ABA5-4437-8547-EEA0595FA75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420" t="33939" r="14196" b="33702"/>
          <a:stretch/>
        </p:blipFill>
        <p:spPr>
          <a:xfrm>
            <a:off x="4166537" y="2682973"/>
            <a:ext cx="2246186" cy="2474653"/>
          </a:xfrm>
          <a:prstGeom prst="rect">
            <a:avLst/>
          </a:prstGeom>
        </p:spPr>
      </p:pic>
      <p:pic>
        <p:nvPicPr>
          <p:cNvPr id="122" name="صورة 4">
            <a:extLst>
              <a:ext uri="{FF2B5EF4-FFF2-40B4-BE49-F238E27FC236}">
                <a16:creationId xmlns:a16="http://schemas.microsoft.com/office/drawing/2014/main" id="{6BEA24C1-B6F1-4C1C-887E-6180B4F676E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4189" t="36818" r="6930" b="38926"/>
          <a:stretch/>
        </p:blipFill>
        <p:spPr>
          <a:xfrm>
            <a:off x="23752" y="4313399"/>
            <a:ext cx="1586705" cy="422108"/>
          </a:xfrm>
          <a:prstGeom prst="rect">
            <a:avLst/>
          </a:prstGeom>
        </p:spPr>
      </p:pic>
      <p:pic>
        <p:nvPicPr>
          <p:cNvPr id="123" name="صورة 23">
            <a:extLst>
              <a:ext uri="{FF2B5EF4-FFF2-40B4-BE49-F238E27FC236}">
                <a16:creationId xmlns:a16="http://schemas.microsoft.com/office/drawing/2014/main" id="{523145BD-2FA5-492E-88FE-4643D3D6CCE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4189" t="4938" r="6930" b="70806"/>
          <a:stretch/>
        </p:blipFill>
        <p:spPr>
          <a:xfrm>
            <a:off x="32727" y="3892717"/>
            <a:ext cx="1577730" cy="410408"/>
          </a:xfrm>
          <a:prstGeom prst="rect">
            <a:avLst/>
          </a:prstGeom>
        </p:spPr>
      </p:pic>
      <p:pic>
        <p:nvPicPr>
          <p:cNvPr id="124" name="صورة 24">
            <a:extLst>
              <a:ext uri="{FF2B5EF4-FFF2-40B4-BE49-F238E27FC236}">
                <a16:creationId xmlns:a16="http://schemas.microsoft.com/office/drawing/2014/main" id="{B966CDB7-67A9-43FD-A62E-CF7B1576731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4189" t="70157" r="6930" b="7380"/>
          <a:stretch/>
        </p:blipFill>
        <p:spPr>
          <a:xfrm>
            <a:off x="52181" y="4736873"/>
            <a:ext cx="1586705" cy="415319"/>
          </a:xfrm>
          <a:prstGeom prst="rect">
            <a:avLst/>
          </a:prstGeom>
        </p:spPr>
      </p:pic>
      <p:sp>
        <p:nvSpPr>
          <p:cNvPr id="125" name="TextBox 124">
            <a:extLst>
              <a:ext uri="{FF2B5EF4-FFF2-40B4-BE49-F238E27FC236}">
                <a16:creationId xmlns:a16="http://schemas.microsoft.com/office/drawing/2014/main" id="{9FF262C7-63E3-4B62-8E21-93239A38A988}"/>
              </a:ext>
            </a:extLst>
          </p:cNvPr>
          <p:cNvSpPr txBox="1"/>
          <p:nvPr/>
        </p:nvSpPr>
        <p:spPr>
          <a:xfrm>
            <a:off x="235358" y="3585514"/>
            <a:ext cx="9854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استراتيجية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37"/>
          <p:cNvSpPr/>
          <p:nvPr/>
        </p:nvSpPr>
        <p:spPr>
          <a:xfrm>
            <a:off x="3529590" y="327660"/>
            <a:ext cx="2084820" cy="5727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797" name="Google Shape;797;p37"/>
          <p:cNvGrpSpPr/>
          <p:nvPr/>
        </p:nvGrpSpPr>
        <p:grpSpPr>
          <a:xfrm>
            <a:off x="5430293" y="211757"/>
            <a:ext cx="568694" cy="572684"/>
            <a:chOff x="507831" y="493240"/>
            <a:chExt cx="568694" cy="572684"/>
          </a:xfrm>
        </p:grpSpPr>
        <p:sp>
          <p:nvSpPr>
            <p:cNvPr id="798" name="Google Shape;798;p37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37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" name="Google Shape;732;p35">
            <a:extLst>
              <a:ext uri="{FF2B5EF4-FFF2-40B4-BE49-F238E27FC236}">
                <a16:creationId xmlns:a16="http://schemas.microsoft.com/office/drawing/2014/main" id="{CC2200CD-28C5-43EF-BC85-6EF6E4C2AB5C}"/>
              </a:ext>
            </a:extLst>
          </p:cNvPr>
          <p:cNvGrpSpPr/>
          <p:nvPr/>
        </p:nvGrpSpPr>
        <p:grpSpPr>
          <a:xfrm>
            <a:off x="3149125" y="203914"/>
            <a:ext cx="568694" cy="572684"/>
            <a:chOff x="507831" y="493240"/>
            <a:chExt cx="568694" cy="572684"/>
          </a:xfrm>
        </p:grpSpPr>
        <p:sp>
          <p:nvSpPr>
            <p:cNvPr id="56" name="Google Shape;733;p35">
              <a:extLst>
                <a:ext uri="{FF2B5EF4-FFF2-40B4-BE49-F238E27FC236}">
                  <a16:creationId xmlns:a16="http://schemas.microsoft.com/office/drawing/2014/main" id="{170DF5F0-0985-4A61-BD75-A03AAF6CB2A2}"/>
                </a:ext>
              </a:extLst>
            </p:cNvPr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734;p35">
              <a:extLst>
                <a:ext uri="{FF2B5EF4-FFF2-40B4-BE49-F238E27FC236}">
                  <a16:creationId xmlns:a16="http://schemas.microsoft.com/office/drawing/2014/main" id="{37D1CC01-BB7D-473C-A4BE-CF24BEED5055}"/>
                </a:ext>
              </a:extLst>
            </p:cNvPr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613428D6-A94B-4380-B518-A21B36958F49}"/>
              </a:ext>
            </a:extLst>
          </p:cNvPr>
          <p:cNvSpPr txBox="1"/>
          <p:nvPr/>
        </p:nvSpPr>
        <p:spPr>
          <a:xfrm>
            <a:off x="3787712" y="384331"/>
            <a:ext cx="18047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مثـــــــــ( 3 )ـــــــــــــــــــال </a:t>
            </a:r>
            <a:endParaRPr lang="en-US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AC3902B-2AEF-48E5-86F4-DFD85D9969B7}"/>
              </a:ext>
            </a:extLst>
          </p:cNvPr>
          <p:cNvSpPr txBox="1"/>
          <p:nvPr/>
        </p:nvSpPr>
        <p:spPr>
          <a:xfrm>
            <a:off x="227646" y="1114859"/>
            <a:ext cx="8445357" cy="400110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أوجد </a:t>
            </a:r>
            <a:r>
              <a:rPr lang="ar-OM" sz="2000" b="1" u="sng" dirty="0">
                <a:latin typeface="Calibri" panose="020F0502020204030204" pitchFamily="34" charset="0"/>
                <a:cs typeface="Calibri" panose="020F0502020204030204" pitchFamily="34" charset="0"/>
              </a:rPr>
              <a:t>الجذر التربيعي </a:t>
            </a:r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لكلّ مما يلي مُستخدماً التحليل للعوامل الأوَّلية المعطى.وضح خطوات الحل 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E10A20B-99DE-430D-9A2D-CEF91EF78C81}"/>
              </a:ext>
            </a:extLst>
          </p:cNvPr>
          <p:cNvSpPr txBox="1"/>
          <p:nvPr/>
        </p:nvSpPr>
        <p:spPr>
          <a:xfrm>
            <a:off x="2367336" y="1948643"/>
            <a:ext cx="5095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400" b="1" dirty="0">
                <a:solidFill>
                  <a:srgbClr val="0070C0"/>
                </a:solidFill>
              </a:rPr>
              <a:t>( أ ) </a:t>
            </a:r>
            <a:r>
              <a:rPr lang="ar-OM" sz="2400" b="1" dirty="0"/>
              <a:t>2025 = 3 × 3× 3× 3× 5 × 5</a:t>
            </a:r>
            <a:endParaRPr lang="en-US" sz="2400" b="1" dirty="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5F4D68A-A504-4958-8DB6-8D70907BA054}"/>
              </a:ext>
            </a:extLst>
          </p:cNvPr>
          <p:cNvSpPr txBox="1"/>
          <p:nvPr/>
        </p:nvSpPr>
        <p:spPr>
          <a:xfrm>
            <a:off x="2081365" y="3473113"/>
            <a:ext cx="55566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400" b="1" dirty="0">
                <a:solidFill>
                  <a:srgbClr val="0070C0"/>
                </a:solidFill>
              </a:rPr>
              <a:t>( ب) </a:t>
            </a:r>
            <a:r>
              <a:rPr lang="ar-OM" sz="2400" b="1" dirty="0"/>
              <a:t>19600 = 2 × 2× 2× 2× 5×5 ×7 × 7</a:t>
            </a:r>
            <a:endParaRPr lang="en-US" sz="2400" b="1" dirty="0"/>
          </a:p>
        </p:txBody>
      </p:sp>
      <p:pic>
        <p:nvPicPr>
          <p:cNvPr id="13" name="صورة 8">
            <a:extLst>
              <a:ext uri="{FF2B5EF4-FFF2-40B4-BE49-F238E27FC236}">
                <a16:creationId xmlns:a16="http://schemas.microsoft.com/office/drawing/2014/main" id="{2C76C421-62DC-464E-9990-DD45D7833D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0298" b="33498"/>
          <a:stretch/>
        </p:blipFill>
        <p:spPr>
          <a:xfrm>
            <a:off x="-450194" y="2802582"/>
            <a:ext cx="2239634" cy="239251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796;p37">
            <a:extLst>
              <a:ext uri="{FF2B5EF4-FFF2-40B4-BE49-F238E27FC236}">
                <a16:creationId xmlns:a16="http://schemas.microsoft.com/office/drawing/2014/main" id="{4CE6E528-31B6-489C-977E-4D19AAA1EBED}"/>
              </a:ext>
            </a:extLst>
          </p:cNvPr>
          <p:cNvSpPr/>
          <p:nvPr/>
        </p:nvSpPr>
        <p:spPr>
          <a:xfrm>
            <a:off x="3529590" y="327660"/>
            <a:ext cx="2084820" cy="5727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27" name="Google Shape;797;p37">
            <a:extLst>
              <a:ext uri="{FF2B5EF4-FFF2-40B4-BE49-F238E27FC236}">
                <a16:creationId xmlns:a16="http://schemas.microsoft.com/office/drawing/2014/main" id="{014F1DE0-BD2F-4282-9B28-B6E9890E3C4E}"/>
              </a:ext>
            </a:extLst>
          </p:cNvPr>
          <p:cNvGrpSpPr/>
          <p:nvPr/>
        </p:nvGrpSpPr>
        <p:grpSpPr>
          <a:xfrm>
            <a:off x="5430293" y="211757"/>
            <a:ext cx="568694" cy="572684"/>
            <a:chOff x="507831" y="493240"/>
            <a:chExt cx="568694" cy="572684"/>
          </a:xfrm>
        </p:grpSpPr>
        <p:sp>
          <p:nvSpPr>
            <p:cNvPr id="28" name="Google Shape;798;p37">
              <a:extLst>
                <a:ext uri="{FF2B5EF4-FFF2-40B4-BE49-F238E27FC236}">
                  <a16:creationId xmlns:a16="http://schemas.microsoft.com/office/drawing/2014/main" id="{59E36825-75A0-4244-9526-1C131D07F329}"/>
                </a:ext>
              </a:extLst>
            </p:cNvPr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99;p37">
              <a:extLst>
                <a:ext uri="{FF2B5EF4-FFF2-40B4-BE49-F238E27FC236}">
                  <a16:creationId xmlns:a16="http://schemas.microsoft.com/office/drawing/2014/main" id="{C575317D-AB71-4407-A72B-224318B63C0D}"/>
                </a:ext>
              </a:extLst>
            </p:cNvPr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32;p35">
            <a:extLst>
              <a:ext uri="{FF2B5EF4-FFF2-40B4-BE49-F238E27FC236}">
                <a16:creationId xmlns:a16="http://schemas.microsoft.com/office/drawing/2014/main" id="{513248B1-7EDA-4B92-9C99-29E81DD73B05}"/>
              </a:ext>
            </a:extLst>
          </p:cNvPr>
          <p:cNvGrpSpPr/>
          <p:nvPr/>
        </p:nvGrpSpPr>
        <p:grpSpPr>
          <a:xfrm>
            <a:off x="3149125" y="203914"/>
            <a:ext cx="568694" cy="572684"/>
            <a:chOff x="507831" y="493240"/>
            <a:chExt cx="568694" cy="572684"/>
          </a:xfrm>
        </p:grpSpPr>
        <p:sp>
          <p:nvSpPr>
            <p:cNvPr id="31" name="Google Shape;733;p35">
              <a:extLst>
                <a:ext uri="{FF2B5EF4-FFF2-40B4-BE49-F238E27FC236}">
                  <a16:creationId xmlns:a16="http://schemas.microsoft.com/office/drawing/2014/main" id="{D9C7A90D-B5ED-415B-896A-2CE67470C44C}"/>
                </a:ext>
              </a:extLst>
            </p:cNvPr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34;p35">
              <a:extLst>
                <a:ext uri="{FF2B5EF4-FFF2-40B4-BE49-F238E27FC236}">
                  <a16:creationId xmlns:a16="http://schemas.microsoft.com/office/drawing/2014/main" id="{43D6790C-9877-4778-BDCA-322860730D8E}"/>
                </a:ext>
              </a:extLst>
            </p:cNvPr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88D7DCE9-09E8-4343-91A8-3FF1CD9515A7}"/>
              </a:ext>
            </a:extLst>
          </p:cNvPr>
          <p:cNvSpPr txBox="1"/>
          <p:nvPr/>
        </p:nvSpPr>
        <p:spPr>
          <a:xfrm>
            <a:off x="3787712" y="384331"/>
            <a:ext cx="18047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مثـــــــــ( 3 )ـــــــــــــــــــال </a:t>
            </a:r>
            <a:endParaRPr lang="en-US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B31AC81-26D4-4B57-81DD-9039B81CED49}"/>
              </a:ext>
            </a:extLst>
          </p:cNvPr>
          <p:cNvSpPr txBox="1"/>
          <p:nvPr/>
        </p:nvSpPr>
        <p:spPr>
          <a:xfrm>
            <a:off x="349321" y="1058908"/>
            <a:ext cx="8445357" cy="400110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أوجد </a:t>
            </a:r>
            <a:r>
              <a:rPr lang="ar-OM" sz="2000" b="1" u="sng" dirty="0">
                <a:latin typeface="Calibri" panose="020F0502020204030204" pitchFamily="34" charset="0"/>
                <a:cs typeface="Calibri" panose="020F0502020204030204" pitchFamily="34" charset="0"/>
              </a:rPr>
              <a:t>الجذر التكعيبي </a:t>
            </a:r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لكلّ مما يلي مُستخدماً التحليل للعوامل الأوَّلية المعطى.وضح خطوات الحل 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1B64280-3ED2-47D6-9C98-C216FB226F76}"/>
              </a:ext>
            </a:extLst>
          </p:cNvPr>
          <p:cNvSpPr txBox="1"/>
          <p:nvPr/>
        </p:nvSpPr>
        <p:spPr>
          <a:xfrm>
            <a:off x="2367336" y="1920667"/>
            <a:ext cx="5095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400" b="1" dirty="0">
                <a:solidFill>
                  <a:srgbClr val="0070C0"/>
                </a:solidFill>
              </a:rPr>
              <a:t>( أ ) </a:t>
            </a:r>
            <a:r>
              <a:rPr lang="ar-OM" sz="2400" b="1" dirty="0"/>
              <a:t>2197 = 13 ×13 × 13</a:t>
            </a:r>
            <a:endParaRPr lang="en-US" sz="24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BDBCDC1-D30D-481E-8D88-D2BE576AE15E}"/>
              </a:ext>
            </a:extLst>
          </p:cNvPr>
          <p:cNvSpPr txBox="1"/>
          <p:nvPr/>
        </p:nvSpPr>
        <p:spPr>
          <a:xfrm>
            <a:off x="2049559" y="3453650"/>
            <a:ext cx="55566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400" b="1" dirty="0">
                <a:solidFill>
                  <a:srgbClr val="0070C0"/>
                </a:solidFill>
              </a:rPr>
              <a:t>( ب) </a:t>
            </a:r>
            <a:r>
              <a:rPr lang="ar-OM" sz="2400" b="1" dirty="0"/>
              <a:t>1000 = 2 × 2 ×2 × 5 × 5× 5</a:t>
            </a:r>
            <a:endParaRPr lang="en-US" sz="2400" b="1" dirty="0"/>
          </a:p>
        </p:txBody>
      </p:sp>
      <p:pic>
        <p:nvPicPr>
          <p:cNvPr id="18" name="صورة 8">
            <a:extLst>
              <a:ext uri="{FF2B5EF4-FFF2-40B4-BE49-F238E27FC236}">
                <a16:creationId xmlns:a16="http://schemas.microsoft.com/office/drawing/2014/main" id="{D535F364-6FB7-4D6B-8460-13FDCEF4C1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0298" b="33498"/>
          <a:stretch/>
        </p:blipFill>
        <p:spPr>
          <a:xfrm>
            <a:off x="-450194" y="2802582"/>
            <a:ext cx="2239634" cy="239251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62">
            <a:extLst>
              <a:ext uri="{FF2B5EF4-FFF2-40B4-BE49-F238E27FC236}">
                <a16:creationId xmlns:a16="http://schemas.microsoft.com/office/drawing/2014/main" id="{74DDE3ED-7AD1-4244-B5FE-AA8EF4B97BF8}"/>
              </a:ext>
            </a:extLst>
          </p:cNvPr>
          <p:cNvSpPr txBox="1"/>
          <p:nvPr/>
        </p:nvSpPr>
        <p:spPr>
          <a:xfrm>
            <a:off x="3838510" y="496525"/>
            <a:ext cx="4828855" cy="400110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باستخدام الحقائق الموجودة في البطاقات الملونة 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BC7EB16-BB45-4CE0-AB7A-941E0ACACF25}"/>
              </a:ext>
            </a:extLst>
          </p:cNvPr>
          <p:cNvSpPr/>
          <p:nvPr/>
        </p:nvSpPr>
        <p:spPr>
          <a:xfrm>
            <a:off x="5561178" y="1234008"/>
            <a:ext cx="3245800" cy="7737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2ACDF762-062D-4C37-8D01-55C983FCE919}"/>
              </a:ext>
            </a:extLst>
          </p:cNvPr>
          <p:cNvSpPr/>
          <p:nvPr/>
        </p:nvSpPr>
        <p:spPr>
          <a:xfrm>
            <a:off x="1132095" y="1272021"/>
            <a:ext cx="3245800" cy="773772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8E20CD5E-5A64-45C9-9EC8-A14FC31B111D}"/>
              </a:ext>
            </a:extLst>
          </p:cNvPr>
          <p:cNvSpPr/>
          <p:nvPr/>
        </p:nvSpPr>
        <p:spPr>
          <a:xfrm>
            <a:off x="5561178" y="2343095"/>
            <a:ext cx="3245800" cy="77377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A75F4C5D-00A2-45DB-A1A2-6B2235DAA5C4}"/>
              </a:ext>
            </a:extLst>
          </p:cNvPr>
          <p:cNvSpPr/>
          <p:nvPr/>
        </p:nvSpPr>
        <p:spPr>
          <a:xfrm>
            <a:off x="1132095" y="2327007"/>
            <a:ext cx="3245800" cy="773772"/>
          </a:xfrm>
          <a:prstGeom prst="round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9FC4AC6-22F0-4C95-AD2D-480D04499D26}"/>
              </a:ext>
            </a:extLst>
          </p:cNvPr>
          <p:cNvSpPr txBox="1"/>
          <p:nvPr/>
        </p:nvSpPr>
        <p:spPr>
          <a:xfrm>
            <a:off x="6780727" y="3825921"/>
            <a:ext cx="1497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(أ)  </a:t>
            </a:r>
          </a:p>
          <a:p>
            <a:pPr algn="r"/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22CFC34-DDD5-41A7-8DCF-22DCA518F01E}"/>
              </a:ext>
            </a:extLst>
          </p:cNvPr>
          <p:cNvSpPr txBox="1"/>
          <p:nvPr/>
        </p:nvSpPr>
        <p:spPr>
          <a:xfrm>
            <a:off x="6849883" y="4550370"/>
            <a:ext cx="1497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(ج) </a:t>
            </a:r>
          </a:p>
          <a:p>
            <a:pPr algn="r"/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F61F1AB5-27DE-4846-8F95-17A63DCC88EA}"/>
              </a:ext>
            </a:extLst>
          </p:cNvPr>
          <p:cNvSpPr txBox="1"/>
          <p:nvPr/>
        </p:nvSpPr>
        <p:spPr>
          <a:xfrm>
            <a:off x="1675853" y="3841946"/>
            <a:ext cx="28664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(ب) </a:t>
            </a:r>
          </a:p>
          <a:p>
            <a:pPr algn="r"/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C0B30FF6-3948-4440-9966-C0E3E01B2D1D}"/>
              </a:ext>
            </a:extLst>
          </p:cNvPr>
          <p:cNvSpPr txBox="1"/>
          <p:nvPr/>
        </p:nvSpPr>
        <p:spPr>
          <a:xfrm>
            <a:off x="2965334" y="4459668"/>
            <a:ext cx="1497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(د) </a:t>
            </a:r>
          </a:p>
          <a:p>
            <a:pPr algn="r"/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128C8D-EA56-4CF2-9BF4-774C1E30944F}"/>
              </a:ext>
            </a:extLst>
          </p:cNvPr>
          <p:cNvSpPr txBox="1"/>
          <p:nvPr/>
        </p:nvSpPr>
        <p:spPr>
          <a:xfrm>
            <a:off x="1327396" y="2513838"/>
            <a:ext cx="2571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/>
              <a:t>225= 3 ×3 ×5 ×5</a:t>
            </a:r>
            <a:endParaRPr lang="en-US" sz="24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C78256D-E90F-4364-9716-479D8E7DB4B7}"/>
              </a:ext>
            </a:extLst>
          </p:cNvPr>
          <p:cNvSpPr txBox="1"/>
          <p:nvPr/>
        </p:nvSpPr>
        <p:spPr>
          <a:xfrm>
            <a:off x="5561178" y="1390408"/>
            <a:ext cx="31005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/>
              <a:t>324= 2×2×3×3×3×3</a:t>
            </a:r>
            <a:endParaRPr lang="en-US" sz="2400" b="1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33D220D-08E6-4561-9130-9345CCC9A5C1}"/>
              </a:ext>
            </a:extLst>
          </p:cNvPr>
          <p:cNvSpPr txBox="1"/>
          <p:nvPr/>
        </p:nvSpPr>
        <p:spPr>
          <a:xfrm>
            <a:off x="5503024" y="2523184"/>
            <a:ext cx="3303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/>
              <a:t>15625=5×5×5×5×5×5</a:t>
            </a:r>
            <a:endParaRPr lang="en-US" sz="2400" b="1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77C78781-DCE9-4E00-86AC-AC3DA15CC6E8}"/>
              </a:ext>
            </a:extLst>
          </p:cNvPr>
          <p:cNvSpPr txBox="1"/>
          <p:nvPr/>
        </p:nvSpPr>
        <p:spPr>
          <a:xfrm>
            <a:off x="1146588" y="1406823"/>
            <a:ext cx="3303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/>
              <a:t>27=3×3×3</a:t>
            </a:r>
            <a:endParaRPr lang="en-US" sz="2400" b="1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66C0440-C541-4AE0-9882-285D88201B8E}"/>
              </a:ext>
            </a:extLst>
          </p:cNvPr>
          <p:cNvSpPr txBox="1"/>
          <p:nvPr/>
        </p:nvSpPr>
        <p:spPr>
          <a:xfrm>
            <a:off x="6517865" y="3302458"/>
            <a:ext cx="1959039" cy="400110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أكـــــــــــــــــمــــــــــــــــــــــــــــــــــــــــــــــــــل :-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BD6D7BE-4A49-4C1E-857F-54C9FD1232BA}"/>
              </a:ext>
            </a:extLst>
          </p:cNvPr>
          <p:cNvGrpSpPr/>
          <p:nvPr/>
        </p:nvGrpSpPr>
        <p:grpSpPr>
          <a:xfrm>
            <a:off x="2986257" y="3666112"/>
            <a:ext cx="1381444" cy="527698"/>
            <a:chOff x="6907945" y="3592609"/>
            <a:chExt cx="944222" cy="527698"/>
          </a:xfrm>
        </p:grpSpPr>
        <p:pic>
          <p:nvPicPr>
            <p:cNvPr id="77" name="Picture 76" descr="Shape&#10;&#10;Description automatically generated">
              <a:extLst>
                <a:ext uri="{FF2B5EF4-FFF2-40B4-BE49-F238E27FC236}">
                  <a16:creationId xmlns:a16="http://schemas.microsoft.com/office/drawing/2014/main" id="{AC01C4E0-9724-44F4-8193-1D0B96F860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 flipH="1">
              <a:off x="6907945" y="3624187"/>
              <a:ext cx="663130" cy="496120"/>
            </a:xfrm>
            <a:prstGeom prst="rect">
              <a:avLst/>
            </a:prstGeom>
          </p:spPr>
        </p:pic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770F644-9B07-4594-B9AB-156E02EBFB89}"/>
                </a:ext>
              </a:extLst>
            </p:cNvPr>
            <p:cNvSpPr txBox="1"/>
            <p:nvPr/>
          </p:nvSpPr>
          <p:spPr>
            <a:xfrm>
              <a:off x="7359007" y="3592609"/>
              <a:ext cx="4931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/>
                <a:t>3</a:t>
              </a:r>
              <a:endParaRPr lang="en-US" sz="2000" b="1" dirty="0"/>
            </a:p>
          </p:txBody>
        </p:sp>
      </p:grpSp>
      <p:pic>
        <p:nvPicPr>
          <p:cNvPr id="79" name="Picture 78" descr="Shape&#10;&#10;Description automatically generated">
            <a:extLst>
              <a:ext uri="{FF2B5EF4-FFF2-40B4-BE49-F238E27FC236}">
                <a16:creationId xmlns:a16="http://schemas.microsoft.com/office/drawing/2014/main" id="{EE285465-1D01-49DE-9224-EC8DDBCC041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7137761" y="3754960"/>
            <a:ext cx="663130" cy="496120"/>
          </a:xfrm>
          <a:prstGeom prst="rect">
            <a:avLst/>
          </a:prstGeom>
        </p:spPr>
      </p:pic>
      <p:grpSp>
        <p:nvGrpSpPr>
          <p:cNvPr id="80" name="Group 79">
            <a:extLst>
              <a:ext uri="{FF2B5EF4-FFF2-40B4-BE49-F238E27FC236}">
                <a16:creationId xmlns:a16="http://schemas.microsoft.com/office/drawing/2014/main" id="{AB3EA14D-E4DB-446B-99C8-D06BE5BB0A22}"/>
              </a:ext>
            </a:extLst>
          </p:cNvPr>
          <p:cNvGrpSpPr/>
          <p:nvPr/>
        </p:nvGrpSpPr>
        <p:grpSpPr>
          <a:xfrm>
            <a:off x="7185418" y="4436918"/>
            <a:ext cx="944222" cy="527698"/>
            <a:chOff x="6907945" y="3592609"/>
            <a:chExt cx="944222" cy="527698"/>
          </a:xfrm>
        </p:grpSpPr>
        <p:pic>
          <p:nvPicPr>
            <p:cNvPr id="81" name="Picture 80" descr="Shape&#10;&#10;Description automatically generated">
              <a:extLst>
                <a:ext uri="{FF2B5EF4-FFF2-40B4-BE49-F238E27FC236}">
                  <a16:creationId xmlns:a16="http://schemas.microsoft.com/office/drawing/2014/main" id="{A0F29BAE-5E56-4EA2-89F0-8B1B1B555D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 flipH="1">
              <a:off x="6907945" y="3624187"/>
              <a:ext cx="663130" cy="496120"/>
            </a:xfrm>
            <a:prstGeom prst="rect">
              <a:avLst/>
            </a:prstGeom>
          </p:spPr>
        </p:pic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DB2A5DD-CC8E-4A4E-ADD4-DC5E4B4EBA9C}"/>
                </a:ext>
              </a:extLst>
            </p:cNvPr>
            <p:cNvSpPr txBox="1"/>
            <p:nvPr/>
          </p:nvSpPr>
          <p:spPr>
            <a:xfrm>
              <a:off x="7359007" y="3592609"/>
              <a:ext cx="4931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/>
                <a:t>3</a:t>
              </a:r>
              <a:endParaRPr lang="en-US" sz="2000" b="1" dirty="0"/>
            </a:p>
          </p:txBody>
        </p:sp>
      </p:grpSp>
      <p:pic>
        <p:nvPicPr>
          <p:cNvPr id="83" name="Picture 82" descr="Shape&#10;&#10;Description automatically generated">
            <a:extLst>
              <a:ext uri="{FF2B5EF4-FFF2-40B4-BE49-F238E27FC236}">
                <a16:creationId xmlns:a16="http://schemas.microsoft.com/office/drawing/2014/main" id="{BAC98AFA-5620-4575-9A68-4379B576E5D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3284564" y="4360795"/>
            <a:ext cx="663130" cy="496120"/>
          </a:xfrm>
          <a:prstGeom prst="rect">
            <a:avLst/>
          </a:prstGeom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3E9C101F-7DCF-4230-8D22-EA2BAD831AAB}"/>
              </a:ext>
            </a:extLst>
          </p:cNvPr>
          <p:cNvSpPr txBox="1"/>
          <p:nvPr/>
        </p:nvSpPr>
        <p:spPr>
          <a:xfrm>
            <a:off x="6143529" y="3828474"/>
            <a:ext cx="1497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225=</a:t>
            </a:r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..........</a:t>
            </a:r>
            <a:endParaRPr lang="ar-OM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607284A2-E657-4C8D-B37C-4174878E1588}"/>
              </a:ext>
            </a:extLst>
          </p:cNvPr>
          <p:cNvSpPr txBox="1"/>
          <p:nvPr/>
        </p:nvSpPr>
        <p:spPr>
          <a:xfrm>
            <a:off x="2078224" y="4459668"/>
            <a:ext cx="1748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324</a:t>
            </a:r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=............</a:t>
            </a:r>
            <a:endParaRPr lang="ar-OM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05AE5E8-F3EB-469B-90B3-B9383C7DD268}"/>
              </a:ext>
            </a:extLst>
          </p:cNvPr>
          <p:cNvSpPr txBox="1"/>
          <p:nvPr/>
        </p:nvSpPr>
        <p:spPr>
          <a:xfrm>
            <a:off x="6132700" y="4550844"/>
            <a:ext cx="1497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27=</a:t>
            </a:r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..........</a:t>
            </a:r>
            <a:endParaRPr lang="ar-OM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BBB5E5E-D3DE-444E-96C0-9E3675A859E9}"/>
              </a:ext>
            </a:extLst>
          </p:cNvPr>
          <p:cNvSpPr txBox="1"/>
          <p:nvPr/>
        </p:nvSpPr>
        <p:spPr>
          <a:xfrm>
            <a:off x="1990800" y="3801280"/>
            <a:ext cx="1748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15625=..........</a:t>
            </a: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6B229E26-2A68-4625-8394-27D1626F76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76" y="36778"/>
            <a:ext cx="1534819" cy="601773"/>
          </a:xfrm>
          <a:prstGeom prst="rect">
            <a:avLst/>
          </a:prstGeom>
        </p:spPr>
      </p:pic>
      <p:grpSp>
        <p:nvGrpSpPr>
          <p:cNvPr id="88" name="Google Shape;1014;p42">
            <a:extLst>
              <a:ext uri="{FF2B5EF4-FFF2-40B4-BE49-F238E27FC236}">
                <a16:creationId xmlns:a16="http://schemas.microsoft.com/office/drawing/2014/main" id="{70803CAF-3244-479E-8A64-B6526C7DC086}"/>
              </a:ext>
            </a:extLst>
          </p:cNvPr>
          <p:cNvGrpSpPr/>
          <p:nvPr/>
        </p:nvGrpSpPr>
        <p:grpSpPr>
          <a:xfrm>
            <a:off x="-61443" y="4315775"/>
            <a:ext cx="661619" cy="679178"/>
            <a:chOff x="5017725" y="4792775"/>
            <a:chExt cx="159200" cy="163425"/>
          </a:xfrm>
        </p:grpSpPr>
        <p:sp>
          <p:nvSpPr>
            <p:cNvPr id="89" name="Google Shape;1015;p42">
              <a:extLst>
                <a:ext uri="{FF2B5EF4-FFF2-40B4-BE49-F238E27FC236}">
                  <a16:creationId xmlns:a16="http://schemas.microsoft.com/office/drawing/2014/main" id="{2D924ACF-5BC9-494F-B015-F767A3A76646}"/>
                </a:ext>
              </a:extLst>
            </p:cNvPr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016;p42">
              <a:extLst>
                <a:ext uri="{FF2B5EF4-FFF2-40B4-BE49-F238E27FC236}">
                  <a16:creationId xmlns:a16="http://schemas.microsoft.com/office/drawing/2014/main" id="{80DE6293-1FF0-416F-A4B7-6DFD0851716F}"/>
                </a:ext>
              </a:extLst>
            </p:cNvPr>
            <p:cNvSpPr/>
            <p:nvPr/>
          </p:nvSpPr>
          <p:spPr>
            <a:xfrm>
              <a:off x="5017725" y="4792775"/>
              <a:ext cx="159200" cy="163425"/>
            </a:xfrm>
            <a:custGeom>
              <a:avLst/>
              <a:gdLst/>
              <a:ahLst/>
              <a:cxnLst/>
              <a:rect l="l" t="t" r="r" b="b"/>
              <a:pathLst>
                <a:path w="6368" h="6537" extrusionOk="0">
                  <a:moveTo>
                    <a:pt x="3299" y="2922"/>
                  </a:moveTo>
                  <a:cubicBezTo>
                    <a:pt x="3309" y="2964"/>
                    <a:pt x="3309" y="2996"/>
                    <a:pt x="3320" y="3027"/>
                  </a:cubicBezTo>
                  <a:lnTo>
                    <a:pt x="3225" y="3059"/>
                  </a:lnTo>
                  <a:cubicBezTo>
                    <a:pt x="3246" y="3006"/>
                    <a:pt x="3257" y="2964"/>
                    <a:pt x="3267" y="2922"/>
                  </a:cubicBezTo>
                  <a:close/>
                  <a:moveTo>
                    <a:pt x="2318" y="1"/>
                  </a:moveTo>
                  <a:cubicBezTo>
                    <a:pt x="2192" y="1"/>
                    <a:pt x="2081" y="20"/>
                    <a:pt x="1996" y="43"/>
                  </a:cubicBezTo>
                  <a:cubicBezTo>
                    <a:pt x="1702" y="127"/>
                    <a:pt x="1471" y="316"/>
                    <a:pt x="1345" y="579"/>
                  </a:cubicBezTo>
                  <a:cubicBezTo>
                    <a:pt x="1135" y="1021"/>
                    <a:pt x="1250" y="1525"/>
                    <a:pt x="1439" y="2039"/>
                  </a:cubicBezTo>
                  <a:lnTo>
                    <a:pt x="1429" y="2039"/>
                  </a:lnTo>
                  <a:cubicBezTo>
                    <a:pt x="1219" y="2071"/>
                    <a:pt x="589" y="2134"/>
                    <a:pt x="241" y="2628"/>
                  </a:cubicBezTo>
                  <a:cubicBezTo>
                    <a:pt x="21" y="2954"/>
                    <a:pt x="0" y="3363"/>
                    <a:pt x="168" y="3752"/>
                  </a:cubicBezTo>
                  <a:cubicBezTo>
                    <a:pt x="241" y="3931"/>
                    <a:pt x="420" y="4194"/>
                    <a:pt x="799" y="4362"/>
                  </a:cubicBezTo>
                  <a:cubicBezTo>
                    <a:pt x="988" y="4446"/>
                    <a:pt x="1208" y="4498"/>
                    <a:pt x="1471" y="4519"/>
                  </a:cubicBezTo>
                  <a:cubicBezTo>
                    <a:pt x="1544" y="4530"/>
                    <a:pt x="1628" y="4530"/>
                    <a:pt x="1712" y="4530"/>
                  </a:cubicBezTo>
                  <a:cubicBezTo>
                    <a:pt x="1618" y="5212"/>
                    <a:pt x="1628" y="5749"/>
                    <a:pt x="1954" y="6148"/>
                  </a:cubicBezTo>
                  <a:cubicBezTo>
                    <a:pt x="2165" y="6400"/>
                    <a:pt x="2459" y="6536"/>
                    <a:pt x="2784" y="6536"/>
                  </a:cubicBezTo>
                  <a:cubicBezTo>
                    <a:pt x="3183" y="6536"/>
                    <a:pt x="3541" y="6358"/>
                    <a:pt x="3793" y="6022"/>
                  </a:cubicBezTo>
                  <a:cubicBezTo>
                    <a:pt x="3951" y="5812"/>
                    <a:pt x="4066" y="5549"/>
                    <a:pt x="4150" y="5212"/>
                  </a:cubicBezTo>
                  <a:cubicBezTo>
                    <a:pt x="4161" y="5139"/>
                    <a:pt x="4182" y="5076"/>
                    <a:pt x="4192" y="5013"/>
                  </a:cubicBezTo>
                  <a:cubicBezTo>
                    <a:pt x="4547" y="5184"/>
                    <a:pt x="4879" y="5292"/>
                    <a:pt x="5189" y="5292"/>
                  </a:cubicBezTo>
                  <a:cubicBezTo>
                    <a:pt x="5338" y="5292"/>
                    <a:pt x="5481" y="5267"/>
                    <a:pt x="5621" y="5212"/>
                  </a:cubicBezTo>
                  <a:lnTo>
                    <a:pt x="5632" y="5212"/>
                  </a:lnTo>
                  <a:cubicBezTo>
                    <a:pt x="5947" y="5097"/>
                    <a:pt x="6188" y="4824"/>
                    <a:pt x="6283" y="4488"/>
                  </a:cubicBezTo>
                  <a:cubicBezTo>
                    <a:pt x="6346" y="4257"/>
                    <a:pt x="6367" y="3889"/>
                    <a:pt x="6073" y="3468"/>
                  </a:cubicBezTo>
                  <a:cubicBezTo>
                    <a:pt x="5947" y="3279"/>
                    <a:pt x="5758" y="3090"/>
                    <a:pt x="5527" y="2901"/>
                  </a:cubicBezTo>
                  <a:cubicBezTo>
                    <a:pt x="5432" y="2817"/>
                    <a:pt x="5338" y="2744"/>
                    <a:pt x="5233" y="2681"/>
                  </a:cubicBezTo>
                  <a:cubicBezTo>
                    <a:pt x="5359" y="2513"/>
                    <a:pt x="5485" y="2344"/>
                    <a:pt x="5579" y="2165"/>
                  </a:cubicBezTo>
                  <a:cubicBezTo>
                    <a:pt x="5716" y="1892"/>
                    <a:pt x="5789" y="1651"/>
                    <a:pt x="5800" y="1399"/>
                  </a:cubicBezTo>
                  <a:cubicBezTo>
                    <a:pt x="5800" y="1063"/>
                    <a:pt x="5684" y="747"/>
                    <a:pt x="5443" y="495"/>
                  </a:cubicBezTo>
                  <a:cubicBezTo>
                    <a:pt x="5231" y="265"/>
                    <a:pt x="4948" y="140"/>
                    <a:pt x="4649" y="140"/>
                  </a:cubicBezTo>
                  <a:cubicBezTo>
                    <a:pt x="4606" y="140"/>
                    <a:pt x="4562" y="143"/>
                    <a:pt x="4518" y="148"/>
                  </a:cubicBezTo>
                  <a:cubicBezTo>
                    <a:pt x="4182" y="190"/>
                    <a:pt x="3856" y="379"/>
                    <a:pt x="3541" y="737"/>
                  </a:cubicBezTo>
                  <a:lnTo>
                    <a:pt x="3509" y="768"/>
                  </a:lnTo>
                  <a:cubicBezTo>
                    <a:pt x="3446" y="663"/>
                    <a:pt x="3372" y="568"/>
                    <a:pt x="3288" y="474"/>
                  </a:cubicBezTo>
                  <a:cubicBezTo>
                    <a:pt x="2955" y="98"/>
                    <a:pt x="2597" y="1"/>
                    <a:pt x="23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017;p42">
              <a:extLst>
                <a:ext uri="{FF2B5EF4-FFF2-40B4-BE49-F238E27FC236}">
                  <a16:creationId xmlns:a16="http://schemas.microsoft.com/office/drawing/2014/main" id="{C7DE25FF-5A62-4E44-A6FE-76A8D9E49BFE}"/>
                </a:ext>
              </a:extLst>
            </p:cNvPr>
            <p:cNvSpPr/>
            <p:nvPr/>
          </p:nvSpPr>
          <p:spPr>
            <a:xfrm>
              <a:off x="5035450" y="4813450"/>
              <a:ext cx="122275" cy="122000"/>
            </a:xfrm>
            <a:custGeom>
              <a:avLst/>
              <a:gdLst/>
              <a:ahLst/>
              <a:cxnLst/>
              <a:rect l="l" t="t" r="r" b="b"/>
              <a:pathLst>
                <a:path w="4891" h="4880" extrusionOk="0">
                  <a:moveTo>
                    <a:pt x="1608" y="0"/>
                  </a:moveTo>
                  <a:cubicBezTo>
                    <a:pt x="1576" y="0"/>
                    <a:pt x="1542" y="5"/>
                    <a:pt x="1508" y="15"/>
                  </a:cubicBezTo>
                  <a:cubicBezTo>
                    <a:pt x="993" y="152"/>
                    <a:pt x="1886" y="1654"/>
                    <a:pt x="1897" y="2011"/>
                  </a:cubicBezTo>
                  <a:cubicBezTo>
                    <a:pt x="1907" y="2022"/>
                    <a:pt x="1907" y="2032"/>
                    <a:pt x="1907" y="2032"/>
                  </a:cubicBezTo>
                  <a:cubicBezTo>
                    <a:pt x="1749" y="2026"/>
                    <a:pt x="1534" y="2015"/>
                    <a:pt x="1309" y="2015"/>
                  </a:cubicBezTo>
                  <a:cubicBezTo>
                    <a:pt x="692" y="2015"/>
                    <a:pt x="0" y="2097"/>
                    <a:pt x="216" y="2589"/>
                  </a:cubicBezTo>
                  <a:cubicBezTo>
                    <a:pt x="312" y="2810"/>
                    <a:pt x="673" y="2875"/>
                    <a:pt x="1068" y="2875"/>
                  </a:cubicBezTo>
                  <a:cubicBezTo>
                    <a:pt x="1407" y="2875"/>
                    <a:pt x="1770" y="2827"/>
                    <a:pt x="2012" y="2788"/>
                  </a:cubicBezTo>
                  <a:lnTo>
                    <a:pt x="2012" y="2788"/>
                  </a:lnTo>
                  <a:cubicBezTo>
                    <a:pt x="1928" y="3367"/>
                    <a:pt x="1508" y="4880"/>
                    <a:pt x="2075" y="4880"/>
                  </a:cubicBezTo>
                  <a:cubicBezTo>
                    <a:pt x="2737" y="4880"/>
                    <a:pt x="2737" y="3409"/>
                    <a:pt x="2758" y="2778"/>
                  </a:cubicBezTo>
                  <a:cubicBezTo>
                    <a:pt x="3121" y="3012"/>
                    <a:pt x="4019" y="3637"/>
                    <a:pt x="4491" y="3637"/>
                  </a:cubicBezTo>
                  <a:cubicBezTo>
                    <a:pt x="4633" y="3637"/>
                    <a:pt x="4737" y="3581"/>
                    <a:pt x="4776" y="3440"/>
                  </a:cubicBezTo>
                  <a:cubicBezTo>
                    <a:pt x="4891" y="2999"/>
                    <a:pt x="3683" y="2232"/>
                    <a:pt x="3221" y="2085"/>
                  </a:cubicBezTo>
                  <a:cubicBezTo>
                    <a:pt x="3599" y="1602"/>
                    <a:pt x="4608" y="740"/>
                    <a:pt x="4134" y="236"/>
                  </a:cubicBezTo>
                  <a:cubicBezTo>
                    <a:pt x="4077" y="175"/>
                    <a:pt x="4012" y="148"/>
                    <a:pt x="3944" y="148"/>
                  </a:cubicBezTo>
                  <a:cubicBezTo>
                    <a:pt x="3551" y="148"/>
                    <a:pt x="3016" y="1033"/>
                    <a:pt x="2747" y="1507"/>
                  </a:cubicBezTo>
                  <a:cubicBezTo>
                    <a:pt x="2335" y="928"/>
                    <a:pt x="2070" y="0"/>
                    <a:pt x="1608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018;p42">
              <a:extLst>
                <a:ext uri="{FF2B5EF4-FFF2-40B4-BE49-F238E27FC236}">
                  <a16:creationId xmlns:a16="http://schemas.microsoft.com/office/drawing/2014/main" id="{37A9CD42-8FF9-47C7-9D42-2DF5FCD1DC20}"/>
                </a:ext>
              </a:extLst>
            </p:cNvPr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25" y="154"/>
                  </a:moveTo>
                  <a:cubicBezTo>
                    <a:pt x="1794" y="154"/>
                    <a:pt x="2007" y="560"/>
                    <a:pt x="2228" y="984"/>
                  </a:cubicBezTo>
                  <a:cubicBezTo>
                    <a:pt x="2344" y="1204"/>
                    <a:pt x="2470" y="1435"/>
                    <a:pt x="2606" y="1625"/>
                  </a:cubicBezTo>
                  <a:lnTo>
                    <a:pt x="2680" y="1720"/>
                  </a:lnTo>
                  <a:lnTo>
                    <a:pt x="2733" y="1615"/>
                  </a:lnTo>
                  <a:cubicBezTo>
                    <a:pt x="3332" y="564"/>
                    <a:pt x="3668" y="322"/>
                    <a:pt x="3836" y="301"/>
                  </a:cubicBezTo>
                  <a:cubicBezTo>
                    <a:pt x="3846" y="299"/>
                    <a:pt x="3856" y="298"/>
                    <a:pt x="3866" y="298"/>
                  </a:cubicBezTo>
                  <a:cubicBezTo>
                    <a:pt x="3916" y="298"/>
                    <a:pt x="3958" y="320"/>
                    <a:pt x="3993" y="364"/>
                  </a:cubicBezTo>
                  <a:cubicBezTo>
                    <a:pt x="4330" y="721"/>
                    <a:pt x="3804" y="1299"/>
                    <a:pt x="3374" y="1772"/>
                  </a:cubicBezTo>
                  <a:cubicBezTo>
                    <a:pt x="3269" y="1898"/>
                    <a:pt x="3164" y="2014"/>
                    <a:pt x="3080" y="2119"/>
                  </a:cubicBezTo>
                  <a:lnTo>
                    <a:pt x="3017" y="2203"/>
                  </a:lnTo>
                  <a:lnTo>
                    <a:pt x="3122" y="2234"/>
                  </a:lnTo>
                  <a:cubicBezTo>
                    <a:pt x="3636" y="2402"/>
                    <a:pt x="4719" y="3138"/>
                    <a:pt x="4624" y="3495"/>
                  </a:cubicBezTo>
                  <a:cubicBezTo>
                    <a:pt x="4603" y="3558"/>
                    <a:pt x="4572" y="3600"/>
                    <a:pt x="4519" y="3621"/>
                  </a:cubicBezTo>
                  <a:cubicBezTo>
                    <a:pt x="4486" y="3633"/>
                    <a:pt x="4449" y="3639"/>
                    <a:pt x="4407" y="3639"/>
                  </a:cubicBezTo>
                  <a:cubicBezTo>
                    <a:pt x="4017" y="3639"/>
                    <a:pt x="3259" y="3143"/>
                    <a:pt x="2880" y="2896"/>
                  </a:cubicBezTo>
                  <a:cubicBezTo>
                    <a:pt x="2817" y="2854"/>
                    <a:pt x="2764" y="2822"/>
                    <a:pt x="2711" y="2791"/>
                  </a:cubicBezTo>
                  <a:lnTo>
                    <a:pt x="2606" y="2717"/>
                  </a:lnTo>
                  <a:lnTo>
                    <a:pt x="2596" y="2969"/>
                  </a:lnTo>
                  <a:cubicBezTo>
                    <a:pt x="2585" y="3590"/>
                    <a:pt x="2554" y="4882"/>
                    <a:pt x="1997" y="4882"/>
                  </a:cubicBezTo>
                  <a:cubicBezTo>
                    <a:pt x="1945" y="4882"/>
                    <a:pt x="1903" y="4861"/>
                    <a:pt x="1871" y="4819"/>
                  </a:cubicBezTo>
                  <a:cubicBezTo>
                    <a:pt x="1682" y="4587"/>
                    <a:pt x="1840" y="3789"/>
                    <a:pt x="1945" y="3264"/>
                  </a:cubicBezTo>
                  <a:cubicBezTo>
                    <a:pt x="1966" y="3117"/>
                    <a:pt x="1997" y="2980"/>
                    <a:pt x="2008" y="2875"/>
                  </a:cubicBezTo>
                  <a:lnTo>
                    <a:pt x="2029" y="2780"/>
                  </a:lnTo>
                  <a:lnTo>
                    <a:pt x="2029" y="2780"/>
                  </a:lnTo>
                  <a:lnTo>
                    <a:pt x="1924" y="2791"/>
                  </a:lnTo>
                  <a:cubicBezTo>
                    <a:pt x="1568" y="2845"/>
                    <a:pt x="1257" y="2872"/>
                    <a:pt x="1000" y="2872"/>
                  </a:cubicBezTo>
                  <a:cubicBezTo>
                    <a:pt x="558" y="2872"/>
                    <a:pt x="277" y="2793"/>
                    <a:pt x="211" y="2633"/>
                  </a:cubicBezTo>
                  <a:cubicBezTo>
                    <a:pt x="169" y="2539"/>
                    <a:pt x="159" y="2455"/>
                    <a:pt x="201" y="2392"/>
                  </a:cubicBezTo>
                  <a:cubicBezTo>
                    <a:pt x="333" y="2208"/>
                    <a:pt x="815" y="2168"/>
                    <a:pt x="1240" y="2168"/>
                  </a:cubicBezTo>
                  <a:cubicBezTo>
                    <a:pt x="1423" y="2168"/>
                    <a:pt x="1595" y="2176"/>
                    <a:pt x="1724" y="2182"/>
                  </a:cubicBezTo>
                  <a:lnTo>
                    <a:pt x="1829" y="2192"/>
                  </a:lnTo>
                  <a:lnTo>
                    <a:pt x="1924" y="2182"/>
                  </a:lnTo>
                  <a:lnTo>
                    <a:pt x="1903" y="2087"/>
                  </a:lnTo>
                  <a:cubicBezTo>
                    <a:pt x="1892" y="1961"/>
                    <a:pt x="1798" y="1730"/>
                    <a:pt x="1682" y="1435"/>
                  </a:cubicBezTo>
                  <a:cubicBezTo>
                    <a:pt x="1504" y="1015"/>
                    <a:pt x="1272" y="438"/>
                    <a:pt x="1367" y="228"/>
                  </a:cubicBezTo>
                  <a:cubicBezTo>
                    <a:pt x="1388" y="196"/>
                    <a:pt x="1409" y="175"/>
                    <a:pt x="1451" y="165"/>
                  </a:cubicBezTo>
                  <a:cubicBezTo>
                    <a:pt x="1476" y="158"/>
                    <a:pt x="1501" y="154"/>
                    <a:pt x="1525" y="154"/>
                  </a:cubicBezTo>
                  <a:close/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019;p42">
              <a:extLst>
                <a:ext uri="{FF2B5EF4-FFF2-40B4-BE49-F238E27FC236}">
                  <a16:creationId xmlns:a16="http://schemas.microsoft.com/office/drawing/2014/main" id="{F3BF55F8-6923-4850-B60F-C1D9815CA783}"/>
                </a:ext>
              </a:extLst>
            </p:cNvPr>
            <p:cNvSpPr/>
            <p:nvPr/>
          </p:nvSpPr>
          <p:spPr>
            <a:xfrm>
              <a:off x="5046850" y="4874225"/>
              <a:ext cx="6625" cy="4750"/>
            </a:xfrm>
            <a:custGeom>
              <a:avLst/>
              <a:gdLst/>
              <a:ahLst/>
              <a:cxnLst/>
              <a:rect l="l" t="t" r="r" b="b"/>
              <a:pathLst>
                <a:path w="265" h="190" extrusionOk="0">
                  <a:moveTo>
                    <a:pt x="117" y="0"/>
                  </a:moveTo>
                  <a:cubicBezTo>
                    <a:pt x="1" y="0"/>
                    <a:pt x="1" y="189"/>
                    <a:pt x="117" y="189"/>
                  </a:cubicBezTo>
                  <a:lnTo>
                    <a:pt x="138" y="189"/>
                  </a:lnTo>
                  <a:cubicBezTo>
                    <a:pt x="264" y="189"/>
                    <a:pt x="264" y="0"/>
                    <a:pt x="138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020;p42">
              <a:extLst>
                <a:ext uri="{FF2B5EF4-FFF2-40B4-BE49-F238E27FC236}">
                  <a16:creationId xmlns:a16="http://schemas.microsoft.com/office/drawing/2014/main" id="{891D2213-7DFB-498E-9AEE-BDB0714EDE9D}"/>
                </a:ext>
              </a:extLst>
            </p:cNvPr>
            <p:cNvSpPr/>
            <p:nvPr/>
          </p:nvSpPr>
          <p:spPr>
            <a:xfrm>
              <a:off x="5060525" y="4869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89"/>
                    <a:pt x="126" y="189"/>
                  </a:cubicBezTo>
                  <a:cubicBezTo>
                    <a:pt x="242" y="189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021;p42">
              <a:extLst>
                <a:ext uri="{FF2B5EF4-FFF2-40B4-BE49-F238E27FC236}">
                  <a16:creationId xmlns:a16="http://schemas.microsoft.com/office/drawing/2014/main" id="{E9C13DCB-05A2-4DBB-853D-25F3F899C801}"/>
                </a:ext>
              </a:extLst>
            </p:cNvPr>
            <p:cNvSpPr/>
            <p:nvPr/>
          </p:nvSpPr>
          <p:spPr>
            <a:xfrm>
              <a:off x="5068150" y="487502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7" y="0"/>
                  </a:moveTo>
                  <a:cubicBezTo>
                    <a:pt x="0" y="0"/>
                    <a:pt x="0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022;p42">
              <a:extLst>
                <a:ext uri="{FF2B5EF4-FFF2-40B4-BE49-F238E27FC236}">
                  <a16:creationId xmlns:a16="http://schemas.microsoft.com/office/drawing/2014/main" id="{C7393446-2C5D-44BC-919C-2331680CF701}"/>
                </a:ext>
              </a:extLst>
            </p:cNvPr>
            <p:cNvSpPr/>
            <p:nvPr/>
          </p:nvSpPr>
          <p:spPr>
            <a:xfrm>
              <a:off x="5087575" y="4871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023;p42">
              <a:extLst>
                <a:ext uri="{FF2B5EF4-FFF2-40B4-BE49-F238E27FC236}">
                  <a16:creationId xmlns:a16="http://schemas.microsoft.com/office/drawing/2014/main" id="{B9DB0846-BE88-4783-AEDC-54F573FBB063}"/>
                </a:ext>
              </a:extLst>
            </p:cNvPr>
            <p:cNvSpPr/>
            <p:nvPr/>
          </p:nvSpPr>
          <p:spPr>
            <a:xfrm>
              <a:off x="5098100" y="486187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024;p42">
              <a:extLst>
                <a:ext uri="{FF2B5EF4-FFF2-40B4-BE49-F238E27FC236}">
                  <a16:creationId xmlns:a16="http://schemas.microsoft.com/office/drawing/2014/main" id="{DEAC5FFE-77D6-42D3-820A-20FA2741F2EB}"/>
                </a:ext>
              </a:extLst>
            </p:cNvPr>
            <p:cNvSpPr/>
            <p:nvPr/>
          </p:nvSpPr>
          <p:spPr>
            <a:xfrm>
              <a:off x="5087050" y="4851900"/>
              <a:ext cx="6350" cy="4750"/>
            </a:xfrm>
            <a:custGeom>
              <a:avLst/>
              <a:gdLst/>
              <a:ahLst/>
              <a:cxnLst/>
              <a:rect l="l" t="t" r="r" b="b"/>
              <a:pathLst>
                <a:path w="254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025;p42">
              <a:extLst>
                <a:ext uri="{FF2B5EF4-FFF2-40B4-BE49-F238E27FC236}">
                  <a16:creationId xmlns:a16="http://schemas.microsoft.com/office/drawing/2014/main" id="{FED0ECC3-C67A-40B8-A59E-E939C981553A}"/>
                </a:ext>
              </a:extLst>
            </p:cNvPr>
            <p:cNvSpPr/>
            <p:nvPr/>
          </p:nvSpPr>
          <p:spPr>
            <a:xfrm>
              <a:off x="5081000" y="48372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3" y="189"/>
                    <a:pt x="243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26;p42">
              <a:extLst>
                <a:ext uri="{FF2B5EF4-FFF2-40B4-BE49-F238E27FC236}">
                  <a16:creationId xmlns:a16="http://schemas.microsoft.com/office/drawing/2014/main" id="{70A34DC2-3B83-497C-8EDD-F1943EFB8018}"/>
                </a:ext>
              </a:extLst>
            </p:cNvPr>
            <p:cNvSpPr/>
            <p:nvPr/>
          </p:nvSpPr>
          <p:spPr>
            <a:xfrm>
              <a:off x="5075225" y="48232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27;p42">
              <a:extLst>
                <a:ext uri="{FF2B5EF4-FFF2-40B4-BE49-F238E27FC236}">
                  <a16:creationId xmlns:a16="http://schemas.microsoft.com/office/drawing/2014/main" id="{096CA45F-A19D-4A56-B0A7-57DEEC8AC443}"/>
                </a:ext>
              </a:extLst>
            </p:cNvPr>
            <p:cNvSpPr/>
            <p:nvPr/>
          </p:nvSpPr>
          <p:spPr>
            <a:xfrm>
              <a:off x="5110425" y="485477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8;p42">
              <a:extLst>
                <a:ext uri="{FF2B5EF4-FFF2-40B4-BE49-F238E27FC236}">
                  <a16:creationId xmlns:a16="http://schemas.microsoft.com/office/drawing/2014/main" id="{EEE04D82-E996-434E-9381-FB800C0B5193}"/>
                </a:ext>
              </a:extLst>
            </p:cNvPr>
            <p:cNvSpPr/>
            <p:nvPr/>
          </p:nvSpPr>
          <p:spPr>
            <a:xfrm>
              <a:off x="5122775" y="4840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29;p42">
              <a:extLst>
                <a:ext uri="{FF2B5EF4-FFF2-40B4-BE49-F238E27FC236}">
                  <a16:creationId xmlns:a16="http://schemas.microsoft.com/office/drawing/2014/main" id="{20A2B5E7-438B-4CDC-A00C-595B24DEF236}"/>
                </a:ext>
              </a:extLst>
            </p:cNvPr>
            <p:cNvSpPr/>
            <p:nvPr/>
          </p:nvSpPr>
          <p:spPr>
            <a:xfrm>
              <a:off x="5123300" y="482772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16" y="1"/>
                  </a:moveTo>
                  <a:cubicBezTo>
                    <a:pt x="1" y="1"/>
                    <a:pt x="1" y="190"/>
                    <a:pt x="116" y="190"/>
                  </a:cubicBezTo>
                  <a:cubicBezTo>
                    <a:pt x="242" y="190"/>
                    <a:pt x="242" y="1"/>
                    <a:pt x="11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30;p42">
              <a:extLst>
                <a:ext uri="{FF2B5EF4-FFF2-40B4-BE49-F238E27FC236}">
                  <a16:creationId xmlns:a16="http://schemas.microsoft.com/office/drawing/2014/main" id="{E5DE440B-608D-41C3-B7E9-CBDDB6FEC152}"/>
                </a:ext>
              </a:extLst>
            </p:cNvPr>
            <p:cNvSpPr/>
            <p:nvPr/>
          </p:nvSpPr>
          <p:spPr>
            <a:xfrm>
              <a:off x="5132775" y="48261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31;p42">
              <a:extLst>
                <a:ext uri="{FF2B5EF4-FFF2-40B4-BE49-F238E27FC236}">
                  <a16:creationId xmlns:a16="http://schemas.microsoft.com/office/drawing/2014/main" id="{4DD9388C-5BFE-4324-8D0C-2756CB1DB6E6}"/>
                </a:ext>
              </a:extLst>
            </p:cNvPr>
            <p:cNvSpPr/>
            <p:nvPr/>
          </p:nvSpPr>
          <p:spPr>
            <a:xfrm>
              <a:off x="5104650" y="4870275"/>
              <a:ext cx="6325" cy="4775"/>
            </a:xfrm>
            <a:custGeom>
              <a:avLst/>
              <a:gdLst/>
              <a:ahLst/>
              <a:cxnLst/>
              <a:rect l="l" t="t" r="r" b="b"/>
              <a:pathLst>
                <a:path w="253" h="191" extrusionOk="0">
                  <a:moveTo>
                    <a:pt x="127" y="1"/>
                  </a:moveTo>
                  <a:cubicBezTo>
                    <a:pt x="0" y="1"/>
                    <a:pt x="0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32;p42">
              <a:extLst>
                <a:ext uri="{FF2B5EF4-FFF2-40B4-BE49-F238E27FC236}">
                  <a16:creationId xmlns:a16="http://schemas.microsoft.com/office/drawing/2014/main" id="{42CB3954-2011-4DCA-9FEF-F7D72F902D29}"/>
                </a:ext>
              </a:extLst>
            </p:cNvPr>
            <p:cNvSpPr/>
            <p:nvPr/>
          </p:nvSpPr>
          <p:spPr>
            <a:xfrm>
              <a:off x="5119100" y="487660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6" y="0"/>
                  </a:moveTo>
                  <a:cubicBezTo>
                    <a:pt x="1" y="0"/>
                    <a:pt x="1" y="189"/>
                    <a:pt x="116" y="189"/>
                  </a:cubicBezTo>
                  <a:cubicBezTo>
                    <a:pt x="242" y="189"/>
                    <a:pt x="242" y="0"/>
                    <a:pt x="11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33;p42">
              <a:extLst>
                <a:ext uri="{FF2B5EF4-FFF2-40B4-BE49-F238E27FC236}">
                  <a16:creationId xmlns:a16="http://schemas.microsoft.com/office/drawing/2014/main" id="{8B08A3BF-B546-4531-8366-A919D7A0FE67}"/>
                </a:ext>
              </a:extLst>
            </p:cNvPr>
            <p:cNvSpPr/>
            <p:nvPr/>
          </p:nvSpPr>
          <p:spPr>
            <a:xfrm>
              <a:off x="5127500" y="4887350"/>
              <a:ext cx="6075" cy="5025"/>
            </a:xfrm>
            <a:custGeom>
              <a:avLst/>
              <a:gdLst/>
              <a:ahLst/>
              <a:cxnLst/>
              <a:rect l="l" t="t" r="r" b="b"/>
              <a:pathLst>
                <a:path w="243" h="201" extrusionOk="0">
                  <a:moveTo>
                    <a:pt x="127" y="0"/>
                  </a:moveTo>
                  <a:cubicBezTo>
                    <a:pt x="1" y="0"/>
                    <a:pt x="1" y="201"/>
                    <a:pt x="127" y="201"/>
                  </a:cubicBezTo>
                  <a:cubicBezTo>
                    <a:pt x="242" y="201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34;p42">
              <a:extLst>
                <a:ext uri="{FF2B5EF4-FFF2-40B4-BE49-F238E27FC236}">
                  <a16:creationId xmlns:a16="http://schemas.microsoft.com/office/drawing/2014/main" id="{A1B1010D-4D07-43FC-817B-AAE9C6E88DEA}"/>
                </a:ext>
              </a:extLst>
            </p:cNvPr>
            <p:cNvSpPr/>
            <p:nvPr/>
          </p:nvSpPr>
          <p:spPr>
            <a:xfrm>
              <a:off x="5138550" y="48894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5" y="1"/>
                  </a:moveTo>
                  <a:cubicBezTo>
                    <a:pt x="0" y="1"/>
                    <a:pt x="0" y="190"/>
                    <a:pt x="115" y="190"/>
                  </a:cubicBezTo>
                  <a:cubicBezTo>
                    <a:pt x="241" y="190"/>
                    <a:pt x="241" y="1"/>
                    <a:pt x="115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35;p42">
              <a:extLst>
                <a:ext uri="{FF2B5EF4-FFF2-40B4-BE49-F238E27FC236}">
                  <a16:creationId xmlns:a16="http://schemas.microsoft.com/office/drawing/2014/main" id="{251A3534-D233-44CC-A0DD-A910E8346FBA}"/>
                </a:ext>
              </a:extLst>
            </p:cNvPr>
            <p:cNvSpPr/>
            <p:nvPr/>
          </p:nvSpPr>
          <p:spPr>
            <a:xfrm>
              <a:off x="5090475" y="48860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90"/>
                    <a:pt x="126" y="190"/>
                  </a:cubicBezTo>
                  <a:cubicBezTo>
                    <a:pt x="242" y="190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036;p42">
              <a:extLst>
                <a:ext uri="{FF2B5EF4-FFF2-40B4-BE49-F238E27FC236}">
                  <a16:creationId xmlns:a16="http://schemas.microsoft.com/office/drawing/2014/main" id="{DBCEA5C8-9E53-4363-A2C3-F5ED17E9AD19}"/>
                </a:ext>
              </a:extLst>
            </p:cNvPr>
            <p:cNvSpPr/>
            <p:nvPr/>
          </p:nvSpPr>
          <p:spPr>
            <a:xfrm>
              <a:off x="5092850" y="4902050"/>
              <a:ext cx="6050" cy="5025"/>
            </a:xfrm>
            <a:custGeom>
              <a:avLst/>
              <a:gdLst/>
              <a:ahLst/>
              <a:cxnLst/>
              <a:rect l="l" t="t" r="r" b="b"/>
              <a:pathLst>
                <a:path w="242" h="201" extrusionOk="0">
                  <a:moveTo>
                    <a:pt x="126" y="1"/>
                  </a:moveTo>
                  <a:cubicBezTo>
                    <a:pt x="0" y="1"/>
                    <a:pt x="0" y="201"/>
                    <a:pt x="126" y="201"/>
                  </a:cubicBezTo>
                  <a:cubicBezTo>
                    <a:pt x="241" y="201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037;p42">
              <a:extLst>
                <a:ext uri="{FF2B5EF4-FFF2-40B4-BE49-F238E27FC236}">
                  <a16:creationId xmlns:a16="http://schemas.microsoft.com/office/drawing/2014/main" id="{37A7E65D-7C65-4594-A7FE-7F922F71B37A}"/>
                </a:ext>
              </a:extLst>
            </p:cNvPr>
            <p:cNvSpPr/>
            <p:nvPr/>
          </p:nvSpPr>
          <p:spPr>
            <a:xfrm>
              <a:off x="5087050" y="4909675"/>
              <a:ext cx="6350" cy="4775"/>
            </a:xfrm>
            <a:custGeom>
              <a:avLst/>
              <a:gdLst/>
              <a:ahLst/>
              <a:cxnLst/>
              <a:rect l="l" t="t" r="r" b="b"/>
              <a:pathLst>
                <a:path w="254" h="191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038;p42">
              <a:extLst>
                <a:ext uri="{FF2B5EF4-FFF2-40B4-BE49-F238E27FC236}">
                  <a16:creationId xmlns:a16="http://schemas.microsoft.com/office/drawing/2014/main" id="{9E9E4F26-30CF-4632-8E54-3C60051B4A3E}"/>
                </a:ext>
              </a:extLst>
            </p:cNvPr>
            <p:cNvSpPr/>
            <p:nvPr/>
          </p:nvSpPr>
          <p:spPr>
            <a:xfrm>
              <a:off x="5087575" y="4926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90"/>
                    <a:pt x="127" y="190"/>
                  </a:cubicBezTo>
                  <a:cubicBezTo>
                    <a:pt x="242" y="190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" name="Google Shape;1008;p42">
            <a:extLst>
              <a:ext uri="{FF2B5EF4-FFF2-40B4-BE49-F238E27FC236}">
                <a16:creationId xmlns:a16="http://schemas.microsoft.com/office/drawing/2014/main" id="{8A0DCEAF-EBE6-4613-9CFD-54911615B04F}"/>
              </a:ext>
            </a:extLst>
          </p:cNvPr>
          <p:cNvGrpSpPr/>
          <p:nvPr/>
        </p:nvGrpSpPr>
        <p:grpSpPr>
          <a:xfrm>
            <a:off x="3502245" y="398539"/>
            <a:ext cx="568694" cy="572684"/>
            <a:chOff x="507831" y="493240"/>
            <a:chExt cx="568694" cy="572684"/>
          </a:xfrm>
        </p:grpSpPr>
        <p:sp>
          <p:nvSpPr>
            <p:cNvPr id="114" name="Google Shape;1009;p42">
              <a:extLst>
                <a:ext uri="{FF2B5EF4-FFF2-40B4-BE49-F238E27FC236}">
                  <a16:creationId xmlns:a16="http://schemas.microsoft.com/office/drawing/2014/main" id="{0160D319-633B-4C2C-8E34-468900FCAA7D}"/>
                </a:ext>
              </a:extLst>
            </p:cNvPr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010;p42">
              <a:extLst>
                <a:ext uri="{FF2B5EF4-FFF2-40B4-BE49-F238E27FC236}">
                  <a16:creationId xmlns:a16="http://schemas.microsoft.com/office/drawing/2014/main" id="{45F2689A-F4E6-414C-9102-BD3B3CA1AE00}"/>
                </a:ext>
              </a:extLst>
            </p:cNvPr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" name="Google Shape;1039;p42">
            <a:extLst>
              <a:ext uri="{FF2B5EF4-FFF2-40B4-BE49-F238E27FC236}">
                <a16:creationId xmlns:a16="http://schemas.microsoft.com/office/drawing/2014/main" id="{D3E6CB4E-B1C1-4D37-9616-6F51C559E578}"/>
              </a:ext>
            </a:extLst>
          </p:cNvPr>
          <p:cNvGrpSpPr/>
          <p:nvPr/>
        </p:nvGrpSpPr>
        <p:grpSpPr>
          <a:xfrm rot="2404934">
            <a:off x="1525492" y="99539"/>
            <a:ext cx="463937" cy="476250"/>
            <a:chOff x="5017725" y="4792775"/>
            <a:chExt cx="159200" cy="163425"/>
          </a:xfrm>
        </p:grpSpPr>
        <p:sp>
          <p:nvSpPr>
            <p:cNvPr id="117" name="Google Shape;1040;p42">
              <a:extLst>
                <a:ext uri="{FF2B5EF4-FFF2-40B4-BE49-F238E27FC236}">
                  <a16:creationId xmlns:a16="http://schemas.microsoft.com/office/drawing/2014/main" id="{5221366E-A298-40BF-A9D4-F865F12C09B4}"/>
                </a:ext>
              </a:extLst>
            </p:cNvPr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041;p42">
              <a:extLst>
                <a:ext uri="{FF2B5EF4-FFF2-40B4-BE49-F238E27FC236}">
                  <a16:creationId xmlns:a16="http://schemas.microsoft.com/office/drawing/2014/main" id="{AA93FF95-87EE-46B6-9ED3-00DED8CCC261}"/>
                </a:ext>
              </a:extLst>
            </p:cNvPr>
            <p:cNvSpPr/>
            <p:nvPr/>
          </p:nvSpPr>
          <p:spPr>
            <a:xfrm>
              <a:off x="5017725" y="4792775"/>
              <a:ext cx="159200" cy="163425"/>
            </a:xfrm>
            <a:custGeom>
              <a:avLst/>
              <a:gdLst/>
              <a:ahLst/>
              <a:cxnLst/>
              <a:rect l="l" t="t" r="r" b="b"/>
              <a:pathLst>
                <a:path w="6368" h="6537" extrusionOk="0">
                  <a:moveTo>
                    <a:pt x="3299" y="2922"/>
                  </a:moveTo>
                  <a:cubicBezTo>
                    <a:pt x="3309" y="2964"/>
                    <a:pt x="3309" y="2996"/>
                    <a:pt x="3320" y="3027"/>
                  </a:cubicBezTo>
                  <a:lnTo>
                    <a:pt x="3225" y="3059"/>
                  </a:lnTo>
                  <a:cubicBezTo>
                    <a:pt x="3246" y="3006"/>
                    <a:pt x="3257" y="2964"/>
                    <a:pt x="3267" y="2922"/>
                  </a:cubicBezTo>
                  <a:close/>
                  <a:moveTo>
                    <a:pt x="2318" y="1"/>
                  </a:moveTo>
                  <a:cubicBezTo>
                    <a:pt x="2192" y="1"/>
                    <a:pt x="2081" y="20"/>
                    <a:pt x="1996" y="43"/>
                  </a:cubicBezTo>
                  <a:cubicBezTo>
                    <a:pt x="1702" y="127"/>
                    <a:pt x="1471" y="316"/>
                    <a:pt x="1345" y="579"/>
                  </a:cubicBezTo>
                  <a:cubicBezTo>
                    <a:pt x="1135" y="1021"/>
                    <a:pt x="1250" y="1525"/>
                    <a:pt x="1439" y="2039"/>
                  </a:cubicBezTo>
                  <a:lnTo>
                    <a:pt x="1429" y="2039"/>
                  </a:lnTo>
                  <a:cubicBezTo>
                    <a:pt x="1219" y="2071"/>
                    <a:pt x="589" y="2134"/>
                    <a:pt x="241" y="2628"/>
                  </a:cubicBezTo>
                  <a:cubicBezTo>
                    <a:pt x="21" y="2954"/>
                    <a:pt x="0" y="3363"/>
                    <a:pt x="168" y="3752"/>
                  </a:cubicBezTo>
                  <a:cubicBezTo>
                    <a:pt x="241" y="3931"/>
                    <a:pt x="420" y="4194"/>
                    <a:pt x="799" y="4362"/>
                  </a:cubicBezTo>
                  <a:cubicBezTo>
                    <a:pt x="988" y="4446"/>
                    <a:pt x="1208" y="4498"/>
                    <a:pt x="1471" y="4519"/>
                  </a:cubicBezTo>
                  <a:cubicBezTo>
                    <a:pt x="1544" y="4530"/>
                    <a:pt x="1628" y="4530"/>
                    <a:pt x="1712" y="4530"/>
                  </a:cubicBezTo>
                  <a:cubicBezTo>
                    <a:pt x="1618" y="5212"/>
                    <a:pt x="1628" y="5749"/>
                    <a:pt x="1954" y="6148"/>
                  </a:cubicBezTo>
                  <a:cubicBezTo>
                    <a:pt x="2165" y="6400"/>
                    <a:pt x="2459" y="6536"/>
                    <a:pt x="2784" y="6536"/>
                  </a:cubicBezTo>
                  <a:cubicBezTo>
                    <a:pt x="3183" y="6536"/>
                    <a:pt x="3541" y="6358"/>
                    <a:pt x="3793" y="6022"/>
                  </a:cubicBezTo>
                  <a:cubicBezTo>
                    <a:pt x="3951" y="5812"/>
                    <a:pt x="4066" y="5549"/>
                    <a:pt x="4150" y="5212"/>
                  </a:cubicBezTo>
                  <a:cubicBezTo>
                    <a:pt x="4161" y="5139"/>
                    <a:pt x="4182" y="5076"/>
                    <a:pt x="4192" y="5013"/>
                  </a:cubicBezTo>
                  <a:cubicBezTo>
                    <a:pt x="4547" y="5184"/>
                    <a:pt x="4879" y="5292"/>
                    <a:pt x="5189" y="5292"/>
                  </a:cubicBezTo>
                  <a:cubicBezTo>
                    <a:pt x="5338" y="5292"/>
                    <a:pt x="5481" y="5267"/>
                    <a:pt x="5621" y="5212"/>
                  </a:cubicBezTo>
                  <a:lnTo>
                    <a:pt x="5632" y="5212"/>
                  </a:lnTo>
                  <a:cubicBezTo>
                    <a:pt x="5947" y="5097"/>
                    <a:pt x="6188" y="4824"/>
                    <a:pt x="6283" y="4488"/>
                  </a:cubicBezTo>
                  <a:cubicBezTo>
                    <a:pt x="6346" y="4257"/>
                    <a:pt x="6367" y="3889"/>
                    <a:pt x="6073" y="3468"/>
                  </a:cubicBezTo>
                  <a:cubicBezTo>
                    <a:pt x="5947" y="3279"/>
                    <a:pt x="5758" y="3090"/>
                    <a:pt x="5527" y="2901"/>
                  </a:cubicBezTo>
                  <a:cubicBezTo>
                    <a:pt x="5432" y="2817"/>
                    <a:pt x="5338" y="2744"/>
                    <a:pt x="5233" y="2681"/>
                  </a:cubicBezTo>
                  <a:cubicBezTo>
                    <a:pt x="5359" y="2513"/>
                    <a:pt x="5485" y="2344"/>
                    <a:pt x="5579" y="2165"/>
                  </a:cubicBezTo>
                  <a:cubicBezTo>
                    <a:pt x="5716" y="1892"/>
                    <a:pt x="5789" y="1651"/>
                    <a:pt x="5800" y="1399"/>
                  </a:cubicBezTo>
                  <a:cubicBezTo>
                    <a:pt x="5800" y="1063"/>
                    <a:pt x="5684" y="747"/>
                    <a:pt x="5443" y="495"/>
                  </a:cubicBezTo>
                  <a:cubicBezTo>
                    <a:pt x="5231" y="265"/>
                    <a:pt x="4948" y="140"/>
                    <a:pt x="4649" y="140"/>
                  </a:cubicBezTo>
                  <a:cubicBezTo>
                    <a:pt x="4606" y="140"/>
                    <a:pt x="4562" y="143"/>
                    <a:pt x="4518" y="148"/>
                  </a:cubicBezTo>
                  <a:cubicBezTo>
                    <a:pt x="4182" y="190"/>
                    <a:pt x="3856" y="379"/>
                    <a:pt x="3541" y="737"/>
                  </a:cubicBezTo>
                  <a:lnTo>
                    <a:pt x="3509" y="768"/>
                  </a:lnTo>
                  <a:cubicBezTo>
                    <a:pt x="3446" y="663"/>
                    <a:pt x="3372" y="568"/>
                    <a:pt x="3288" y="474"/>
                  </a:cubicBezTo>
                  <a:cubicBezTo>
                    <a:pt x="2955" y="98"/>
                    <a:pt x="2597" y="1"/>
                    <a:pt x="23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042;p42">
              <a:extLst>
                <a:ext uri="{FF2B5EF4-FFF2-40B4-BE49-F238E27FC236}">
                  <a16:creationId xmlns:a16="http://schemas.microsoft.com/office/drawing/2014/main" id="{EF3188D9-BF15-4D20-9137-2150A15FC1F6}"/>
                </a:ext>
              </a:extLst>
            </p:cNvPr>
            <p:cNvSpPr/>
            <p:nvPr/>
          </p:nvSpPr>
          <p:spPr>
            <a:xfrm>
              <a:off x="5035450" y="4813450"/>
              <a:ext cx="122275" cy="122000"/>
            </a:xfrm>
            <a:custGeom>
              <a:avLst/>
              <a:gdLst/>
              <a:ahLst/>
              <a:cxnLst/>
              <a:rect l="l" t="t" r="r" b="b"/>
              <a:pathLst>
                <a:path w="4891" h="4880" extrusionOk="0">
                  <a:moveTo>
                    <a:pt x="1608" y="0"/>
                  </a:moveTo>
                  <a:cubicBezTo>
                    <a:pt x="1576" y="0"/>
                    <a:pt x="1542" y="5"/>
                    <a:pt x="1508" y="15"/>
                  </a:cubicBezTo>
                  <a:cubicBezTo>
                    <a:pt x="993" y="152"/>
                    <a:pt x="1886" y="1654"/>
                    <a:pt x="1897" y="2011"/>
                  </a:cubicBezTo>
                  <a:cubicBezTo>
                    <a:pt x="1907" y="2022"/>
                    <a:pt x="1907" y="2032"/>
                    <a:pt x="1907" y="2032"/>
                  </a:cubicBezTo>
                  <a:cubicBezTo>
                    <a:pt x="1749" y="2026"/>
                    <a:pt x="1534" y="2015"/>
                    <a:pt x="1309" y="2015"/>
                  </a:cubicBezTo>
                  <a:cubicBezTo>
                    <a:pt x="692" y="2015"/>
                    <a:pt x="0" y="2097"/>
                    <a:pt x="216" y="2589"/>
                  </a:cubicBezTo>
                  <a:cubicBezTo>
                    <a:pt x="312" y="2810"/>
                    <a:pt x="673" y="2875"/>
                    <a:pt x="1068" y="2875"/>
                  </a:cubicBezTo>
                  <a:cubicBezTo>
                    <a:pt x="1407" y="2875"/>
                    <a:pt x="1770" y="2827"/>
                    <a:pt x="2012" y="2788"/>
                  </a:cubicBezTo>
                  <a:lnTo>
                    <a:pt x="2012" y="2788"/>
                  </a:lnTo>
                  <a:cubicBezTo>
                    <a:pt x="1928" y="3367"/>
                    <a:pt x="1508" y="4880"/>
                    <a:pt x="2075" y="4880"/>
                  </a:cubicBezTo>
                  <a:cubicBezTo>
                    <a:pt x="2737" y="4880"/>
                    <a:pt x="2737" y="3409"/>
                    <a:pt x="2758" y="2778"/>
                  </a:cubicBezTo>
                  <a:cubicBezTo>
                    <a:pt x="3121" y="3012"/>
                    <a:pt x="4019" y="3637"/>
                    <a:pt x="4491" y="3637"/>
                  </a:cubicBezTo>
                  <a:cubicBezTo>
                    <a:pt x="4633" y="3637"/>
                    <a:pt x="4737" y="3581"/>
                    <a:pt x="4776" y="3440"/>
                  </a:cubicBezTo>
                  <a:cubicBezTo>
                    <a:pt x="4891" y="2999"/>
                    <a:pt x="3683" y="2232"/>
                    <a:pt x="3221" y="2085"/>
                  </a:cubicBezTo>
                  <a:cubicBezTo>
                    <a:pt x="3599" y="1602"/>
                    <a:pt x="4608" y="740"/>
                    <a:pt x="4134" y="236"/>
                  </a:cubicBezTo>
                  <a:cubicBezTo>
                    <a:pt x="4077" y="175"/>
                    <a:pt x="4012" y="148"/>
                    <a:pt x="3944" y="148"/>
                  </a:cubicBezTo>
                  <a:cubicBezTo>
                    <a:pt x="3551" y="148"/>
                    <a:pt x="3016" y="1033"/>
                    <a:pt x="2747" y="1507"/>
                  </a:cubicBezTo>
                  <a:cubicBezTo>
                    <a:pt x="2335" y="928"/>
                    <a:pt x="2070" y="0"/>
                    <a:pt x="1608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043;p42">
              <a:extLst>
                <a:ext uri="{FF2B5EF4-FFF2-40B4-BE49-F238E27FC236}">
                  <a16:creationId xmlns:a16="http://schemas.microsoft.com/office/drawing/2014/main" id="{F4574B59-7055-4B85-91B0-DC9A144FF69F}"/>
                </a:ext>
              </a:extLst>
            </p:cNvPr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25" y="154"/>
                  </a:moveTo>
                  <a:cubicBezTo>
                    <a:pt x="1794" y="154"/>
                    <a:pt x="2007" y="560"/>
                    <a:pt x="2228" y="984"/>
                  </a:cubicBezTo>
                  <a:cubicBezTo>
                    <a:pt x="2344" y="1204"/>
                    <a:pt x="2470" y="1435"/>
                    <a:pt x="2606" y="1625"/>
                  </a:cubicBezTo>
                  <a:lnTo>
                    <a:pt x="2680" y="1720"/>
                  </a:lnTo>
                  <a:lnTo>
                    <a:pt x="2733" y="1615"/>
                  </a:lnTo>
                  <a:cubicBezTo>
                    <a:pt x="3332" y="564"/>
                    <a:pt x="3668" y="322"/>
                    <a:pt x="3836" y="301"/>
                  </a:cubicBezTo>
                  <a:cubicBezTo>
                    <a:pt x="3846" y="299"/>
                    <a:pt x="3856" y="298"/>
                    <a:pt x="3866" y="298"/>
                  </a:cubicBezTo>
                  <a:cubicBezTo>
                    <a:pt x="3916" y="298"/>
                    <a:pt x="3958" y="320"/>
                    <a:pt x="3993" y="364"/>
                  </a:cubicBezTo>
                  <a:cubicBezTo>
                    <a:pt x="4330" y="721"/>
                    <a:pt x="3804" y="1299"/>
                    <a:pt x="3374" y="1772"/>
                  </a:cubicBezTo>
                  <a:cubicBezTo>
                    <a:pt x="3269" y="1898"/>
                    <a:pt x="3164" y="2014"/>
                    <a:pt x="3080" y="2119"/>
                  </a:cubicBezTo>
                  <a:lnTo>
                    <a:pt x="3017" y="2203"/>
                  </a:lnTo>
                  <a:lnTo>
                    <a:pt x="3122" y="2234"/>
                  </a:lnTo>
                  <a:cubicBezTo>
                    <a:pt x="3636" y="2402"/>
                    <a:pt x="4719" y="3138"/>
                    <a:pt x="4624" y="3495"/>
                  </a:cubicBezTo>
                  <a:cubicBezTo>
                    <a:pt x="4603" y="3558"/>
                    <a:pt x="4572" y="3600"/>
                    <a:pt x="4519" y="3621"/>
                  </a:cubicBezTo>
                  <a:cubicBezTo>
                    <a:pt x="4486" y="3633"/>
                    <a:pt x="4449" y="3639"/>
                    <a:pt x="4407" y="3639"/>
                  </a:cubicBezTo>
                  <a:cubicBezTo>
                    <a:pt x="4017" y="3639"/>
                    <a:pt x="3259" y="3143"/>
                    <a:pt x="2880" y="2896"/>
                  </a:cubicBezTo>
                  <a:cubicBezTo>
                    <a:pt x="2817" y="2854"/>
                    <a:pt x="2764" y="2822"/>
                    <a:pt x="2711" y="2791"/>
                  </a:cubicBezTo>
                  <a:lnTo>
                    <a:pt x="2606" y="2717"/>
                  </a:lnTo>
                  <a:lnTo>
                    <a:pt x="2596" y="2969"/>
                  </a:lnTo>
                  <a:cubicBezTo>
                    <a:pt x="2585" y="3590"/>
                    <a:pt x="2554" y="4882"/>
                    <a:pt x="1997" y="4882"/>
                  </a:cubicBezTo>
                  <a:cubicBezTo>
                    <a:pt x="1945" y="4882"/>
                    <a:pt x="1903" y="4861"/>
                    <a:pt x="1871" y="4819"/>
                  </a:cubicBezTo>
                  <a:cubicBezTo>
                    <a:pt x="1682" y="4587"/>
                    <a:pt x="1840" y="3789"/>
                    <a:pt x="1945" y="3264"/>
                  </a:cubicBezTo>
                  <a:cubicBezTo>
                    <a:pt x="1966" y="3117"/>
                    <a:pt x="1997" y="2980"/>
                    <a:pt x="2008" y="2875"/>
                  </a:cubicBezTo>
                  <a:lnTo>
                    <a:pt x="2029" y="2780"/>
                  </a:lnTo>
                  <a:lnTo>
                    <a:pt x="2029" y="2780"/>
                  </a:lnTo>
                  <a:lnTo>
                    <a:pt x="1924" y="2791"/>
                  </a:lnTo>
                  <a:cubicBezTo>
                    <a:pt x="1568" y="2845"/>
                    <a:pt x="1257" y="2872"/>
                    <a:pt x="1000" y="2872"/>
                  </a:cubicBezTo>
                  <a:cubicBezTo>
                    <a:pt x="558" y="2872"/>
                    <a:pt x="277" y="2793"/>
                    <a:pt x="211" y="2633"/>
                  </a:cubicBezTo>
                  <a:cubicBezTo>
                    <a:pt x="169" y="2539"/>
                    <a:pt x="159" y="2455"/>
                    <a:pt x="201" y="2392"/>
                  </a:cubicBezTo>
                  <a:cubicBezTo>
                    <a:pt x="333" y="2208"/>
                    <a:pt x="815" y="2168"/>
                    <a:pt x="1240" y="2168"/>
                  </a:cubicBezTo>
                  <a:cubicBezTo>
                    <a:pt x="1423" y="2168"/>
                    <a:pt x="1595" y="2176"/>
                    <a:pt x="1724" y="2182"/>
                  </a:cubicBezTo>
                  <a:lnTo>
                    <a:pt x="1829" y="2192"/>
                  </a:lnTo>
                  <a:lnTo>
                    <a:pt x="1924" y="2182"/>
                  </a:lnTo>
                  <a:lnTo>
                    <a:pt x="1903" y="2087"/>
                  </a:lnTo>
                  <a:cubicBezTo>
                    <a:pt x="1892" y="1961"/>
                    <a:pt x="1798" y="1730"/>
                    <a:pt x="1682" y="1435"/>
                  </a:cubicBezTo>
                  <a:cubicBezTo>
                    <a:pt x="1504" y="1015"/>
                    <a:pt x="1272" y="438"/>
                    <a:pt x="1367" y="228"/>
                  </a:cubicBezTo>
                  <a:cubicBezTo>
                    <a:pt x="1388" y="196"/>
                    <a:pt x="1409" y="175"/>
                    <a:pt x="1451" y="165"/>
                  </a:cubicBezTo>
                  <a:cubicBezTo>
                    <a:pt x="1476" y="158"/>
                    <a:pt x="1501" y="154"/>
                    <a:pt x="1525" y="154"/>
                  </a:cubicBezTo>
                  <a:close/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044;p42">
              <a:extLst>
                <a:ext uri="{FF2B5EF4-FFF2-40B4-BE49-F238E27FC236}">
                  <a16:creationId xmlns:a16="http://schemas.microsoft.com/office/drawing/2014/main" id="{50D94078-BEFB-42B0-9553-4D41C0B1C2EC}"/>
                </a:ext>
              </a:extLst>
            </p:cNvPr>
            <p:cNvSpPr/>
            <p:nvPr/>
          </p:nvSpPr>
          <p:spPr>
            <a:xfrm>
              <a:off x="5046850" y="4874225"/>
              <a:ext cx="6625" cy="4750"/>
            </a:xfrm>
            <a:custGeom>
              <a:avLst/>
              <a:gdLst/>
              <a:ahLst/>
              <a:cxnLst/>
              <a:rect l="l" t="t" r="r" b="b"/>
              <a:pathLst>
                <a:path w="265" h="190" extrusionOk="0">
                  <a:moveTo>
                    <a:pt x="117" y="0"/>
                  </a:moveTo>
                  <a:cubicBezTo>
                    <a:pt x="1" y="0"/>
                    <a:pt x="1" y="189"/>
                    <a:pt x="117" y="189"/>
                  </a:cubicBezTo>
                  <a:lnTo>
                    <a:pt x="138" y="189"/>
                  </a:lnTo>
                  <a:cubicBezTo>
                    <a:pt x="264" y="189"/>
                    <a:pt x="264" y="0"/>
                    <a:pt x="138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045;p42">
              <a:extLst>
                <a:ext uri="{FF2B5EF4-FFF2-40B4-BE49-F238E27FC236}">
                  <a16:creationId xmlns:a16="http://schemas.microsoft.com/office/drawing/2014/main" id="{5139CE50-2BD7-4497-BD85-E590E59343AA}"/>
                </a:ext>
              </a:extLst>
            </p:cNvPr>
            <p:cNvSpPr/>
            <p:nvPr/>
          </p:nvSpPr>
          <p:spPr>
            <a:xfrm>
              <a:off x="5060525" y="4869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89"/>
                    <a:pt x="126" y="189"/>
                  </a:cubicBezTo>
                  <a:cubicBezTo>
                    <a:pt x="242" y="189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046;p42">
              <a:extLst>
                <a:ext uri="{FF2B5EF4-FFF2-40B4-BE49-F238E27FC236}">
                  <a16:creationId xmlns:a16="http://schemas.microsoft.com/office/drawing/2014/main" id="{774AAACB-1F7C-45FA-9712-5AB136268841}"/>
                </a:ext>
              </a:extLst>
            </p:cNvPr>
            <p:cNvSpPr/>
            <p:nvPr/>
          </p:nvSpPr>
          <p:spPr>
            <a:xfrm>
              <a:off x="5068150" y="487502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7" y="0"/>
                  </a:moveTo>
                  <a:cubicBezTo>
                    <a:pt x="0" y="0"/>
                    <a:pt x="0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047;p42">
              <a:extLst>
                <a:ext uri="{FF2B5EF4-FFF2-40B4-BE49-F238E27FC236}">
                  <a16:creationId xmlns:a16="http://schemas.microsoft.com/office/drawing/2014/main" id="{8B682833-97D8-4DB4-93B7-859E5BCF7B6B}"/>
                </a:ext>
              </a:extLst>
            </p:cNvPr>
            <p:cNvSpPr/>
            <p:nvPr/>
          </p:nvSpPr>
          <p:spPr>
            <a:xfrm>
              <a:off x="5087575" y="4871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048;p42">
              <a:extLst>
                <a:ext uri="{FF2B5EF4-FFF2-40B4-BE49-F238E27FC236}">
                  <a16:creationId xmlns:a16="http://schemas.microsoft.com/office/drawing/2014/main" id="{00671414-9024-4CC7-A95A-064C012C151C}"/>
                </a:ext>
              </a:extLst>
            </p:cNvPr>
            <p:cNvSpPr/>
            <p:nvPr/>
          </p:nvSpPr>
          <p:spPr>
            <a:xfrm>
              <a:off x="5098100" y="486187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049;p42">
              <a:extLst>
                <a:ext uri="{FF2B5EF4-FFF2-40B4-BE49-F238E27FC236}">
                  <a16:creationId xmlns:a16="http://schemas.microsoft.com/office/drawing/2014/main" id="{97B9CD98-9573-4313-BA69-9C642544DFB5}"/>
                </a:ext>
              </a:extLst>
            </p:cNvPr>
            <p:cNvSpPr/>
            <p:nvPr/>
          </p:nvSpPr>
          <p:spPr>
            <a:xfrm>
              <a:off x="5087050" y="4851900"/>
              <a:ext cx="6350" cy="4750"/>
            </a:xfrm>
            <a:custGeom>
              <a:avLst/>
              <a:gdLst/>
              <a:ahLst/>
              <a:cxnLst/>
              <a:rect l="l" t="t" r="r" b="b"/>
              <a:pathLst>
                <a:path w="254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050;p42">
              <a:extLst>
                <a:ext uri="{FF2B5EF4-FFF2-40B4-BE49-F238E27FC236}">
                  <a16:creationId xmlns:a16="http://schemas.microsoft.com/office/drawing/2014/main" id="{10D4B3EF-081E-4769-A598-E9D210ECF938}"/>
                </a:ext>
              </a:extLst>
            </p:cNvPr>
            <p:cNvSpPr/>
            <p:nvPr/>
          </p:nvSpPr>
          <p:spPr>
            <a:xfrm>
              <a:off x="5081000" y="48372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3" y="189"/>
                    <a:pt x="243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051;p42">
              <a:extLst>
                <a:ext uri="{FF2B5EF4-FFF2-40B4-BE49-F238E27FC236}">
                  <a16:creationId xmlns:a16="http://schemas.microsoft.com/office/drawing/2014/main" id="{A224275F-CD72-453E-AB66-1883D60BC2A9}"/>
                </a:ext>
              </a:extLst>
            </p:cNvPr>
            <p:cNvSpPr/>
            <p:nvPr/>
          </p:nvSpPr>
          <p:spPr>
            <a:xfrm>
              <a:off x="5075225" y="48232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052;p42">
              <a:extLst>
                <a:ext uri="{FF2B5EF4-FFF2-40B4-BE49-F238E27FC236}">
                  <a16:creationId xmlns:a16="http://schemas.microsoft.com/office/drawing/2014/main" id="{C05AD759-F56B-4B5B-B77F-5358BC9A1117}"/>
                </a:ext>
              </a:extLst>
            </p:cNvPr>
            <p:cNvSpPr/>
            <p:nvPr/>
          </p:nvSpPr>
          <p:spPr>
            <a:xfrm>
              <a:off x="5110425" y="485477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053;p42">
              <a:extLst>
                <a:ext uri="{FF2B5EF4-FFF2-40B4-BE49-F238E27FC236}">
                  <a16:creationId xmlns:a16="http://schemas.microsoft.com/office/drawing/2014/main" id="{2C2990F1-4709-444A-9CB7-75278ACBF587}"/>
                </a:ext>
              </a:extLst>
            </p:cNvPr>
            <p:cNvSpPr/>
            <p:nvPr/>
          </p:nvSpPr>
          <p:spPr>
            <a:xfrm>
              <a:off x="5122775" y="4840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054;p42">
              <a:extLst>
                <a:ext uri="{FF2B5EF4-FFF2-40B4-BE49-F238E27FC236}">
                  <a16:creationId xmlns:a16="http://schemas.microsoft.com/office/drawing/2014/main" id="{C04AADB7-0227-4021-8C3E-6BC10A5EB9B9}"/>
                </a:ext>
              </a:extLst>
            </p:cNvPr>
            <p:cNvSpPr/>
            <p:nvPr/>
          </p:nvSpPr>
          <p:spPr>
            <a:xfrm>
              <a:off x="5123300" y="482772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16" y="1"/>
                  </a:moveTo>
                  <a:cubicBezTo>
                    <a:pt x="1" y="1"/>
                    <a:pt x="1" y="190"/>
                    <a:pt x="116" y="190"/>
                  </a:cubicBezTo>
                  <a:cubicBezTo>
                    <a:pt x="242" y="190"/>
                    <a:pt x="242" y="1"/>
                    <a:pt x="11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055;p42">
              <a:extLst>
                <a:ext uri="{FF2B5EF4-FFF2-40B4-BE49-F238E27FC236}">
                  <a16:creationId xmlns:a16="http://schemas.microsoft.com/office/drawing/2014/main" id="{ECB7FBA3-BD2D-4CD3-94E5-C4A7006029F5}"/>
                </a:ext>
              </a:extLst>
            </p:cNvPr>
            <p:cNvSpPr/>
            <p:nvPr/>
          </p:nvSpPr>
          <p:spPr>
            <a:xfrm>
              <a:off x="5132775" y="48261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056;p42">
              <a:extLst>
                <a:ext uri="{FF2B5EF4-FFF2-40B4-BE49-F238E27FC236}">
                  <a16:creationId xmlns:a16="http://schemas.microsoft.com/office/drawing/2014/main" id="{5D834796-41DB-421B-8EFA-FD8476D5CFB6}"/>
                </a:ext>
              </a:extLst>
            </p:cNvPr>
            <p:cNvSpPr/>
            <p:nvPr/>
          </p:nvSpPr>
          <p:spPr>
            <a:xfrm>
              <a:off x="5104650" y="4870275"/>
              <a:ext cx="6325" cy="4775"/>
            </a:xfrm>
            <a:custGeom>
              <a:avLst/>
              <a:gdLst/>
              <a:ahLst/>
              <a:cxnLst/>
              <a:rect l="l" t="t" r="r" b="b"/>
              <a:pathLst>
                <a:path w="253" h="191" extrusionOk="0">
                  <a:moveTo>
                    <a:pt x="127" y="1"/>
                  </a:moveTo>
                  <a:cubicBezTo>
                    <a:pt x="0" y="1"/>
                    <a:pt x="0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057;p42">
              <a:extLst>
                <a:ext uri="{FF2B5EF4-FFF2-40B4-BE49-F238E27FC236}">
                  <a16:creationId xmlns:a16="http://schemas.microsoft.com/office/drawing/2014/main" id="{A63B0B7D-88F2-4B81-8644-BFE353B517E4}"/>
                </a:ext>
              </a:extLst>
            </p:cNvPr>
            <p:cNvSpPr/>
            <p:nvPr/>
          </p:nvSpPr>
          <p:spPr>
            <a:xfrm>
              <a:off x="5119100" y="487660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6" y="0"/>
                  </a:moveTo>
                  <a:cubicBezTo>
                    <a:pt x="1" y="0"/>
                    <a:pt x="1" y="189"/>
                    <a:pt x="116" y="189"/>
                  </a:cubicBezTo>
                  <a:cubicBezTo>
                    <a:pt x="242" y="189"/>
                    <a:pt x="242" y="0"/>
                    <a:pt x="11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058;p42">
              <a:extLst>
                <a:ext uri="{FF2B5EF4-FFF2-40B4-BE49-F238E27FC236}">
                  <a16:creationId xmlns:a16="http://schemas.microsoft.com/office/drawing/2014/main" id="{64C39EAC-1C9F-4E4B-B279-EB9D8BF9A581}"/>
                </a:ext>
              </a:extLst>
            </p:cNvPr>
            <p:cNvSpPr/>
            <p:nvPr/>
          </p:nvSpPr>
          <p:spPr>
            <a:xfrm>
              <a:off x="5127500" y="4887350"/>
              <a:ext cx="6075" cy="5025"/>
            </a:xfrm>
            <a:custGeom>
              <a:avLst/>
              <a:gdLst/>
              <a:ahLst/>
              <a:cxnLst/>
              <a:rect l="l" t="t" r="r" b="b"/>
              <a:pathLst>
                <a:path w="243" h="201" extrusionOk="0">
                  <a:moveTo>
                    <a:pt x="127" y="0"/>
                  </a:moveTo>
                  <a:cubicBezTo>
                    <a:pt x="1" y="0"/>
                    <a:pt x="1" y="201"/>
                    <a:pt x="127" y="201"/>
                  </a:cubicBezTo>
                  <a:cubicBezTo>
                    <a:pt x="242" y="201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059;p42">
              <a:extLst>
                <a:ext uri="{FF2B5EF4-FFF2-40B4-BE49-F238E27FC236}">
                  <a16:creationId xmlns:a16="http://schemas.microsoft.com/office/drawing/2014/main" id="{51C1FFF4-5A56-4306-909B-C07EBAA563B1}"/>
                </a:ext>
              </a:extLst>
            </p:cNvPr>
            <p:cNvSpPr/>
            <p:nvPr/>
          </p:nvSpPr>
          <p:spPr>
            <a:xfrm>
              <a:off x="5138550" y="48894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5" y="1"/>
                  </a:moveTo>
                  <a:cubicBezTo>
                    <a:pt x="0" y="1"/>
                    <a:pt x="0" y="190"/>
                    <a:pt x="115" y="190"/>
                  </a:cubicBezTo>
                  <a:cubicBezTo>
                    <a:pt x="241" y="190"/>
                    <a:pt x="241" y="1"/>
                    <a:pt x="115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060;p42">
              <a:extLst>
                <a:ext uri="{FF2B5EF4-FFF2-40B4-BE49-F238E27FC236}">
                  <a16:creationId xmlns:a16="http://schemas.microsoft.com/office/drawing/2014/main" id="{54BC3E88-14E0-4B3E-BDEE-ED31EA6ADFCB}"/>
                </a:ext>
              </a:extLst>
            </p:cNvPr>
            <p:cNvSpPr/>
            <p:nvPr/>
          </p:nvSpPr>
          <p:spPr>
            <a:xfrm>
              <a:off x="5090475" y="48860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90"/>
                    <a:pt x="126" y="190"/>
                  </a:cubicBezTo>
                  <a:cubicBezTo>
                    <a:pt x="242" y="190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061;p42">
              <a:extLst>
                <a:ext uri="{FF2B5EF4-FFF2-40B4-BE49-F238E27FC236}">
                  <a16:creationId xmlns:a16="http://schemas.microsoft.com/office/drawing/2014/main" id="{F54AB9B6-F88A-4923-8329-909F4353A235}"/>
                </a:ext>
              </a:extLst>
            </p:cNvPr>
            <p:cNvSpPr/>
            <p:nvPr/>
          </p:nvSpPr>
          <p:spPr>
            <a:xfrm>
              <a:off x="5092850" y="4902050"/>
              <a:ext cx="6050" cy="5025"/>
            </a:xfrm>
            <a:custGeom>
              <a:avLst/>
              <a:gdLst/>
              <a:ahLst/>
              <a:cxnLst/>
              <a:rect l="l" t="t" r="r" b="b"/>
              <a:pathLst>
                <a:path w="242" h="201" extrusionOk="0">
                  <a:moveTo>
                    <a:pt x="126" y="1"/>
                  </a:moveTo>
                  <a:cubicBezTo>
                    <a:pt x="0" y="1"/>
                    <a:pt x="0" y="201"/>
                    <a:pt x="126" y="201"/>
                  </a:cubicBezTo>
                  <a:cubicBezTo>
                    <a:pt x="241" y="201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062;p42">
              <a:extLst>
                <a:ext uri="{FF2B5EF4-FFF2-40B4-BE49-F238E27FC236}">
                  <a16:creationId xmlns:a16="http://schemas.microsoft.com/office/drawing/2014/main" id="{2F859E69-61F7-4E9B-9BD8-B12E5FF871C7}"/>
                </a:ext>
              </a:extLst>
            </p:cNvPr>
            <p:cNvSpPr/>
            <p:nvPr/>
          </p:nvSpPr>
          <p:spPr>
            <a:xfrm>
              <a:off x="5087050" y="4909675"/>
              <a:ext cx="6350" cy="4775"/>
            </a:xfrm>
            <a:custGeom>
              <a:avLst/>
              <a:gdLst/>
              <a:ahLst/>
              <a:cxnLst/>
              <a:rect l="l" t="t" r="r" b="b"/>
              <a:pathLst>
                <a:path w="254" h="191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063;p42">
              <a:extLst>
                <a:ext uri="{FF2B5EF4-FFF2-40B4-BE49-F238E27FC236}">
                  <a16:creationId xmlns:a16="http://schemas.microsoft.com/office/drawing/2014/main" id="{F4F1EF03-38FD-4C9D-889F-6AE818A9A5F4}"/>
                </a:ext>
              </a:extLst>
            </p:cNvPr>
            <p:cNvSpPr/>
            <p:nvPr/>
          </p:nvSpPr>
          <p:spPr>
            <a:xfrm>
              <a:off x="5087575" y="4926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90"/>
                    <a:pt x="127" y="190"/>
                  </a:cubicBezTo>
                  <a:cubicBezTo>
                    <a:pt x="242" y="190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1" name="TextBox 140">
            <a:extLst>
              <a:ext uri="{FF2B5EF4-FFF2-40B4-BE49-F238E27FC236}">
                <a16:creationId xmlns:a16="http://schemas.microsoft.com/office/drawing/2014/main" id="{799A3AC8-6BB3-4BA8-9C2F-FD1A6292531E}"/>
              </a:ext>
            </a:extLst>
          </p:cNvPr>
          <p:cNvSpPr txBox="1"/>
          <p:nvPr/>
        </p:nvSpPr>
        <p:spPr>
          <a:xfrm>
            <a:off x="-2782" y="584216"/>
            <a:ext cx="14900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استراتيجية الدقيقة الواحدة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40"/>
          <p:cNvSpPr/>
          <p:nvPr/>
        </p:nvSpPr>
        <p:spPr>
          <a:xfrm>
            <a:off x="3364260" y="55012"/>
            <a:ext cx="2726813" cy="572700"/>
          </a:xfrm>
          <a:prstGeom prst="roundRect">
            <a:avLst>
              <a:gd name="adj" fmla="val 50000"/>
            </a:avLst>
          </a:prstGeom>
          <a:solidFill>
            <a:schemeClr val="tx1">
              <a:lumMod val="60000"/>
              <a:lumOff val="40000"/>
            </a:schemeClr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941" name="Google Shape;941;p40"/>
          <p:cNvGrpSpPr/>
          <p:nvPr/>
        </p:nvGrpSpPr>
        <p:grpSpPr>
          <a:xfrm>
            <a:off x="5843265" y="138902"/>
            <a:ext cx="551958" cy="422985"/>
            <a:chOff x="5017725" y="4792775"/>
            <a:chExt cx="159200" cy="163425"/>
          </a:xfrm>
        </p:grpSpPr>
        <p:sp>
          <p:nvSpPr>
            <p:cNvPr id="942" name="Google Shape;942;p40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40"/>
            <p:cNvSpPr/>
            <p:nvPr/>
          </p:nvSpPr>
          <p:spPr>
            <a:xfrm>
              <a:off x="5017725" y="4792775"/>
              <a:ext cx="159200" cy="163425"/>
            </a:xfrm>
            <a:custGeom>
              <a:avLst/>
              <a:gdLst/>
              <a:ahLst/>
              <a:cxnLst/>
              <a:rect l="l" t="t" r="r" b="b"/>
              <a:pathLst>
                <a:path w="6368" h="6537" extrusionOk="0">
                  <a:moveTo>
                    <a:pt x="3299" y="2922"/>
                  </a:moveTo>
                  <a:cubicBezTo>
                    <a:pt x="3309" y="2964"/>
                    <a:pt x="3309" y="2996"/>
                    <a:pt x="3320" y="3027"/>
                  </a:cubicBezTo>
                  <a:lnTo>
                    <a:pt x="3225" y="3059"/>
                  </a:lnTo>
                  <a:cubicBezTo>
                    <a:pt x="3246" y="3006"/>
                    <a:pt x="3257" y="2964"/>
                    <a:pt x="3267" y="2922"/>
                  </a:cubicBezTo>
                  <a:close/>
                  <a:moveTo>
                    <a:pt x="2318" y="1"/>
                  </a:moveTo>
                  <a:cubicBezTo>
                    <a:pt x="2192" y="1"/>
                    <a:pt x="2081" y="20"/>
                    <a:pt x="1996" y="43"/>
                  </a:cubicBezTo>
                  <a:cubicBezTo>
                    <a:pt x="1702" y="127"/>
                    <a:pt x="1471" y="316"/>
                    <a:pt x="1345" y="579"/>
                  </a:cubicBezTo>
                  <a:cubicBezTo>
                    <a:pt x="1135" y="1021"/>
                    <a:pt x="1250" y="1525"/>
                    <a:pt x="1439" y="2039"/>
                  </a:cubicBezTo>
                  <a:lnTo>
                    <a:pt x="1429" y="2039"/>
                  </a:lnTo>
                  <a:cubicBezTo>
                    <a:pt x="1219" y="2071"/>
                    <a:pt x="589" y="2134"/>
                    <a:pt x="241" y="2628"/>
                  </a:cubicBezTo>
                  <a:cubicBezTo>
                    <a:pt x="21" y="2954"/>
                    <a:pt x="0" y="3363"/>
                    <a:pt x="168" y="3752"/>
                  </a:cubicBezTo>
                  <a:cubicBezTo>
                    <a:pt x="241" y="3931"/>
                    <a:pt x="420" y="4194"/>
                    <a:pt x="799" y="4362"/>
                  </a:cubicBezTo>
                  <a:cubicBezTo>
                    <a:pt x="988" y="4446"/>
                    <a:pt x="1208" y="4498"/>
                    <a:pt x="1471" y="4519"/>
                  </a:cubicBezTo>
                  <a:cubicBezTo>
                    <a:pt x="1544" y="4530"/>
                    <a:pt x="1628" y="4530"/>
                    <a:pt x="1712" y="4530"/>
                  </a:cubicBezTo>
                  <a:cubicBezTo>
                    <a:pt x="1618" y="5212"/>
                    <a:pt x="1628" y="5749"/>
                    <a:pt x="1954" y="6148"/>
                  </a:cubicBezTo>
                  <a:cubicBezTo>
                    <a:pt x="2165" y="6400"/>
                    <a:pt x="2459" y="6536"/>
                    <a:pt x="2784" y="6536"/>
                  </a:cubicBezTo>
                  <a:cubicBezTo>
                    <a:pt x="3183" y="6536"/>
                    <a:pt x="3541" y="6358"/>
                    <a:pt x="3793" y="6022"/>
                  </a:cubicBezTo>
                  <a:cubicBezTo>
                    <a:pt x="3951" y="5812"/>
                    <a:pt x="4066" y="5549"/>
                    <a:pt x="4150" y="5212"/>
                  </a:cubicBezTo>
                  <a:cubicBezTo>
                    <a:pt x="4161" y="5139"/>
                    <a:pt x="4182" y="5076"/>
                    <a:pt x="4192" y="5013"/>
                  </a:cubicBezTo>
                  <a:cubicBezTo>
                    <a:pt x="4547" y="5184"/>
                    <a:pt x="4879" y="5292"/>
                    <a:pt x="5189" y="5292"/>
                  </a:cubicBezTo>
                  <a:cubicBezTo>
                    <a:pt x="5338" y="5292"/>
                    <a:pt x="5481" y="5267"/>
                    <a:pt x="5621" y="5212"/>
                  </a:cubicBezTo>
                  <a:lnTo>
                    <a:pt x="5632" y="5212"/>
                  </a:lnTo>
                  <a:cubicBezTo>
                    <a:pt x="5947" y="5097"/>
                    <a:pt x="6188" y="4824"/>
                    <a:pt x="6283" y="4488"/>
                  </a:cubicBezTo>
                  <a:cubicBezTo>
                    <a:pt x="6346" y="4257"/>
                    <a:pt x="6367" y="3889"/>
                    <a:pt x="6073" y="3468"/>
                  </a:cubicBezTo>
                  <a:cubicBezTo>
                    <a:pt x="5947" y="3279"/>
                    <a:pt x="5758" y="3090"/>
                    <a:pt x="5527" y="2901"/>
                  </a:cubicBezTo>
                  <a:cubicBezTo>
                    <a:pt x="5432" y="2817"/>
                    <a:pt x="5338" y="2744"/>
                    <a:pt x="5233" y="2681"/>
                  </a:cubicBezTo>
                  <a:cubicBezTo>
                    <a:pt x="5359" y="2513"/>
                    <a:pt x="5485" y="2344"/>
                    <a:pt x="5579" y="2165"/>
                  </a:cubicBezTo>
                  <a:cubicBezTo>
                    <a:pt x="5716" y="1892"/>
                    <a:pt x="5789" y="1651"/>
                    <a:pt x="5800" y="1399"/>
                  </a:cubicBezTo>
                  <a:cubicBezTo>
                    <a:pt x="5800" y="1063"/>
                    <a:pt x="5684" y="747"/>
                    <a:pt x="5443" y="495"/>
                  </a:cubicBezTo>
                  <a:cubicBezTo>
                    <a:pt x="5231" y="265"/>
                    <a:pt x="4948" y="140"/>
                    <a:pt x="4649" y="140"/>
                  </a:cubicBezTo>
                  <a:cubicBezTo>
                    <a:pt x="4606" y="140"/>
                    <a:pt x="4562" y="143"/>
                    <a:pt x="4518" y="148"/>
                  </a:cubicBezTo>
                  <a:cubicBezTo>
                    <a:pt x="4182" y="190"/>
                    <a:pt x="3856" y="379"/>
                    <a:pt x="3541" y="737"/>
                  </a:cubicBezTo>
                  <a:lnTo>
                    <a:pt x="3509" y="768"/>
                  </a:lnTo>
                  <a:cubicBezTo>
                    <a:pt x="3446" y="663"/>
                    <a:pt x="3372" y="568"/>
                    <a:pt x="3288" y="474"/>
                  </a:cubicBezTo>
                  <a:cubicBezTo>
                    <a:pt x="2955" y="98"/>
                    <a:pt x="2597" y="1"/>
                    <a:pt x="23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40"/>
            <p:cNvSpPr/>
            <p:nvPr/>
          </p:nvSpPr>
          <p:spPr>
            <a:xfrm>
              <a:off x="5035450" y="4813450"/>
              <a:ext cx="122275" cy="122000"/>
            </a:xfrm>
            <a:custGeom>
              <a:avLst/>
              <a:gdLst/>
              <a:ahLst/>
              <a:cxnLst/>
              <a:rect l="l" t="t" r="r" b="b"/>
              <a:pathLst>
                <a:path w="4891" h="4880" extrusionOk="0">
                  <a:moveTo>
                    <a:pt x="1608" y="0"/>
                  </a:moveTo>
                  <a:cubicBezTo>
                    <a:pt x="1576" y="0"/>
                    <a:pt x="1542" y="5"/>
                    <a:pt x="1508" y="15"/>
                  </a:cubicBezTo>
                  <a:cubicBezTo>
                    <a:pt x="993" y="152"/>
                    <a:pt x="1886" y="1654"/>
                    <a:pt x="1897" y="2011"/>
                  </a:cubicBezTo>
                  <a:cubicBezTo>
                    <a:pt x="1907" y="2022"/>
                    <a:pt x="1907" y="2032"/>
                    <a:pt x="1907" y="2032"/>
                  </a:cubicBezTo>
                  <a:cubicBezTo>
                    <a:pt x="1749" y="2026"/>
                    <a:pt x="1534" y="2015"/>
                    <a:pt x="1309" y="2015"/>
                  </a:cubicBezTo>
                  <a:cubicBezTo>
                    <a:pt x="692" y="2015"/>
                    <a:pt x="0" y="2097"/>
                    <a:pt x="216" y="2589"/>
                  </a:cubicBezTo>
                  <a:cubicBezTo>
                    <a:pt x="312" y="2810"/>
                    <a:pt x="673" y="2875"/>
                    <a:pt x="1068" y="2875"/>
                  </a:cubicBezTo>
                  <a:cubicBezTo>
                    <a:pt x="1407" y="2875"/>
                    <a:pt x="1770" y="2827"/>
                    <a:pt x="2012" y="2788"/>
                  </a:cubicBezTo>
                  <a:lnTo>
                    <a:pt x="2012" y="2788"/>
                  </a:lnTo>
                  <a:cubicBezTo>
                    <a:pt x="1928" y="3367"/>
                    <a:pt x="1508" y="4880"/>
                    <a:pt x="2075" y="4880"/>
                  </a:cubicBezTo>
                  <a:cubicBezTo>
                    <a:pt x="2737" y="4880"/>
                    <a:pt x="2737" y="3409"/>
                    <a:pt x="2758" y="2778"/>
                  </a:cubicBezTo>
                  <a:cubicBezTo>
                    <a:pt x="3121" y="3012"/>
                    <a:pt x="4019" y="3637"/>
                    <a:pt x="4491" y="3637"/>
                  </a:cubicBezTo>
                  <a:cubicBezTo>
                    <a:pt x="4633" y="3637"/>
                    <a:pt x="4737" y="3581"/>
                    <a:pt x="4776" y="3440"/>
                  </a:cubicBezTo>
                  <a:cubicBezTo>
                    <a:pt x="4891" y="2999"/>
                    <a:pt x="3683" y="2232"/>
                    <a:pt x="3221" y="2085"/>
                  </a:cubicBezTo>
                  <a:cubicBezTo>
                    <a:pt x="3599" y="1602"/>
                    <a:pt x="4608" y="740"/>
                    <a:pt x="4134" y="236"/>
                  </a:cubicBezTo>
                  <a:cubicBezTo>
                    <a:pt x="4077" y="175"/>
                    <a:pt x="4012" y="148"/>
                    <a:pt x="3944" y="148"/>
                  </a:cubicBezTo>
                  <a:cubicBezTo>
                    <a:pt x="3551" y="148"/>
                    <a:pt x="3016" y="1033"/>
                    <a:pt x="2747" y="1507"/>
                  </a:cubicBezTo>
                  <a:cubicBezTo>
                    <a:pt x="2335" y="928"/>
                    <a:pt x="2070" y="0"/>
                    <a:pt x="1608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40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25" y="154"/>
                  </a:moveTo>
                  <a:cubicBezTo>
                    <a:pt x="1794" y="154"/>
                    <a:pt x="2007" y="560"/>
                    <a:pt x="2228" y="984"/>
                  </a:cubicBezTo>
                  <a:cubicBezTo>
                    <a:pt x="2344" y="1204"/>
                    <a:pt x="2470" y="1435"/>
                    <a:pt x="2606" y="1625"/>
                  </a:cubicBezTo>
                  <a:lnTo>
                    <a:pt x="2680" y="1720"/>
                  </a:lnTo>
                  <a:lnTo>
                    <a:pt x="2733" y="1615"/>
                  </a:lnTo>
                  <a:cubicBezTo>
                    <a:pt x="3332" y="564"/>
                    <a:pt x="3668" y="322"/>
                    <a:pt x="3836" y="301"/>
                  </a:cubicBezTo>
                  <a:cubicBezTo>
                    <a:pt x="3846" y="299"/>
                    <a:pt x="3856" y="298"/>
                    <a:pt x="3866" y="298"/>
                  </a:cubicBezTo>
                  <a:cubicBezTo>
                    <a:pt x="3916" y="298"/>
                    <a:pt x="3958" y="320"/>
                    <a:pt x="3993" y="364"/>
                  </a:cubicBezTo>
                  <a:cubicBezTo>
                    <a:pt x="4330" y="721"/>
                    <a:pt x="3804" y="1299"/>
                    <a:pt x="3374" y="1772"/>
                  </a:cubicBezTo>
                  <a:cubicBezTo>
                    <a:pt x="3269" y="1898"/>
                    <a:pt x="3164" y="2014"/>
                    <a:pt x="3080" y="2119"/>
                  </a:cubicBezTo>
                  <a:lnTo>
                    <a:pt x="3017" y="2203"/>
                  </a:lnTo>
                  <a:lnTo>
                    <a:pt x="3122" y="2234"/>
                  </a:lnTo>
                  <a:cubicBezTo>
                    <a:pt x="3636" y="2402"/>
                    <a:pt x="4719" y="3138"/>
                    <a:pt x="4624" y="3495"/>
                  </a:cubicBezTo>
                  <a:cubicBezTo>
                    <a:pt x="4603" y="3558"/>
                    <a:pt x="4572" y="3600"/>
                    <a:pt x="4519" y="3621"/>
                  </a:cubicBezTo>
                  <a:cubicBezTo>
                    <a:pt x="4486" y="3633"/>
                    <a:pt x="4449" y="3639"/>
                    <a:pt x="4407" y="3639"/>
                  </a:cubicBezTo>
                  <a:cubicBezTo>
                    <a:pt x="4017" y="3639"/>
                    <a:pt x="3259" y="3143"/>
                    <a:pt x="2880" y="2896"/>
                  </a:cubicBezTo>
                  <a:cubicBezTo>
                    <a:pt x="2817" y="2854"/>
                    <a:pt x="2764" y="2822"/>
                    <a:pt x="2711" y="2791"/>
                  </a:cubicBezTo>
                  <a:lnTo>
                    <a:pt x="2606" y="2717"/>
                  </a:lnTo>
                  <a:lnTo>
                    <a:pt x="2596" y="2969"/>
                  </a:lnTo>
                  <a:cubicBezTo>
                    <a:pt x="2585" y="3590"/>
                    <a:pt x="2554" y="4882"/>
                    <a:pt x="1997" y="4882"/>
                  </a:cubicBezTo>
                  <a:cubicBezTo>
                    <a:pt x="1945" y="4882"/>
                    <a:pt x="1903" y="4861"/>
                    <a:pt x="1871" y="4819"/>
                  </a:cubicBezTo>
                  <a:cubicBezTo>
                    <a:pt x="1682" y="4587"/>
                    <a:pt x="1840" y="3789"/>
                    <a:pt x="1945" y="3264"/>
                  </a:cubicBezTo>
                  <a:cubicBezTo>
                    <a:pt x="1966" y="3117"/>
                    <a:pt x="1997" y="2980"/>
                    <a:pt x="2008" y="2875"/>
                  </a:cubicBezTo>
                  <a:lnTo>
                    <a:pt x="2029" y="2780"/>
                  </a:lnTo>
                  <a:lnTo>
                    <a:pt x="2029" y="2780"/>
                  </a:lnTo>
                  <a:lnTo>
                    <a:pt x="1924" y="2791"/>
                  </a:lnTo>
                  <a:cubicBezTo>
                    <a:pt x="1568" y="2845"/>
                    <a:pt x="1257" y="2872"/>
                    <a:pt x="1000" y="2872"/>
                  </a:cubicBezTo>
                  <a:cubicBezTo>
                    <a:pt x="558" y="2872"/>
                    <a:pt x="277" y="2793"/>
                    <a:pt x="211" y="2633"/>
                  </a:cubicBezTo>
                  <a:cubicBezTo>
                    <a:pt x="169" y="2539"/>
                    <a:pt x="159" y="2455"/>
                    <a:pt x="201" y="2392"/>
                  </a:cubicBezTo>
                  <a:cubicBezTo>
                    <a:pt x="333" y="2208"/>
                    <a:pt x="815" y="2168"/>
                    <a:pt x="1240" y="2168"/>
                  </a:cubicBezTo>
                  <a:cubicBezTo>
                    <a:pt x="1423" y="2168"/>
                    <a:pt x="1595" y="2176"/>
                    <a:pt x="1724" y="2182"/>
                  </a:cubicBezTo>
                  <a:lnTo>
                    <a:pt x="1829" y="2192"/>
                  </a:lnTo>
                  <a:lnTo>
                    <a:pt x="1924" y="2182"/>
                  </a:lnTo>
                  <a:lnTo>
                    <a:pt x="1903" y="2087"/>
                  </a:lnTo>
                  <a:cubicBezTo>
                    <a:pt x="1892" y="1961"/>
                    <a:pt x="1798" y="1730"/>
                    <a:pt x="1682" y="1435"/>
                  </a:cubicBezTo>
                  <a:cubicBezTo>
                    <a:pt x="1504" y="1015"/>
                    <a:pt x="1272" y="438"/>
                    <a:pt x="1367" y="228"/>
                  </a:cubicBezTo>
                  <a:cubicBezTo>
                    <a:pt x="1388" y="196"/>
                    <a:pt x="1409" y="175"/>
                    <a:pt x="1451" y="165"/>
                  </a:cubicBezTo>
                  <a:cubicBezTo>
                    <a:pt x="1476" y="158"/>
                    <a:pt x="1501" y="154"/>
                    <a:pt x="1525" y="154"/>
                  </a:cubicBezTo>
                  <a:close/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40"/>
            <p:cNvSpPr/>
            <p:nvPr/>
          </p:nvSpPr>
          <p:spPr>
            <a:xfrm>
              <a:off x="5046850" y="4874225"/>
              <a:ext cx="6625" cy="4750"/>
            </a:xfrm>
            <a:custGeom>
              <a:avLst/>
              <a:gdLst/>
              <a:ahLst/>
              <a:cxnLst/>
              <a:rect l="l" t="t" r="r" b="b"/>
              <a:pathLst>
                <a:path w="265" h="190" extrusionOk="0">
                  <a:moveTo>
                    <a:pt x="117" y="0"/>
                  </a:moveTo>
                  <a:cubicBezTo>
                    <a:pt x="1" y="0"/>
                    <a:pt x="1" y="189"/>
                    <a:pt x="117" y="189"/>
                  </a:cubicBezTo>
                  <a:lnTo>
                    <a:pt x="138" y="189"/>
                  </a:lnTo>
                  <a:cubicBezTo>
                    <a:pt x="264" y="189"/>
                    <a:pt x="264" y="0"/>
                    <a:pt x="138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40"/>
            <p:cNvSpPr/>
            <p:nvPr/>
          </p:nvSpPr>
          <p:spPr>
            <a:xfrm>
              <a:off x="5060525" y="4869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89"/>
                    <a:pt x="126" y="189"/>
                  </a:cubicBezTo>
                  <a:cubicBezTo>
                    <a:pt x="242" y="189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40"/>
            <p:cNvSpPr/>
            <p:nvPr/>
          </p:nvSpPr>
          <p:spPr>
            <a:xfrm>
              <a:off x="5068150" y="487502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7" y="0"/>
                  </a:moveTo>
                  <a:cubicBezTo>
                    <a:pt x="0" y="0"/>
                    <a:pt x="0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40"/>
            <p:cNvSpPr/>
            <p:nvPr/>
          </p:nvSpPr>
          <p:spPr>
            <a:xfrm>
              <a:off x="5087575" y="4871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40"/>
            <p:cNvSpPr/>
            <p:nvPr/>
          </p:nvSpPr>
          <p:spPr>
            <a:xfrm>
              <a:off x="5098100" y="486187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40"/>
            <p:cNvSpPr/>
            <p:nvPr/>
          </p:nvSpPr>
          <p:spPr>
            <a:xfrm>
              <a:off x="5087050" y="4851900"/>
              <a:ext cx="6350" cy="4750"/>
            </a:xfrm>
            <a:custGeom>
              <a:avLst/>
              <a:gdLst/>
              <a:ahLst/>
              <a:cxnLst/>
              <a:rect l="l" t="t" r="r" b="b"/>
              <a:pathLst>
                <a:path w="254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40"/>
            <p:cNvSpPr/>
            <p:nvPr/>
          </p:nvSpPr>
          <p:spPr>
            <a:xfrm>
              <a:off x="5081000" y="48372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3" y="189"/>
                    <a:pt x="243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40"/>
            <p:cNvSpPr/>
            <p:nvPr/>
          </p:nvSpPr>
          <p:spPr>
            <a:xfrm>
              <a:off x="5075225" y="48232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40"/>
            <p:cNvSpPr/>
            <p:nvPr/>
          </p:nvSpPr>
          <p:spPr>
            <a:xfrm>
              <a:off x="5110425" y="485477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40"/>
            <p:cNvSpPr/>
            <p:nvPr/>
          </p:nvSpPr>
          <p:spPr>
            <a:xfrm>
              <a:off x="5122775" y="4840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40"/>
            <p:cNvSpPr/>
            <p:nvPr/>
          </p:nvSpPr>
          <p:spPr>
            <a:xfrm>
              <a:off x="5123300" y="482772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16" y="1"/>
                  </a:moveTo>
                  <a:cubicBezTo>
                    <a:pt x="1" y="1"/>
                    <a:pt x="1" y="190"/>
                    <a:pt x="116" y="190"/>
                  </a:cubicBezTo>
                  <a:cubicBezTo>
                    <a:pt x="242" y="190"/>
                    <a:pt x="242" y="1"/>
                    <a:pt x="11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40"/>
            <p:cNvSpPr/>
            <p:nvPr/>
          </p:nvSpPr>
          <p:spPr>
            <a:xfrm>
              <a:off x="5132775" y="48261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40"/>
            <p:cNvSpPr/>
            <p:nvPr/>
          </p:nvSpPr>
          <p:spPr>
            <a:xfrm>
              <a:off x="5104650" y="4870275"/>
              <a:ext cx="6325" cy="4775"/>
            </a:xfrm>
            <a:custGeom>
              <a:avLst/>
              <a:gdLst/>
              <a:ahLst/>
              <a:cxnLst/>
              <a:rect l="l" t="t" r="r" b="b"/>
              <a:pathLst>
                <a:path w="253" h="191" extrusionOk="0">
                  <a:moveTo>
                    <a:pt x="127" y="1"/>
                  </a:moveTo>
                  <a:cubicBezTo>
                    <a:pt x="0" y="1"/>
                    <a:pt x="0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40"/>
            <p:cNvSpPr/>
            <p:nvPr/>
          </p:nvSpPr>
          <p:spPr>
            <a:xfrm>
              <a:off x="5119100" y="487660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6" y="0"/>
                  </a:moveTo>
                  <a:cubicBezTo>
                    <a:pt x="1" y="0"/>
                    <a:pt x="1" y="189"/>
                    <a:pt x="116" y="189"/>
                  </a:cubicBezTo>
                  <a:cubicBezTo>
                    <a:pt x="242" y="189"/>
                    <a:pt x="242" y="0"/>
                    <a:pt x="11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40"/>
            <p:cNvSpPr/>
            <p:nvPr/>
          </p:nvSpPr>
          <p:spPr>
            <a:xfrm>
              <a:off x="5127500" y="4887350"/>
              <a:ext cx="6075" cy="5025"/>
            </a:xfrm>
            <a:custGeom>
              <a:avLst/>
              <a:gdLst/>
              <a:ahLst/>
              <a:cxnLst/>
              <a:rect l="l" t="t" r="r" b="b"/>
              <a:pathLst>
                <a:path w="243" h="201" extrusionOk="0">
                  <a:moveTo>
                    <a:pt x="127" y="0"/>
                  </a:moveTo>
                  <a:cubicBezTo>
                    <a:pt x="1" y="0"/>
                    <a:pt x="1" y="201"/>
                    <a:pt x="127" y="201"/>
                  </a:cubicBezTo>
                  <a:cubicBezTo>
                    <a:pt x="242" y="201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40"/>
            <p:cNvSpPr/>
            <p:nvPr/>
          </p:nvSpPr>
          <p:spPr>
            <a:xfrm>
              <a:off x="5138550" y="48894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5" y="1"/>
                  </a:moveTo>
                  <a:cubicBezTo>
                    <a:pt x="0" y="1"/>
                    <a:pt x="0" y="190"/>
                    <a:pt x="115" y="190"/>
                  </a:cubicBezTo>
                  <a:cubicBezTo>
                    <a:pt x="241" y="190"/>
                    <a:pt x="241" y="1"/>
                    <a:pt x="115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40"/>
            <p:cNvSpPr/>
            <p:nvPr/>
          </p:nvSpPr>
          <p:spPr>
            <a:xfrm>
              <a:off x="5090475" y="48860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90"/>
                    <a:pt x="126" y="190"/>
                  </a:cubicBezTo>
                  <a:cubicBezTo>
                    <a:pt x="242" y="190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40"/>
            <p:cNvSpPr/>
            <p:nvPr/>
          </p:nvSpPr>
          <p:spPr>
            <a:xfrm>
              <a:off x="5092850" y="4902050"/>
              <a:ext cx="6050" cy="5025"/>
            </a:xfrm>
            <a:custGeom>
              <a:avLst/>
              <a:gdLst/>
              <a:ahLst/>
              <a:cxnLst/>
              <a:rect l="l" t="t" r="r" b="b"/>
              <a:pathLst>
                <a:path w="242" h="201" extrusionOk="0">
                  <a:moveTo>
                    <a:pt x="126" y="1"/>
                  </a:moveTo>
                  <a:cubicBezTo>
                    <a:pt x="0" y="1"/>
                    <a:pt x="0" y="201"/>
                    <a:pt x="126" y="201"/>
                  </a:cubicBezTo>
                  <a:cubicBezTo>
                    <a:pt x="241" y="201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40"/>
            <p:cNvSpPr/>
            <p:nvPr/>
          </p:nvSpPr>
          <p:spPr>
            <a:xfrm>
              <a:off x="5087050" y="4909675"/>
              <a:ext cx="6350" cy="4775"/>
            </a:xfrm>
            <a:custGeom>
              <a:avLst/>
              <a:gdLst/>
              <a:ahLst/>
              <a:cxnLst/>
              <a:rect l="l" t="t" r="r" b="b"/>
              <a:pathLst>
                <a:path w="254" h="191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40"/>
            <p:cNvSpPr/>
            <p:nvPr/>
          </p:nvSpPr>
          <p:spPr>
            <a:xfrm>
              <a:off x="5087575" y="4926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90"/>
                    <a:pt x="127" y="190"/>
                  </a:cubicBezTo>
                  <a:cubicBezTo>
                    <a:pt x="242" y="190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6" name="Google Shape;966;p40"/>
          <p:cNvGrpSpPr/>
          <p:nvPr/>
        </p:nvGrpSpPr>
        <p:grpSpPr>
          <a:xfrm flipH="1">
            <a:off x="-46655" y="4271908"/>
            <a:ext cx="661619" cy="679178"/>
            <a:chOff x="5017725" y="4792775"/>
            <a:chExt cx="159200" cy="163425"/>
          </a:xfrm>
        </p:grpSpPr>
        <p:sp>
          <p:nvSpPr>
            <p:cNvPr id="967" name="Google Shape;967;p40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40"/>
            <p:cNvSpPr/>
            <p:nvPr/>
          </p:nvSpPr>
          <p:spPr>
            <a:xfrm>
              <a:off x="5017725" y="4792775"/>
              <a:ext cx="159200" cy="163425"/>
            </a:xfrm>
            <a:custGeom>
              <a:avLst/>
              <a:gdLst/>
              <a:ahLst/>
              <a:cxnLst/>
              <a:rect l="l" t="t" r="r" b="b"/>
              <a:pathLst>
                <a:path w="6368" h="6537" extrusionOk="0">
                  <a:moveTo>
                    <a:pt x="3299" y="2922"/>
                  </a:moveTo>
                  <a:cubicBezTo>
                    <a:pt x="3309" y="2964"/>
                    <a:pt x="3309" y="2996"/>
                    <a:pt x="3320" y="3027"/>
                  </a:cubicBezTo>
                  <a:lnTo>
                    <a:pt x="3225" y="3059"/>
                  </a:lnTo>
                  <a:cubicBezTo>
                    <a:pt x="3246" y="3006"/>
                    <a:pt x="3257" y="2964"/>
                    <a:pt x="3267" y="2922"/>
                  </a:cubicBezTo>
                  <a:close/>
                  <a:moveTo>
                    <a:pt x="2318" y="1"/>
                  </a:moveTo>
                  <a:cubicBezTo>
                    <a:pt x="2192" y="1"/>
                    <a:pt x="2081" y="20"/>
                    <a:pt x="1996" y="43"/>
                  </a:cubicBezTo>
                  <a:cubicBezTo>
                    <a:pt x="1702" y="127"/>
                    <a:pt x="1471" y="316"/>
                    <a:pt x="1345" y="579"/>
                  </a:cubicBezTo>
                  <a:cubicBezTo>
                    <a:pt x="1135" y="1021"/>
                    <a:pt x="1250" y="1525"/>
                    <a:pt x="1439" y="2039"/>
                  </a:cubicBezTo>
                  <a:lnTo>
                    <a:pt x="1429" y="2039"/>
                  </a:lnTo>
                  <a:cubicBezTo>
                    <a:pt x="1219" y="2071"/>
                    <a:pt x="589" y="2134"/>
                    <a:pt x="241" y="2628"/>
                  </a:cubicBezTo>
                  <a:cubicBezTo>
                    <a:pt x="21" y="2954"/>
                    <a:pt x="0" y="3363"/>
                    <a:pt x="168" y="3752"/>
                  </a:cubicBezTo>
                  <a:cubicBezTo>
                    <a:pt x="241" y="3931"/>
                    <a:pt x="420" y="4194"/>
                    <a:pt x="799" y="4362"/>
                  </a:cubicBezTo>
                  <a:cubicBezTo>
                    <a:pt x="988" y="4446"/>
                    <a:pt x="1208" y="4498"/>
                    <a:pt x="1471" y="4519"/>
                  </a:cubicBezTo>
                  <a:cubicBezTo>
                    <a:pt x="1544" y="4530"/>
                    <a:pt x="1628" y="4530"/>
                    <a:pt x="1712" y="4530"/>
                  </a:cubicBezTo>
                  <a:cubicBezTo>
                    <a:pt x="1618" y="5212"/>
                    <a:pt x="1628" y="5749"/>
                    <a:pt x="1954" y="6148"/>
                  </a:cubicBezTo>
                  <a:cubicBezTo>
                    <a:pt x="2165" y="6400"/>
                    <a:pt x="2459" y="6536"/>
                    <a:pt x="2784" y="6536"/>
                  </a:cubicBezTo>
                  <a:cubicBezTo>
                    <a:pt x="3183" y="6536"/>
                    <a:pt x="3541" y="6358"/>
                    <a:pt x="3793" y="6022"/>
                  </a:cubicBezTo>
                  <a:cubicBezTo>
                    <a:pt x="3951" y="5812"/>
                    <a:pt x="4066" y="5549"/>
                    <a:pt x="4150" y="5212"/>
                  </a:cubicBezTo>
                  <a:cubicBezTo>
                    <a:pt x="4161" y="5139"/>
                    <a:pt x="4182" y="5076"/>
                    <a:pt x="4192" y="5013"/>
                  </a:cubicBezTo>
                  <a:cubicBezTo>
                    <a:pt x="4547" y="5184"/>
                    <a:pt x="4879" y="5292"/>
                    <a:pt x="5189" y="5292"/>
                  </a:cubicBezTo>
                  <a:cubicBezTo>
                    <a:pt x="5338" y="5292"/>
                    <a:pt x="5481" y="5267"/>
                    <a:pt x="5621" y="5212"/>
                  </a:cubicBezTo>
                  <a:lnTo>
                    <a:pt x="5632" y="5212"/>
                  </a:lnTo>
                  <a:cubicBezTo>
                    <a:pt x="5947" y="5097"/>
                    <a:pt x="6188" y="4824"/>
                    <a:pt x="6283" y="4488"/>
                  </a:cubicBezTo>
                  <a:cubicBezTo>
                    <a:pt x="6346" y="4257"/>
                    <a:pt x="6367" y="3889"/>
                    <a:pt x="6073" y="3468"/>
                  </a:cubicBezTo>
                  <a:cubicBezTo>
                    <a:pt x="5947" y="3279"/>
                    <a:pt x="5758" y="3090"/>
                    <a:pt x="5527" y="2901"/>
                  </a:cubicBezTo>
                  <a:cubicBezTo>
                    <a:pt x="5432" y="2817"/>
                    <a:pt x="5338" y="2744"/>
                    <a:pt x="5233" y="2681"/>
                  </a:cubicBezTo>
                  <a:cubicBezTo>
                    <a:pt x="5359" y="2513"/>
                    <a:pt x="5485" y="2344"/>
                    <a:pt x="5579" y="2165"/>
                  </a:cubicBezTo>
                  <a:cubicBezTo>
                    <a:pt x="5716" y="1892"/>
                    <a:pt x="5789" y="1651"/>
                    <a:pt x="5800" y="1399"/>
                  </a:cubicBezTo>
                  <a:cubicBezTo>
                    <a:pt x="5800" y="1063"/>
                    <a:pt x="5684" y="747"/>
                    <a:pt x="5443" y="495"/>
                  </a:cubicBezTo>
                  <a:cubicBezTo>
                    <a:pt x="5231" y="265"/>
                    <a:pt x="4948" y="140"/>
                    <a:pt x="4649" y="140"/>
                  </a:cubicBezTo>
                  <a:cubicBezTo>
                    <a:pt x="4606" y="140"/>
                    <a:pt x="4562" y="143"/>
                    <a:pt x="4518" y="148"/>
                  </a:cubicBezTo>
                  <a:cubicBezTo>
                    <a:pt x="4182" y="190"/>
                    <a:pt x="3856" y="379"/>
                    <a:pt x="3541" y="737"/>
                  </a:cubicBezTo>
                  <a:lnTo>
                    <a:pt x="3509" y="768"/>
                  </a:lnTo>
                  <a:cubicBezTo>
                    <a:pt x="3446" y="663"/>
                    <a:pt x="3372" y="568"/>
                    <a:pt x="3288" y="474"/>
                  </a:cubicBezTo>
                  <a:cubicBezTo>
                    <a:pt x="2955" y="98"/>
                    <a:pt x="2597" y="1"/>
                    <a:pt x="23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40"/>
            <p:cNvSpPr/>
            <p:nvPr/>
          </p:nvSpPr>
          <p:spPr>
            <a:xfrm>
              <a:off x="5035450" y="4813450"/>
              <a:ext cx="122275" cy="122000"/>
            </a:xfrm>
            <a:custGeom>
              <a:avLst/>
              <a:gdLst/>
              <a:ahLst/>
              <a:cxnLst/>
              <a:rect l="l" t="t" r="r" b="b"/>
              <a:pathLst>
                <a:path w="4891" h="4880" extrusionOk="0">
                  <a:moveTo>
                    <a:pt x="1608" y="0"/>
                  </a:moveTo>
                  <a:cubicBezTo>
                    <a:pt x="1576" y="0"/>
                    <a:pt x="1542" y="5"/>
                    <a:pt x="1508" y="15"/>
                  </a:cubicBezTo>
                  <a:cubicBezTo>
                    <a:pt x="993" y="152"/>
                    <a:pt x="1886" y="1654"/>
                    <a:pt x="1897" y="2011"/>
                  </a:cubicBezTo>
                  <a:cubicBezTo>
                    <a:pt x="1907" y="2022"/>
                    <a:pt x="1907" y="2032"/>
                    <a:pt x="1907" y="2032"/>
                  </a:cubicBezTo>
                  <a:cubicBezTo>
                    <a:pt x="1749" y="2026"/>
                    <a:pt x="1534" y="2015"/>
                    <a:pt x="1309" y="2015"/>
                  </a:cubicBezTo>
                  <a:cubicBezTo>
                    <a:pt x="692" y="2015"/>
                    <a:pt x="0" y="2097"/>
                    <a:pt x="216" y="2589"/>
                  </a:cubicBezTo>
                  <a:cubicBezTo>
                    <a:pt x="312" y="2810"/>
                    <a:pt x="673" y="2875"/>
                    <a:pt x="1068" y="2875"/>
                  </a:cubicBezTo>
                  <a:cubicBezTo>
                    <a:pt x="1407" y="2875"/>
                    <a:pt x="1770" y="2827"/>
                    <a:pt x="2012" y="2788"/>
                  </a:cubicBezTo>
                  <a:lnTo>
                    <a:pt x="2012" y="2788"/>
                  </a:lnTo>
                  <a:cubicBezTo>
                    <a:pt x="1928" y="3367"/>
                    <a:pt x="1508" y="4880"/>
                    <a:pt x="2075" y="4880"/>
                  </a:cubicBezTo>
                  <a:cubicBezTo>
                    <a:pt x="2737" y="4880"/>
                    <a:pt x="2737" y="3409"/>
                    <a:pt x="2758" y="2778"/>
                  </a:cubicBezTo>
                  <a:cubicBezTo>
                    <a:pt x="3121" y="3012"/>
                    <a:pt x="4019" y="3637"/>
                    <a:pt x="4491" y="3637"/>
                  </a:cubicBezTo>
                  <a:cubicBezTo>
                    <a:pt x="4633" y="3637"/>
                    <a:pt x="4737" y="3581"/>
                    <a:pt x="4776" y="3440"/>
                  </a:cubicBezTo>
                  <a:cubicBezTo>
                    <a:pt x="4891" y="2999"/>
                    <a:pt x="3683" y="2232"/>
                    <a:pt x="3221" y="2085"/>
                  </a:cubicBezTo>
                  <a:cubicBezTo>
                    <a:pt x="3599" y="1602"/>
                    <a:pt x="4608" y="740"/>
                    <a:pt x="4134" y="236"/>
                  </a:cubicBezTo>
                  <a:cubicBezTo>
                    <a:pt x="4077" y="175"/>
                    <a:pt x="4012" y="148"/>
                    <a:pt x="3944" y="148"/>
                  </a:cubicBezTo>
                  <a:cubicBezTo>
                    <a:pt x="3551" y="148"/>
                    <a:pt x="3016" y="1033"/>
                    <a:pt x="2747" y="1507"/>
                  </a:cubicBezTo>
                  <a:cubicBezTo>
                    <a:pt x="2335" y="928"/>
                    <a:pt x="2070" y="0"/>
                    <a:pt x="1608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40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25" y="154"/>
                  </a:moveTo>
                  <a:cubicBezTo>
                    <a:pt x="1794" y="154"/>
                    <a:pt x="2007" y="560"/>
                    <a:pt x="2228" y="984"/>
                  </a:cubicBezTo>
                  <a:cubicBezTo>
                    <a:pt x="2344" y="1204"/>
                    <a:pt x="2470" y="1435"/>
                    <a:pt x="2606" y="1625"/>
                  </a:cubicBezTo>
                  <a:lnTo>
                    <a:pt x="2680" y="1720"/>
                  </a:lnTo>
                  <a:lnTo>
                    <a:pt x="2733" y="1615"/>
                  </a:lnTo>
                  <a:cubicBezTo>
                    <a:pt x="3332" y="564"/>
                    <a:pt x="3668" y="322"/>
                    <a:pt x="3836" y="301"/>
                  </a:cubicBezTo>
                  <a:cubicBezTo>
                    <a:pt x="3846" y="299"/>
                    <a:pt x="3856" y="298"/>
                    <a:pt x="3866" y="298"/>
                  </a:cubicBezTo>
                  <a:cubicBezTo>
                    <a:pt x="3916" y="298"/>
                    <a:pt x="3958" y="320"/>
                    <a:pt x="3993" y="364"/>
                  </a:cubicBezTo>
                  <a:cubicBezTo>
                    <a:pt x="4330" y="721"/>
                    <a:pt x="3804" y="1299"/>
                    <a:pt x="3374" y="1772"/>
                  </a:cubicBezTo>
                  <a:cubicBezTo>
                    <a:pt x="3269" y="1898"/>
                    <a:pt x="3164" y="2014"/>
                    <a:pt x="3080" y="2119"/>
                  </a:cubicBezTo>
                  <a:lnTo>
                    <a:pt x="3017" y="2203"/>
                  </a:lnTo>
                  <a:lnTo>
                    <a:pt x="3122" y="2234"/>
                  </a:lnTo>
                  <a:cubicBezTo>
                    <a:pt x="3636" y="2402"/>
                    <a:pt x="4719" y="3138"/>
                    <a:pt x="4624" y="3495"/>
                  </a:cubicBezTo>
                  <a:cubicBezTo>
                    <a:pt x="4603" y="3558"/>
                    <a:pt x="4572" y="3600"/>
                    <a:pt x="4519" y="3621"/>
                  </a:cubicBezTo>
                  <a:cubicBezTo>
                    <a:pt x="4486" y="3633"/>
                    <a:pt x="4449" y="3639"/>
                    <a:pt x="4407" y="3639"/>
                  </a:cubicBezTo>
                  <a:cubicBezTo>
                    <a:pt x="4017" y="3639"/>
                    <a:pt x="3259" y="3143"/>
                    <a:pt x="2880" y="2896"/>
                  </a:cubicBezTo>
                  <a:cubicBezTo>
                    <a:pt x="2817" y="2854"/>
                    <a:pt x="2764" y="2822"/>
                    <a:pt x="2711" y="2791"/>
                  </a:cubicBezTo>
                  <a:lnTo>
                    <a:pt x="2606" y="2717"/>
                  </a:lnTo>
                  <a:lnTo>
                    <a:pt x="2596" y="2969"/>
                  </a:lnTo>
                  <a:cubicBezTo>
                    <a:pt x="2585" y="3590"/>
                    <a:pt x="2554" y="4882"/>
                    <a:pt x="1997" y="4882"/>
                  </a:cubicBezTo>
                  <a:cubicBezTo>
                    <a:pt x="1945" y="4882"/>
                    <a:pt x="1903" y="4861"/>
                    <a:pt x="1871" y="4819"/>
                  </a:cubicBezTo>
                  <a:cubicBezTo>
                    <a:pt x="1682" y="4587"/>
                    <a:pt x="1840" y="3789"/>
                    <a:pt x="1945" y="3264"/>
                  </a:cubicBezTo>
                  <a:cubicBezTo>
                    <a:pt x="1966" y="3117"/>
                    <a:pt x="1997" y="2980"/>
                    <a:pt x="2008" y="2875"/>
                  </a:cubicBezTo>
                  <a:lnTo>
                    <a:pt x="2029" y="2780"/>
                  </a:lnTo>
                  <a:lnTo>
                    <a:pt x="2029" y="2780"/>
                  </a:lnTo>
                  <a:lnTo>
                    <a:pt x="1924" y="2791"/>
                  </a:lnTo>
                  <a:cubicBezTo>
                    <a:pt x="1568" y="2845"/>
                    <a:pt x="1257" y="2872"/>
                    <a:pt x="1000" y="2872"/>
                  </a:cubicBezTo>
                  <a:cubicBezTo>
                    <a:pt x="558" y="2872"/>
                    <a:pt x="277" y="2793"/>
                    <a:pt x="211" y="2633"/>
                  </a:cubicBezTo>
                  <a:cubicBezTo>
                    <a:pt x="169" y="2539"/>
                    <a:pt x="159" y="2455"/>
                    <a:pt x="201" y="2392"/>
                  </a:cubicBezTo>
                  <a:cubicBezTo>
                    <a:pt x="333" y="2208"/>
                    <a:pt x="815" y="2168"/>
                    <a:pt x="1240" y="2168"/>
                  </a:cubicBezTo>
                  <a:cubicBezTo>
                    <a:pt x="1423" y="2168"/>
                    <a:pt x="1595" y="2176"/>
                    <a:pt x="1724" y="2182"/>
                  </a:cubicBezTo>
                  <a:lnTo>
                    <a:pt x="1829" y="2192"/>
                  </a:lnTo>
                  <a:lnTo>
                    <a:pt x="1924" y="2182"/>
                  </a:lnTo>
                  <a:lnTo>
                    <a:pt x="1903" y="2087"/>
                  </a:lnTo>
                  <a:cubicBezTo>
                    <a:pt x="1892" y="1961"/>
                    <a:pt x="1798" y="1730"/>
                    <a:pt x="1682" y="1435"/>
                  </a:cubicBezTo>
                  <a:cubicBezTo>
                    <a:pt x="1504" y="1015"/>
                    <a:pt x="1272" y="438"/>
                    <a:pt x="1367" y="228"/>
                  </a:cubicBezTo>
                  <a:cubicBezTo>
                    <a:pt x="1388" y="196"/>
                    <a:pt x="1409" y="175"/>
                    <a:pt x="1451" y="165"/>
                  </a:cubicBezTo>
                  <a:cubicBezTo>
                    <a:pt x="1476" y="158"/>
                    <a:pt x="1501" y="154"/>
                    <a:pt x="1525" y="154"/>
                  </a:cubicBezTo>
                  <a:close/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40"/>
            <p:cNvSpPr/>
            <p:nvPr/>
          </p:nvSpPr>
          <p:spPr>
            <a:xfrm>
              <a:off x="5046850" y="4874225"/>
              <a:ext cx="6625" cy="4750"/>
            </a:xfrm>
            <a:custGeom>
              <a:avLst/>
              <a:gdLst/>
              <a:ahLst/>
              <a:cxnLst/>
              <a:rect l="l" t="t" r="r" b="b"/>
              <a:pathLst>
                <a:path w="265" h="190" extrusionOk="0">
                  <a:moveTo>
                    <a:pt x="117" y="0"/>
                  </a:moveTo>
                  <a:cubicBezTo>
                    <a:pt x="1" y="0"/>
                    <a:pt x="1" y="189"/>
                    <a:pt x="117" y="189"/>
                  </a:cubicBezTo>
                  <a:lnTo>
                    <a:pt x="138" y="189"/>
                  </a:lnTo>
                  <a:cubicBezTo>
                    <a:pt x="264" y="189"/>
                    <a:pt x="264" y="0"/>
                    <a:pt x="138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40"/>
            <p:cNvSpPr/>
            <p:nvPr/>
          </p:nvSpPr>
          <p:spPr>
            <a:xfrm>
              <a:off x="5060525" y="4869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89"/>
                    <a:pt x="126" y="189"/>
                  </a:cubicBezTo>
                  <a:cubicBezTo>
                    <a:pt x="242" y="189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40"/>
            <p:cNvSpPr/>
            <p:nvPr/>
          </p:nvSpPr>
          <p:spPr>
            <a:xfrm>
              <a:off x="5068150" y="487502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7" y="0"/>
                  </a:moveTo>
                  <a:cubicBezTo>
                    <a:pt x="0" y="0"/>
                    <a:pt x="0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40"/>
            <p:cNvSpPr/>
            <p:nvPr/>
          </p:nvSpPr>
          <p:spPr>
            <a:xfrm>
              <a:off x="5087575" y="4871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40"/>
            <p:cNvSpPr/>
            <p:nvPr/>
          </p:nvSpPr>
          <p:spPr>
            <a:xfrm>
              <a:off x="5098100" y="486187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40"/>
            <p:cNvSpPr/>
            <p:nvPr/>
          </p:nvSpPr>
          <p:spPr>
            <a:xfrm>
              <a:off x="5087050" y="4851900"/>
              <a:ext cx="6350" cy="4750"/>
            </a:xfrm>
            <a:custGeom>
              <a:avLst/>
              <a:gdLst/>
              <a:ahLst/>
              <a:cxnLst/>
              <a:rect l="l" t="t" r="r" b="b"/>
              <a:pathLst>
                <a:path w="254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40"/>
            <p:cNvSpPr/>
            <p:nvPr/>
          </p:nvSpPr>
          <p:spPr>
            <a:xfrm>
              <a:off x="5081000" y="48372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3" y="189"/>
                    <a:pt x="243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40"/>
            <p:cNvSpPr/>
            <p:nvPr/>
          </p:nvSpPr>
          <p:spPr>
            <a:xfrm>
              <a:off x="5075225" y="48232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40"/>
            <p:cNvSpPr/>
            <p:nvPr/>
          </p:nvSpPr>
          <p:spPr>
            <a:xfrm>
              <a:off x="5110425" y="485477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40"/>
            <p:cNvSpPr/>
            <p:nvPr/>
          </p:nvSpPr>
          <p:spPr>
            <a:xfrm>
              <a:off x="5122775" y="4840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40"/>
            <p:cNvSpPr/>
            <p:nvPr/>
          </p:nvSpPr>
          <p:spPr>
            <a:xfrm>
              <a:off x="5123300" y="482772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16" y="1"/>
                  </a:moveTo>
                  <a:cubicBezTo>
                    <a:pt x="1" y="1"/>
                    <a:pt x="1" y="190"/>
                    <a:pt x="116" y="190"/>
                  </a:cubicBezTo>
                  <a:cubicBezTo>
                    <a:pt x="242" y="190"/>
                    <a:pt x="242" y="1"/>
                    <a:pt x="11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40"/>
            <p:cNvSpPr/>
            <p:nvPr/>
          </p:nvSpPr>
          <p:spPr>
            <a:xfrm>
              <a:off x="5132775" y="48261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40"/>
            <p:cNvSpPr/>
            <p:nvPr/>
          </p:nvSpPr>
          <p:spPr>
            <a:xfrm>
              <a:off x="5104650" y="4870275"/>
              <a:ext cx="6325" cy="4775"/>
            </a:xfrm>
            <a:custGeom>
              <a:avLst/>
              <a:gdLst/>
              <a:ahLst/>
              <a:cxnLst/>
              <a:rect l="l" t="t" r="r" b="b"/>
              <a:pathLst>
                <a:path w="253" h="191" extrusionOk="0">
                  <a:moveTo>
                    <a:pt x="127" y="1"/>
                  </a:moveTo>
                  <a:cubicBezTo>
                    <a:pt x="0" y="1"/>
                    <a:pt x="0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40"/>
            <p:cNvSpPr/>
            <p:nvPr/>
          </p:nvSpPr>
          <p:spPr>
            <a:xfrm>
              <a:off x="5119100" y="487660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6" y="0"/>
                  </a:moveTo>
                  <a:cubicBezTo>
                    <a:pt x="1" y="0"/>
                    <a:pt x="1" y="189"/>
                    <a:pt x="116" y="189"/>
                  </a:cubicBezTo>
                  <a:cubicBezTo>
                    <a:pt x="242" y="189"/>
                    <a:pt x="242" y="0"/>
                    <a:pt x="11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40"/>
            <p:cNvSpPr/>
            <p:nvPr/>
          </p:nvSpPr>
          <p:spPr>
            <a:xfrm>
              <a:off x="5127500" y="4887350"/>
              <a:ext cx="6075" cy="5025"/>
            </a:xfrm>
            <a:custGeom>
              <a:avLst/>
              <a:gdLst/>
              <a:ahLst/>
              <a:cxnLst/>
              <a:rect l="l" t="t" r="r" b="b"/>
              <a:pathLst>
                <a:path w="243" h="201" extrusionOk="0">
                  <a:moveTo>
                    <a:pt x="127" y="0"/>
                  </a:moveTo>
                  <a:cubicBezTo>
                    <a:pt x="1" y="0"/>
                    <a:pt x="1" y="201"/>
                    <a:pt x="127" y="201"/>
                  </a:cubicBezTo>
                  <a:cubicBezTo>
                    <a:pt x="242" y="201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40"/>
            <p:cNvSpPr/>
            <p:nvPr/>
          </p:nvSpPr>
          <p:spPr>
            <a:xfrm>
              <a:off x="5138550" y="48894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5" y="1"/>
                  </a:moveTo>
                  <a:cubicBezTo>
                    <a:pt x="0" y="1"/>
                    <a:pt x="0" y="190"/>
                    <a:pt x="115" y="190"/>
                  </a:cubicBezTo>
                  <a:cubicBezTo>
                    <a:pt x="241" y="190"/>
                    <a:pt x="241" y="1"/>
                    <a:pt x="115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40"/>
            <p:cNvSpPr/>
            <p:nvPr/>
          </p:nvSpPr>
          <p:spPr>
            <a:xfrm>
              <a:off x="5090475" y="48860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90"/>
                    <a:pt x="126" y="190"/>
                  </a:cubicBezTo>
                  <a:cubicBezTo>
                    <a:pt x="242" y="190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40"/>
            <p:cNvSpPr/>
            <p:nvPr/>
          </p:nvSpPr>
          <p:spPr>
            <a:xfrm>
              <a:off x="5092850" y="4902050"/>
              <a:ext cx="6050" cy="5025"/>
            </a:xfrm>
            <a:custGeom>
              <a:avLst/>
              <a:gdLst/>
              <a:ahLst/>
              <a:cxnLst/>
              <a:rect l="l" t="t" r="r" b="b"/>
              <a:pathLst>
                <a:path w="242" h="201" extrusionOk="0">
                  <a:moveTo>
                    <a:pt x="126" y="1"/>
                  </a:moveTo>
                  <a:cubicBezTo>
                    <a:pt x="0" y="1"/>
                    <a:pt x="0" y="201"/>
                    <a:pt x="126" y="201"/>
                  </a:cubicBezTo>
                  <a:cubicBezTo>
                    <a:pt x="241" y="201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40"/>
            <p:cNvSpPr/>
            <p:nvPr/>
          </p:nvSpPr>
          <p:spPr>
            <a:xfrm>
              <a:off x="5087050" y="4909675"/>
              <a:ext cx="6350" cy="4775"/>
            </a:xfrm>
            <a:custGeom>
              <a:avLst/>
              <a:gdLst/>
              <a:ahLst/>
              <a:cxnLst/>
              <a:rect l="l" t="t" r="r" b="b"/>
              <a:pathLst>
                <a:path w="254" h="191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40"/>
            <p:cNvSpPr/>
            <p:nvPr/>
          </p:nvSpPr>
          <p:spPr>
            <a:xfrm>
              <a:off x="5087575" y="4926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90"/>
                    <a:pt x="127" y="190"/>
                  </a:cubicBezTo>
                  <a:cubicBezTo>
                    <a:pt x="242" y="190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3EBFA04-BA53-40D6-A2CC-E75B9D6EA233}"/>
              </a:ext>
            </a:extLst>
          </p:cNvPr>
          <p:cNvSpPr txBox="1"/>
          <p:nvPr/>
        </p:nvSpPr>
        <p:spPr>
          <a:xfrm>
            <a:off x="4659930" y="1350158"/>
            <a:ext cx="4068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صل كل عبارة في العمود الأول بقيمة س المناسبة من العمود الثـــــــــــــــــــــــــاني لتصــــــــــــــــــــــــــبح العبارة صحيــــــــــحة 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C57A6B-9E4D-4861-B720-5D7C9437F24E}"/>
              </a:ext>
            </a:extLst>
          </p:cNvPr>
          <p:cNvSpPr txBox="1"/>
          <p:nvPr/>
        </p:nvSpPr>
        <p:spPr>
          <a:xfrm>
            <a:off x="6667096" y="2263277"/>
            <a:ext cx="1830514" cy="40011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 س × س × س = 8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48EC9B6-2C83-4C84-8E27-D06C16A7B9DE}"/>
              </a:ext>
            </a:extLst>
          </p:cNvPr>
          <p:cNvSpPr txBox="1"/>
          <p:nvPr/>
        </p:nvSpPr>
        <p:spPr>
          <a:xfrm>
            <a:off x="6701485" y="2969638"/>
            <a:ext cx="1830514" cy="40011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س    =  81 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A2365BA-E087-45E4-BCDE-A6828CB8524A}"/>
              </a:ext>
            </a:extLst>
          </p:cNvPr>
          <p:cNvSpPr txBox="1"/>
          <p:nvPr/>
        </p:nvSpPr>
        <p:spPr>
          <a:xfrm>
            <a:off x="6729278" y="3655929"/>
            <a:ext cx="1830514" cy="40011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1    =  س 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CD792E0-2A28-4C2B-A5EA-EDFA4F4550B0}"/>
              </a:ext>
            </a:extLst>
          </p:cNvPr>
          <p:cNvSpPr txBox="1"/>
          <p:nvPr/>
        </p:nvSpPr>
        <p:spPr>
          <a:xfrm>
            <a:off x="6729278" y="4335379"/>
            <a:ext cx="1830514" cy="40011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س    =  1  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9" name="Picture 68" descr="Shape&#10;&#10;Description automatically generated">
            <a:extLst>
              <a:ext uri="{FF2B5EF4-FFF2-40B4-BE49-F238E27FC236}">
                <a16:creationId xmlns:a16="http://schemas.microsoft.com/office/drawing/2014/main" id="{62631DBF-AF94-4517-AF30-9F024C726C8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7814864" y="2979980"/>
            <a:ext cx="596353" cy="396609"/>
          </a:xfrm>
          <a:prstGeom prst="rect">
            <a:avLst/>
          </a:prstGeom>
        </p:spPr>
      </p:pic>
      <p:pic>
        <p:nvPicPr>
          <p:cNvPr id="70" name="Picture 69" descr="Shape&#10;&#10;Description automatically generated">
            <a:extLst>
              <a:ext uri="{FF2B5EF4-FFF2-40B4-BE49-F238E27FC236}">
                <a16:creationId xmlns:a16="http://schemas.microsoft.com/office/drawing/2014/main" id="{239FA602-0DF5-403E-B8F2-160FE18032F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7814863" y="3637498"/>
            <a:ext cx="596353" cy="396609"/>
          </a:xfrm>
          <a:prstGeom prst="rect">
            <a:avLst/>
          </a:prstGeom>
        </p:spPr>
      </p:pic>
      <p:grpSp>
        <p:nvGrpSpPr>
          <p:cNvPr id="71" name="Group 70">
            <a:extLst>
              <a:ext uri="{FF2B5EF4-FFF2-40B4-BE49-F238E27FC236}">
                <a16:creationId xmlns:a16="http://schemas.microsoft.com/office/drawing/2014/main" id="{755DB94B-B5CA-419A-97DA-615508731528}"/>
              </a:ext>
            </a:extLst>
          </p:cNvPr>
          <p:cNvGrpSpPr/>
          <p:nvPr/>
        </p:nvGrpSpPr>
        <p:grpSpPr>
          <a:xfrm>
            <a:off x="7718583" y="4243298"/>
            <a:ext cx="944222" cy="494256"/>
            <a:chOff x="6907945" y="3549977"/>
            <a:chExt cx="944222" cy="570330"/>
          </a:xfrm>
        </p:grpSpPr>
        <p:pic>
          <p:nvPicPr>
            <p:cNvPr id="72" name="Picture 71" descr="Shape&#10;&#10;Description automatically generated">
              <a:extLst>
                <a:ext uri="{FF2B5EF4-FFF2-40B4-BE49-F238E27FC236}">
                  <a16:creationId xmlns:a16="http://schemas.microsoft.com/office/drawing/2014/main" id="{A2032DB0-780B-4970-9D08-1CB5D81DA1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 flipH="1">
              <a:off x="6907945" y="3624187"/>
              <a:ext cx="663130" cy="496120"/>
            </a:xfrm>
            <a:prstGeom prst="rect">
              <a:avLst/>
            </a:prstGeom>
          </p:spPr>
        </p:pic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4E507B5B-2930-4144-A048-A1D8BE1FD1AE}"/>
                </a:ext>
              </a:extLst>
            </p:cNvPr>
            <p:cNvSpPr txBox="1"/>
            <p:nvPr/>
          </p:nvSpPr>
          <p:spPr>
            <a:xfrm>
              <a:off x="7359007" y="3549977"/>
              <a:ext cx="493160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/>
                <a:t>3</a:t>
              </a:r>
              <a:endParaRPr lang="en-US" sz="2000" b="1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5C6C082-ECA7-45AB-A3E0-529C997637C7}"/>
              </a:ext>
            </a:extLst>
          </p:cNvPr>
          <p:cNvGrpSpPr/>
          <p:nvPr/>
        </p:nvGrpSpPr>
        <p:grpSpPr>
          <a:xfrm>
            <a:off x="4659930" y="2479191"/>
            <a:ext cx="1172731" cy="2056243"/>
            <a:chOff x="5184223" y="2226757"/>
            <a:chExt cx="1172731" cy="205624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75644FEE-2D74-44E7-A838-2CEE67ED98F8}"/>
                </a:ext>
              </a:extLst>
            </p:cNvPr>
            <p:cNvSpPr txBox="1"/>
            <p:nvPr/>
          </p:nvSpPr>
          <p:spPr>
            <a:xfrm>
              <a:off x="5184223" y="2226757"/>
              <a:ext cx="1080367" cy="4001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en-US" sz="2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B570ACF9-F88B-4948-AD83-DEF2B0DAE41B}"/>
                </a:ext>
              </a:extLst>
            </p:cNvPr>
            <p:cNvSpPr txBox="1"/>
            <p:nvPr/>
          </p:nvSpPr>
          <p:spPr>
            <a:xfrm>
              <a:off x="5198080" y="3058502"/>
              <a:ext cx="1080367" cy="4001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en-US" sz="2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2FF46119-2E2A-41A3-96A8-667EA56B093F}"/>
                </a:ext>
              </a:extLst>
            </p:cNvPr>
            <p:cNvSpPr txBox="1"/>
            <p:nvPr/>
          </p:nvSpPr>
          <p:spPr>
            <a:xfrm>
              <a:off x="5216551" y="3882890"/>
              <a:ext cx="1080367" cy="4001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  <a:endParaRPr lang="en-US" sz="2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AD9C379-CF9A-4695-A5CF-06338765D46B}"/>
                </a:ext>
              </a:extLst>
            </p:cNvPr>
            <p:cNvSpPr/>
            <p:nvPr/>
          </p:nvSpPr>
          <p:spPr>
            <a:xfrm>
              <a:off x="6204554" y="2376016"/>
              <a:ext cx="120072" cy="150046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CF06F583-15F1-48A7-BF6F-D39D5DC79867}"/>
                </a:ext>
              </a:extLst>
            </p:cNvPr>
            <p:cNvSpPr/>
            <p:nvPr/>
          </p:nvSpPr>
          <p:spPr>
            <a:xfrm>
              <a:off x="6236882" y="3152813"/>
              <a:ext cx="120072" cy="150046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DAF287B5-00F3-43CA-BF9C-FD029CA197B7}"/>
                </a:ext>
              </a:extLst>
            </p:cNvPr>
            <p:cNvSpPr/>
            <p:nvPr/>
          </p:nvSpPr>
          <p:spPr>
            <a:xfrm>
              <a:off x="6228353" y="4038643"/>
              <a:ext cx="120072" cy="150046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123EBCB-1DFD-4547-8F72-559E98CBDA11}"/>
              </a:ext>
            </a:extLst>
          </p:cNvPr>
          <p:cNvSpPr txBox="1"/>
          <p:nvPr/>
        </p:nvSpPr>
        <p:spPr>
          <a:xfrm>
            <a:off x="8499032" y="2264683"/>
            <a:ext cx="766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/>
              <a:t>أ )</a:t>
            </a:r>
            <a:endParaRPr lang="en-US" sz="1800" b="1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4EE35E9-5DF8-4C9C-85C9-2EC6ADD598E7}"/>
              </a:ext>
            </a:extLst>
          </p:cNvPr>
          <p:cNvSpPr txBox="1"/>
          <p:nvPr/>
        </p:nvSpPr>
        <p:spPr>
          <a:xfrm>
            <a:off x="8499032" y="3000416"/>
            <a:ext cx="766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/>
              <a:t>ب )</a:t>
            </a:r>
            <a:endParaRPr lang="en-US" sz="1800" b="1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A646DF4-953B-42C5-8508-6BA0895D8749}"/>
              </a:ext>
            </a:extLst>
          </p:cNvPr>
          <p:cNvSpPr txBox="1"/>
          <p:nvPr/>
        </p:nvSpPr>
        <p:spPr>
          <a:xfrm>
            <a:off x="8522512" y="3710936"/>
            <a:ext cx="766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/>
              <a:t>ج )</a:t>
            </a:r>
            <a:endParaRPr lang="en-US" sz="1800" b="1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D7FAB509-A8DD-4879-9236-D6147438E662}"/>
              </a:ext>
            </a:extLst>
          </p:cNvPr>
          <p:cNvSpPr txBox="1"/>
          <p:nvPr/>
        </p:nvSpPr>
        <p:spPr>
          <a:xfrm>
            <a:off x="8522512" y="4429385"/>
            <a:ext cx="766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/>
              <a:t>د )</a:t>
            </a:r>
            <a:endParaRPr lang="en-US" sz="18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931D8B-2078-4D91-863C-47B2E976FB84}"/>
              </a:ext>
            </a:extLst>
          </p:cNvPr>
          <p:cNvSpPr txBox="1"/>
          <p:nvPr/>
        </p:nvSpPr>
        <p:spPr>
          <a:xfrm>
            <a:off x="3631919" y="91917"/>
            <a:ext cx="2366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تفــــــــــــــــــريد التعلــــــــــــــــــيم 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6" name="Google Shape;941;p40">
            <a:extLst>
              <a:ext uri="{FF2B5EF4-FFF2-40B4-BE49-F238E27FC236}">
                <a16:creationId xmlns:a16="http://schemas.microsoft.com/office/drawing/2014/main" id="{491B6012-AC77-47E3-9171-2A68A0E0191E}"/>
              </a:ext>
            </a:extLst>
          </p:cNvPr>
          <p:cNvGrpSpPr/>
          <p:nvPr/>
        </p:nvGrpSpPr>
        <p:grpSpPr>
          <a:xfrm>
            <a:off x="3079961" y="111256"/>
            <a:ext cx="551958" cy="422985"/>
            <a:chOff x="5017725" y="4792775"/>
            <a:chExt cx="159200" cy="163425"/>
          </a:xfrm>
        </p:grpSpPr>
        <p:sp>
          <p:nvSpPr>
            <p:cNvPr id="87" name="Google Shape;942;p40">
              <a:extLst>
                <a:ext uri="{FF2B5EF4-FFF2-40B4-BE49-F238E27FC236}">
                  <a16:creationId xmlns:a16="http://schemas.microsoft.com/office/drawing/2014/main" id="{4EC504FD-DCC3-4EA6-B9BB-ACE1545E8F57}"/>
                </a:ext>
              </a:extLst>
            </p:cNvPr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943;p40">
              <a:extLst>
                <a:ext uri="{FF2B5EF4-FFF2-40B4-BE49-F238E27FC236}">
                  <a16:creationId xmlns:a16="http://schemas.microsoft.com/office/drawing/2014/main" id="{29E3F381-CCCD-449A-95E6-EDB7BF64722D}"/>
                </a:ext>
              </a:extLst>
            </p:cNvPr>
            <p:cNvSpPr/>
            <p:nvPr/>
          </p:nvSpPr>
          <p:spPr>
            <a:xfrm>
              <a:off x="5017725" y="4792775"/>
              <a:ext cx="159200" cy="163425"/>
            </a:xfrm>
            <a:custGeom>
              <a:avLst/>
              <a:gdLst/>
              <a:ahLst/>
              <a:cxnLst/>
              <a:rect l="l" t="t" r="r" b="b"/>
              <a:pathLst>
                <a:path w="6368" h="6537" extrusionOk="0">
                  <a:moveTo>
                    <a:pt x="3299" y="2922"/>
                  </a:moveTo>
                  <a:cubicBezTo>
                    <a:pt x="3309" y="2964"/>
                    <a:pt x="3309" y="2996"/>
                    <a:pt x="3320" y="3027"/>
                  </a:cubicBezTo>
                  <a:lnTo>
                    <a:pt x="3225" y="3059"/>
                  </a:lnTo>
                  <a:cubicBezTo>
                    <a:pt x="3246" y="3006"/>
                    <a:pt x="3257" y="2964"/>
                    <a:pt x="3267" y="2922"/>
                  </a:cubicBezTo>
                  <a:close/>
                  <a:moveTo>
                    <a:pt x="2318" y="1"/>
                  </a:moveTo>
                  <a:cubicBezTo>
                    <a:pt x="2192" y="1"/>
                    <a:pt x="2081" y="20"/>
                    <a:pt x="1996" y="43"/>
                  </a:cubicBezTo>
                  <a:cubicBezTo>
                    <a:pt x="1702" y="127"/>
                    <a:pt x="1471" y="316"/>
                    <a:pt x="1345" y="579"/>
                  </a:cubicBezTo>
                  <a:cubicBezTo>
                    <a:pt x="1135" y="1021"/>
                    <a:pt x="1250" y="1525"/>
                    <a:pt x="1439" y="2039"/>
                  </a:cubicBezTo>
                  <a:lnTo>
                    <a:pt x="1429" y="2039"/>
                  </a:lnTo>
                  <a:cubicBezTo>
                    <a:pt x="1219" y="2071"/>
                    <a:pt x="589" y="2134"/>
                    <a:pt x="241" y="2628"/>
                  </a:cubicBezTo>
                  <a:cubicBezTo>
                    <a:pt x="21" y="2954"/>
                    <a:pt x="0" y="3363"/>
                    <a:pt x="168" y="3752"/>
                  </a:cubicBezTo>
                  <a:cubicBezTo>
                    <a:pt x="241" y="3931"/>
                    <a:pt x="420" y="4194"/>
                    <a:pt x="799" y="4362"/>
                  </a:cubicBezTo>
                  <a:cubicBezTo>
                    <a:pt x="988" y="4446"/>
                    <a:pt x="1208" y="4498"/>
                    <a:pt x="1471" y="4519"/>
                  </a:cubicBezTo>
                  <a:cubicBezTo>
                    <a:pt x="1544" y="4530"/>
                    <a:pt x="1628" y="4530"/>
                    <a:pt x="1712" y="4530"/>
                  </a:cubicBezTo>
                  <a:cubicBezTo>
                    <a:pt x="1618" y="5212"/>
                    <a:pt x="1628" y="5749"/>
                    <a:pt x="1954" y="6148"/>
                  </a:cubicBezTo>
                  <a:cubicBezTo>
                    <a:pt x="2165" y="6400"/>
                    <a:pt x="2459" y="6536"/>
                    <a:pt x="2784" y="6536"/>
                  </a:cubicBezTo>
                  <a:cubicBezTo>
                    <a:pt x="3183" y="6536"/>
                    <a:pt x="3541" y="6358"/>
                    <a:pt x="3793" y="6022"/>
                  </a:cubicBezTo>
                  <a:cubicBezTo>
                    <a:pt x="3951" y="5812"/>
                    <a:pt x="4066" y="5549"/>
                    <a:pt x="4150" y="5212"/>
                  </a:cubicBezTo>
                  <a:cubicBezTo>
                    <a:pt x="4161" y="5139"/>
                    <a:pt x="4182" y="5076"/>
                    <a:pt x="4192" y="5013"/>
                  </a:cubicBezTo>
                  <a:cubicBezTo>
                    <a:pt x="4547" y="5184"/>
                    <a:pt x="4879" y="5292"/>
                    <a:pt x="5189" y="5292"/>
                  </a:cubicBezTo>
                  <a:cubicBezTo>
                    <a:pt x="5338" y="5292"/>
                    <a:pt x="5481" y="5267"/>
                    <a:pt x="5621" y="5212"/>
                  </a:cubicBezTo>
                  <a:lnTo>
                    <a:pt x="5632" y="5212"/>
                  </a:lnTo>
                  <a:cubicBezTo>
                    <a:pt x="5947" y="5097"/>
                    <a:pt x="6188" y="4824"/>
                    <a:pt x="6283" y="4488"/>
                  </a:cubicBezTo>
                  <a:cubicBezTo>
                    <a:pt x="6346" y="4257"/>
                    <a:pt x="6367" y="3889"/>
                    <a:pt x="6073" y="3468"/>
                  </a:cubicBezTo>
                  <a:cubicBezTo>
                    <a:pt x="5947" y="3279"/>
                    <a:pt x="5758" y="3090"/>
                    <a:pt x="5527" y="2901"/>
                  </a:cubicBezTo>
                  <a:cubicBezTo>
                    <a:pt x="5432" y="2817"/>
                    <a:pt x="5338" y="2744"/>
                    <a:pt x="5233" y="2681"/>
                  </a:cubicBezTo>
                  <a:cubicBezTo>
                    <a:pt x="5359" y="2513"/>
                    <a:pt x="5485" y="2344"/>
                    <a:pt x="5579" y="2165"/>
                  </a:cubicBezTo>
                  <a:cubicBezTo>
                    <a:pt x="5716" y="1892"/>
                    <a:pt x="5789" y="1651"/>
                    <a:pt x="5800" y="1399"/>
                  </a:cubicBezTo>
                  <a:cubicBezTo>
                    <a:pt x="5800" y="1063"/>
                    <a:pt x="5684" y="747"/>
                    <a:pt x="5443" y="495"/>
                  </a:cubicBezTo>
                  <a:cubicBezTo>
                    <a:pt x="5231" y="265"/>
                    <a:pt x="4948" y="140"/>
                    <a:pt x="4649" y="140"/>
                  </a:cubicBezTo>
                  <a:cubicBezTo>
                    <a:pt x="4606" y="140"/>
                    <a:pt x="4562" y="143"/>
                    <a:pt x="4518" y="148"/>
                  </a:cubicBezTo>
                  <a:cubicBezTo>
                    <a:pt x="4182" y="190"/>
                    <a:pt x="3856" y="379"/>
                    <a:pt x="3541" y="737"/>
                  </a:cubicBezTo>
                  <a:lnTo>
                    <a:pt x="3509" y="768"/>
                  </a:lnTo>
                  <a:cubicBezTo>
                    <a:pt x="3446" y="663"/>
                    <a:pt x="3372" y="568"/>
                    <a:pt x="3288" y="474"/>
                  </a:cubicBezTo>
                  <a:cubicBezTo>
                    <a:pt x="2955" y="98"/>
                    <a:pt x="2597" y="1"/>
                    <a:pt x="23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944;p40">
              <a:extLst>
                <a:ext uri="{FF2B5EF4-FFF2-40B4-BE49-F238E27FC236}">
                  <a16:creationId xmlns:a16="http://schemas.microsoft.com/office/drawing/2014/main" id="{4420511A-0E28-475F-A326-02900D54A7B1}"/>
                </a:ext>
              </a:extLst>
            </p:cNvPr>
            <p:cNvSpPr/>
            <p:nvPr/>
          </p:nvSpPr>
          <p:spPr>
            <a:xfrm>
              <a:off x="5035450" y="4813450"/>
              <a:ext cx="122275" cy="122000"/>
            </a:xfrm>
            <a:custGeom>
              <a:avLst/>
              <a:gdLst/>
              <a:ahLst/>
              <a:cxnLst/>
              <a:rect l="l" t="t" r="r" b="b"/>
              <a:pathLst>
                <a:path w="4891" h="4880" extrusionOk="0">
                  <a:moveTo>
                    <a:pt x="1608" y="0"/>
                  </a:moveTo>
                  <a:cubicBezTo>
                    <a:pt x="1576" y="0"/>
                    <a:pt x="1542" y="5"/>
                    <a:pt x="1508" y="15"/>
                  </a:cubicBezTo>
                  <a:cubicBezTo>
                    <a:pt x="993" y="152"/>
                    <a:pt x="1886" y="1654"/>
                    <a:pt x="1897" y="2011"/>
                  </a:cubicBezTo>
                  <a:cubicBezTo>
                    <a:pt x="1907" y="2022"/>
                    <a:pt x="1907" y="2032"/>
                    <a:pt x="1907" y="2032"/>
                  </a:cubicBezTo>
                  <a:cubicBezTo>
                    <a:pt x="1749" y="2026"/>
                    <a:pt x="1534" y="2015"/>
                    <a:pt x="1309" y="2015"/>
                  </a:cubicBezTo>
                  <a:cubicBezTo>
                    <a:pt x="692" y="2015"/>
                    <a:pt x="0" y="2097"/>
                    <a:pt x="216" y="2589"/>
                  </a:cubicBezTo>
                  <a:cubicBezTo>
                    <a:pt x="312" y="2810"/>
                    <a:pt x="673" y="2875"/>
                    <a:pt x="1068" y="2875"/>
                  </a:cubicBezTo>
                  <a:cubicBezTo>
                    <a:pt x="1407" y="2875"/>
                    <a:pt x="1770" y="2827"/>
                    <a:pt x="2012" y="2788"/>
                  </a:cubicBezTo>
                  <a:lnTo>
                    <a:pt x="2012" y="2788"/>
                  </a:lnTo>
                  <a:cubicBezTo>
                    <a:pt x="1928" y="3367"/>
                    <a:pt x="1508" y="4880"/>
                    <a:pt x="2075" y="4880"/>
                  </a:cubicBezTo>
                  <a:cubicBezTo>
                    <a:pt x="2737" y="4880"/>
                    <a:pt x="2737" y="3409"/>
                    <a:pt x="2758" y="2778"/>
                  </a:cubicBezTo>
                  <a:cubicBezTo>
                    <a:pt x="3121" y="3012"/>
                    <a:pt x="4019" y="3637"/>
                    <a:pt x="4491" y="3637"/>
                  </a:cubicBezTo>
                  <a:cubicBezTo>
                    <a:pt x="4633" y="3637"/>
                    <a:pt x="4737" y="3581"/>
                    <a:pt x="4776" y="3440"/>
                  </a:cubicBezTo>
                  <a:cubicBezTo>
                    <a:pt x="4891" y="2999"/>
                    <a:pt x="3683" y="2232"/>
                    <a:pt x="3221" y="2085"/>
                  </a:cubicBezTo>
                  <a:cubicBezTo>
                    <a:pt x="3599" y="1602"/>
                    <a:pt x="4608" y="740"/>
                    <a:pt x="4134" y="236"/>
                  </a:cubicBezTo>
                  <a:cubicBezTo>
                    <a:pt x="4077" y="175"/>
                    <a:pt x="4012" y="148"/>
                    <a:pt x="3944" y="148"/>
                  </a:cubicBezTo>
                  <a:cubicBezTo>
                    <a:pt x="3551" y="148"/>
                    <a:pt x="3016" y="1033"/>
                    <a:pt x="2747" y="1507"/>
                  </a:cubicBezTo>
                  <a:cubicBezTo>
                    <a:pt x="2335" y="928"/>
                    <a:pt x="2070" y="0"/>
                    <a:pt x="1608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45;p40">
              <a:extLst>
                <a:ext uri="{FF2B5EF4-FFF2-40B4-BE49-F238E27FC236}">
                  <a16:creationId xmlns:a16="http://schemas.microsoft.com/office/drawing/2014/main" id="{46820A39-8F6B-4871-9F0A-772D9EF9C52F}"/>
                </a:ext>
              </a:extLst>
            </p:cNvPr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25" y="154"/>
                  </a:moveTo>
                  <a:cubicBezTo>
                    <a:pt x="1794" y="154"/>
                    <a:pt x="2007" y="560"/>
                    <a:pt x="2228" y="984"/>
                  </a:cubicBezTo>
                  <a:cubicBezTo>
                    <a:pt x="2344" y="1204"/>
                    <a:pt x="2470" y="1435"/>
                    <a:pt x="2606" y="1625"/>
                  </a:cubicBezTo>
                  <a:lnTo>
                    <a:pt x="2680" y="1720"/>
                  </a:lnTo>
                  <a:lnTo>
                    <a:pt x="2733" y="1615"/>
                  </a:lnTo>
                  <a:cubicBezTo>
                    <a:pt x="3332" y="564"/>
                    <a:pt x="3668" y="322"/>
                    <a:pt x="3836" y="301"/>
                  </a:cubicBezTo>
                  <a:cubicBezTo>
                    <a:pt x="3846" y="299"/>
                    <a:pt x="3856" y="298"/>
                    <a:pt x="3866" y="298"/>
                  </a:cubicBezTo>
                  <a:cubicBezTo>
                    <a:pt x="3916" y="298"/>
                    <a:pt x="3958" y="320"/>
                    <a:pt x="3993" y="364"/>
                  </a:cubicBezTo>
                  <a:cubicBezTo>
                    <a:pt x="4330" y="721"/>
                    <a:pt x="3804" y="1299"/>
                    <a:pt x="3374" y="1772"/>
                  </a:cubicBezTo>
                  <a:cubicBezTo>
                    <a:pt x="3269" y="1898"/>
                    <a:pt x="3164" y="2014"/>
                    <a:pt x="3080" y="2119"/>
                  </a:cubicBezTo>
                  <a:lnTo>
                    <a:pt x="3017" y="2203"/>
                  </a:lnTo>
                  <a:lnTo>
                    <a:pt x="3122" y="2234"/>
                  </a:lnTo>
                  <a:cubicBezTo>
                    <a:pt x="3636" y="2402"/>
                    <a:pt x="4719" y="3138"/>
                    <a:pt x="4624" y="3495"/>
                  </a:cubicBezTo>
                  <a:cubicBezTo>
                    <a:pt x="4603" y="3558"/>
                    <a:pt x="4572" y="3600"/>
                    <a:pt x="4519" y="3621"/>
                  </a:cubicBezTo>
                  <a:cubicBezTo>
                    <a:pt x="4486" y="3633"/>
                    <a:pt x="4449" y="3639"/>
                    <a:pt x="4407" y="3639"/>
                  </a:cubicBezTo>
                  <a:cubicBezTo>
                    <a:pt x="4017" y="3639"/>
                    <a:pt x="3259" y="3143"/>
                    <a:pt x="2880" y="2896"/>
                  </a:cubicBezTo>
                  <a:cubicBezTo>
                    <a:pt x="2817" y="2854"/>
                    <a:pt x="2764" y="2822"/>
                    <a:pt x="2711" y="2791"/>
                  </a:cubicBezTo>
                  <a:lnTo>
                    <a:pt x="2606" y="2717"/>
                  </a:lnTo>
                  <a:lnTo>
                    <a:pt x="2596" y="2969"/>
                  </a:lnTo>
                  <a:cubicBezTo>
                    <a:pt x="2585" y="3590"/>
                    <a:pt x="2554" y="4882"/>
                    <a:pt x="1997" y="4882"/>
                  </a:cubicBezTo>
                  <a:cubicBezTo>
                    <a:pt x="1945" y="4882"/>
                    <a:pt x="1903" y="4861"/>
                    <a:pt x="1871" y="4819"/>
                  </a:cubicBezTo>
                  <a:cubicBezTo>
                    <a:pt x="1682" y="4587"/>
                    <a:pt x="1840" y="3789"/>
                    <a:pt x="1945" y="3264"/>
                  </a:cubicBezTo>
                  <a:cubicBezTo>
                    <a:pt x="1966" y="3117"/>
                    <a:pt x="1997" y="2980"/>
                    <a:pt x="2008" y="2875"/>
                  </a:cubicBezTo>
                  <a:lnTo>
                    <a:pt x="2029" y="2780"/>
                  </a:lnTo>
                  <a:lnTo>
                    <a:pt x="2029" y="2780"/>
                  </a:lnTo>
                  <a:lnTo>
                    <a:pt x="1924" y="2791"/>
                  </a:lnTo>
                  <a:cubicBezTo>
                    <a:pt x="1568" y="2845"/>
                    <a:pt x="1257" y="2872"/>
                    <a:pt x="1000" y="2872"/>
                  </a:cubicBezTo>
                  <a:cubicBezTo>
                    <a:pt x="558" y="2872"/>
                    <a:pt x="277" y="2793"/>
                    <a:pt x="211" y="2633"/>
                  </a:cubicBezTo>
                  <a:cubicBezTo>
                    <a:pt x="169" y="2539"/>
                    <a:pt x="159" y="2455"/>
                    <a:pt x="201" y="2392"/>
                  </a:cubicBezTo>
                  <a:cubicBezTo>
                    <a:pt x="333" y="2208"/>
                    <a:pt x="815" y="2168"/>
                    <a:pt x="1240" y="2168"/>
                  </a:cubicBezTo>
                  <a:cubicBezTo>
                    <a:pt x="1423" y="2168"/>
                    <a:pt x="1595" y="2176"/>
                    <a:pt x="1724" y="2182"/>
                  </a:cubicBezTo>
                  <a:lnTo>
                    <a:pt x="1829" y="2192"/>
                  </a:lnTo>
                  <a:lnTo>
                    <a:pt x="1924" y="2182"/>
                  </a:lnTo>
                  <a:lnTo>
                    <a:pt x="1903" y="2087"/>
                  </a:lnTo>
                  <a:cubicBezTo>
                    <a:pt x="1892" y="1961"/>
                    <a:pt x="1798" y="1730"/>
                    <a:pt x="1682" y="1435"/>
                  </a:cubicBezTo>
                  <a:cubicBezTo>
                    <a:pt x="1504" y="1015"/>
                    <a:pt x="1272" y="438"/>
                    <a:pt x="1367" y="228"/>
                  </a:cubicBezTo>
                  <a:cubicBezTo>
                    <a:pt x="1388" y="196"/>
                    <a:pt x="1409" y="175"/>
                    <a:pt x="1451" y="165"/>
                  </a:cubicBezTo>
                  <a:cubicBezTo>
                    <a:pt x="1476" y="158"/>
                    <a:pt x="1501" y="154"/>
                    <a:pt x="1525" y="154"/>
                  </a:cubicBezTo>
                  <a:close/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46;p40">
              <a:extLst>
                <a:ext uri="{FF2B5EF4-FFF2-40B4-BE49-F238E27FC236}">
                  <a16:creationId xmlns:a16="http://schemas.microsoft.com/office/drawing/2014/main" id="{D0D6FB1F-5C38-4EA7-8AEB-3F00393CED34}"/>
                </a:ext>
              </a:extLst>
            </p:cNvPr>
            <p:cNvSpPr/>
            <p:nvPr/>
          </p:nvSpPr>
          <p:spPr>
            <a:xfrm>
              <a:off x="5046850" y="4874225"/>
              <a:ext cx="6625" cy="4750"/>
            </a:xfrm>
            <a:custGeom>
              <a:avLst/>
              <a:gdLst/>
              <a:ahLst/>
              <a:cxnLst/>
              <a:rect l="l" t="t" r="r" b="b"/>
              <a:pathLst>
                <a:path w="265" h="190" extrusionOk="0">
                  <a:moveTo>
                    <a:pt x="117" y="0"/>
                  </a:moveTo>
                  <a:cubicBezTo>
                    <a:pt x="1" y="0"/>
                    <a:pt x="1" y="189"/>
                    <a:pt x="117" y="189"/>
                  </a:cubicBezTo>
                  <a:lnTo>
                    <a:pt x="138" y="189"/>
                  </a:lnTo>
                  <a:cubicBezTo>
                    <a:pt x="264" y="189"/>
                    <a:pt x="264" y="0"/>
                    <a:pt x="138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47;p40">
              <a:extLst>
                <a:ext uri="{FF2B5EF4-FFF2-40B4-BE49-F238E27FC236}">
                  <a16:creationId xmlns:a16="http://schemas.microsoft.com/office/drawing/2014/main" id="{123B8DED-0CB6-431A-833E-F7859CA0F9BA}"/>
                </a:ext>
              </a:extLst>
            </p:cNvPr>
            <p:cNvSpPr/>
            <p:nvPr/>
          </p:nvSpPr>
          <p:spPr>
            <a:xfrm>
              <a:off x="5060525" y="4869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89"/>
                    <a:pt x="126" y="189"/>
                  </a:cubicBezTo>
                  <a:cubicBezTo>
                    <a:pt x="242" y="189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48;p40">
              <a:extLst>
                <a:ext uri="{FF2B5EF4-FFF2-40B4-BE49-F238E27FC236}">
                  <a16:creationId xmlns:a16="http://schemas.microsoft.com/office/drawing/2014/main" id="{FE5E4B4F-993D-4407-AC5D-19F8DC6BFED9}"/>
                </a:ext>
              </a:extLst>
            </p:cNvPr>
            <p:cNvSpPr/>
            <p:nvPr/>
          </p:nvSpPr>
          <p:spPr>
            <a:xfrm>
              <a:off x="5068150" y="487502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7" y="0"/>
                  </a:moveTo>
                  <a:cubicBezTo>
                    <a:pt x="0" y="0"/>
                    <a:pt x="0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9;p40">
              <a:extLst>
                <a:ext uri="{FF2B5EF4-FFF2-40B4-BE49-F238E27FC236}">
                  <a16:creationId xmlns:a16="http://schemas.microsoft.com/office/drawing/2014/main" id="{54B7215B-F7F1-46A7-958A-9505D9EE1729}"/>
                </a:ext>
              </a:extLst>
            </p:cNvPr>
            <p:cNvSpPr/>
            <p:nvPr/>
          </p:nvSpPr>
          <p:spPr>
            <a:xfrm>
              <a:off x="5087575" y="4871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0;p40">
              <a:extLst>
                <a:ext uri="{FF2B5EF4-FFF2-40B4-BE49-F238E27FC236}">
                  <a16:creationId xmlns:a16="http://schemas.microsoft.com/office/drawing/2014/main" id="{115951DD-DA36-47B3-8558-1C68C4FD2F30}"/>
                </a:ext>
              </a:extLst>
            </p:cNvPr>
            <p:cNvSpPr/>
            <p:nvPr/>
          </p:nvSpPr>
          <p:spPr>
            <a:xfrm>
              <a:off x="5098100" y="486187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51;p40">
              <a:extLst>
                <a:ext uri="{FF2B5EF4-FFF2-40B4-BE49-F238E27FC236}">
                  <a16:creationId xmlns:a16="http://schemas.microsoft.com/office/drawing/2014/main" id="{71DBD667-4075-49BD-984B-886E092B00F7}"/>
                </a:ext>
              </a:extLst>
            </p:cNvPr>
            <p:cNvSpPr/>
            <p:nvPr/>
          </p:nvSpPr>
          <p:spPr>
            <a:xfrm>
              <a:off x="5087050" y="4851900"/>
              <a:ext cx="6350" cy="4750"/>
            </a:xfrm>
            <a:custGeom>
              <a:avLst/>
              <a:gdLst/>
              <a:ahLst/>
              <a:cxnLst/>
              <a:rect l="l" t="t" r="r" b="b"/>
              <a:pathLst>
                <a:path w="254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52;p40">
              <a:extLst>
                <a:ext uri="{FF2B5EF4-FFF2-40B4-BE49-F238E27FC236}">
                  <a16:creationId xmlns:a16="http://schemas.microsoft.com/office/drawing/2014/main" id="{DCD79530-745D-49F8-B679-B329F5D8053F}"/>
                </a:ext>
              </a:extLst>
            </p:cNvPr>
            <p:cNvSpPr/>
            <p:nvPr/>
          </p:nvSpPr>
          <p:spPr>
            <a:xfrm>
              <a:off x="5081000" y="48372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3" y="189"/>
                    <a:pt x="243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53;p40">
              <a:extLst>
                <a:ext uri="{FF2B5EF4-FFF2-40B4-BE49-F238E27FC236}">
                  <a16:creationId xmlns:a16="http://schemas.microsoft.com/office/drawing/2014/main" id="{937E6625-09BD-4EB4-8F24-E856A0B05B17}"/>
                </a:ext>
              </a:extLst>
            </p:cNvPr>
            <p:cNvSpPr/>
            <p:nvPr/>
          </p:nvSpPr>
          <p:spPr>
            <a:xfrm>
              <a:off x="5075225" y="48232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54;p40">
              <a:extLst>
                <a:ext uri="{FF2B5EF4-FFF2-40B4-BE49-F238E27FC236}">
                  <a16:creationId xmlns:a16="http://schemas.microsoft.com/office/drawing/2014/main" id="{93B0200A-6E95-4C77-A4D9-8341F0288670}"/>
                </a:ext>
              </a:extLst>
            </p:cNvPr>
            <p:cNvSpPr/>
            <p:nvPr/>
          </p:nvSpPr>
          <p:spPr>
            <a:xfrm>
              <a:off x="5110425" y="485477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955;p40">
              <a:extLst>
                <a:ext uri="{FF2B5EF4-FFF2-40B4-BE49-F238E27FC236}">
                  <a16:creationId xmlns:a16="http://schemas.microsoft.com/office/drawing/2014/main" id="{A3A399EB-A78F-411C-AFB6-D7FC2DA676AD}"/>
                </a:ext>
              </a:extLst>
            </p:cNvPr>
            <p:cNvSpPr/>
            <p:nvPr/>
          </p:nvSpPr>
          <p:spPr>
            <a:xfrm>
              <a:off x="5122775" y="4840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956;p40">
              <a:extLst>
                <a:ext uri="{FF2B5EF4-FFF2-40B4-BE49-F238E27FC236}">
                  <a16:creationId xmlns:a16="http://schemas.microsoft.com/office/drawing/2014/main" id="{63B853B1-03A7-4247-B419-836D884560E6}"/>
                </a:ext>
              </a:extLst>
            </p:cNvPr>
            <p:cNvSpPr/>
            <p:nvPr/>
          </p:nvSpPr>
          <p:spPr>
            <a:xfrm>
              <a:off x="5123300" y="482772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16" y="1"/>
                  </a:moveTo>
                  <a:cubicBezTo>
                    <a:pt x="1" y="1"/>
                    <a:pt x="1" y="190"/>
                    <a:pt x="116" y="190"/>
                  </a:cubicBezTo>
                  <a:cubicBezTo>
                    <a:pt x="242" y="190"/>
                    <a:pt x="242" y="1"/>
                    <a:pt x="11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957;p40">
              <a:extLst>
                <a:ext uri="{FF2B5EF4-FFF2-40B4-BE49-F238E27FC236}">
                  <a16:creationId xmlns:a16="http://schemas.microsoft.com/office/drawing/2014/main" id="{EDE60AC2-C838-4AF6-AC8E-22BB457F9703}"/>
                </a:ext>
              </a:extLst>
            </p:cNvPr>
            <p:cNvSpPr/>
            <p:nvPr/>
          </p:nvSpPr>
          <p:spPr>
            <a:xfrm>
              <a:off x="5132775" y="48261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958;p40">
              <a:extLst>
                <a:ext uri="{FF2B5EF4-FFF2-40B4-BE49-F238E27FC236}">
                  <a16:creationId xmlns:a16="http://schemas.microsoft.com/office/drawing/2014/main" id="{E3A4B0ED-97F9-4442-92E9-D3806B03B056}"/>
                </a:ext>
              </a:extLst>
            </p:cNvPr>
            <p:cNvSpPr/>
            <p:nvPr/>
          </p:nvSpPr>
          <p:spPr>
            <a:xfrm>
              <a:off x="5104650" y="4870275"/>
              <a:ext cx="6325" cy="4775"/>
            </a:xfrm>
            <a:custGeom>
              <a:avLst/>
              <a:gdLst/>
              <a:ahLst/>
              <a:cxnLst/>
              <a:rect l="l" t="t" r="r" b="b"/>
              <a:pathLst>
                <a:path w="253" h="191" extrusionOk="0">
                  <a:moveTo>
                    <a:pt x="127" y="1"/>
                  </a:moveTo>
                  <a:cubicBezTo>
                    <a:pt x="0" y="1"/>
                    <a:pt x="0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959;p40">
              <a:extLst>
                <a:ext uri="{FF2B5EF4-FFF2-40B4-BE49-F238E27FC236}">
                  <a16:creationId xmlns:a16="http://schemas.microsoft.com/office/drawing/2014/main" id="{CCAFA97A-C214-4FF3-83E3-0013AAE6E51D}"/>
                </a:ext>
              </a:extLst>
            </p:cNvPr>
            <p:cNvSpPr/>
            <p:nvPr/>
          </p:nvSpPr>
          <p:spPr>
            <a:xfrm>
              <a:off x="5119100" y="487660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6" y="0"/>
                  </a:moveTo>
                  <a:cubicBezTo>
                    <a:pt x="1" y="0"/>
                    <a:pt x="1" y="189"/>
                    <a:pt x="116" y="189"/>
                  </a:cubicBezTo>
                  <a:cubicBezTo>
                    <a:pt x="242" y="189"/>
                    <a:pt x="242" y="0"/>
                    <a:pt x="11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960;p40">
              <a:extLst>
                <a:ext uri="{FF2B5EF4-FFF2-40B4-BE49-F238E27FC236}">
                  <a16:creationId xmlns:a16="http://schemas.microsoft.com/office/drawing/2014/main" id="{9415789A-74C9-41B7-BD48-23575083D935}"/>
                </a:ext>
              </a:extLst>
            </p:cNvPr>
            <p:cNvSpPr/>
            <p:nvPr/>
          </p:nvSpPr>
          <p:spPr>
            <a:xfrm>
              <a:off x="5127500" y="4887350"/>
              <a:ext cx="6075" cy="5025"/>
            </a:xfrm>
            <a:custGeom>
              <a:avLst/>
              <a:gdLst/>
              <a:ahLst/>
              <a:cxnLst/>
              <a:rect l="l" t="t" r="r" b="b"/>
              <a:pathLst>
                <a:path w="243" h="201" extrusionOk="0">
                  <a:moveTo>
                    <a:pt x="127" y="0"/>
                  </a:moveTo>
                  <a:cubicBezTo>
                    <a:pt x="1" y="0"/>
                    <a:pt x="1" y="201"/>
                    <a:pt x="127" y="201"/>
                  </a:cubicBezTo>
                  <a:cubicBezTo>
                    <a:pt x="242" y="201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961;p40">
              <a:extLst>
                <a:ext uri="{FF2B5EF4-FFF2-40B4-BE49-F238E27FC236}">
                  <a16:creationId xmlns:a16="http://schemas.microsoft.com/office/drawing/2014/main" id="{42C8C10D-9371-414E-9E03-C55E69F78CBC}"/>
                </a:ext>
              </a:extLst>
            </p:cNvPr>
            <p:cNvSpPr/>
            <p:nvPr/>
          </p:nvSpPr>
          <p:spPr>
            <a:xfrm>
              <a:off x="5138550" y="48894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5" y="1"/>
                  </a:moveTo>
                  <a:cubicBezTo>
                    <a:pt x="0" y="1"/>
                    <a:pt x="0" y="190"/>
                    <a:pt x="115" y="190"/>
                  </a:cubicBezTo>
                  <a:cubicBezTo>
                    <a:pt x="241" y="190"/>
                    <a:pt x="241" y="1"/>
                    <a:pt x="115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962;p40">
              <a:extLst>
                <a:ext uri="{FF2B5EF4-FFF2-40B4-BE49-F238E27FC236}">
                  <a16:creationId xmlns:a16="http://schemas.microsoft.com/office/drawing/2014/main" id="{84ACA67E-270D-4E32-9724-9150C4247829}"/>
                </a:ext>
              </a:extLst>
            </p:cNvPr>
            <p:cNvSpPr/>
            <p:nvPr/>
          </p:nvSpPr>
          <p:spPr>
            <a:xfrm>
              <a:off x="5090475" y="48860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90"/>
                    <a:pt x="126" y="190"/>
                  </a:cubicBezTo>
                  <a:cubicBezTo>
                    <a:pt x="242" y="190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963;p40">
              <a:extLst>
                <a:ext uri="{FF2B5EF4-FFF2-40B4-BE49-F238E27FC236}">
                  <a16:creationId xmlns:a16="http://schemas.microsoft.com/office/drawing/2014/main" id="{855CD710-7149-40AC-90BE-4A30A03ADCAF}"/>
                </a:ext>
              </a:extLst>
            </p:cNvPr>
            <p:cNvSpPr/>
            <p:nvPr/>
          </p:nvSpPr>
          <p:spPr>
            <a:xfrm>
              <a:off x="5092850" y="4902050"/>
              <a:ext cx="6050" cy="5025"/>
            </a:xfrm>
            <a:custGeom>
              <a:avLst/>
              <a:gdLst/>
              <a:ahLst/>
              <a:cxnLst/>
              <a:rect l="l" t="t" r="r" b="b"/>
              <a:pathLst>
                <a:path w="242" h="201" extrusionOk="0">
                  <a:moveTo>
                    <a:pt x="126" y="1"/>
                  </a:moveTo>
                  <a:cubicBezTo>
                    <a:pt x="0" y="1"/>
                    <a:pt x="0" y="201"/>
                    <a:pt x="126" y="201"/>
                  </a:cubicBezTo>
                  <a:cubicBezTo>
                    <a:pt x="241" y="201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964;p40">
              <a:extLst>
                <a:ext uri="{FF2B5EF4-FFF2-40B4-BE49-F238E27FC236}">
                  <a16:creationId xmlns:a16="http://schemas.microsoft.com/office/drawing/2014/main" id="{E152CA8A-ECE6-45BA-9BF4-73BAB2FFC0E8}"/>
                </a:ext>
              </a:extLst>
            </p:cNvPr>
            <p:cNvSpPr/>
            <p:nvPr/>
          </p:nvSpPr>
          <p:spPr>
            <a:xfrm>
              <a:off x="5087050" y="4909675"/>
              <a:ext cx="6350" cy="4775"/>
            </a:xfrm>
            <a:custGeom>
              <a:avLst/>
              <a:gdLst/>
              <a:ahLst/>
              <a:cxnLst/>
              <a:rect l="l" t="t" r="r" b="b"/>
              <a:pathLst>
                <a:path w="254" h="191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965;p40">
              <a:extLst>
                <a:ext uri="{FF2B5EF4-FFF2-40B4-BE49-F238E27FC236}">
                  <a16:creationId xmlns:a16="http://schemas.microsoft.com/office/drawing/2014/main" id="{6BC2BFB5-F592-422A-97FB-B2B7C7510932}"/>
                </a:ext>
              </a:extLst>
            </p:cNvPr>
            <p:cNvSpPr/>
            <p:nvPr/>
          </p:nvSpPr>
          <p:spPr>
            <a:xfrm>
              <a:off x="5087575" y="4926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90"/>
                    <a:pt x="127" y="190"/>
                  </a:cubicBezTo>
                  <a:cubicBezTo>
                    <a:pt x="242" y="190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CDB37F77-3DDB-4CBE-83E1-4A833CEAA5DE}"/>
              </a:ext>
            </a:extLst>
          </p:cNvPr>
          <p:cNvSpPr txBox="1"/>
          <p:nvPr/>
        </p:nvSpPr>
        <p:spPr>
          <a:xfrm>
            <a:off x="22065" y="1518130"/>
            <a:ext cx="4068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مُكعَّب حجمه 512 سم</a:t>
            </a:r>
            <a:r>
              <a:rPr lang="ar-OM" sz="18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 ،احسب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257B5071-B561-413D-9CF1-31422F43E4CE}"/>
              </a:ext>
            </a:extLst>
          </p:cNvPr>
          <p:cNvSpPr txBox="1"/>
          <p:nvPr/>
        </p:nvSpPr>
        <p:spPr>
          <a:xfrm>
            <a:off x="1310999" y="2349146"/>
            <a:ext cx="1986737" cy="367893"/>
          </a:xfrm>
          <a:prstGeom prst="rect">
            <a:avLst/>
          </a:prstGeom>
          <a:solidFill>
            <a:srgbClr val="7DD7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أ ) ارتفـــــــــــــــــــــــــــــــــــــاعــــــــــــــــــــــه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9A1CF73C-B42C-40CD-9A10-C182E885CA47}"/>
              </a:ext>
            </a:extLst>
          </p:cNvPr>
          <p:cNvSpPr txBox="1"/>
          <p:nvPr/>
        </p:nvSpPr>
        <p:spPr>
          <a:xfrm>
            <a:off x="1323579" y="3745548"/>
            <a:ext cx="1999111" cy="369332"/>
          </a:xfrm>
          <a:prstGeom prst="rect">
            <a:avLst/>
          </a:prstGeom>
          <a:solidFill>
            <a:srgbClr val="7DD7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ب) مساحة وجهه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11724BCC-2CC0-4273-92A5-53ADC7D61C38}"/>
              </a:ext>
            </a:extLst>
          </p:cNvPr>
          <p:cNvSpPr txBox="1"/>
          <p:nvPr/>
        </p:nvSpPr>
        <p:spPr>
          <a:xfrm>
            <a:off x="8497610" y="2264683"/>
            <a:ext cx="766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/>
              <a:t>أ )</a:t>
            </a:r>
            <a:endParaRPr lang="en-US" sz="1800" b="1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E78009A2-936B-4D76-B2AD-7543E6733D71}"/>
              </a:ext>
            </a:extLst>
          </p:cNvPr>
          <p:cNvSpPr txBox="1"/>
          <p:nvPr/>
        </p:nvSpPr>
        <p:spPr>
          <a:xfrm>
            <a:off x="8497610" y="3000416"/>
            <a:ext cx="766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/>
              <a:t>ب )</a:t>
            </a:r>
            <a:endParaRPr lang="en-US" sz="1800" b="1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34C3DD9-2DFD-4C62-8B3F-897849171A6E}"/>
              </a:ext>
            </a:extLst>
          </p:cNvPr>
          <p:cNvSpPr/>
          <p:nvPr/>
        </p:nvSpPr>
        <p:spPr>
          <a:xfrm>
            <a:off x="546243" y="1092201"/>
            <a:ext cx="3544152" cy="3723084"/>
          </a:xfrm>
          <a:custGeom>
            <a:avLst/>
            <a:gdLst>
              <a:gd name="connsiteX0" fmla="*/ 0 w 3544152"/>
              <a:gd name="connsiteY0" fmla="*/ 590704 h 3723084"/>
              <a:gd name="connsiteX1" fmla="*/ 590704 w 3544152"/>
              <a:gd name="connsiteY1" fmla="*/ 0 h 3723084"/>
              <a:gd name="connsiteX2" fmla="*/ 1157763 w 3544152"/>
              <a:gd name="connsiteY2" fmla="*/ 0 h 3723084"/>
              <a:gd name="connsiteX3" fmla="*/ 1677566 w 3544152"/>
              <a:gd name="connsiteY3" fmla="*/ 0 h 3723084"/>
              <a:gd name="connsiteX4" fmla="*/ 2244625 w 3544152"/>
              <a:gd name="connsiteY4" fmla="*/ 0 h 3723084"/>
              <a:gd name="connsiteX5" fmla="*/ 2953448 w 3544152"/>
              <a:gd name="connsiteY5" fmla="*/ 0 h 3723084"/>
              <a:gd name="connsiteX6" fmla="*/ 3544152 w 3544152"/>
              <a:gd name="connsiteY6" fmla="*/ 590704 h 3723084"/>
              <a:gd name="connsiteX7" fmla="*/ 3544152 w 3544152"/>
              <a:gd name="connsiteY7" fmla="*/ 1276957 h 3723084"/>
              <a:gd name="connsiteX8" fmla="*/ 3544152 w 3544152"/>
              <a:gd name="connsiteY8" fmla="*/ 1912376 h 3723084"/>
              <a:gd name="connsiteX9" fmla="*/ 3544152 w 3544152"/>
              <a:gd name="connsiteY9" fmla="*/ 2547795 h 3723084"/>
              <a:gd name="connsiteX10" fmla="*/ 3544152 w 3544152"/>
              <a:gd name="connsiteY10" fmla="*/ 3132380 h 3723084"/>
              <a:gd name="connsiteX11" fmla="*/ 2953448 w 3544152"/>
              <a:gd name="connsiteY11" fmla="*/ 3723084 h 3723084"/>
              <a:gd name="connsiteX12" fmla="*/ 2410017 w 3544152"/>
              <a:gd name="connsiteY12" fmla="*/ 3723084 h 3723084"/>
              <a:gd name="connsiteX13" fmla="*/ 1866586 w 3544152"/>
              <a:gd name="connsiteY13" fmla="*/ 3723084 h 3723084"/>
              <a:gd name="connsiteX14" fmla="*/ 1323155 w 3544152"/>
              <a:gd name="connsiteY14" fmla="*/ 3723084 h 3723084"/>
              <a:gd name="connsiteX15" fmla="*/ 590704 w 3544152"/>
              <a:gd name="connsiteY15" fmla="*/ 3723084 h 3723084"/>
              <a:gd name="connsiteX16" fmla="*/ 0 w 3544152"/>
              <a:gd name="connsiteY16" fmla="*/ 3132380 h 3723084"/>
              <a:gd name="connsiteX17" fmla="*/ 0 w 3544152"/>
              <a:gd name="connsiteY17" fmla="*/ 2547795 h 3723084"/>
              <a:gd name="connsiteX18" fmla="*/ 0 w 3544152"/>
              <a:gd name="connsiteY18" fmla="*/ 1988626 h 3723084"/>
              <a:gd name="connsiteX19" fmla="*/ 0 w 3544152"/>
              <a:gd name="connsiteY19" fmla="*/ 1404040 h 3723084"/>
              <a:gd name="connsiteX20" fmla="*/ 0 w 3544152"/>
              <a:gd name="connsiteY20" fmla="*/ 590704 h 3723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544152" h="3723084" extrusionOk="0">
                <a:moveTo>
                  <a:pt x="0" y="590704"/>
                </a:moveTo>
                <a:cubicBezTo>
                  <a:pt x="49009" y="329653"/>
                  <a:pt x="308974" y="-23826"/>
                  <a:pt x="590704" y="0"/>
                </a:cubicBezTo>
                <a:cubicBezTo>
                  <a:pt x="795021" y="-23612"/>
                  <a:pt x="1041116" y="-6599"/>
                  <a:pt x="1157763" y="0"/>
                </a:cubicBezTo>
                <a:cubicBezTo>
                  <a:pt x="1274410" y="6599"/>
                  <a:pt x="1441953" y="23884"/>
                  <a:pt x="1677566" y="0"/>
                </a:cubicBezTo>
                <a:cubicBezTo>
                  <a:pt x="1913179" y="-23884"/>
                  <a:pt x="2089357" y="-6388"/>
                  <a:pt x="2244625" y="0"/>
                </a:cubicBezTo>
                <a:cubicBezTo>
                  <a:pt x="2399893" y="6388"/>
                  <a:pt x="2621097" y="16254"/>
                  <a:pt x="2953448" y="0"/>
                </a:cubicBezTo>
                <a:cubicBezTo>
                  <a:pt x="3323372" y="14231"/>
                  <a:pt x="3579593" y="264918"/>
                  <a:pt x="3544152" y="590704"/>
                </a:cubicBezTo>
                <a:cubicBezTo>
                  <a:pt x="3560437" y="843725"/>
                  <a:pt x="3548404" y="1098663"/>
                  <a:pt x="3544152" y="1276957"/>
                </a:cubicBezTo>
                <a:cubicBezTo>
                  <a:pt x="3539900" y="1455251"/>
                  <a:pt x="3524867" y="1634921"/>
                  <a:pt x="3544152" y="1912376"/>
                </a:cubicBezTo>
                <a:cubicBezTo>
                  <a:pt x="3563437" y="2189831"/>
                  <a:pt x="3574182" y="2286736"/>
                  <a:pt x="3544152" y="2547795"/>
                </a:cubicBezTo>
                <a:cubicBezTo>
                  <a:pt x="3514122" y="2808854"/>
                  <a:pt x="3539181" y="2872740"/>
                  <a:pt x="3544152" y="3132380"/>
                </a:cubicBezTo>
                <a:cubicBezTo>
                  <a:pt x="3545812" y="3476406"/>
                  <a:pt x="3305622" y="3719903"/>
                  <a:pt x="2953448" y="3723084"/>
                </a:cubicBezTo>
                <a:cubicBezTo>
                  <a:pt x="2815388" y="3743498"/>
                  <a:pt x="2665456" y="3725995"/>
                  <a:pt x="2410017" y="3723084"/>
                </a:cubicBezTo>
                <a:cubicBezTo>
                  <a:pt x="2154578" y="3720173"/>
                  <a:pt x="2061616" y="3743365"/>
                  <a:pt x="1866586" y="3723084"/>
                </a:cubicBezTo>
                <a:cubicBezTo>
                  <a:pt x="1671556" y="3702803"/>
                  <a:pt x="1549856" y="3720499"/>
                  <a:pt x="1323155" y="3723084"/>
                </a:cubicBezTo>
                <a:cubicBezTo>
                  <a:pt x="1096454" y="3725669"/>
                  <a:pt x="893751" y="3703685"/>
                  <a:pt x="590704" y="3723084"/>
                </a:cubicBezTo>
                <a:cubicBezTo>
                  <a:pt x="286678" y="3670120"/>
                  <a:pt x="72328" y="3445232"/>
                  <a:pt x="0" y="3132380"/>
                </a:cubicBezTo>
                <a:cubicBezTo>
                  <a:pt x="14973" y="2930841"/>
                  <a:pt x="-26149" y="2740637"/>
                  <a:pt x="0" y="2547795"/>
                </a:cubicBezTo>
                <a:cubicBezTo>
                  <a:pt x="26149" y="2354954"/>
                  <a:pt x="-14503" y="2232009"/>
                  <a:pt x="0" y="1988626"/>
                </a:cubicBezTo>
                <a:cubicBezTo>
                  <a:pt x="14503" y="1745243"/>
                  <a:pt x="2384" y="1554832"/>
                  <a:pt x="0" y="1404040"/>
                </a:cubicBezTo>
                <a:cubicBezTo>
                  <a:pt x="-2384" y="1253248"/>
                  <a:pt x="-19704" y="781839"/>
                  <a:pt x="0" y="590704"/>
                </a:cubicBezTo>
                <a:close/>
              </a:path>
            </a:pathLst>
          </a:custGeom>
          <a:noFill/>
          <a:ln>
            <a:extLst>
              <a:ext uri="{C807C97D-BFC1-408E-A445-0C87EB9F89A2}">
                <ask:lineSketchStyleProps xmlns:ask="http://schemas.microsoft.com/office/drawing/2018/sketchyshapes" sd="2670809603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: Rounded Corners 116">
            <a:extLst>
              <a:ext uri="{FF2B5EF4-FFF2-40B4-BE49-F238E27FC236}">
                <a16:creationId xmlns:a16="http://schemas.microsoft.com/office/drawing/2014/main" id="{37BAB300-8B80-4187-924C-7A118E59ACF7}"/>
              </a:ext>
            </a:extLst>
          </p:cNvPr>
          <p:cNvSpPr/>
          <p:nvPr/>
        </p:nvSpPr>
        <p:spPr>
          <a:xfrm>
            <a:off x="4396798" y="1157227"/>
            <a:ext cx="4592409" cy="3793859"/>
          </a:xfrm>
          <a:custGeom>
            <a:avLst/>
            <a:gdLst>
              <a:gd name="connsiteX0" fmla="*/ 0 w 4592409"/>
              <a:gd name="connsiteY0" fmla="*/ 632322 h 3793859"/>
              <a:gd name="connsiteX1" fmla="*/ 632322 w 4592409"/>
              <a:gd name="connsiteY1" fmla="*/ 0 h 3793859"/>
              <a:gd name="connsiteX2" fmla="*/ 1264597 w 4592409"/>
              <a:gd name="connsiteY2" fmla="*/ 0 h 3793859"/>
              <a:gd name="connsiteX3" fmla="*/ 1830317 w 4592409"/>
              <a:gd name="connsiteY3" fmla="*/ 0 h 3793859"/>
              <a:gd name="connsiteX4" fmla="*/ 2462593 w 4592409"/>
              <a:gd name="connsiteY4" fmla="*/ 0 h 3793859"/>
              <a:gd name="connsiteX5" fmla="*/ 3194701 w 4592409"/>
              <a:gd name="connsiteY5" fmla="*/ 0 h 3793859"/>
              <a:gd name="connsiteX6" fmla="*/ 3960087 w 4592409"/>
              <a:gd name="connsiteY6" fmla="*/ 0 h 3793859"/>
              <a:gd name="connsiteX7" fmla="*/ 4592409 w 4592409"/>
              <a:gd name="connsiteY7" fmla="*/ 632322 h 3793859"/>
              <a:gd name="connsiteX8" fmla="*/ 4592409 w 4592409"/>
              <a:gd name="connsiteY8" fmla="*/ 1188749 h 3793859"/>
              <a:gd name="connsiteX9" fmla="*/ 4592409 w 4592409"/>
              <a:gd name="connsiteY9" fmla="*/ 1821053 h 3793859"/>
              <a:gd name="connsiteX10" fmla="*/ 4592409 w 4592409"/>
              <a:gd name="connsiteY10" fmla="*/ 2428065 h 3793859"/>
              <a:gd name="connsiteX11" fmla="*/ 4592409 w 4592409"/>
              <a:gd name="connsiteY11" fmla="*/ 3161537 h 3793859"/>
              <a:gd name="connsiteX12" fmla="*/ 3960087 w 4592409"/>
              <a:gd name="connsiteY12" fmla="*/ 3793859 h 3793859"/>
              <a:gd name="connsiteX13" fmla="*/ 3327812 w 4592409"/>
              <a:gd name="connsiteY13" fmla="*/ 3793859 h 3793859"/>
              <a:gd name="connsiteX14" fmla="*/ 2728814 w 4592409"/>
              <a:gd name="connsiteY14" fmla="*/ 3793859 h 3793859"/>
              <a:gd name="connsiteX15" fmla="*/ 1996706 w 4592409"/>
              <a:gd name="connsiteY15" fmla="*/ 3793859 h 3793859"/>
              <a:gd name="connsiteX16" fmla="*/ 1364430 w 4592409"/>
              <a:gd name="connsiteY16" fmla="*/ 3793859 h 3793859"/>
              <a:gd name="connsiteX17" fmla="*/ 632322 w 4592409"/>
              <a:gd name="connsiteY17" fmla="*/ 3793859 h 3793859"/>
              <a:gd name="connsiteX18" fmla="*/ 0 w 4592409"/>
              <a:gd name="connsiteY18" fmla="*/ 3161537 h 3793859"/>
              <a:gd name="connsiteX19" fmla="*/ 0 w 4592409"/>
              <a:gd name="connsiteY19" fmla="*/ 2554525 h 3793859"/>
              <a:gd name="connsiteX20" fmla="*/ 0 w 4592409"/>
              <a:gd name="connsiteY20" fmla="*/ 1947514 h 3793859"/>
              <a:gd name="connsiteX21" fmla="*/ 0 w 4592409"/>
              <a:gd name="connsiteY21" fmla="*/ 1391087 h 3793859"/>
              <a:gd name="connsiteX22" fmla="*/ 0 w 4592409"/>
              <a:gd name="connsiteY22" fmla="*/ 632322 h 379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592409" h="3793859" extrusionOk="0">
                <a:moveTo>
                  <a:pt x="0" y="632322"/>
                </a:moveTo>
                <a:cubicBezTo>
                  <a:pt x="15076" y="303152"/>
                  <a:pt x="300340" y="-9229"/>
                  <a:pt x="632322" y="0"/>
                </a:cubicBezTo>
                <a:cubicBezTo>
                  <a:pt x="843798" y="-8699"/>
                  <a:pt x="1092913" y="26875"/>
                  <a:pt x="1264597" y="0"/>
                </a:cubicBezTo>
                <a:cubicBezTo>
                  <a:pt x="1436281" y="-26875"/>
                  <a:pt x="1562412" y="-13697"/>
                  <a:pt x="1830317" y="0"/>
                </a:cubicBezTo>
                <a:cubicBezTo>
                  <a:pt x="2098222" y="13697"/>
                  <a:pt x="2227321" y="14301"/>
                  <a:pt x="2462593" y="0"/>
                </a:cubicBezTo>
                <a:cubicBezTo>
                  <a:pt x="2697865" y="-14301"/>
                  <a:pt x="2990881" y="22859"/>
                  <a:pt x="3194701" y="0"/>
                </a:cubicBezTo>
                <a:cubicBezTo>
                  <a:pt x="3398521" y="-22859"/>
                  <a:pt x="3709490" y="37900"/>
                  <a:pt x="3960087" y="0"/>
                </a:cubicBezTo>
                <a:cubicBezTo>
                  <a:pt x="4246514" y="37401"/>
                  <a:pt x="4553156" y="253648"/>
                  <a:pt x="4592409" y="632322"/>
                </a:cubicBezTo>
                <a:cubicBezTo>
                  <a:pt x="4603955" y="807631"/>
                  <a:pt x="4571027" y="999493"/>
                  <a:pt x="4592409" y="1188749"/>
                </a:cubicBezTo>
                <a:cubicBezTo>
                  <a:pt x="4613791" y="1378005"/>
                  <a:pt x="4568693" y="1679121"/>
                  <a:pt x="4592409" y="1821053"/>
                </a:cubicBezTo>
                <a:cubicBezTo>
                  <a:pt x="4616125" y="1962985"/>
                  <a:pt x="4581999" y="2192994"/>
                  <a:pt x="4592409" y="2428065"/>
                </a:cubicBezTo>
                <a:cubicBezTo>
                  <a:pt x="4602819" y="2663136"/>
                  <a:pt x="4588754" y="2801194"/>
                  <a:pt x="4592409" y="3161537"/>
                </a:cubicBezTo>
                <a:cubicBezTo>
                  <a:pt x="4582024" y="3562274"/>
                  <a:pt x="4315538" y="3770758"/>
                  <a:pt x="3960087" y="3793859"/>
                </a:cubicBezTo>
                <a:cubicBezTo>
                  <a:pt x="3687546" y="3776763"/>
                  <a:pt x="3467565" y="3796448"/>
                  <a:pt x="3327812" y="3793859"/>
                </a:cubicBezTo>
                <a:cubicBezTo>
                  <a:pt x="3188060" y="3791270"/>
                  <a:pt x="2886112" y="3818928"/>
                  <a:pt x="2728814" y="3793859"/>
                </a:cubicBezTo>
                <a:cubicBezTo>
                  <a:pt x="2571516" y="3768790"/>
                  <a:pt x="2282192" y="3811828"/>
                  <a:pt x="1996706" y="3793859"/>
                </a:cubicBezTo>
                <a:cubicBezTo>
                  <a:pt x="1711220" y="3775890"/>
                  <a:pt x="1498860" y="3762942"/>
                  <a:pt x="1364430" y="3793859"/>
                </a:cubicBezTo>
                <a:cubicBezTo>
                  <a:pt x="1230000" y="3824776"/>
                  <a:pt x="791288" y="3805251"/>
                  <a:pt x="632322" y="3793859"/>
                </a:cubicBezTo>
                <a:cubicBezTo>
                  <a:pt x="197525" y="3800889"/>
                  <a:pt x="22463" y="3570220"/>
                  <a:pt x="0" y="3161537"/>
                </a:cubicBezTo>
                <a:cubicBezTo>
                  <a:pt x="-21976" y="2971190"/>
                  <a:pt x="-13850" y="2796731"/>
                  <a:pt x="0" y="2554525"/>
                </a:cubicBezTo>
                <a:cubicBezTo>
                  <a:pt x="13850" y="2312319"/>
                  <a:pt x="22316" y="2138894"/>
                  <a:pt x="0" y="1947514"/>
                </a:cubicBezTo>
                <a:cubicBezTo>
                  <a:pt x="-22316" y="1756134"/>
                  <a:pt x="-10371" y="1596157"/>
                  <a:pt x="0" y="1391087"/>
                </a:cubicBezTo>
                <a:cubicBezTo>
                  <a:pt x="10371" y="1186017"/>
                  <a:pt x="8886" y="932857"/>
                  <a:pt x="0" y="632322"/>
                </a:cubicBezTo>
                <a:close/>
              </a:path>
            </a:pathLst>
          </a:custGeom>
          <a:noFill/>
          <a:ln>
            <a:extLst>
              <a:ext uri="{C807C97D-BFC1-408E-A445-0C87EB9F89A2}">
                <ask:lineSketchStyleProps xmlns:ask="http://schemas.microsoft.com/office/drawing/2018/sketchyshapes" sd="2670809603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60A11FE6-CFAE-4B0A-9242-5055E74A97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6375373" y="740559"/>
            <a:ext cx="650838" cy="650838"/>
          </a:xfrm>
          <a:prstGeom prst="rect">
            <a:avLst/>
          </a:prstGeom>
        </p:spPr>
      </p:pic>
      <p:pic>
        <p:nvPicPr>
          <p:cNvPr id="120" name="Picture 119" descr="Icon&#10;&#10;Description automatically generated">
            <a:extLst>
              <a:ext uri="{FF2B5EF4-FFF2-40B4-BE49-F238E27FC236}">
                <a16:creationId xmlns:a16="http://schemas.microsoft.com/office/drawing/2014/main" id="{75C8DFA3-B830-49E2-9755-31531BF925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529623" y="773472"/>
            <a:ext cx="650839" cy="650839"/>
          </a:xfrm>
          <a:prstGeom prst="rect">
            <a:avLst/>
          </a:prstGeom>
        </p:spPr>
      </p:pic>
      <p:pic>
        <p:nvPicPr>
          <p:cNvPr id="121" name="Picture 120" descr="Icon&#10;&#10;Description automatically generated">
            <a:extLst>
              <a:ext uri="{FF2B5EF4-FFF2-40B4-BE49-F238E27FC236}">
                <a16:creationId xmlns:a16="http://schemas.microsoft.com/office/drawing/2014/main" id="{62DD7B4A-55BD-46ED-AB56-78110E106B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2243504" y="779053"/>
            <a:ext cx="650839" cy="65083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Google Shape;1139;p44"/>
          <p:cNvSpPr/>
          <p:nvPr/>
        </p:nvSpPr>
        <p:spPr>
          <a:xfrm>
            <a:off x="1667933" y="116124"/>
            <a:ext cx="5342467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1140" name="Google Shape;1140;p44"/>
          <p:cNvGrpSpPr/>
          <p:nvPr/>
        </p:nvGrpSpPr>
        <p:grpSpPr>
          <a:xfrm>
            <a:off x="8575306" y="-50159"/>
            <a:ext cx="568694" cy="572684"/>
            <a:chOff x="507831" y="493240"/>
            <a:chExt cx="568694" cy="572684"/>
          </a:xfrm>
        </p:grpSpPr>
        <p:sp>
          <p:nvSpPr>
            <p:cNvPr id="1141" name="Google Shape;1141;p44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44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" name="Google Shape;1140;p44">
            <a:extLst>
              <a:ext uri="{FF2B5EF4-FFF2-40B4-BE49-F238E27FC236}">
                <a16:creationId xmlns:a16="http://schemas.microsoft.com/office/drawing/2014/main" id="{019CC75A-2042-4A6A-AEE0-F9DD41888DE0}"/>
              </a:ext>
            </a:extLst>
          </p:cNvPr>
          <p:cNvGrpSpPr/>
          <p:nvPr/>
        </p:nvGrpSpPr>
        <p:grpSpPr>
          <a:xfrm>
            <a:off x="0" y="4344041"/>
            <a:ext cx="568694" cy="572684"/>
            <a:chOff x="507831" y="493240"/>
            <a:chExt cx="568694" cy="572684"/>
          </a:xfrm>
        </p:grpSpPr>
        <p:sp>
          <p:nvSpPr>
            <p:cNvPr id="46" name="Google Shape;1141;p44">
              <a:extLst>
                <a:ext uri="{FF2B5EF4-FFF2-40B4-BE49-F238E27FC236}">
                  <a16:creationId xmlns:a16="http://schemas.microsoft.com/office/drawing/2014/main" id="{C5F41FC2-46D3-4ABE-A261-7223F8FE5E8E}"/>
                </a:ext>
              </a:extLst>
            </p:cNvPr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142;p44">
              <a:extLst>
                <a:ext uri="{FF2B5EF4-FFF2-40B4-BE49-F238E27FC236}">
                  <a16:creationId xmlns:a16="http://schemas.microsoft.com/office/drawing/2014/main" id="{82FFE85E-C248-4FE5-91E5-2217D3A92FE9}"/>
                </a:ext>
              </a:extLst>
            </p:cNvPr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88BDD467-9A81-464F-98E9-AE661D1BC877}"/>
              </a:ext>
            </a:extLst>
          </p:cNvPr>
          <p:cNvSpPr txBox="1"/>
          <p:nvPr/>
        </p:nvSpPr>
        <p:spPr>
          <a:xfrm>
            <a:off x="2667000" y="173951"/>
            <a:ext cx="331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التقـــــــــــــــــــــــــــــــــــــويم الختــــــــــــــــــــــــــــــــــــــــــــــامي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CA370D9-6039-4A65-BD6D-726C79BA02E5}"/>
              </a:ext>
            </a:extLst>
          </p:cNvPr>
          <p:cNvSpPr txBox="1"/>
          <p:nvPr/>
        </p:nvSpPr>
        <p:spPr>
          <a:xfrm>
            <a:off x="1667933" y="1532467"/>
            <a:ext cx="454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هل العدد 1080 عدد مكعب ؟فسر إجابتك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Picture 23" descr="A screenshot of a baby&#10;&#10;Description automatically generated with medium confidence">
            <a:extLst>
              <a:ext uri="{FF2B5EF4-FFF2-40B4-BE49-F238E27FC236}">
                <a16:creationId xmlns:a16="http://schemas.microsoft.com/office/drawing/2014/main" id="{04ECE7BA-B3BA-41FD-B3A9-D68A9C6DF6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6502" b="33004"/>
          <a:stretch/>
        </p:blipFill>
        <p:spPr>
          <a:xfrm>
            <a:off x="6079067" y="931333"/>
            <a:ext cx="3909096" cy="3588652"/>
          </a:xfrm>
          <a:prstGeom prst="rect">
            <a:avLst/>
          </a:prstGeom>
        </p:spPr>
      </p:pic>
      <p:sp>
        <p:nvSpPr>
          <p:cNvPr id="25" name="Thought Bubble: Cloud 24">
            <a:extLst>
              <a:ext uri="{FF2B5EF4-FFF2-40B4-BE49-F238E27FC236}">
                <a16:creationId xmlns:a16="http://schemas.microsoft.com/office/drawing/2014/main" id="{AC10D6D9-B50F-471F-839E-F14E8D6EDC11}"/>
              </a:ext>
            </a:extLst>
          </p:cNvPr>
          <p:cNvSpPr/>
          <p:nvPr/>
        </p:nvSpPr>
        <p:spPr>
          <a:xfrm flipH="1">
            <a:off x="1591992" y="785870"/>
            <a:ext cx="4698482" cy="2279063"/>
          </a:xfrm>
          <a:prstGeom prst="cloudCallout">
            <a:avLst>
              <a:gd name="adj1" fmla="val -69307"/>
              <a:gd name="adj2" fmla="val 3591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4" name="Google Shape;2274;p61"/>
          <p:cNvSpPr/>
          <p:nvPr/>
        </p:nvSpPr>
        <p:spPr>
          <a:xfrm>
            <a:off x="3975264" y="308893"/>
            <a:ext cx="3980873" cy="5727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2275" name="Google Shape;2275;p61"/>
          <p:cNvGrpSpPr/>
          <p:nvPr/>
        </p:nvGrpSpPr>
        <p:grpSpPr>
          <a:xfrm>
            <a:off x="92195" y="-70178"/>
            <a:ext cx="568694" cy="572684"/>
            <a:chOff x="507831" y="493240"/>
            <a:chExt cx="568694" cy="572684"/>
          </a:xfrm>
        </p:grpSpPr>
        <p:sp>
          <p:nvSpPr>
            <p:cNvPr id="2276" name="Google Shape;2276;p61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7" name="Google Shape;2277;p61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80" name="Google Shape;2280;p61"/>
          <p:cNvGrpSpPr/>
          <p:nvPr/>
        </p:nvGrpSpPr>
        <p:grpSpPr>
          <a:xfrm>
            <a:off x="4169664" y="1209964"/>
            <a:ext cx="3694176" cy="3764371"/>
            <a:chOff x="1629050" y="1433175"/>
            <a:chExt cx="2160000" cy="3004800"/>
          </a:xfrm>
        </p:grpSpPr>
        <p:sp>
          <p:nvSpPr>
            <p:cNvPr id="2281" name="Google Shape;2281;p61"/>
            <p:cNvSpPr/>
            <p:nvPr/>
          </p:nvSpPr>
          <p:spPr>
            <a:xfrm>
              <a:off x="1629050" y="1433175"/>
              <a:ext cx="2160000" cy="3004800"/>
            </a:xfrm>
            <a:prstGeom prst="roundRect">
              <a:avLst>
                <a:gd name="adj" fmla="val 5141"/>
              </a:avLst>
            </a:prstGeom>
            <a:solidFill>
              <a:schemeClr val="dk1"/>
            </a:solidFill>
            <a:ln w="381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2" name="Google Shape;2282;p61"/>
            <p:cNvSpPr/>
            <p:nvPr/>
          </p:nvSpPr>
          <p:spPr>
            <a:xfrm>
              <a:off x="2679200" y="1513375"/>
              <a:ext cx="59700" cy="59700"/>
            </a:xfrm>
            <a:prstGeom prst="ellipse">
              <a:avLst/>
            </a:prstGeom>
            <a:solidFill>
              <a:srgbClr val="FFFBF0"/>
            </a:solidFill>
            <a:ln w="9525" cap="flat" cmpd="sng">
              <a:solidFill>
                <a:srgbClr val="FFFB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15270960-BA3A-446D-A4A7-6AEB33B610C8}"/>
              </a:ext>
            </a:extLst>
          </p:cNvPr>
          <p:cNvSpPr/>
          <p:nvPr/>
        </p:nvSpPr>
        <p:spPr>
          <a:xfrm>
            <a:off x="4504782" y="1597891"/>
            <a:ext cx="3111939" cy="31790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oogle Shape;2284;p61">
            <a:extLst>
              <a:ext uri="{FF2B5EF4-FFF2-40B4-BE49-F238E27FC236}">
                <a16:creationId xmlns:a16="http://schemas.microsoft.com/office/drawing/2014/main" id="{C62CF2CE-E072-4F91-8F6D-F8ABEAA6A283}"/>
              </a:ext>
            </a:extLst>
          </p:cNvPr>
          <p:cNvGrpSpPr/>
          <p:nvPr/>
        </p:nvGrpSpPr>
        <p:grpSpPr>
          <a:xfrm>
            <a:off x="7434888" y="4417275"/>
            <a:ext cx="800415" cy="655739"/>
            <a:chOff x="507831" y="493240"/>
            <a:chExt cx="568694" cy="572684"/>
          </a:xfrm>
        </p:grpSpPr>
        <p:sp>
          <p:nvSpPr>
            <p:cNvPr id="14" name="Google Shape;2285;p61">
              <a:extLst>
                <a:ext uri="{FF2B5EF4-FFF2-40B4-BE49-F238E27FC236}">
                  <a16:creationId xmlns:a16="http://schemas.microsoft.com/office/drawing/2014/main" id="{4C7FE049-60B6-44C3-9338-9E0B83F5C348}"/>
                </a:ext>
              </a:extLst>
            </p:cNvPr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286;p61">
              <a:extLst>
                <a:ext uri="{FF2B5EF4-FFF2-40B4-BE49-F238E27FC236}">
                  <a16:creationId xmlns:a16="http://schemas.microsoft.com/office/drawing/2014/main" id="{1776389E-3C5B-4922-BC32-54C3EBF7EB33}"/>
                </a:ext>
              </a:extLst>
            </p:cNvPr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B4C44B35-4389-4604-8712-EA99FADCE22B}"/>
              </a:ext>
            </a:extLst>
          </p:cNvPr>
          <p:cNvSpPr txBox="1"/>
          <p:nvPr/>
        </p:nvSpPr>
        <p:spPr>
          <a:xfrm>
            <a:off x="4572000" y="1708500"/>
            <a:ext cx="30664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تمارين ( 1-3) </a:t>
            </a:r>
          </a:p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صفـــــــــــــــــــــــــــــــــــــــــــــــــــــــــــــــــــــــــحة 28 </a:t>
            </a:r>
          </a:p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رقم ( 1) د +رقم (2) ح 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11D7219-168D-401E-B5A3-4F0807B9EB95}"/>
              </a:ext>
            </a:extLst>
          </p:cNvPr>
          <p:cNvSpPr txBox="1"/>
          <p:nvPr/>
        </p:nvSpPr>
        <p:spPr>
          <a:xfrm>
            <a:off x="4568305" y="3228832"/>
            <a:ext cx="30664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تمارين ( 1-3) </a:t>
            </a:r>
          </a:p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صفـــــــــــــــــــــــــــــــــــــــــــــــــــــــــــــــــــــــــحة 29 </a:t>
            </a:r>
          </a:p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رقم ( 5) و +رقم (6) و 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5457B02-51D4-4E8D-BA7F-76F056B5DDCC}"/>
              </a:ext>
            </a:extLst>
          </p:cNvPr>
          <p:cNvSpPr txBox="1"/>
          <p:nvPr/>
        </p:nvSpPr>
        <p:spPr>
          <a:xfrm>
            <a:off x="4013268" y="299252"/>
            <a:ext cx="3850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الواجـــــــــــــــــــــــــــــــــــب المنـــــــــــــــــــــــــــــــــزلي </a:t>
            </a:r>
            <a:endParaRPr lang="en-US" sz="2800" b="1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CCD07F26-2C7C-4B78-8B5A-0E9211055D9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653" t="33217" r="11591" b="31522"/>
          <a:stretch/>
        </p:blipFill>
        <p:spPr>
          <a:xfrm>
            <a:off x="2133898" y="2075024"/>
            <a:ext cx="2770793" cy="306847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7" name="Google Shape;2257;p60"/>
          <p:cNvGrpSpPr/>
          <p:nvPr/>
        </p:nvGrpSpPr>
        <p:grpSpPr>
          <a:xfrm>
            <a:off x="489988" y="210091"/>
            <a:ext cx="568694" cy="572684"/>
            <a:chOff x="507831" y="493240"/>
            <a:chExt cx="568694" cy="572684"/>
          </a:xfrm>
        </p:grpSpPr>
        <p:sp>
          <p:nvSpPr>
            <p:cNvPr id="2258" name="Google Shape;2258;p60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9" name="Google Shape;2259;p60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62" name="Google Shape;2262;p60"/>
          <p:cNvGrpSpPr/>
          <p:nvPr/>
        </p:nvGrpSpPr>
        <p:grpSpPr>
          <a:xfrm>
            <a:off x="4833263" y="1272272"/>
            <a:ext cx="3683573" cy="2796808"/>
            <a:chOff x="4854325" y="1936705"/>
            <a:chExt cx="3569700" cy="2142920"/>
          </a:xfrm>
        </p:grpSpPr>
        <p:sp>
          <p:nvSpPr>
            <p:cNvPr id="2263" name="Google Shape;2263;p60"/>
            <p:cNvSpPr/>
            <p:nvPr/>
          </p:nvSpPr>
          <p:spPr>
            <a:xfrm>
              <a:off x="5044081" y="1936705"/>
              <a:ext cx="3190200" cy="1990200"/>
            </a:xfrm>
            <a:prstGeom prst="round2SameRect">
              <a:avLst>
                <a:gd name="adj1" fmla="val 4232"/>
                <a:gd name="adj2" fmla="val 0"/>
              </a:avLst>
            </a:prstGeom>
            <a:solidFill>
              <a:schemeClr val="lt2"/>
            </a:solidFill>
            <a:ln w="381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1438" dist="28575" dir="5760000" algn="bl" rotWithShape="0">
                <a:schemeClr val="lt1">
                  <a:alpha val="44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64" name="Google Shape;2264;p60"/>
            <p:cNvSpPr/>
            <p:nvPr/>
          </p:nvSpPr>
          <p:spPr>
            <a:xfrm rot="10800000">
              <a:off x="4854325" y="3926925"/>
              <a:ext cx="3569700" cy="152700"/>
            </a:xfrm>
            <a:prstGeom prst="round2SameRect">
              <a:avLst>
                <a:gd name="adj1" fmla="val 44955"/>
                <a:gd name="adj2" fmla="val 0"/>
              </a:avLst>
            </a:prstGeom>
            <a:solidFill>
              <a:schemeClr val="lt2"/>
            </a:solidFill>
            <a:ln w="381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1438" dist="28575" dir="5760001" algn="bl" rotWithShape="0">
                <a:schemeClr val="lt1">
                  <a:alpha val="44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5" name="Google Shape;2265;p60"/>
            <p:cNvSpPr/>
            <p:nvPr/>
          </p:nvSpPr>
          <p:spPr>
            <a:xfrm>
              <a:off x="6606475" y="2008050"/>
              <a:ext cx="65400" cy="65400"/>
            </a:xfrm>
            <a:prstGeom prst="ellipse">
              <a:avLst/>
            </a:prstGeom>
            <a:solidFill>
              <a:srgbClr val="FFFB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0120F3A-C94F-41D1-9E7F-87DA719A4B96}"/>
              </a:ext>
            </a:extLst>
          </p:cNvPr>
          <p:cNvSpPr txBox="1"/>
          <p:nvPr/>
        </p:nvSpPr>
        <p:spPr>
          <a:xfrm>
            <a:off x="5207104" y="1693386"/>
            <a:ext cx="2916936" cy="1755258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47C83D-6E94-485F-A715-054E081BE979}"/>
              </a:ext>
            </a:extLst>
          </p:cNvPr>
          <p:cNvSpPr txBox="1"/>
          <p:nvPr/>
        </p:nvSpPr>
        <p:spPr>
          <a:xfrm>
            <a:off x="5083993" y="2271326"/>
            <a:ext cx="3182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4000" b="1" dirty="0">
                <a:latin typeface="Calibri" panose="020F0502020204030204" pitchFamily="34" charset="0"/>
                <a:cs typeface="Calibri" panose="020F0502020204030204" pitchFamily="34" charset="0"/>
              </a:rPr>
              <a:t>التعـــــــــــلم الـــــــــــــــذاتي </a:t>
            </a:r>
            <a:endParaRPr lang="en-US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0" name="Google Shape;2267;p60">
            <a:extLst>
              <a:ext uri="{FF2B5EF4-FFF2-40B4-BE49-F238E27FC236}">
                <a16:creationId xmlns:a16="http://schemas.microsoft.com/office/drawing/2014/main" id="{FC692DBD-8935-4D0F-96BD-8DC0885E5106}"/>
              </a:ext>
            </a:extLst>
          </p:cNvPr>
          <p:cNvGrpSpPr/>
          <p:nvPr/>
        </p:nvGrpSpPr>
        <p:grpSpPr>
          <a:xfrm>
            <a:off x="6381225" y="3162302"/>
            <a:ext cx="568694" cy="572684"/>
            <a:chOff x="507831" y="493240"/>
            <a:chExt cx="568694" cy="572684"/>
          </a:xfrm>
        </p:grpSpPr>
        <p:sp>
          <p:nvSpPr>
            <p:cNvPr id="21" name="Google Shape;2268;p60">
              <a:extLst>
                <a:ext uri="{FF2B5EF4-FFF2-40B4-BE49-F238E27FC236}">
                  <a16:creationId xmlns:a16="http://schemas.microsoft.com/office/drawing/2014/main" id="{43A98AD4-00D1-4727-ADAD-23E0D1C7EF63}"/>
                </a:ext>
              </a:extLst>
            </p:cNvPr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69;p60">
              <a:extLst>
                <a:ext uri="{FF2B5EF4-FFF2-40B4-BE49-F238E27FC236}">
                  <a16:creationId xmlns:a16="http://schemas.microsoft.com/office/drawing/2014/main" id="{22395FD4-9BF7-478F-B7B7-B1A61FEC0B25}"/>
                </a:ext>
              </a:extLst>
            </p:cNvPr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2015AFE-B1B5-4A2B-9907-D4926E95563F}"/>
              </a:ext>
            </a:extLst>
          </p:cNvPr>
          <p:cNvSpPr txBox="1"/>
          <p:nvPr/>
        </p:nvSpPr>
        <p:spPr>
          <a:xfrm>
            <a:off x="5022241" y="4258733"/>
            <a:ext cx="38196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https://youtu.be/vOK0sHEbebc</a:t>
            </a:r>
          </a:p>
        </p:txBody>
      </p:sp>
      <p:pic>
        <p:nvPicPr>
          <p:cNvPr id="10" name="Picture 9" descr="A screenshot of a baby&#10;&#10;Description automatically generated with medium confidence">
            <a:extLst>
              <a:ext uri="{FF2B5EF4-FFF2-40B4-BE49-F238E27FC236}">
                <a16:creationId xmlns:a16="http://schemas.microsoft.com/office/drawing/2014/main" id="{73BC202C-256D-401F-B988-193AF340156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9639" t="30124" r="14518" b="28451"/>
          <a:stretch/>
        </p:blipFill>
        <p:spPr>
          <a:xfrm>
            <a:off x="2909362" y="346289"/>
            <a:ext cx="2665746" cy="372702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BF3BC3B-7296-457B-8BC6-CCF81ED120C2}"/>
              </a:ext>
            </a:extLst>
          </p:cNvPr>
          <p:cNvSpPr txBox="1"/>
          <p:nvPr/>
        </p:nvSpPr>
        <p:spPr>
          <a:xfrm>
            <a:off x="163431" y="1814561"/>
            <a:ext cx="3578087" cy="30777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https://share.nearpod.com/APyg1GOCYjb</a:t>
            </a:r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62883C41-122F-474D-BAD2-4D2E803104D4}"/>
              </a:ext>
            </a:extLst>
          </p:cNvPr>
          <p:cNvSpPr/>
          <p:nvPr/>
        </p:nvSpPr>
        <p:spPr>
          <a:xfrm rot="5400000">
            <a:off x="1566045" y="2308539"/>
            <a:ext cx="818985" cy="803081"/>
          </a:xfrm>
          <a:custGeom>
            <a:avLst/>
            <a:gdLst>
              <a:gd name="connsiteX0" fmla="*/ 0 w 818985"/>
              <a:gd name="connsiteY0" fmla="*/ 401541 h 803081"/>
              <a:gd name="connsiteX1" fmla="*/ 401541 w 818985"/>
              <a:gd name="connsiteY1" fmla="*/ 0 h 803081"/>
              <a:gd name="connsiteX2" fmla="*/ 401541 w 818985"/>
              <a:gd name="connsiteY2" fmla="*/ 200770 h 803081"/>
              <a:gd name="connsiteX3" fmla="*/ 818985 w 818985"/>
              <a:gd name="connsiteY3" fmla="*/ 200770 h 803081"/>
              <a:gd name="connsiteX4" fmla="*/ 818985 w 818985"/>
              <a:gd name="connsiteY4" fmla="*/ 602311 h 803081"/>
              <a:gd name="connsiteX5" fmla="*/ 401541 w 818985"/>
              <a:gd name="connsiteY5" fmla="*/ 602311 h 803081"/>
              <a:gd name="connsiteX6" fmla="*/ 401541 w 818985"/>
              <a:gd name="connsiteY6" fmla="*/ 803081 h 803081"/>
              <a:gd name="connsiteX7" fmla="*/ 0 w 818985"/>
              <a:gd name="connsiteY7" fmla="*/ 401541 h 803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8985" h="803081" fill="none" extrusionOk="0">
                <a:moveTo>
                  <a:pt x="0" y="401541"/>
                </a:moveTo>
                <a:cubicBezTo>
                  <a:pt x="115156" y="286861"/>
                  <a:pt x="247220" y="185786"/>
                  <a:pt x="401541" y="0"/>
                </a:cubicBezTo>
                <a:cubicBezTo>
                  <a:pt x="417713" y="40917"/>
                  <a:pt x="390756" y="165612"/>
                  <a:pt x="401541" y="200770"/>
                </a:cubicBezTo>
                <a:cubicBezTo>
                  <a:pt x="497071" y="195871"/>
                  <a:pt x="626773" y="179004"/>
                  <a:pt x="818985" y="200770"/>
                </a:cubicBezTo>
                <a:cubicBezTo>
                  <a:pt x="785732" y="302954"/>
                  <a:pt x="789265" y="527769"/>
                  <a:pt x="818985" y="602311"/>
                </a:cubicBezTo>
                <a:cubicBezTo>
                  <a:pt x="643167" y="605984"/>
                  <a:pt x="522456" y="593136"/>
                  <a:pt x="401541" y="602311"/>
                </a:cubicBezTo>
                <a:cubicBezTo>
                  <a:pt x="400995" y="677316"/>
                  <a:pt x="400789" y="702818"/>
                  <a:pt x="401541" y="803081"/>
                </a:cubicBezTo>
                <a:cubicBezTo>
                  <a:pt x="356460" y="708217"/>
                  <a:pt x="221223" y="554778"/>
                  <a:pt x="0" y="401541"/>
                </a:cubicBezTo>
                <a:close/>
              </a:path>
              <a:path w="818985" h="803081" stroke="0" extrusionOk="0">
                <a:moveTo>
                  <a:pt x="0" y="401541"/>
                </a:moveTo>
                <a:cubicBezTo>
                  <a:pt x="68528" y="339121"/>
                  <a:pt x="252248" y="159501"/>
                  <a:pt x="401541" y="0"/>
                </a:cubicBezTo>
                <a:cubicBezTo>
                  <a:pt x="411234" y="45390"/>
                  <a:pt x="383482" y="108057"/>
                  <a:pt x="401541" y="200770"/>
                </a:cubicBezTo>
                <a:cubicBezTo>
                  <a:pt x="561818" y="211291"/>
                  <a:pt x="610618" y="222969"/>
                  <a:pt x="818985" y="200770"/>
                </a:cubicBezTo>
                <a:cubicBezTo>
                  <a:pt x="835401" y="377713"/>
                  <a:pt x="797069" y="504348"/>
                  <a:pt x="818985" y="602311"/>
                </a:cubicBezTo>
                <a:cubicBezTo>
                  <a:pt x="694824" y="600893"/>
                  <a:pt x="489661" y="573330"/>
                  <a:pt x="401541" y="602311"/>
                </a:cubicBezTo>
                <a:cubicBezTo>
                  <a:pt x="398729" y="673235"/>
                  <a:pt x="399886" y="771259"/>
                  <a:pt x="401541" y="803081"/>
                </a:cubicBezTo>
                <a:cubicBezTo>
                  <a:pt x="356115" y="732901"/>
                  <a:pt x="40846" y="443757"/>
                  <a:pt x="0" y="401541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3930136754">
                  <a:prstGeom prst="left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5B788B-B027-4CB5-B443-64957B37D354}"/>
              </a:ext>
            </a:extLst>
          </p:cNvPr>
          <p:cNvSpPr txBox="1"/>
          <p:nvPr/>
        </p:nvSpPr>
        <p:spPr>
          <a:xfrm>
            <a:off x="1010395" y="3192783"/>
            <a:ext cx="21780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solidFill>
                  <a:srgbClr val="FF0000"/>
                </a:solidFill>
              </a:rPr>
              <a:t>رابط لدخول لعبة النيربورد </a:t>
            </a:r>
            <a:endParaRPr lang="en-US" sz="1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1" name="Google Shape;2761;p65"/>
          <p:cNvGrpSpPr/>
          <p:nvPr/>
        </p:nvGrpSpPr>
        <p:grpSpPr>
          <a:xfrm>
            <a:off x="96488" y="-88673"/>
            <a:ext cx="568694" cy="572684"/>
            <a:chOff x="507831" y="493240"/>
            <a:chExt cx="568694" cy="572684"/>
          </a:xfrm>
        </p:grpSpPr>
        <p:sp>
          <p:nvSpPr>
            <p:cNvPr id="2762" name="Google Shape;2762;p65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" name="Google Shape;2763;p65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55" name="Google Shape;3055;p65"/>
          <p:cNvGrpSpPr/>
          <p:nvPr/>
        </p:nvGrpSpPr>
        <p:grpSpPr>
          <a:xfrm>
            <a:off x="168251" y="2972062"/>
            <a:ext cx="1247854" cy="2039395"/>
            <a:chOff x="4151950" y="1807025"/>
            <a:chExt cx="598400" cy="1168125"/>
          </a:xfrm>
        </p:grpSpPr>
        <p:sp>
          <p:nvSpPr>
            <p:cNvPr id="3056" name="Google Shape;3056;p65"/>
            <p:cNvSpPr/>
            <p:nvPr/>
          </p:nvSpPr>
          <p:spPr>
            <a:xfrm>
              <a:off x="4171400" y="1825950"/>
              <a:ext cx="572650" cy="1130350"/>
            </a:xfrm>
            <a:custGeom>
              <a:avLst/>
              <a:gdLst/>
              <a:ahLst/>
              <a:cxnLst/>
              <a:rect l="l" t="t" r="r" b="b"/>
              <a:pathLst>
                <a:path w="22906" h="45214" extrusionOk="0">
                  <a:moveTo>
                    <a:pt x="11148" y="24629"/>
                  </a:moveTo>
                  <a:lnTo>
                    <a:pt x="11558" y="24723"/>
                  </a:lnTo>
                  <a:cubicBezTo>
                    <a:pt x="11568" y="25143"/>
                    <a:pt x="11568" y="25553"/>
                    <a:pt x="11631" y="25962"/>
                  </a:cubicBezTo>
                  <a:cubicBezTo>
                    <a:pt x="11673" y="26247"/>
                    <a:pt x="11705" y="26583"/>
                    <a:pt x="12009" y="26698"/>
                  </a:cubicBezTo>
                  <a:cubicBezTo>
                    <a:pt x="12091" y="26727"/>
                    <a:pt x="12183" y="26734"/>
                    <a:pt x="12276" y="26734"/>
                  </a:cubicBezTo>
                  <a:cubicBezTo>
                    <a:pt x="12349" y="26734"/>
                    <a:pt x="12423" y="26730"/>
                    <a:pt x="12493" y="26730"/>
                  </a:cubicBezTo>
                  <a:lnTo>
                    <a:pt x="12777" y="26730"/>
                  </a:lnTo>
                  <a:lnTo>
                    <a:pt x="12777" y="29209"/>
                  </a:lnTo>
                  <a:cubicBezTo>
                    <a:pt x="11894" y="28159"/>
                    <a:pt x="10959" y="27139"/>
                    <a:pt x="10244" y="25962"/>
                  </a:cubicBezTo>
                  <a:cubicBezTo>
                    <a:pt x="10255" y="25962"/>
                    <a:pt x="10265" y="25962"/>
                    <a:pt x="10286" y="25973"/>
                  </a:cubicBezTo>
                  <a:cubicBezTo>
                    <a:pt x="10396" y="25984"/>
                    <a:pt x="10526" y="26015"/>
                    <a:pt x="10649" y="26015"/>
                  </a:cubicBezTo>
                  <a:cubicBezTo>
                    <a:pt x="10762" y="26015"/>
                    <a:pt x="10868" y="25990"/>
                    <a:pt x="10948" y="25899"/>
                  </a:cubicBezTo>
                  <a:cubicBezTo>
                    <a:pt x="11159" y="25637"/>
                    <a:pt x="11117" y="24986"/>
                    <a:pt x="11138" y="24671"/>
                  </a:cubicBezTo>
                  <a:cubicBezTo>
                    <a:pt x="11138" y="24660"/>
                    <a:pt x="11148" y="24639"/>
                    <a:pt x="11148" y="24629"/>
                  </a:cubicBezTo>
                  <a:close/>
                  <a:moveTo>
                    <a:pt x="13155" y="30270"/>
                  </a:moveTo>
                  <a:cubicBezTo>
                    <a:pt x="13669" y="30933"/>
                    <a:pt x="14111" y="31657"/>
                    <a:pt x="14573" y="32351"/>
                  </a:cubicBezTo>
                  <a:cubicBezTo>
                    <a:pt x="15077" y="33107"/>
                    <a:pt x="15687" y="33801"/>
                    <a:pt x="16107" y="34610"/>
                  </a:cubicBezTo>
                  <a:cubicBezTo>
                    <a:pt x="15789" y="34657"/>
                    <a:pt x="15468" y="34669"/>
                    <a:pt x="15147" y="34669"/>
                  </a:cubicBezTo>
                  <a:cubicBezTo>
                    <a:pt x="14804" y="34669"/>
                    <a:pt x="14461" y="34655"/>
                    <a:pt x="14121" y="34655"/>
                  </a:cubicBezTo>
                  <a:cubicBezTo>
                    <a:pt x="13998" y="34655"/>
                    <a:pt x="13876" y="34657"/>
                    <a:pt x="13753" y="34662"/>
                  </a:cubicBezTo>
                  <a:lnTo>
                    <a:pt x="13155" y="34694"/>
                  </a:lnTo>
                  <a:lnTo>
                    <a:pt x="13155" y="30270"/>
                  </a:lnTo>
                  <a:close/>
                  <a:moveTo>
                    <a:pt x="5867" y="0"/>
                  </a:moveTo>
                  <a:cubicBezTo>
                    <a:pt x="5446" y="0"/>
                    <a:pt x="5035" y="57"/>
                    <a:pt x="4665" y="169"/>
                  </a:cubicBezTo>
                  <a:cubicBezTo>
                    <a:pt x="4371" y="253"/>
                    <a:pt x="3531" y="599"/>
                    <a:pt x="3321" y="1040"/>
                  </a:cubicBezTo>
                  <a:cubicBezTo>
                    <a:pt x="2144" y="1566"/>
                    <a:pt x="673" y="2354"/>
                    <a:pt x="284" y="3667"/>
                  </a:cubicBezTo>
                  <a:cubicBezTo>
                    <a:pt x="95" y="4214"/>
                    <a:pt x="0" y="4939"/>
                    <a:pt x="410" y="5411"/>
                  </a:cubicBezTo>
                  <a:cubicBezTo>
                    <a:pt x="466" y="5475"/>
                    <a:pt x="542" y="5503"/>
                    <a:pt x="622" y="5503"/>
                  </a:cubicBezTo>
                  <a:cubicBezTo>
                    <a:pt x="768" y="5503"/>
                    <a:pt x="928" y="5411"/>
                    <a:pt x="1009" y="5275"/>
                  </a:cubicBezTo>
                  <a:cubicBezTo>
                    <a:pt x="1135" y="5065"/>
                    <a:pt x="1208" y="4886"/>
                    <a:pt x="1324" y="4676"/>
                  </a:cubicBezTo>
                  <a:cubicBezTo>
                    <a:pt x="1471" y="4361"/>
                    <a:pt x="1724" y="4098"/>
                    <a:pt x="2007" y="3909"/>
                  </a:cubicBezTo>
                  <a:cubicBezTo>
                    <a:pt x="2123" y="3835"/>
                    <a:pt x="2259" y="3772"/>
                    <a:pt x="2396" y="3709"/>
                  </a:cubicBezTo>
                  <a:cubicBezTo>
                    <a:pt x="2942" y="3489"/>
                    <a:pt x="3541" y="3363"/>
                    <a:pt x="4119" y="3226"/>
                  </a:cubicBezTo>
                  <a:lnTo>
                    <a:pt x="4150" y="3226"/>
                  </a:lnTo>
                  <a:cubicBezTo>
                    <a:pt x="5170" y="3268"/>
                    <a:pt x="6525" y="3195"/>
                    <a:pt x="6494" y="4561"/>
                  </a:cubicBezTo>
                  <a:cubicBezTo>
                    <a:pt x="6473" y="5275"/>
                    <a:pt x="6199" y="6011"/>
                    <a:pt x="6020" y="6693"/>
                  </a:cubicBezTo>
                  <a:cubicBezTo>
                    <a:pt x="5810" y="7471"/>
                    <a:pt x="5600" y="8248"/>
                    <a:pt x="5401" y="9026"/>
                  </a:cubicBezTo>
                  <a:cubicBezTo>
                    <a:pt x="4633" y="12136"/>
                    <a:pt x="4339" y="15561"/>
                    <a:pt x="5306" y="18661"/>
                  </a:cubicBezTo>
                  <a:cubicBezTo>
                    <a:pt x="5905" y="20573"/>
                    <a:pt x="6945" y="22317"/>
                    <a:pt x="8553" y="23452"/>
                  </a:cubicBezTo>
                  <a:cubicBezTo>
                    <a:pt x="8490" y="23987"/>
                    <a:pt x="8395" y="24534"/>
                    <a:pt x="8416" y="25070"/>
                  </a:cubicBezTo>
                  <a:cubicBezTo>
                    <a:pt x="8427" y="25332"/>
                    <a:pt x="8458" y="25584"/>
                    <a:pt x="8721" y="25710"/>
                  </a:cubicBezTo>
                  <a:cubicBezTo>
                    <a:pt x="9015" y="25847"/>
                    <a:pt x="9404" y="25889"/>
                    <a:pt x="9772" y="25920"/>
                  </a:cubicBezTo>
                  <a:cubicBezTo>
                    <a:pt x="10580" y="27349"/>
                    <a:pt x="11715" y="28579"/>
                    <a:pt x="12777" y="29808"/>
                  </a:cubicBezTo>
                  <a:lnTo>
                    <a:pt x="12777" y="34715"/>
                  </a:lnTo>
                  <a:cubicBezTo>
                    <a:pt x="12072" y="34767"/>
                    <a:pt x="11369" y="34820"/>
                    <a:pt x="10664" y="34862"/>
                  </a:cubicBezTo>
                  <a:cubicBezTo>
                    <a:pt x="8914" y="34960"/>
                    <a:pt x="7209" y="35331"/>
                    <a:pt x="5464" y="35331"/>
                  </a:cubicBezTo>
                  <a:cubicBezTo>
                    <a:pt x="5335" y="35331"/>
                    <a:pt x="5205" y="35329"/>
                    <a:pt x="5075" y="35324"/>
                  </a:cubicBezTo>
                  <a:cubicBezTo>
                    <a:pt x="5048" y="35304"/>
                    <a:pt x="5018" y="35297"/>
                    <a:pt x="4988" y="35297"/>
                  </a:cubicBezTo>
                  <a:cubicBezTo>
                    <a:pt x="4971" y="35297"/>
                    <a:pt x="4954" y="35299"/>
                    <a:pt x="4939" y="35303"/>
                  </a:cubicBezTo>
                  <a:cubicBezTo>
                    <a:pt x="4612" y="35429"/>
                    <a:pt x="4371" y="35650"/>
                    <a:pt x="4087" y="35839"/>
                  </a:cubicBezTo>
                  <a:cubicBezTo>
                    <a:pt x="3699" y="36102"/>
                    <a:pt x="3289" y="36354"/>
                    <a:pt x="2879" y="36574"/>
                  </a:cubicBezTo>
                  <a:cubicBezTo>
                    <a:pt x="2691" y="36682"/>
                    <a:pt x="2801" y="36935"/>
                    <a:pt x="2974" y="36935"/>
                  </a:cubicBezTo>
                  <a:cubicBezTo>
                    <a:pt x="3004" y="36935"/>
                    <a:pt x="3036" y="36928"/>
                    <a:pt x="3068" y="36911"/>
                  </a:cubicBezTo>
                  <a:cubicBezTo>
                    <a:pt x="3405" y="36732"/>
                    <a:pt x="3720" y="36522"/>
                    <a:pt x="4035" y="36312"/>
                  </a:cubicBezTo>
                  <a:cubicBezTo>
                    <a:pt x="4182" y="36228"/>
                    <a:pt x="4318" y="36123"/>
                    <a:pt x="4455" y="36018"/>
                  </a:cubicBezTo>
                  <a:lnTo>
                    <a:pt x="4455" y="36018"/>
                  </a:lnTo>
                  <a:cubicBezTo>
                    <a:pt x="4224" y="36385"/>
                    <a:pt x="3961" y="36732"/>
                    <a:pt x="3688" y="37069"/>
                  </a:cubicBezTo>
                  <a:cubicBezTo>
                    <a:pt x="3577" y="37212"/>
                    <a:pt x="3700" y="37396"/>
                    <a:pt x="3835" y="37396"/>
                  </a:cubicBezTo>
                  <a:cubicBezTo>
                    <a:pt x="3878" y="37396"/>
                    <a:pt x="3923" y="37377"/>
                    <a:pt x="3961" y="37331"/>
                  </a:cubicBezTo>
                  <a:cubicBezTo>
                    <a:pt x="4234" y="36995"/>
                    <a:pt x="4497" y="36658"/>
                    <a:pt x="4728" y="36291"/>
                  </a:cubicBezTo>
                  <a:lnTo>
                    <a:pt x="4728" y="36291"/>
                  </a:lnTo>
                  <a:cubicBezTo>
                    <a:pt x="4665" y="36700"/>
                    <a:pt x="4570" y="37111"/>
                    <a:pt x="4570" y="37520"/>
                  </a:cubicBezTo>
                  <a:cubicBezTo>
                    <a:pt x="4570" y="37646"/>
                    <a:pt x="4665" y="37709"/>
                    <a:pt x="4760" y="37709"/>
                  </a:cubicBezTo>
                  <a:cubicBezTo>
                    <a:pt x="4854" y="37709"/>
                    <a:pt x="4949" y="37646"/>
                    <a:pt x="4949" y="37520"/>
                  </a:cubicBezTo>
                  <a:cubicBezTo>
                    <a:pt x="4949" y="36911"/>
                    <a:pt x="5159" y="36312"/>
                    <a:pt x="5180" y="35703"/>
                  </a:cubicBezTo>
                  <a:cubicBezTo>
                    <a:pt x="5292" y="35706"/>
                    <a:pt x="5404" y="35707"/>
                    <a:pt x="5516" y="35707"/>
                  </a:cubicBezTo>
                  <a:cubicBezTo>
                    <a:pt x="7332" y="35707"/>
                    <a:pt x="9116" y="35328"/>
                    <a:pt x="10938" y="35229"/>
                  </a:cubicBezTo>
                  <a:cubicBezTo>
                    <a:pt x="11547" y="35198"/>
                    <a:pt x="12167" y="35145"/>
                    <a:pt x="12777" y="35103"/>
                  </a:cubicBezTo>
                  <a:lnTo>
                    <a:pt x="12777" y="42826"/>
                  </a:lnTo>
                  <a:cubicBezTo>
                    <a:pt x="12093" y="43110"/>
                    <a:pt x="11421" y="43404"/>
                    <a:pt x="10738" y="43688"/>
                  </a:cubicBezTo>
                  <a:cubicBezTo>
                    <a:pt x="10545" y="43780"/>
                    <a:pt x="10666" y="44041"/>
                    <a:pt x="10847" y="44041"/>
                  </a:cubicBezTo>
                  <a:cubicBezTo>
                    <a:pt x="10873" y="44041"/>
                    <a:pt x="10900" y="44036"/>
                    <a:pt x="10927" y="44024"/>
                  </a:cubicBezTo>
                  <a:cubicBezTo>
                    <a:pt x="11432" y="43803"/>
                    <a:pt x="11936" y="43593"/>
                    <a:pt x="12429" y="43383"/>
                  </a:cubicBezTo>
                  <a:lnTo>
                    <a:pt x="12429" y="43383"/>
                  </a:lnTo>
                  <a:cubicBezTo>
                    <a:pt x="12398" y="43436"/>
                    <a:pt x="12356" y="43499"/>
                    <a:pt x="12314" y="43562"/>
                  </a:cubicBezTo>
                  <a:cubicBezTo>
                    <a:pt x="12156" y="43782"/>
                    <a:pt x="11967" y="43971"/>
                    <a:pt x="11841" y="44213"/>
                  </a:cubicBezTo>
                  <a:cubicBezTo>
                    <a:pt x="11762" y="44364"/>
                    <a:pt x="11890" y="44500"/>
                    <a:pt x="12016" y="44500"/>
                  </a:cubicBezTo>
                  <a:cubicBezTo>
                    <a:pt x="12073" y="44500"/>
                    <a:pt x="12131" y="44472"/>
                    <a:pt x="12167" y="44402"/>
                  </a:cubicBezTo>
                  <a:cubicBezTo>
                    <a:pt x="12282" y="44181"/>
                    <a:pt x="12451" y="44013"/>
                    <a:pt x="12598" y="43814"/>
                  </a:cubicBezTo>
                  <a:cubicBezTo>
                    <a:pt x="12651" y="43740"/>
                    <a:pt x="12703" y="43656"/>
                    <a:pt x="12756" y="43572"/>
                  </a:cubicBezTo>
                  <a:lnTo>
                    <a:pt x="12756" y="43572"/>
                  </a:lnTo>
                  <a:cubicBezTo>
                    <a:pt x="12756" y="44066"/>
                    <a:pt x="12787" y="44549"/>
                    <a:pt x="12735" y="45033"/>
                  </a:cubicBezTo>
                  <a:cubicBezTo>
                    <a:pt x="12719" y="45153"/>
                    <a:pt x="12805" y="45214"/>
                    <a:pt x="12900" y="45214"/>
                  </a:cubicBezTo>
                  <a:cubicBezTo>
                    <a:pt x="12994" y="45214"/>
                    <a:pt x="13097" y="45153"/>
                    <a:pt x="13113" y="45033"/>
                  </a:cubicBezTo>
                  <a:cubicBezTo>
                    <a:pt x="13186" y="44339"/>
                    <a:pt x="13092" y="43635"/>
                    <a:pt x="13155" y="42952"/>
                  </a:cubicBezTo>
                  <a:cubicBezTo>
                    <a:pt x="13165" y="42941"/>
                    <a:pt x="13155" y="42931"/>
                    <a:pt x="13155" y="42931"/>
                  </a:cubicBezTo>
                  <a:lnTo>
                    <a:pt x="13155" y="42910"/>
                  </a:lnTo>
                  <a:lnTo>
                    <a:pt x="13155" y="35072"/>
                  </a:lnTo>
                  <a:cubicBezTo>
                    <a:pt x="13428" y="35061"/>
                    <a:pt x="13701" y="35040"/>
                    <a:pt x="13974" y="35030"/>
                  </a:cubicBezTo>
                  <a:cubicBezTo>
                    <a:pt x="14087" y="35026"/>
                    <a:pt x="14199" y="35024"/>
                    <a:pt x="14311" y="35024"/>
                  </a:cubicBezTo>
                  <a:cubicBezTo>
                    <a:pt x="14639" y="35024"/>
                    <a:pt x="14966" y="35038"/>
                    <a:pt x="15291" y="35038"/>
                  </a:cubicBezTo>
                  <a:cubicBezTo>
                    <a:pt x="15674" y="35038"/>
                    <a:pt x="16055" y="35019"/>
                    <a:pt x="16433" y="34935"/>
                  </a:cubicBezTo>
                  <a:cubicBezTo>
                    <a:pt x="16569" y="34904"/>
                    <a:pt x="16601" y="34757"/>
                    <a:pt x="16548" y="34652"/>
                  </a:cubicBezTo>
                  <a:cubicBezTo>
                    <a:pt x="16181" y="33811"/>
                    <a:pt x="15561" y="33128"/>
                    <a:pt x="15035" y="32372"/>
                  </a:cubicBezTo>
                  <a:cubicBezTo>
                    <a:pt x="14500" y="31584"/>
                    <a:pt x="14006" y="30754"/>
                    <a:pt x="13417" y="29997"/>
                  </a:cubicBezTo>
                  <a:cubicBezTo>
                    <a:pt x="13333" y="29882"/>
                    <a:pt x="13249" y="29777"/>
                    <a:pt x="13155" y="29672"/>
                  </a:cubicBezTo>
                  <a:lnTo>
                    <a:pt x="13155" y="26730"/>
                  </a:lnTo>
                  <a:lnTo>
                    <a:pt x="13491" y="26730"/>
                  </a:lnTo>
                  <a:cubicBezTo>
                    <a:pt x="13575" y="26730"/>
                    <a:pt x="13680" y="26738"/>
                    <a:pt x="13787" y="26738"/>
                  </a:cubicBezTo>
                  <a:cubicBezTo>
                    <a:pt x="13974" y="26738"/>
                    <a:pt x="14168" y="26713"/>
                    <a:pt x="14269" y="26572"/>
                  </a:cubicBezTo>
                  <a:cubicBezTo>
                    <a:pt x="14468" y="26289"/>
                    <a:pt x="14311" y="25616"/>
                    <a:pt x="14290" y="25290"/>
                  </a:cubicBezTo>
                  <a:cubicBezTo>
                    <a:pt x="14279" y="25196"/>
                    <a:pt x="14269" y="25070"/>
                    <a:pt x="14258" y="24933"/>
                  </a:cubicBezTo>
                  <a:cubicBezTo>
                    <a:pt x="15256" y="24870"/>
                    <a:pt x="16223" y="24660"/>
                    <a:pt x="17084" y="24281"/>
                  </a:cubicBezTo>
                  <a:cubicBezTo>
                    <a:pt x="18282" y="23756"/>
                    <a:pt x="19595" y="22852"/>
                    <a:pt x="20394" y="21792"/>
                  </a:cubicBezTo>
                  <a:cubicBezTo>
                    <a:pt x="21192" y="20730"/>
                    <a:pt x="20194" y="20289"/>
                    <a:pt x="19459" y="19606"/>
                  </a:cubicBezTo>
                  <a:lnTo>
                    <a:pt x="19459" y="19606"/>
                  </a:lnTo>
                  <a:cubicBezTo>
                    <a:pt x="20051" y="19723"/>
                    <a:pt x="20839" y="20076"/>
                    <a:pt x="21476" y="20076"/>
                  </a:cubicBezTo>
                  <a:cubicBezTo>
                    <a:pt x="21699" y="20076"/>
                    <a:pt x="21903" y="20033"/>
                    <a:pt x="22075" y="19922"/>
                  </a:cubicBezTo>
                  <a:cubicBezTo>
                    <a:pt x="22905" y="19375"/>
                    <a:pt x="21780" y="18419"/>
                    <a:pt x="21371" y="18072"/>
                  </a:cubicBezTo>
                  <a:cubicBezTo>
                    <a:pt x="18955" y="16034"/>
                    <a:pt x="16086" y="14090"/>
                    <a:pt x="12819" y="13891"/>
                  </a:cubicBezTo>
                  <a:cubicBezTo>
                    <a:pt x="12655" y="13880"/>
                    <a:pt x="12489" y="13875"/>
                    <a:pt x="12323" y="13875"/>
                  </a:cubicBezTo>
                  <a:cubicBezTo>
                    <a:pt x="11291" y="13875"/>
                    <a:pt x="10214" y="14066"/>
                    <a:pt x="9246" y="14374"/>
                  </a:cubicBezTo>
                  <a:cubicBezTo>
                    <a:pt x="8584" y="14584"/>
                    <a:pt x="7944" y="14857"/>
                    <a:pt x="7302" y="15120"/>
                  </a:cubicBezTo>
                  <a:cubicBezTo>
                    <a:pt x="7109" y="15197"/>
                    <a:pt x="6872" y="15354"/>
                    <a:pt x="6655" y="15354"/>
                  </a:cubicBezTo>
                  <a:cubicBezTo>
                    <a:pt x="6636" y="15354"/>
                    <a:pt x="6617" y="15353"/>
                    <a:pt x="6599" y="15351"/>
                  </a:cubicBezTo>
                  <a:cubicBezTo>
                    <a:pt x="6273" y="15299"/>
                    <a:pt x="6452" y="15393"/>
                    <a:pt x="6399" y="15088"/>
                  </a:cubicBezTo>
                  <a:cubicBezTo>
                    <a:pt x="6326" y="14636"/>
                    <a:pt x="6473" y="14048"/>
                    <a:pt x="6515" y="13596"/>
                  </a:cubicBezTo>
                  <a:cubicBezTo>
                    <a:pt x="6714" y="11337"/>
                    <a:pt x="6998" y="9037"/>
                    <a:pt x="7796" y="6903"/>
                  </a:cubicBezTo>
                  <a:cubicBezTo>
                    <a:pt x="8332" y="5474"/>
                    <a:pt x="8931" y="4150"/>
                    <a:pt x="9183" y="2627"/>
                  </a:cubicBezTo>
                  <a:lnTo>
                    <a:pt x="9183" y="2606"/>
                  </a:lnTo>
                  <a:cubicBezTo>
                    <a:pt x="9191" y="826"/>
                    <a:pt x="7466" y="0"/>
                    <a:pt x="58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7" name="Google Shape;3057;p65"/>
            <p:cNvSpPr/>
            <p:nvPr/>
          </p:nvSpPr>
          <p:spPr>
            <a:xfrm>
              <a:off x="4151950" y="1807025"/>
              <a:ext cx="598400" cy="1168125"/>
            </a:xfrm>
            <a:custGeom>
              <a:avLst/>
              <a:gdLst/>
              <a:ahLst/>
              <a:cxnLst/>
              <a:rect l="l" t="t" r="r" b="b"/>
              <a:pathLst>
                <a:path w="23936" h="46725" extrusionOk="0">
                  <a:moveTo>
                    <a:pt x="6661" y="1510"/>
                  </a:moveTo>
                  <a:cubicBezTo>
                    <a:pt x="6832" y="1510"/>
                    <a:pt x="7005" y="1521"/>
                    <a:pt x="7177" y="1545"/>
                  </a:cubicBezTo>
                  <a:cubicBezTo>
                    <a:pt x="7713" y="1619"/>
                    <a:pt x="8206" y="1808"/>
                    <a:pt x="8553" y="2071"/>
                  </a:cubicBezTo>
                  <a:cubicBezTo>
                    <a:pt x="8984" y="2386"/>
                    <a:pt x="9194" y="2796"/>
                    <a:pt x="9205" y="3300"/>
                  </a:cubicBezTo>
                  <a:cubicBezTo>
                    <a:pt x="9016" y="4435"/>
                    <a:pt x="8616" y="5465"/>
                    <a:pt x="8185" y="6557"/>
                  </a:cubicBezTo>
                  <a:cubicBezTo>
                    <a:pt x="8080" y="6831"/>
                    <a:pt x="7975" y="7114"/>
                    <a:pt x="7870" y="7398"/>
                  </a:cubicBezTo>
                  <a:cubicBezTo>
                    <a:pt x="7009" y="9699"/>
                    <a:pt x="6735" y="12157"/>
                    <a:pt x="6546" y="14290"/>
                  </a:cubicBezTo>
                  <a:cubicBezTo>
                    <a:pt x="6536" y="14406"/>
                    <a:pt x="6515" y="14543"/>
                    <a:pt x="6494" y="14690"/>
                  </a:cubicBezTo>
                  <a:cubicBezTo>
                    <a:pt x="6431" y="15078"/>
                    <a:pt x="6368" y="15519"/>
                    <a:pt x="6431" y="15950"/>
                  </a:cubicBezTo>
                  <a:cubicBezTo>
                    <a:pt x="6389" y="16224"/>
                    <a:pt x="6494" y="16423"/>
                    <a:pt x="6567" y="16518"/>
                  </a:cubicBezTo>
                  <a:cubicBezTo>
                    <a:pt x="6683" y="16675"/>
                    <a:pt x="6861" y="16791"/>
                    <a:pt x="7051" y="16822"/>
                  </a:cubicBezTo>
                  <a:cubicBezTo>
                    <a:pt x="7093" y="16833"/>
                    <a:pt x="7135" y="16833"/>
                    <a:pt x="7156" y="16843"/>
                  </a:cubicBezTo>
                  <a:cubicBezTo>
                    <a:pt x="7188" y="16843"/>
                    <a:pt x="7209" y="16843"/>
                    <a:pt x="7261" y="16854"/>
                  </a:cubicBezTo>
                  <a:cubicBezTo>
                    <a:pt x="7322" y="16864"/>
                    <a:pt x="7382" y="16868"/>
                    <a:pt x="7441" y="16868"/>
                  </a:cubicBezTo>
                  <a:cubicBezTo>
                    <a:pt x="7772" y="16868"/>
                    <a:pt x="8052" y="16732"/>
                    <a:pt x="8248" y="16633"/>
                  </a:cubicBezTo>
                  <a:cubicBezTo>
                    <a:pt x="8290" y="16612"/>
                    <a:pt x="8332" y="16591"/>
                    <a:pt x="8364" y="16581"/>
                  </a:cubicBezTo>
                  <a:cubicBezTo>
                    <a:pt x="8490" y="16528"/>
                    <a:pt x="8606" y="16476"/>
                    <a:pt x="8722" y="16423"/>
                  </a:cubicBezTo>
                  <a:cubicBezTo>
                    <a:pt x="9247" y="16213"/>
                    <a:pt x="9740" y="16014"/>
                    <a:pt x="10256" y="15845"/>
                  </a:cubicBezTo>
                  <a:cubicBezTo>
                    <a:pt x="11215" y="15546"/>
                    <a:pt x="12213" y="15380"/>
                    <a:pt x="13123" y="15380"/>
                  </a:cubicBezTo>
                  <a:cubicBezTo>
                    <a:pt x="13269" y="15380"/>
                    <a:pt x="13413" y="15384"/>
                    <a:pt x="13555" y="15393"/>
                  </a:cubicBezTo>
                  <a:cubicBezTo>
                    <a:pt x="14942" y="15488"/>
                    <a:pt x="16349" y="15919"/>
                    <a:pt x="17841" y="16717"/>
                  </a:cubicBezTo>
                  <a:cubicBezTo>
                    <a:pt x="19028" y="17358"/>
                    <a:pt x="20247" y="18209"/>
                    <a:pt x="21666" y="19407"/>
                  </a:cubicBezTo>
                  <a:cubicBezTo>
                    <a:pt x="21771" y="19502"/>
                    <a:pt x="21981" y="19670"/>
                    <a:pt x="22149" y="19859"/>
                  </a:cubicBezTo>
                  <a:cubicBezTo>
                    <a:pt x="22233" y="19953"/>
                    <a:pt x="22285" y="20016"/>
                    <a:pt x="22327" y="20079"/>
                  </a:cubicBezTo>
                  <a:cubicBezTo>
                    <a:pt x="22264" y="20079"/>
                    <a:pt x="22180" y="20079"/>
                    <a:pt x="22075" y="20069"/>
                  </a:cubicBezTo>
                  <a:cubicBezTo>
                    <a:pt x="21802" y="20027"/>
                    <a:pt x="21477" y="19932"/>
                    <a:pt x="21172" y="19838"/>
                  </a:cubicBezTo>
                  <a:cubicBezTo>
                    <a:pt x="20909" y="19754"/>
                    <a:pt x="20636" y="19670"/>
                    <a:pt x="20384" y="19617"/>
                  </a:cubicBezTo>
                  <a:cubicBezTo>
                    <a:pt x="20338" y="19608"/>
                    <a:pt x="20292" y="19604"/>
                    <a:pt x="20246" y="19604"/>
                  </a:cubicBezTo>
                  <a:cubicBezTo>
                    <a:pt x="19967" y="19604"/>
                    <a:pt x="19700" y="19763"/>
                    <a:pt x="19564" y="20016"/>
                  </a:cubicBezTo>
                  <a:cubicBezTo>
                    <a:pt x="19417" y="20321"/>
                    <a:pt x="19480" y="20689"/>
                    <a:pt x="19722" y="20910"/>
                  </a:cubicBezTo>
                  <a:cubicBezTo>
                    <a:pt x="19880" y="21057"/>
                    <a:pt x="20027" y="21172"/>
                    <a:pt x="20174" y="21298"/>
                  </a:cubicBezTo>
                  <a:cubicBezTo>
                    <a:pt x="20342" y="21435"/>
                    <a:pt x="20499" y="21561"/>
                    <a:pt x="20604" y="21676"/>
                  </a:cubicBezTo>
                  <a:cubicBezTo>
                    <a:pt x="20688" y="21771"/>
                    <a:pt x="20709" y="21823"/>
                    <a:pt x="20709" y="21823"/>
                  </a:cubicBezTo>
                  <a:cubicBezTo>
                    <a:pt x="20709" y="21834"/>
                    <a:pt x="20699" y="21918"/>
                    <a:pt x="20573" y="22097"/>
                  </a:cubicBezTo>
                  <a:cubicBezTo>
                    <a:pt x="19922" y="22948"/>
                    <a:pt x="18766" y="23810"/>
                    <a:pt x="17557" y="24345"/>
                  </a:cubicBezTo>
                  <a:cubicBezTo>
                    <a:pt x="16812" y="24681"/>
                    <a:pt x="15918" y="24881"/>
                    <a:pt x="14994" y="24933"/>
                  </a:cubicBezTo>
                  <a:cubicBezTo>
                    <a:pt x="14794" y="24944"/>
                    <a:pt x="14594" y="25038"/>
                    <a:pt x="14468" y="25196"/>
                  </a:cubicBezTo>
                  <a:cubicBezTo>
                    <a:pt x="14332" y="25354"/>
                    <a:pt x="14269" y="25554"/>
                    <a:pt x="14290" y="25753"/>
                  </a:cubicBezTo>
                  <a:cubicBezTo>
                    <a:pt x="14290" y="25827"/>
                    <a:pt x="14300" y="25900"/>
                    <a:pt x="14300" y="25974"/>
                  </a:cubicBezTo>
                  <a:cubicBezTo>
                    <a:pt x="14311" y="26016"/>
                    <a:pt x="14311" y="26068"/>
                    <a:pt x="14311" y="26110"/>
                  </a:cubicBezTo>
                  <a:cubicBezTo>
                    <a:pt x="14321" y="26205"/>
                    <a:pt x="14332" y="26299"/>
                    <a:pt x="14342" y="26404"/>
                  </a:cubicBezTo>
                  <a:cubicBezTo>
                    <a:pt x="14363" y="26488"/>
                    <a:pt x="14374" y="26614"/>
                    <a:pt x="14384" y="26741"/>
                  </a:cubicBezTo>
                  <a:cubicBezTo>
                    <a:pt x="14342" y="26730"/>
                    <a:pt x="14300" y="26730"/>
                    <a:pt x="14258" y="26730"/>
                  </a:cubicBezTo>
                  <a:cubicBezTo>
                    <a:pt x="14216" y="26735"/>
                    <a:pt x="14169" y="26738"/>
                    <a:pt x="14116" y="26738"/>
                  </a:cubicBezTo>
                  <a:cubicBezTo>
                    <a:pt x="14064" y="26738"/>
                    <a:pt x="14006" y="26735"/>
                    <a:pt x="13943" y="26730"/>
                  </a:cubicBezTo>
                  <a:cubicBezTo>
                    <a:pt x="13880" y="26730"/>
                    <a:pt x="13817" y="26741"/>
                    <a:pt x="13754" y="26751"/>
                  </a:cubicBezTo>
                  <a:cubicBezTo>
                    <a:pt x="13702" y="26741"/>
                    <a:pt x="13628" y="26730"/>
                    <a:pt x="13565" y="26730"/>
                  </a:cubicBezTo>
                  <a:lnTo>
                    <a:pt x="13176" y="26730"/>
                  </a:lnTo>
                  <a:cubicBezTo>
                    <a:pt x="13165" y="26698"/>
                    <a:pt x="13165" y="26667"/>
                    <a:pt x="13155" y="26646"/>
                  </a:cubicBezTo>
                  <a:lnTo>
                    <a:pt x="13155" y="26614"/>
                  </a:lnTo>
                  <a:cubicBezTo>
                    <a:pt x="13113" y="26310"/>
                    <a:pt x="13102" y="25984"/>
                    <a:pt x="13092" y="25638"/>
                  </a:cubicBezTo>
                  <a:lnTo>
                    <a:pt x="13092" y="25459"/>
                  </a:lnTo>
                  <a:cubicBezTo>
                    <a:pt x="13081" y="25112"/>
                    <a:pt x="12840" y="24818"/>
                    <a:pt x="12493" y="24744"/>
                  </a:cubicBezTo>
                  <a:lnTo>
                    <a:pt x="12115" y="24650"/>
                  </a:lnTo>
                  <a:cubicBezTo>
                    <a:pt x="12052" y="24635"/>
                    <a:pt x="11990" y="24628"/>
                    <a:pt x="11928" y="24628"/>
                  </a:cubicBezTo>
                  <a:cubicBezTo>
                    <a:pt x="11772" y="24628"/>
                    <a:pt x="11620" y="24675"/>
                    <a:pt x="11484" y="24765"/>
                  </a:cubicBezTo>
                  <a:cubicBezTo>
                    <a:pt x="11306" y="24891"/>
                    <a:pt x="11190" y="25091"/>
                    <a:pt x="11169" y="25312"/>
                  </a:cubicBezTo>
                  <a:lnTo>
                    <a:pt x="11169" y="25375"/>
                  </a:lnTo>
                  <a:cubicBezTo>
                    <a:pt x="11159" y="25459"/>
                    <a:pt x="11159" y="25554"/>
                    <a:pt x="11159" y="25648"/>
                  </a:cubicBezTo>
                  <a:cubicBezTo>
                    <a:pt x="11148" y="25722"/>
                    <a:pt x="11148" y="25858"/>
                    <a:pt x="11138" y="25974"/>
                  </a:cubicBezTo>
                  <a:lnTo>
                    <a:pt x="11106" y="25974"/>
                  </a:lnTo>
                  <a:cubicBezTo>
                    <a:pt x="11071" y="25969"/>
                    <a:pt x="11034" y="25967"/>
                    <a:pt x="10997" y="25967"/>
                  </a:cubicBezTo>
                  <a:cubicBezTo>
                    <a:pt x="10945" y="25967"/>
                    <a:pt x="10893" y="25972"/>
                    <a:pt x="10844" y="25984"/>
                  </a:cubicBezTo>
                  <a:cubicBezTo>
                    <a:pt x="10770" y="25953"/>
                    <a:pt x="10697" y="25932"/>
                    <a:pt x="10613" y="25921"/>
                  </a:cubicBezTo>
                  <a:cubicBezTo>
                    <a:pt x="10445" y="25911"/>
                    <a:pt x="10161" y="25890"/>
                    <a:pt x="9950" y="25827"/>
                  </a:cubicBezTo>
                  <a:lnTo>
                    <a:pt x="9950" y="25785"/>
                  </a:lnTo>
                  <a:cubicBezTo>
                    <a:pt x="9929" y="25449"/>
                    <a:pt x="9982" y="25091"/>
                    <a:pt x="10034" y="24702"/>
                  </a:cubicBezTo>
                  <a:cubicBezTo>
                    <a:pt x="10045" y="24576"/>
                    <a:pt x="10066" y="24440"/>
                    <a:pt x="10087" y="24303"/>
                  </a:cubicBezTo>
                  <a:cubicBezTo>
                    <a:pt x="10119" y="24030"/>
                    <a:pt x="9992" y="23757"/>
                    <a:pt x="9772" y="23599"/>
                  </a:cubicBezTo>
                  <a:cubicBezTo>
                    <a:pt x="9079" y="23105"/>
                    <a:pt x="8469" y="22465"/>
                    <a:pt x="7965" y="21687"/>
                  </a:cubicBezTo>
                  <a:cubicBezTo>
                    <a:pt x="7492" y="20973"/>
                    <a:pt x="7104" y="20132"/>
                    <a:pt x="6809" y="19187"/>
                  </a:cubicBezTo>
                  <a:cubicBezTo>
                    <a:pt x="6000" y="16602"/>
                    <a:pt x="6042" y="13502"/>
                    <a:pt x="6914" y="9972"/>
                  </a:cubicBezTo>
                  <a:cubicBezTo>
                    <a:pt x="7061" y="9383"/>
                    <a:pt x="7219" y="8785"/>
                    <a:pt x="7377" y="8207"/>
                  </a:cubicBezTo>
                  <a:cubicBezTo>
                    <a:pt x="7429" y="8017"/>
                    <a:pt x="7482" y="7828"/>
                    <a:pt x="7524" y="7650"/>
                  </a:cubicBezTo>
                  <a:cubicBezTo>
                    <a:pt x="7566" y="7503"/>
                    <a:pt x="7608" y="7356"/>
                    <a:pt x="7650" y="7198"/>
                  </a:cubicBezTo>
                  <a:cubicBezTo>
                    <a:pt x="7818" y="6631"/>
                    <a:pt x="7996" y="5990"/>
                    <a:pt x="8017" y="5339"/>
                  </a:cubicBezTo>
                  <a:cubicBezTo>
                    <a:pt x="8049" y="4466"/>
                    <a:pt x="7639" y="3815"/>
                    <a:pt x="6893" y="3500"/>
                  </a:cubicBezTo>
                  <a:cubicBezTo>
                    <a:pt x="6357" y="3279"/>
                    <a:pt x="5738" y="3258"/>
                    <a:pt x="5191" y="3237"/>
                  </a:cubicBezTo>
                  <a:lnTo>
                    <a:pt x="5012" y="3237"/>
                  </a:lnTo>
                  <a:cubicBezTo>
                    <a:pt x="4976" y="3229"/>
                    <a:pt x="4938" y="3226"/>
                    <a:pt x="4899" y="3226"/>
                  </a:cubicBezTo>
                  <a:cubicBezTo>
                    <a:pt x="4838" y="3226"/>
                    <a:pt x="4776" y="3235"/>
                    <a:pt x="4718" y="3247"/>
                  </a:cubicBezTo>
                  <a:cubicBezTo>
                    <a:pt x="4655" y="3258"/>
                    <a:pt x="4592" y="3279"/>
                    <a:pt x="4529" y="3289"/>
                  </a:cubicBezTo>
                  <a:cubicBezTo>
                    <a:pt x="3994" y="3416"/>
                    <a:pt x="3426" y="3553"/>
                    <a:pt x="2890" y="3773"/>
                  </a:cubicBezTo>
                  <a:cubicBezTo>
                    <a:pt x="2712" y="3847"/>
                    <a:pt x="2544" y="3931"/>
                    <a:pt x="2396" y="4015"/>
                  </a:cubicBezTo>
                  <a:cubicBezTo>
                    <a:pt x="2386" y="4025"/>
                    <a:pt x="2375" y="4025"/>
                    <a:pt x="2375" y="4036"/>
                  </a:cubicBezTo>
                  <a:cubicBezTo>
                    <a:pt x="2165" y="4172"/>
                    <a:pt x="1986" y="4319"/>
                    <a:pt x="1829" y="4498"/>
                  </a:cubicBezTo>
                  <a:cubicBezTo>
                    <a:pt x="2207" y="3574"/>
                    <a:pt x="3394" y="2943"/>
                    <a:pt x="4414" y="2481"/>
                  </a:cubicBezTo>
                  <a:cubicBezTo>
                    <a:pt x="4571" y="2407"/>
                    <a:pt x="4708" y="2281"/>
                    <a:pt x="4781" y="2124"/>
                  </a:cubicBezTo>
                  <a:cubicBezTo>
                    <a:pt x="4802" y="2092"/>
                    <a:pt x="4907" y="1998"/>
                    <a:pt x="5149" y="1861"/>
                  </a:cubicBezTo>
                  <a:cubicBezTo>
                    <a:pt x="5369" y="1745"/>
                    <a:pt x="5580" y="1671"/>
                    <a:pt x="5664" y="1650"/>
                  </a:cubicBezTo>
                  <a:cubicBezTo>
                    <a:pt x="5968" y="1559"/>
                    <a:pt x="6310" y="1510"/>
                    <a:pt x="6661" y="1510"/>
                  </a:cubicBezTo>
                  <a:close/>
                  <a:moveTo>
                    <a:pt x="14689" y="33486"/>
                  </a:moveTo>
                  <a:cubicBezTo>
                    <a:pt x="14699" y="33497"/>
                    <a:pt x="14710" y="33518"/>
                    <a:pt x="14720" y="33528"/>
                  </a:cubicBezTo>
                  <a:cubicBezTo>
                    <a:pt x="14910" y="33822"/>
                    <a:pt x="15120" y="34095"/>
                    <a:pt x="15320" y="34368"/>
                  </a:cubicBezTo>
                  <a:cubicBezTo>
                    <a:pt x="15393" y="34463"/>
                    <a:pt x="15467" y="34568"/>
                    <a:pt x="15540" y="34663"/>
                  </a:cubicBezTo>
                  <a:lnTo>
                    <a:pt x="15425" y="34663"/>
                  </a:lnTo>
                  <a:cubicBezTo>
                    <a:pt x="15246" y="34663"/>
                    <a:pt x="15068" y="34653"/>
                    <a:pt x="14889" y="34653"/>
                  </a:cubicBezTo>
                  <a:cubicBezTo>
                    <a:pt x="14826" y="34653"/>
                    <a:pt x="14762" y="34653"/>
                    <a:pt x="14689" y="34663"/>
                  </a:cubicBezTo>
                  <a:lnTo>
                    <a:pt x="14689" y="33486"/>
                  </a:lnTo>
                  <a:close/>
                  <a:moveTo>
                    <a:pt x="6639" y="1"/>
                  </a:moveTo>
                  <a:cubicBezTo>
                    <a:pt x="6147" y="1"/>
                    <a:pt x="5662" y="68"/>
                    <a:pt x="5222" y="200"/>
                  </a:cubicBezTo>
                  <a:cubicBezTo>
                    <a:pt x="5023" y="263"/>
                    <a:pt x="4697" y="390"/>
                    <a:pt x="4372" y="569"/>
                  </a:cubicBezTo>
                  <a:cubicBezTo>
                    <a:pt x="4025" y="758"/>
                    <a:pt x="3772" y="968"/>
                    <a:pt x="3594" y="1199"/>
                  </a:cubicBezTo>
                  <a:cubicBezTo>
                    <a:pt x="3048" y="1451"/>
                    <a:pt x="2407" y="1776"/>
                    <a:pt x="1829" y="2218"/>
                  </a:cubicBezTo>
                  <a:cubicBezTo>
                    <a:pt x="1062" y="2796"/>
                    <a:pt x="557" y="3458"/>
                    <a:pt x="337" y="4193"/>
                  </a:cubicBezTo>
                  <a:cubicBezTo>
                    <a:pt x="1" y="5202"/>
                    <a:pt x="106" y="6074"/>
                    <a:pt x="610" y="6663"/>
                  </a:cubicBezTo>
                  <a:cubicBezTo>
                    <a:pt x="808" y="6889"/>
                    <a:pt x="1082" y="7014"/>
                    <a:pt x="1388" y="7014"/>
                  </a:cubicBezTo>
                  <a:cubicBezTo>
                    <a:pt x="1422" y="7014"/>
                    <a:pt x="1457" y="7012"/>
                    <a:pt x="1493" y="7009"/>
                  </a:cubicBezTo>
                  <a:cubicBezTo>
                    <a:pt x="1871" y="6978"/>
                    <a:pt x="2238" y="6757"/>
                    <a:pt x="2439" y="6420"/>
                  </a:cubicBezTo>
                  <a:cubicBezTo>
                    <a:pt x="2554" y="6221"/>
                    <a:pt x="2638" y="6053"/>
                    <a:pt x="2722" y="5885"/>
                  </a:cubicBezTo>
                  <a:cubicBezTo>
                    <a:pt x="2733" y="5843"/>
                    <a:pt x="2754" y="5801"/>
                    <a:pt x="2775" y="5759"/>
                  </a:cubicBezTo>
                  <a:cubicBezTo>
                    <a:pt x="2859" y="5591"/>
                    <a:pt x="3006" y="5433"/>
                    <a:pt x="3195" y="5307"/>
                  </a:cubicBezTo>
                  <a:cubicBezTo>
                    <a:pt x="3268" y="5255"/>
                    <a:pt x="3363" y="5213"/>
                    <a:pt x="3468" y="5171"/>
                  </a:cubicBezTo>
                  <a:cubicBezTo>
                    <a:pt x="3888" y="4992"/>
                    <a:pt x="4393" y="4876"/>
                    <a:pt x="4876" y="4760"/>
                  </a:cubicBezTo>
                  <a:cubicBezTo>
                    <a:pt x="4897" y="4750"/>
                    <a:pt x="4928" y="4750"/>
                    <a:pt x="4949" y="4739"/>
                  </a:cubicBezTo>
                  <a:cubicBezTo>
                    <a:pt x="5012" y="4750"/>
                    <a:pt x="5086" y="4750"/>
                    <a:pt x="5149" y="4750"/>
                  </a:cubicBezTo>
                  <a:cubicBezTo>
                    <a:pt x="5559" y="4760"/>
                    <a:pt x="6032" y="4771"/>
                    <a:pt x="6305" y="4886"/>
                  </a:cubicBezTo>
                  <a:cubicBezTo>
                    <a:pt x="6431" y="4939"/>
                    <a:pt x="6525" y="4981"/>
                    <a:pt x="6515" y="5286"/>
                  </a:cubicBezTo>
                  <a:cubicBezTo>
                    <a:pt x="6494" y="5759"/>
                    <a:pt x="6347" y="6273"/>
                    <a:pt x="6200" y="6778"/>
                  </a:cubicBezTo>
                  <a:cubicBezTo>
                    <a:pt x="6158" y="6936"/>
                    <a:pt x="6116" y="7104"/>
                    <a:pt x="6063" y="7261"/>
                  </a:cubicBezTo>
                  <a:cubicBezTo>
                    <a:pt x="6021" y="7440"/>
                    <a:pt x="5969" y="7629"/>
                    <a:pt x="5916" y="7807"/>
                  </a:cubicBezTo>
                  <a:cubicBezTo>
                    <a:pt x="5759" y="8396"/>
                    <a:pt x="5601" y="9005"/>
                    <a:pt x="5454" y="9604"/>
                  </a:cubicBezTo>
                  <a:cubicBezTo>
                    <a:pt x="4508" y="13408"/>
                    <a:pt x="4477" y="16791"/>
                    <a:pt x="5369" y="19638"/>
                  </a:cubicBezTo>
                  <a:cubicBezTo>
                    <a:pt x="5706" y="20710"/>
                    <a:pt x="6147" y="21676"/>
                    <a:pt x="6693" y="22517"/>
                  </a:cubicBezTo>
                  <a:cubicBezTo>
                    <a:pt x="7219" y="23315"/>
                    <a:pt x="7839" y="23999"/>
                    <a:pt x="8532" y="24555"/>
                  </a:cubicBezTo>
                  <a:cubicBezTo>
                    <a:pt x="8469" y="24965"/>
                    <a:pt x="8416" y="25396"/>
                    <a:pt x="8437" y="25858"/>
                  </a:cubicBezTo>
                  <a:cubicBezTo>
                    <a:pt x="8448" y="26121"/>
                    <a:pt x="8479" y="26825"/>
                    <a:pt x="9173" y="27151"/>
                  </a:cubicBezTo>
                  <a:cubicBezTo>
                    <a:pt x="9467" y="27287"/>
                    <a:pt x="9782" y="27350"/>
                    <a:pt x="10098" y="27392"/>
                  </a:cubicBezTo>
                  <a:cubicBezTo>
                    <a:pt x="10833" y="28590"/>
                    <a:pt x="11758" y="29661"/>
                    <a:pt x="12661" y="30691"/>
                  </a:cubicBezTo>
                  <a:cubicBezTo>
                    <a:pt x="12714" y="30744"/>
                    <a:pt x="12756" y="30796"/>
                    <a:pt x="12798" y="30849"/>
                  </a:cubicBezTo>
                  <a:lnTo>
                    <a:pt x="12798" y="34768"/>
                  </a:lnTo>
                  <a:cubicBezTo>
                    <a:pt x="12777" y="34768"/>
                    <a:pt x="12756" y="34779"/>
                    <a:pt x="12735" y="34779"/>
                  </a:cubicBezTo>
                  <a:cubicBezTo>
                    <a:pt x="12294" y="34810"/>
                    <a:pt x="11842" y="34842"/>
                    <a:pt x="11400" y="34863"/>
                  </a:cubicBezTo>
                  <a:cubicBezTo>
                    <a:pt x="10634" y="34905"/>
                    <a:pt x="9866" y="34999"/>
                    <a:pt x="9131" y="35094"/>
                  </a:cubicBezTo>
                  <a:cubicBezTo>
                    <a:pt x="8162" y="35216"/>
                    <a:pt x="7242" y="35330"/>
                    <a:pt x="6314" y="35330"/>
                  </a:cubicBezTo>
                  <a:cubicBezTo>
                    <a:pt x="6206" y="35330"/>
                    <a:pt x="6098" y="35328"/>
                    <a:pt x="5990" y="35325"/>
                  </a:cubicBezTo>
                  <a:cubicBezTo>
                    <a:pt x="5918" y="35308"/>
                    <a:pt x="5844" y="35300"/>
                    <a:pt x="5771" y="35300"/>
                  </a:cubicBezTo>
                  <a:cubicBezTo>
                    <a:pt x="5662" y="35300"/>
                    <a:pt x="5554" y="35318"/>
                    <a:pt x="5454" y="35356"/>
                  </a:cubicBezTo>
                  <a:cubicBezTo>
                    <a:pt x="5128" y="35482"/>
                    <a:pt x="4876" y="35661"/>
                    <a:pt x="4666" y="35818"/>
                  </a:cubicBezTo>
                  <a:cubicBezTo>
                    <a:pt x="4592" y="35871"/>
                    <a:pt x="4519" y="35923"/>
                    <a:pt x="4456" y="35965"/>
                  </a:cubicBezTo>
                  <a:cubicBezTo>
                    <a:pt x="4004" y="36260"/>
                    <a:pt x="3636" y="36491"/>
                    <a:pt x="3300" y="36670"/>
                  </a:cubicBezTo>
                  <a:cubicBezTo>
                    <a:pt x="2995" y="36838"/>
                    <a:pt x="2817" y="37121"/>
                    <a:pt x="2806" y="37457"/>
                  </a:cubicBezTo>
                  <a:cubicBezTo>
                    <a:pt x="2796" y="37805"/>
                    <a:pt x="2974" y="38120"/>
                    <a:pt x="3268" y="38309"/>
                  </a:cubicBezTo>
                  <a:cubicBezTo>
                    <a:pt x="3422" y="38395"/>
                    <a:pt x="3593" y="38446"/>
                    <a:pt x="3758" y="38446"/>
                  </a:cubicBezTo>
                  <a:cubicBezTo>
                    <a:pt x="3773" y="38446"/>
                    <a:pt x="3789" y="38446"/>
                    <a:pt x="3804" y="38445"/>
                  </a:cubicBezTo>
                  <a:cubicBezTo>
                    <a:pt x="3951" y="38687"/>
                    <a:pt x="4204" y="38855"/>
                    <a:pt x="4477" y="38897"/>
                  </a:cubicBezTo>
                  <a:cubicBezTo>
                    <a:pt x="4528" y="38907"/>
                    <a:pt x="4580" y="38912"/>
                    <a:pt x="4631" y="38912"/>
                  </a:cubicBezTo>
                  <a:cubicBezTo>
                    <a:pt x="4694" y="38912"/>
                    <a:pt x="4755" y="38904"/>
                    <a:pt x="4813" y="38886"/>
                  </a:cubicBezTo>
                  <a:cubicBezTo>
                    <a:pt x="4981" y="39086"/>
                    <a:pt x="5243" y="39212"/>
                    <a:pt x="5527" y="39223"/>
                  </a:cubicBezTo>
                  <a:lnTo>
                    <a:pt x="5538" y="39223"/>
                  </a:lnTo>
                  <a:cubicBezTo>
                    <a:pt x="6063" y="39223"/>
                    <a:pt x="6483" y="38813"/>
                    <a:pt x="6483" y="38288"/>
                  </a:cubicBezTo>
                  <a:cubicBezTo>
                    <a:pt x="6483" y="38025"/>
                    <a:pt x="6536" y="37752"/>
                    <a:pt x="6588" y="37468"/>
                  </a:cubicBezTo>
                  <a:cubicBezTo>
                    <a:pt x="6599" y="37384"/>
                    <a:pt x="6609" y="37300"/>
                    <a:pt x="6630" y="37216"/>
                  </a:cubicBezTo>
                  <a:cubicBezTo>
                    <a:pt x="7597" y="37195"/>
                    <a:pt x="8564" y="37079"/>
                    <a:pt x="9488" y="36964"/>
                  </a:cubicBezTo>
                  <a:cubicBezTo>
                    <a:pt x="10235" y="36869"/>
                    <a:pt x="11001" y="36775"/>
                    <a:pt x="11758" y="36743"/>
                  </a:cubicBezTo>
                  <a:cubicBezTo>
                    <a:pt x="12105" y="36722"/>
                    <a:pt x="12462" y="36691"/>
                    <a:pt x="12798" y="36670"/>
                  </a:cubicBezTo>
                  <a:lnTo>
                    <a:pt x="12798" y="43079"/>
                  </a:lnTo>
                  <a:cubicBezTo>
                    <a:pt x="12262" y="43310"/>
                    <a:pt x="11726" y="43541"/>
                    <a:pt x="11222" y="43751"/>
                  </a:cubicBezTo>
                  <a:cubicBezTo>
                    <a:pt x="10749" y="43961"/>
                    <a:pt x="10539" y="44487"/>
                    <a:pt x="10739" y="44959"/>
                  </a:cubicBezTo>
                  <a:cubicBezTo>
                    <a:pt x="10833" y="45169"/>
                    <a:pt x="11001" y="45348"/>
                    <a:pt x="11211" y="45453"/>
                  </a:cubicBezTo>
                  <a:cubicBezTo>
                    <a:pt x="11342" y="45519"/>
                    <a:pt x="11483" y="45550"/>
                    <a:pt x="11625" y="45550"/>
                  </a:cubicBezTo>
                  <a:cubicBezTo>
                    <a:pt x="11734" y="45550"/>
                    <a:pt x="11842" y="45532"/>
                    <a:pt x="11947" y="45495"/>
                  </a:cubicBezTo>
                  <a:cubicBezTo>
                    <a:pt x="11958" y="45516"/>
                    <a:pt x="11968" y="45548"/>
                    <a:pt x="11989" y="45569"/>
                  </a:cubicBezTo>
                  <a:cubicBezTo>
                    <a:pt x="12157" y="45842"/>
                    <a:pt x="12462" y="46010"/>
                    <a:pt x="12777" y="46010"/>
                  </a:cubicBezTo>
                  <a:cubicBezTo>
                    <a:pt x="12850" y="46388"/>
                    <a:pt x="13165" y="46672"/>
                    <a:pt x="13576" y="46724"/>
                  </a:cubicBezTo>
                  <a:lnTo>
                    <a:pt x="13681" y="46724"/>
                  </a:lnTo>
                  <a:cubicBezTo>
                    <a:pt x="13870" y="46724"/>
                    <a:pt x="14069" y="46672"/>
                    <a:pt x="14227" y="46556"/>
                  </a:cubicBezTo>
                  <a:cubicBezTo>
                    <a:pt x="14458" y="46399"/>
                    <a:pt x="14605" y="46157"/>
                    <a:pt x="14636" y="45874"/>
                  </a:cubicBezTo>
                  <a:cubicBezTo>
                    <a:pt x="14678" y="45464"/>
                    <a:pt x="14678" y="45075"/>
                    <a:pt x="14668" y="44697"/>
                  </a:cubicBezTo>
                  <a:cubicBezTo>
                    <a:pt x="14668" y="44371"/>
                    <a:pt x="14657" y="44067"/>
                    <a:pt x="14689" y="43772"/>
                  </a:cubicBezTo>
                  <a:lnTo>
                    <a:pt x="14689" y="43677"/>
                  </a:lnTo>
                  <a:lnTo>
                    <a:pt x="14689" y="43667"/>
                  </a:lnTo>
                  <a:lnTo>
                    <a:pt x="14689" y="36544"/>
                  </a:lnTo>
                  <a:lnTo>
                    <a:pt x="14784" y="36544"/>
                  </a:lnTo>
                  <a:cubicBezTo>
                    <a:pt x="14910" y="36538"/>
                    <a:pt x="15038" y="36536"/>
                    <a:pt x="15170" y="36536"/>
                  </a:cubicBezTo>
                  <a:cubicBezTo>
                    <a:pt x="15301" y="36536"/>
                    <a:pt x="15435" y="36538"/>
                    <a:pt x="15572" y="36544"/>
                  </a:cubicBezTo>
                  <a:cubicBezTo>
                    <a:pt x="15726" y="36546"/>
                    <a:pt x="15881" y="36549"/>
                    <a:pt x="16038" y="36549"/>
                  </a:cubicBezTo>
                  <a:cubicBezTo>
                    <a:pt x="16471" y="36549"/>
                    <a:pt x="16916" y="36528"/>
                    <a:pt x="17379" y="36428"/>
                  </a:cubicBezTo>
                  <a:cubicBezTo>
                    <a:pt x="17652" y="36365"/>
                    <a:pt x="17872" y="36186"/>
                    <a:pt x="17999" y="35944"/>
                  </a:cubicBezTo>
                  <a:cubicBezTo>
                    <a:pt x="18136" y="35682"/>
                    <a:pt x="18136" y="35377"/>
                    <a:pt x="18020" y="35104"/>
                  </a:cubicBezTo>
                  <a:cubicBezTo>
                    <a:pt x="17715" y="34431"/>
                    <a:pt x="17295" y="33864"/>
                    <a:pt x="16885" y="33318"/>
                  </a:cubicBezTo>
                  <a:cubicBezTo>
                    <a:pt x="16728" y="33108"/>
                    <a:pt x="16581" y="32908"/>
                    <a:pt x="16444" y="32698"/>
                  </a:cubicBezTo>
                  <a:cubicBezTo>
                    <a:pt x="16254" y="32425"/>
                    <a:pt x="16065" y="32141"/>
                    <a:pt x="15887" y="31858"/>
                  </a:cubicBezTo>
                  <a:cubicBezTo>
                    <a:pt x="15540" y="31342"/>
                    <a:pt x="15194" y="30796"/>
                    <a:pt x="14784" y="30282"/>
                  </a:cubicBezTo>
                  <a:cubicBezTo>
                    <a:pt x="14752" y="30250"/>
                    <a:pt x="14720" y="30208"/>
                    <a:pt x="14689" y="30166"/>
                  </a:cubicBezTo>
                  <a:lnTo>
                    <a:pt x="14689" y="28243"/>
                  </a:lnTo>
                  <a:cubicBezTo>
                    <a:pt x="14752" y="28243"/>
                    <a:pt x="14815" y="28243"/>
                    <a:pt x="14889" y="28232"/>
                  </a:cubicBezTo>
                  <a:cubicBezTo>
                    <a:pt x="15309" y="28159"/>
                    <a:pt x="15540" y="27938"/>
                    <a:pt x="15656" y="27770"/>
                  </a:cubicBezTo>
                  <a:cubicBezTo>
                    <a:pt x="15950" y="27350"/>
                    <a:pt x="15918" y="26804"/>
                    <a:pt x="15866" y="26362"/>
                  </a:cubicBezTo>
                  <a:cubicBezTo>
                    <a:pt x="16686" y="26247"/>
                    <a:pt x="17463" y="26037"/>
                    <a:pt x="18157" y="25732"/>
                  </a:cubicBezTo>
                  <a:cubicBezTo>
                    <a:pt x="19617" y="25091"/>
                    <a:pt x="20972" y="24072"/>
                    <a:pt x="21771" y="23000"/>
                  </a:cubicBezTo>
                  <a:cubicBezTo>
                    <a:pt x="22002" y="22696"/>
                    <a:pt x="22149" y="22402"/>
                    <a:pt x="22201" y="22097"/>
                  </a:cubicBezTo>
                  <a:cubicBezTo>
                    <a:pt x="22233" y="21928"/>
                    <a:pt x="22233" y="21750"/>
                    <a:pt x="22201" y="21592"/>
                  </a:cubicBezTo>
                  <a:lnTo>
                    <a:pt x="22254" y="21592"/>
                  </a:lnTo>
                  <a:cubicBezTo>
                    <a:pt x="22611" y="21592"/>
                    <a:pt x="22958" y="21519"/>
                    <a:pt x="23263" y="21309"/>
                  </a:cubicBezTo>
                  <a:cubicBezTo>
                    <a:pt x="23651" y="21057"/>
                    <a:pt x="23882" y="20689"/>
                    <a:pt x="23903" y="20268"/>
                  </a:cubicBezTo>
                  <a:cubicBezTo>
                    <a:pt x="23935" y="19838"/>
                    <a:pt x="23746" y="19407"/>
                    <a:pt x="23347" y="18944"/>
                  </a:cubicBezTo>
                  <a:cubicBezTo>
                    <a:pt x="23095" y="18640"/>
                    <a:pt x="22780" y="18377"/>
                    <a:pt x="22632" y="18251"/>
                  </a:cubicBezTo>
                  <a:cubicBezTo>
                    <a:pt x="21141" y="16990"/>
                    <a:pt x="19838" y="16077"/>
                    <a:pt x="18556" y="15383"/>
                  </a:cubicBezTo>
                  <a:cubicBezTo>
                    <a:pt x="17757" y="14963"/>
                    <a:pt x="16969" y="14627"/>
                    <a:pt x="16202" y="14374"/>
                  </a:cubicBezTo>
                  <a:cubicBezTo>
                    <a:pt x="15351" y="14111"/>
                    <a:pt x="14489" y="13943"/>
                    <a:pt x="13649" y="13891"/>
                  </a:cubicBezTo>
                  <a:cubicBezTo>
                    <a:pt x="13473" y="13880"/>
                    <a:pt x="13293" y="13875"/>
                    <a:pt x="13110" y="13875"/>
                  </a:cubicBezTo>
                  <a:cubicBezTo>
                    <a:pt x="12051" y="13875"/>
                    <a:pt x="10895" y="14056"/>
                    <a:pt x="9793" y="14406"/>
                  </a:cubicBezTo>
                  <a:cubicBezTo>
                    <a:pt x="9226" y="14585"/>
                    <a:pt x="8680" y="14816"/>
                    <a:pt x="8154" y="15036"/>
                  </a:cubicBezTo>
                  <a:cubicBezTo>
                    <a:pt x="8080" y="15057"/>
                    <a:pt x="8017" y="15089"/>
                    <a:pt x="7954" y="15110"/>
                  </a:cubicBezTo>
                  <a:cubicBezTo>
                    <a:pt x="7965" y="15047"/>
                    <a:pt x="7975" y="14984"/>
                    <a:pt x="7986" y="14910"/>
                  </a:cubicBezTo>
                  <a:cubicBezTo>
                    <a:pt x="8007" y="14753"/>
                    <a:pt x="8028" y="14585"/>
                    <a:pt x="8049" y="14417"/>
                  </a:cubicBezTo>
                  <a:cubicBezTo>
                    <a:pt x="8227" y="12388"/>
                    <a:pt x="8479" y="10046"/>
                    <a:pt x="9278" y="7923"/>
                  </a:cubicBezTo>
                  <a:lnTo>
                    <a:pt x="9593" y="7104"/>
                  </a:lnTo>
                  <a:cubicBezTo>
                    <a:pt x="10034" y="5979"/>
                    <a:pt x="10487" y="4823"/>
                    <a:pt x="10697" y="3532"/>
                  </a:cubicBezTo>
                  <a:cubicBezTo>
                    <a:pt x="10707" y="3479"/>
                    <a:pt x="10718" y="3416"/>
                    <a:pt x="10718" y="3363"/>
                  </a:cubicBezTo>
                  <a:cubicBezTo>
                    <a:pt x="10718" y="2838"/>
                    <a:pt x="10602" y="2344"/>
                    <a:pt x="10371" y="1903"/>
                  </a:cubicBezTo>
                  <a:cubicBezTo>
                    <a:pt x="10150" y="1503"/>
                    <a:pt x="9845" y="1146"/>
                    <a:pt x="9457" y="863"/>
                  </a:cubicBezTo>
                  <a:cubicBezTo>
                    <a:pt x="8900" y="443"/>
                    <a:pt x="8175" y="158"/>
                    <a:pt x="7387" y="53"/>
                  </a:cubicBezTo>
                  <a:cubicBezTo>
                    <a:pt x="7139" y="18"/>
                    <a:pt x="6888" y="1"/>
                    <a:pt x="66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8" name="Google Shape;3058;p65"/>
            <p:cNvSpPr/>
            <p:nvPr/>
          </p:nvSpPr>
          <p:spPr>
            <a:xfrm>
              <a:off x="4238650" y="2450475"/>
              <a:ext cx="347800" cy="318225"/>
            </a:xfrm>
            <a:custGeom>
              <a:avLst/>
              <a:gdLst/>
              <a:ahLst/>
              <a:cxnLst/>
              <a:rect l="l" t="t" r="r" b="b"/>
              <a:pathLst>
                <a:path w="13912" h="12729" extrusionOk="0">
                  <a:moveTo>
                    <a:pt x="6926" y="1"/>
                  </a:moveTo>
                  <a:cubicBezTo>
                    <a:pt x="6804" y="1"/>
                    <a:pt x="6674" y="137"/>
                    <a:pt x="6745" y="288"/>
                  </a:cubicBezTo>
                  <a:cubicBezTo>
                    <a:pt x="7554" y="2011"/>
                    <a:pt x="8889" y="3451"/>
                    <a:pt x="10139" y="4880"/>
                  </a:cubicBezTo>
                  <a:cubicBezTo>
                    <a:pt x="10801" y="5646"/>
                    <a:pt x="11326" y="6529"/>
                    <a:pt x="11883" y="7370"/>
                  </a:cubicBezTo>
                  <a:cubicBezTo>
                    <a:pt x="12387" y="8126"/>
                    <a:pt x="12997" y="8820"/>
                    <a:pt x="13417" y="9629"/>
                  </a:cubicBezTo>
                  <a:cubicBezTo>
                    <a:pt x="13099" y="9676"/>
                    <a:pt x="12778" y="9688"/>
                    <a:pt x="12457" y="9688"/>
                  </a:cubicBezTo>
                  <a:cubicBezTo>
                    <a:pt x="12114" y="9688"/>
                    <a:pt x="11771" y="9674"/>
                    <a:pt x="11431" y="9674"/>
                  </a:cubicBezTo>
                  <a:cubicBezTo>
                    <a:pt x="11308" y="9674"/>
                    <a:pt x="11186" y="9676"/>
                    <a:pt x="11063" y="9681"/>
                  </a:cubicBezTo>
                  <a:cubicBezTo>
                    <a:pt x="10034" y="9723"/>
                    <a:pt x="9004" y="9828"/>
                    <a:pt x="7974" y="9881"/>
                  </a:cubicBezTo>
                  <a:cubicBezTo>
                    <a:pt x="6224" y="9979"/>
                    <a:pt x="4519" y="10350"/>
                    <a:pt x="2774" y="10350"/>
                  </a:cubicBezTo>
                  <a:cubicBezTo>
                    <a:pt x="2645" y="10350"/>
                    <a:pt x="2515" y="10348"/>
                    <a:pt x="2385" y="10343"/>
                  </a:cubicBezTo>
                  <a:cubicBezTo>
                    <a:pt x="2358" y="10323"/>
                    <a:pt x="2328" y="10316"/>
                    <a:pt x="2298" y="10316"/>
                  </a:cubicBezTo>
                  <a:cubicBezTo>
                    <a:pt x="2281" y="10316"/>
                    <a:pt x="2264" y="10318"/>
                    <a:pt x="2249" y="10322"/>
                  </a:cubicBezTo>
                  <a:cubicBezTo>
                    <a:pt x="1922" y="10448"/>
                    <a:pt x="1681" y="10669"/>
                    <a:pt x="1397" y="10858"/>
                  </a:cubicBezTo>
                  <a:cubicBezTo>
                    <a:pt x="1009" y="11121"/>
                    <a:pt x="599" y="11373"/>
                    <a:pt x="189" y="11593"/>
                  </a:cubicBezTo>
                  <a:cubicBezTo>
                    <a:pt x="1" y="11701"/>
                    <a:pt x="111" y="11954"/>
                    <a:pt x="284" y="11954"/>
                  </a:cubicBezTo>
                  <a:cubicBezTo>
                    <a:pt x="314" y="11954"/>
                    <a:pt x="346" y="11947"/>
                    <a:pt x="378" y="11930"/>
                  </a:cubicBezTo>
                  <a:cubicBezTo>
                    <a:pt x="715" y="11751"/>
                    <a:pt x="1030" y="11541"/>
                    <a:pt x="1345" y="11331"/>
                  </a:cubicBezTo>
                  <a:cubicBezTo>
                    <a:pt x="1492" y="11247"/>
                    <a:pt x="1628" y="11142"/>
                    <a:pt x="1765" y="11037"/>
                  </a:cubicBezTo>
                  <a:lnTo>
                    <a:pt x="1765" y="11037"/>
                  </a:lnTo>
                  <a:cubicBezTo>
                    <a:pt x="1534" y="11404"/>
                    <a:pt x="1271" y="11751"/>
                    <a:pt x="998" y="12088"/>
                  </a:cubicBezTo>
                  <a:cubicBezTo>
                    <a:pt x="887" y="12231"/>
                    <a:pt x="1010" y="12415"/>
                    <a:pt x="1145" y="12415"/>
                  </a:cubicBezTo>
                  <a:cubicBezTo>
                    <a:pt x="1188" y="12415"/>
                    <a:pt x="1233" y="12396"/>
                    <a:pt x="1271" y="12350"/>
                  </a:cubicBezTo>
                  <a:cubicBezTo>
                    <a:pt x="1544" y="12014"/>
                    <a:pt x="1807" y="11677"/>
                    <a:pt x="2038" y="11310"/>
                  </a:cubicBezTo>
                  <a:lnTo>
                    <a:pt x="2038" y="11310"/>
                  </a:lnTo>
                  <a:cubicBezTo>
                    <a:pt x="1975" y="11719"/>
                    <a:pt x="1880" y="12130"/>
                    <a:pt x="1880" y="12539"/>
                  </a:cubicBezTo>
                  <a:cubicBezTo>
                    <a:pt x="1880" y="12665"/>
                    <a:pt x="1975" y="12728"/>
                    <a:pt x="2070" y="12728"/>
                  </a:cubicBezTo>
                  <a:cubicBezTo>
                    <a:pt x="2164" y="12728"/>
                    <a:pt x="2259" y="12665"/>
                    <a:pt x="2259" y="12539"/>
                  </a:cubicBezTo>
                  <a:cubicBezTo>
                    <a:pt x="2259" y="11930"/>
                    <a:pt x="2469" y="11331"/>
                    <a:pt x="2490" y="10722"/>
                  </a:cubicBezTo>
                  <a:cubicBezTo>
                    <a:pt x="2602" y="10725"/>
                    <a:pt x="2714" y="10726"/>
                    <a:pt x="2826" y="10726"/>
                  </a:cubicBezTo>
                  <a:cubicBezTo>
                    <a:pt x="4642" y="10726"/>
                    <a:pt x="6426" y="10347"/>
                    <a:pt x="8248" y="10248"/>
                  </a:cubicBezTo>
                  <a:cubicBezTo>
                    <a:pt x="9256" y="10196"/>
                    <a:pt x="10276" y="10091"/>
                    <a:pt x="11284" y="10049"/>
                  </a:cubicBezTo>
                  <a:cubicBezTo>
                    <a:pt x="11397" y="10045"/>
                    <a:pt x="11509" y="10043"/>
                    <a:pt x="11621" y="10043"/>
                  </a:cubicBezTo>
                  <a:cubicBezTo>
                    <a:pt x="11949" y="10043"/>
                    <a:pt x="12276" y="10057"/>
                    <a:pt x="12601" y="10057"/>
                  </a:cubicBezTo>
                  <a:cubicBezTo>
                    <a:pt x="12984" y="10057"/>
                    <a:pt x="13365" y="10038"/>
                    <a:pt x="13743" y="9954"/>
                  </a:cubicBezTo>
                  <a:cubicBezTo>
                    <a:pt x="13879" y="9923"/>
                    <a:pt x="13911" y="9776"/>
                    <a:pt x="13858" y="9671"/>
                  </a:cubicBezTo>
                  <a:cubicBezTo>
                    <a:pt x="13491" y="8830"/>
                    <a:pt x="12871" y="8147"/>
                    <a:pt x="12345" y="7391"/>
                  </a:cubicBezTo>
                  <a:cubicBezTo>
                    <a:pt x="11810" y="6603"/>
                    <a:pt x="11316" y="5773"/>
                    <a:pt x="10727" y="5016"/>
                  </a:cubicBezTo>
                  <a:cubicBezTo>
                    <a:pt x="9466" y="3398"/>
                    <a:pt x="7953" y="1969"/>
                    <a:pt x="7071" y="99"/>
                  </a:cubicBezTo>
                  <a:cubicBezTo>
                    <a:pt x="7038" y="30"/>
                    <a:pt x="6983" y="1"/>
                    <a:pt x="6926" y="1"/>
                  </a:cubicBezTo>
                  <a:close/>
                </a:path>
              </a:pathLst>
            </a:custGeom>
            <a:solidFill>
              <a:srgbClr val="FDB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9" name="Google Shape;3059;p65"/>
            <p:cNvSpPr/>
            <p:nvPr/>
          </p:nvSpPr>
          <p:spPr>
            <a:xfrm>
              <a:off x="4435000" y="2479150"/>
              <a:ext cx="66050" cy="477150"/>
            </a:xfrm>
            <a:custGeom>
              <a:avLst/>
              <a:gdLst/>
              <a:ahLst/>
              <a:cxnLst/>
              <a:rect l="l" t="t" r="r" b="b"/>
              <a:pathLst>
                <a:path w="2642" h="19086" extrusionOk="0">
                  <a:moveTo>
                    <a:pt x="2422" y="0"/>
                  </a:moveTo>
                  <a:cubicBezTo>
                    <a:pt x="2327" y="0"/>
                    <a:pt x="2233" y="61"/>
                    <a:pt x="2233" y="182"/>
                  </a:cubicBezTo>
                  <a:lnTo>
                    <a:pt x="2233" y="16698"/>
                  </a:lnTo>
                  <a:cubicBezTo>
                    <a:pt x="1549" y="16982"/>
                    <a:pt x="877" y="17276"/>
                    <a:pt x="194" y="17560"/>
                  </a:cubicBezTo>
                  <a:cubicBezTo>
                    <a:pt x="1" y="17652"/>
                    <a:pt x="122" y="17913"/>
                    <a:pt x="303" y="17913"/>
                  </a:cubicBezTo>
                  <a:cubicBezTo>
                    <a:pt x="329" y="17913"/>
                    <a:pt x="356" y="17908"/>
                    <a:pt x="383" y="17896"/>
                  </a:cubicBezTo>
                  <a:cubicBezTo>
                    <a:pt x="888" y="17675"/>
                    <a:pt x="1392" y="17465"/>
                    <a:pt x="1885" y="17255"/>
                  </a:cubicBezTo>
                  <a:lnTo>
                    <a:pt x="1885" y="17255"/>
                  </a:lnTo>
                  <a:cubicBezTo>
                    <a:pt x="1854" y="17308"/>
                    <a:pt x="1812" y="17371"/>
                    <a:pt x="1770" y="17434"/>
                  </a:cubicBezTo>
                  <a:cubicBezTo>
                    <a:pt x="1612" y="17654"/>
                    <a:pt x="1423" y="17843"/>
                    <a:pt x="1297" y="18085"/>
                  </a:cubicBezTo>
                  <a:cubicBezTo>
                    <a:pt x="1218" y="18236"/>
                    <a:pt x="1346" y="18372"/>
                    <a:pt x="1472" y="18372"/>
                  </a:cubicBezTo>
                  <a:cubicBezTo>
                    <a:pt x="1529" y="18372"/>
                    <a:pt x="1587" y="18344"/>
                    <a:pt x="1623" y="18274"/>
                  </a:cubicBezTo>
                  <a:cubicBezTo>
                    <a:pt x="1738" y="18053"/>
                    <a:pt x="1907" y="17885"/>
                    <a:pt x="2054" y="17686"/>
                  </a:cubicBezTo>
                  <a:cubicBezTo>
                    <a:pt x="2107" y="17612"/>
                    <a:pt x="2159" y="17528"/>
                    <a:pt x="2212" y="17444"/>
                  </a:cubicBezTo>
                  <a:lnTo>
                    <a:pt x="2212" y="17444"/>
                  </a:lnTo>
                  <a:cubicBezTo>
                    <a:pt x="2212" y="17938"/>
                    <a:pt x="2243" y="18421"/>
                    <a:pt x="2191" y="18905"/>
                  </a:cubicBezTo>
                  <a:cubicBezTo>
                    <a:pt x="2175" y="19025"/>
                    <a:pt x="2261" y="19086"/>
                    <a:pt x="2356" y="19086"/>
                  </a:cubicBezTo>
                  <a:cubicBezTo>
                    <a:pt x="2450" y="19086"/>
                    <a:pt x="2553" y="19025"/>
                    <a:pt x="2569" y="18905"/>
                  </a:cubicBezTo>
                  <a:cubicBezTo>
                    <a:pt x="2642" y="18211"/>
                    <a:pt x="2548" y="17507"/>
                    <a:pt x="2611" y="16824"/>
                  </a:cubicBezTo>
                  <a:cubicBezTo>
                    <a:pt x="2621" y="16813"/>
                    <a:pt x="2611" y="16803"/>
                    <a:pt x="2611" y="16803"/>
                  </a:cubicBezTo>
                  <a:lnTo>
                    <a:pt x="2611" y="16782"/>
                  </a:lnTo>
                  <a:lnTo>
                    <a:pt x="2611" y="182"/>
                  </a:lnTo>
                  <a:cubicBezTo>
                    <a:pt x="2611" y="61"/>
                    <a:pt x="2516" y="0"/>
                    <a:pt x="2422" y="0"/>
                  </a:cubicBezTo>
                  <a:close/>
                </a:path>
              </a:pathLst>
            </a:custGeom>
            <a:solidFill>
              <a:srgbClr val="FDB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0" name="Google Shape;3060;p65"/>
            <p:cNvSpPr/>
            <p:nvPr/>
          </p:nvSpPr>
          <p:spPr>
            <a:xfrm>
              <a:off x="4382825" y="2402325"/>
              <a:ext cx="65975" cy="71425"/>
            </a:xfrm>
            <a:custGeom>
              <a:avLst/>
              <a:gdLst/>
              <a:ahLst/>
              <a:cxnLst/>
              <a:rect l="l" t="t" r="r" b="b"/>
              <a:pathLst>
                <a:path w="2639" h="2857" extrusionOk="0">
                  <a:moveTo>
                    <a:pt x="453" y="0"/>
                  </a:moveTo>
                  <a:cubicBezTo>
                    <a:pt x="403" y="0"/>
                    <a:pt x="354" y="3"/>
                    <a:pt x="306" y="8"/>
                  </a:cubicBezTo>
                  <a:cubicBezTo>
                    <a:pt x="211" y="29"/>
                    <a:pt x="285" y="8"/>
                    <a:pt x="253" y="40"/>
                  </a:cubicBezTo>
                  <a:lnTo>
                    <a:pt x="232" y="29"/>
                  </a:lnTo>
                  <a:cubicBezTo>
                    <a:pt x="201" y="743"/>
                    <a:pt x="1" y="1500"/>
                    <a:pt x="64" y="2204"/>
                  </a:cubicBezTo>
                  <a:cubicBezTo>
                    <a:pt x="117" y="2645"/>
                    <a:pt x="400" y="2592"/>
                    <a:pt x="768" y="2655"/>
                  </a:cubicBezTo>
                  <a:cubicBezTo>
                    <a:pt x="1199" y="2718"/>
                    <a:pt x="1630" y="2802"/>
                    <a:pt x="2071" y="2844"/>
                  </a:cubicBezTo>
                  <a:cubicBezTo>
                    <a:pt x="2153" y="2850"/>
                    <a:pt x="2215" y="2857"/>
                    <a:pt x="2262" y="2857"/>
                  </a:cubicBezTo>
                  <a:cubicBezTo>
                    <a:pt x="2391" y="2857"/>
                    <a:pt x="2416" y="2809"/>
                    <a:pt x="2470" y="2571"/>
                  </a:cubicBezTo>
                  <a:cubicBezTo>
                    <a:pt x="2533" y="2351"/>
                    <a:pt x="2555" y="2130"/>
                    <a:pt x="2565" y="1920"/>
                  </a:cubicBezTo>
                  <a:cubicBezTo>
                    <a:pt x="2597" y="1532"/>
                    <a:pt x="2639" y="1090"/>
                    <a:pt x="2565" y="722"/>
                  </a:cubicBezTo>
                  <a:cubicBezTo>
                    <a:pt x="2533" y="439"/>
                    <a:pt x="2491" y="439"/>
                    <a:pt x="2218" y="376"/>
                  </a:cubicBezTo>
                  <a:cubicBezTo>
                    <a:pt x="2008" y="313"/>
                    <a:pt x="1787" y="271"/>
                    <a:pt x="1556" y="218"/>
                  </a:cubicBezTo>
                  <a:cubicBezTo>
                    <a:pt x="1223" y="125"/>
                    <a:pt x="817" y="0"/>
                    <a:pt x="453" y="0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1" name="Google Shape;3061;p65"/>
            <p:cNvSpPr/>
            <p:nvPr/>
          </p:nvSpPr>
          <p:spPr>
            <a:xfrm>
              <a:off x="4381000" y="2399575"/>
              <a:ext cx="71725" cy="76775"/>
            </a:xfrm>
            <a:custGeom>
              <a:avLst/>
              <a:gdLst/>
              <a:ahLst/>
              <a:cxnLst/>
              <a:rect l="l" t="t" r="r" b="b"/>
              <a:pathLst>
                <a:path w="2869" h="3071" extrusionOk="0">
                  <a:moveTo>
                    <a:pt x="591" y="192"/>
                  </a:moveTo>
                  <a:cubicBezTo>
                    <a:pt x="898" y="192"/>
                    <a:pt x="1239" y="324"/>
                    <a:pt x="1514" y="391"/>
                  </a:cubicBezTo>
                  <a:cubicBezTo>
                    <a:pt x="1755" y="454"/>
                    <a:pt x="2186" y="465"/>
                    <a:pt x="2385" y="612"/>
                  </a:cubicBezTo>
                  <a:cubicBezTo>
                    <a:pt x="2670" y="801"/>
                    <a:pt x="2596" y="1326"/>
                    <a:pt x="2575" y="1631"/>
                  </a:cubicBezTo>
                  <a:cubicBezTo>
                    <a:pt x="2554" y="1946"/>
                    <a:pt x="2596" y="2450"/>
                    <a:pt x="2438" y="2723"/>
                  </a:cubicBezTo>
                  <a:cubicBezTo>
                    <a:pt x="2372" y="2839"/>
                    <a:pt x="2243" y="2877"/>
                    <a:pt x="2093" y="2877"/>
                  </a:cubicBezTo>
                  <a:cubicBezTo>
                    <a:pt x="1861" y="2877"/>
                    <a:pt x="1581" y="2787"/>
                    <a:pt x="1409" y="2755"/>
                  </a:cubicBezTo>
                  <a:cubicBezTo>
                    <a:pt x="1199" y="2723"/>
                    <a:pt x="683" y="2734"/>
                    <a:pt x="494" y="2618"/>
                  </a:cubicBezTo>
                  <a:cubicBezTo>
                    <a:pt x="274" y="2482"/>
                    <a:pt x="211" y="2062"/>
                    <a:pt x="221" y="1831"/>
                  </a:cubicBezTo>
                  <a:cubicBezTo>
                    <a:pt x="232" y="1663"/>
                    <a:pt x="253" y="1494"/>
                    <a:pt x="263" y="1326"/>
                  </a:cubicBezTo>
                  <a:cubicBezTo>
                    <a:pt x="312" y="956"/>
                    <a:pt x="360" y="595"/>
                    <a:pt x="393" y="226"/>
                  </a:cubicBezTo>
                  <a:lnTo>
                    <a:pt x="393" y="226"/>
                  </a:lnTo>
                  <a:cubicBezTo>
                    <a:pt x="397" y="222"/>
                    <a:pt x="401" y="217"/>
                    <a:pt x="405" y="211"/>
                  </a:cubicBezTo>
                  <a:lnTo>
                    <a:pt x="405" y="211"/>
                  </a:lnTo>
                  <a:cubicBezTo>
                    <a:pt x="465" y="197"/>
                    <a:pt x="528" y="192"/>
                    <a:pt x="591" y="192"/>
                  </a:cubicBezTo>
                  <a:close/>
                  <a:moveTo>
                    <a:pt x="578" y="0"/>
                  </a:moveTo>
                  <a:cubicBezTo>
                    <a:pt x="485" y="0"/>
                    <a:pt x="393" y="10"/>
                    <a:pt x="305" y="34"/>
                  </a:cubicBezTo>
                  <a:cubicBezTo>
                    <a:pt x="297" y="37"/>
                    <a:pt x="288" y="42"/>
                    <a:pt x="281" y="48"/>
                  </a:cubicBezTo>
                  <a:lnTo>
                    <a:pt x="281" y="48"/>
                  </a:lnTo>
                  <a:cubicBezTo>
                    <a:pt x="243" y="58"/>
                    <a:pt x="211" y="88"/>
                    <a:pt x="211" y="139"/>
                  </a:cubicBezTo>
                  <a:cubicBezTo>
                    <a:pt x="169" y="790"/>
                    <a:pt x="1" y="1462"/>
                    <a:pt x="32" y="2125"/>
                  </a:cubicBezTo>
                  <a:cubicBezTo>
                    <a:pt x="43" y="2387"/>
                    <a:pt x="74" y="2639"/>
                    <a:pt x="337" y="2765"/>
                  </a:cubicBezTo>
                  <a:cubicBezTo>
                    <a:pt x="767" y="2975"/>
                    <a:pt x="1430" y="2965"/>
                    <a:pt x="1902" y="3028"/>
                  </a:cubicBezTo>
                  <a:cubicBezTo>
                    <a:pt x="2012" y="3039"/>
                    <a:pt x="2142" y="3070"/>
                    <a:pt x="2265" y="3070"/>
                  </a:cubicBezTo>
                  <a:cubicBezTo>
                    <a:pt x="2378" y="3070"/>
                    <a:pt x="2484" y="3045"/>
                    <a:pt x="2564" y="2954"/>
                  </a:cubicBezTo>
                  <a:cubicBezTo>
                    <a:pt x="2775" y="2692"/>
                    <a:pt x="2733" y="2041"/>
                    <a:pt x="2754" y="1726"/>
                  </a:cubicBezTo>
                  <a:cubicBezTo>
                    <a:pt x="2775" y="1431"/>
                    <a:pt x="2869" y="780"/>
                    <a:pt x="2638" y="528"/>
                  </a:cubicBezTo>
                  <a:cubicBezTo>
                    <a:pt x="2438" y="307"/>
                    <a:pt x="1923" y="297"/>
                    <a:pt x="1650" y="234"/>
                  </a:cubicBezTo>
                  <a:cubicBezTo>
                    <a:pt x="1324" y="150"/>
                    <a:pt x="939" y="0"/>
                    <a:pt x="578" y="0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2" name="Google Shape;3062;p65"/>
            <p:cNvSpPr/>
            <p:nvPr/>
          </p:nvSpPr>
          <p:spPr>
            <a:xfrm>
              <a:off x="4384950" y="2402325"/>
              <a:ext cx="63850" cy="48600"/>
            </a:xfrm>
            <a:custGeom>
              <a:avLst/>
              <a:gdLst/>
              <a:ahLst/>
              <a:cxnLst/>
              <a:rect l="l" t="t" r="r" b="b"/>
              <a:pathLst>
                <a:path w="2554" h="1944" extrusionOk="0">
                  <a:moveTo>
                    <a:pt x="368" y="0"/>
                  </a:moveTo>
                  <a:cubicBezTo>
                    <a:pt x="318" y="0"/>
                    <a:pt x="269" y="3"/>
                    <a:pt x="221" y="8"/>
                  </a:cubicBezTo>
                  <a:cubicBezTo>
                    <a:pt x="126" y="29"/>
                    <a:pt x="200" y="8"/>
                    <a:pt x="168" y="40"/>
                  </a:cubicBezTo>
                  <a:lnTo>
                    <a:pt x="147" y="29"/>
                  </a:lnTo>
                  <a:cubicBezTo>
                    <a:pt x="126" y="470"/>
                    <a:pt x="42" y="932"/>
                    <a:pt x="0" y="1395"/>
                  </a:cubicBezTo>
                  <a:cubicBezTo>
                    <a:pt x="53" y="1405"/>
                    <a:pt x="105" y="1437"/>
                    <a:pt x="168" y="1468"/>
                  </a:cubicBezTo>
                  <a:cubicBezTo>
                    <a:pt x="801" y="1819"/>
                    <a:pt x="1550" y="1943"/>
                    <a:pt x="2291" y="1943"/>
                  </a:cubicBezTo>
                  <a:cubicBezTo>
                    <a:pt x="2350" y="1943"/>
                    <a:pt x="2410" y="1942"/>
                    <a:pt x="2470" y="1941"/>
                  </a:cubicBezTo>
                  <a:cubicBezTo>
                    <a:pt x="2480" y="1931"/>
                    <a:pt x="2480" y="1931"/>
                    <a:pt x="2480" y="1920"/>
                  </a:cubicBezTo>
                  <a:cubicBezTo>
                    <a:pt x="2512" y="1532"/>
                    <a:pt x="2554" y="1090"/>
                    <a:pt x="2480" y="722"/>
                  </a:cubicBezTo>
                  <a:cubicBezTo>
                    <a:pt x="2448" y="439"/>
                    <a:pt x="2406" y="439"/>
                    <a:pt x="2133" y="376"/>
                  </a:cubicBezTo>
                  <a:cubicBezTo>
                    <a:pt x="1923" y="313"/>
                    <a:pt x="1702" y="271"/>
                    <a:pt x="1471" y="218"/>
                  </a:cubicBezTo>
                  <a:cubicBezTo>
                    <a:pt x="1138" y="125"/>
                    <a:pt x="732" y="0"/>
                    <a:pt x="368" y="0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3" name="Google Shape;3063;p65"/>
            <p:cNvSpPr/>
            <p:nvPr/>
          </p:nvSpPr>
          <p:spPr>
            <a:xfrm>
              <a:off x="4461625" y="2426725"/>
              <a:ext cx="66225" cy="65175"/>
            </a:xfrm>
            <a:custGeom>
              <a:avLst/>
              <a:gdLst/>
              <a:ahLst/>
              <a:cxnLst/>
              <a:rect l="l" t="t" r="r" b="b"/>
              <a:pathLst>
                <a:path w="2649" h="2607" extrusionOk="0">
                  <a:moveTo>
                    <a:pt x="526" y="0"/>
                  </a:moveTo>
                  <a:cubicBezTo>
                    <a:pt x="373" y="0"/>
                    <a:pt x="223" y="14"/>
                    <a:pt x="85" y="51"/>
                  </a:cubicBezTo>
                  <a:cubicBezTo>
                    <a:pt x="1" y="93"/>
                    <a:pt x="64" y="61"/>
                    <a:pt x="43" y="93"/>
                  </a:cubicBezTo>
                  <a:lnTo>
                    <a:pt x="12" y="82"/>
                  </a:lnTo>
                  <a:lnTo>
                    <a:pt x="12" y="82"/>
                  </a:lnTo>
                  <a:cubicBezTo>
                    <a:pt x="85" y="797"/>
                    <a:pt x="12" y="1574"/>
                    <a:pt x="180" y="2268"/>
                  </a:cubicBezTo>
                  <a:cubicBezTo>
                    <a:pt x="263" y="2571"/>
                    <a:pt x="428" y="2606"/>
                    <a:pt x="652" y="2606"/>
                  </a:cubicBezTo>
                  <a:cubicBezTo>
                    <a:pt x="721" y="2606"/>
                    <a:pt x="794" y="2603"/>
                    <a:pt x="873" y="2603"/>
                  </a:cubicBezTo>
                  <a:cubicBezTo>
                    <a:pt x="894" y="2603"/>
                    <a:pt x="915" y="2603"/>
                    <a:pt x="936" y="2604"/>
                  </a:cubicBezTo>
                  <a:cubicBezTo>
                    <a:pt x="1161" y="2604"/>
                    <a:pt x="1386" y="2607"/>
                    <a:pt x="1611" y="2607"/>
                  </a:cubicBezTo>
                  <a:cubicBezTo>
                    <a:pt x="1828" y="2607"/>
                    <a:pt x="2044" y="2604"/>
                    <a:pt x="2260" y="2594"/>
                  </a:cubicBezTo>
                  <a:cubicBezTo>
                    <a:pt x="2565" y="2573"/>
                    <a:pt x="2597" y="2594"/>
                    <a:pt x="2618" y="2258"/>
                  </a:cubicBezTo>
                  <a:cubicBezTo>
                    <a:pt x="2649" y="2037"/>
                    <a:pt x="2628" y="1816"/>
                    <a:pt x="2607" y="1606"/>
                  </a:cubicBezTo>
                  <a:cubicBezTo>
                    <a:pt x="2586" y="1217"/>
                    <a:pt x="2555" y="776"/>
                    <a:pt x="2428" y="419"/>
                  </a:cubicBezTo>
                  <a:cubicBezTo>
                    <a:pt x="2354" y="145"/>
                    <a:pt x="2312" y="156"/>
                    <a:pt x="2039" y="135"/>
                  </a:cubicBezTo>
                  <a:cubicBezTo>
                    <a:pt x="1819" y="103"/>
                    <a:pt x="1588" y="93"/>
                    <a:pt x="1346" y="72"/>
                  </a:cubicBezTo>
                  <a:cubicBezTo>
                    <a:pt x="1095" y="45"/>
                    <a:pt x="805" y="0"/>
                    <a:pt x="526" y="0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4" name="Google Shape;3064;p65"/>
            <p:cNvSpPr/>
            <p:nvPr/>
          </p:nvSpPr>
          <p:spPr>
            <a:xfrm>
              <a:off x="4459425" y="2424075"/>
              <a:ext cx="73675" cy="70350"/>
            </a:xfrm>
            <a:custGeom>
              <a:avLst/>
              <a:gdLst/>
              <a:ahLst/>
              <a:cxnLst/>
              <a:rect l="l" t="t" r="r" b="b"/>
              <a:pathLst>
                <a:path w="2947" h="2814" extrusionOk="0">
                  <a:moveTo>
                    <a:pt x="598" y="190"/>
                  </a:moveTo>
                  <a:cubicBezTo>
                    <a:pt x="833" y="190"/>
                    <a:pt x="1083" y="233"/>
                    <a:pt x="1287" y="251"/>
                  </a:cubicBezTo>
                  <a:cubicBezTo>
                    <a:pt x="1518" y="283"/>
                    <a:pt x="2127" y="220"/>
                    <a:pt x="2306" y="356"/>
                  </a:cubicBezTo>
                  <a:cubicBezTo>
                    <a:pt x="2569" y="546"/>
                    <a:pt x="2558" y="1176"/>
                    <a:pt x="2579" y="1449"/>
                  </a:cubicBezTo>
                  <a:cubicBezTo>
                    <a:pt x="2601" y="1743"/>
                    <a:pt x="2727" y="2238"/>
                    <a:pt x="2537" y="2479"/>
                  </a:cubicBezTo>
                  <a:cubicBezTo>
                    <a:pt x="2433" y="2606"/>
                    <a:pt x="2246" y="2635"/>
                    <a:pt x="2050" y="2635"/>
                  </a:cubicBezTo>
                  <a:cubicBezTo>
                    <a:pt x="1890" y="2635"/>
                    <a:pt x="1724" y="2616"/>
                    <a:pt x="1592" y="2616"/>
                  </a:cubicBezTo>
                  <a:cubicBezTo>
                    <a:pt x="1410" y="2616"/>
                    <a:pt x="1190" y="2644"/>
                    <a:pt x="983" y="2644"/>
                  </a:cubicBezTo>
                  <a:cubicBezTo>
                    <a:pt x="880" y="2644"/>
                    <a:pt x="779" y="2637"/>
                    <a:pt x="688" y="2616"/>
                  </a:cubicBezTo>
                  <a:cubicBezTo>
                    <a:pt x="42" y="2464"/>
                    <a:pt x="230" y="858"/>
                    <a:pt x="199" y="257"/>
                  </a:cubicBezTo>
                  <a:lnTo>
                    <a:pt x="199" y="257"/>
                  </a:lnTo>
                  <a:cubicBezTo>
                    <a:pt x="201" y="255"/>
                    <a:pt x="202" y="252"/>
                    <a:pt x="203" y="250"/>
                  </a:cubicBezTo>
                  <a:lnTo>
                    <a:pt x="203" y="250"/>
                  </a:lnTo>
                  <a:cubicBezTo>
                    <a:pt x="321" y="205"/>
                    <a:pt x="457" y="190"/>
                    <a:pt x="598" y="190"/>
                  </a:cubicBezTo>
                  <a:close/>
                  <a:moveTo>
                    <a:pt x="599" y="1"/>
                  </a:moveTo>
                  <a:cubicBezTo>
                    <a:pt x="417" y="1"/>
                    <a:pt x="239" y="24"/>
                    <a:pt x="79" y="94"/>
                  </a:cubicBezTo>
                  <a:cubicBezTo>
                    <a:pt x="76" y="96"/>
                    <a:pt x="74" y="97"/>
                    <a:pt x="71" y="99"/>
                  </a:cubicBezTo>
                  <a:lnTo>
                    <a:pt x="71" y="99"/>
                  </a:lnTo>
                  <a:cubicBezTo>
                    <a:pt x="32" y="106"/>
                    <a:pt x="1" y="135"/>
                    <a:pt x="5" y="188"/>
                  </a:cubicBezTo>
                  <a:cubicBezTo>
                    <a:pt x="58" y="809"/>
                    <a:pt x="16" y="1428"/>
                    <a:pt x="110" y="2037"/>
                  </a:cubicBezTo>
                  <a:cubicBezTo>
                    <a:pt x="152" y="2322"/>
                    <a:pt x="184" y="2658"/>
                    <a:pt x="488" y="2773"/>
                  </a:cubicBezTo>
                  <a:cubicBezTo>
                    <a:pt x="570" y="2802"/>
                    <a:pt x="662" y="2809"/>
                    <a:pt x="755" y="2809"/>
                  </a:cubicBezTo>
                  <a:cubicBezTo>
                    <a:pt x="828" y="2809"/>
                    <a:pt x="902" y="2805"/>
                    <a:pt x="972" y="2805"/>
                  </a:cubicBezTo>
                  <a:cubicBezTo>
                    <a:pt x="1043" y="2803"/>
                    <a:pt x="1114" y="2802"/>
                    <a:pt x="1186" y="2802"/>
                  </a:cubicBezTo>
                  <a:cubicBezTo>
                    <a:pt x="1377" y="2802"/>
                    <a:pt x="1570" y="2808"/>
                    <a:pt x="1764" y="2808"/>
                  </a:cubicBezTo>
                  <a:cubicBezTo>
                    <a:pt x="1833" y="2808"/>
                    <a:pt x="1901" y="2807"/>
                    <a:pt x="1970" y="2805"/>
                  </a:cubicBezTo>
                  <a:cubicBezTo>
                    <a:pt x="2054" y="2805"/>
                    <a:pt x="2159" y="2813"/>
                    <a:pt x="2266" y="2813"/>
                  </a:cubicBezTo>
                  <a:cubicBezTo>
                    <a:pt x="2453" y="2813"/>
                    <a:pt x="2647" y="2788"/>
                    <a:pt x="2748" y="2647"/>
                  </a:cubicBezTo>
                  <a:cubicBezTo>
                    <a:pt x="2947" y="2364"/>
                    <a:pt x="2790" y="1691"/>
                    <a:pt x="2769" y="1365"/>
                  </a:cubicBezTo>
                  <a:cubicBezTo>
                    <a:pt x="2737" y="1050"/>
                    <a:pt x="2737" y="472"/>
                    <a:pt x="2485" y="241"/>
                  </a:cubicBezTo>
                  <a:cubicBezTo>
                    <a:pt x="2337" y="101"/>
                    <a:pt x="2038" y="87"/>
                    <a:pt x="1775" y="87"/>
                  </a:cubicBezTo>
                  <a:cubicBezTo>
                    <a:pt x="1712" y="87"/>
                    <a:pt x="1650" y="88"/>
                    <a:pt x="1593" y="88"/>
                  </a:cubicBezTo>
                  <a:cubicBezTo>
                    <a:pt x="1534" y="88"/>
                    <a:pt x="1480" y="87"/>
                    <a:pt x="1434" y="83"/>
                  </a:cubicBezTo>
                  <a:cubicBezTo>
                    <a:pt x="1178" y="58"/>
                    <a:pt x="883" y="1"/>
                    <a:pt x="599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5" name="Google Shape;3065;p65"/>
            <p:cNvSpPr/>
            <p:nvPr/>
          </p:nvSpPr>
          <p:spPr>
            <a:xfrm>
              <a:off x="4461625" y="2426725"/>
              <a:ext cx="64925" cy="39375"/>
            </a:xfrm>
            <a:custGeom>
              <a:avLst/>
              <a:gdLst/>
              <a:ahLst/>
              <a:cxnLst/>
              <a:rect l="l" t="t" r="r" b="b"/>
              <a:pathLst>
                <a:path w="2597" h="1575" extrusionOk="0">
                  <a:moveTo>
                    <a:pt x="526" y="0"/>
                  </a:moveTo>
                  <a:cubicBezTo>
                    <a:pt x="373" y="0"/>
                    <a:pt x="223" y="14"/>
                    <a:pt x="85" y="51"/>
                  </a:cubicBezTo>
                  <a:cubicBezTo>
                    <a:pt x="1" y="93"/>
                    <a:pt x="64" y="61"/>
                    <a:pt x="43" y="93"/>
                  </a:cubicBezTo>
                  <a:lnTo>
                    <a:pt x="12" y="82"/>
                  </a:lnTo>
                  <a:lnTo>
                    <a:pt x="12" y="82"/>
                  </a:lnTo>
                  <a:cubicBezTo>
                    <a:pt x="64" y="514"/>
                    <a:pt x="54" y="965"/>
                    <a:pt x="75" y="1406"/>
                  </a:cubicBezTo>
                  <a:cubicBezTo>
                    <a:pt x="138" y="1406"/>
                    <a:pt x="211" y="1417"/>
                    <a:pt x="285" y="1438"/>
                  </a:cubicBezTo>
                  <a:cubicBezTo>
                    <a:pt x="666" y="1533"/>
                    <a:pt x="1023" y="1575"/>
                    <a:pt x="1369" y="1575"/>
                  </a:cubicBezTo>
                  <a:cubicBezTo>
                    <a:pt x="1787" y="1575"/>
                    <a:pt x="2188" y="1515"/>
                    <a:pt x="2597" y="1417"/>
                  </a:cubicBezTo>
                  <a:cubicBezTo>
                    <a:pt x="2576" y="1081"/>
                    <a:pt x="2544" y="713"/>
                    <a:pt x="2428" y="419"/>
                  </a:cubicBezTo>
                  <a:cubicBezTo>
                    <a:pt x="2354" y="145"/>
                    <a:pt x="2312" y="156"/>
                    <a:pt x="2039" y="135"/>
                  </a:cubicBezTo>
                  <a:cubicBezTo>
                    <a:pt x="1819" y="103"/>
                    <a:pt x="1588" y="93"/>
                    <a:pt x="1346" y="72"/>
                  </a:cubicBezTo>
                  <a:cubicBezTo>
                    <a:pt x="1095" y="45"/>
                    <a:pt x="805" y="0"/>
                    <a:pt x="526" y="0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6" name="Google Shape;3066;p65"/>
            <p:cNvSpPr/>
            <p:nvPr/>
          </p:nvSpPr>
          <p:spPr>
            <a:xfrm>
              <a:off x="4172825" y="1851125"/>
              <a:ext cx="128700" cy="108400"/>
            </a:xfrm>
            <a:custGeom>
              <a:avLst/>
              <a:gdLst/>
              <a:ahLst/>
              <a:cxnLst/>
              <a:rect l="l" t="t" r="r" b="b"/>
              <a:pathLst>
                <a:path w="5148" h="4336" extrusionOk="0">
                  <a:moveTo>
                    <a:pt x="3657" y="0"/>
                  </a:moveTo>
                  <a:cubicBezTo>
                    <a:pt x="3624" y="0"/>
                    <a:pt x="3591" y="1"/>
                    <a:pt x="3558" y="2"/>
                  </a:cubicBezTo>
                  <a:lnTo>
                    <a:pt x="3484" y="33"/>
                  </a:lnTo>
                  <a:cubicBezTo>
                    <a:pt x="2349" y="528"/>
                    <a:pt x="784" y="1368"/>
                    <a:pt x="332" y="2618"/>
                  </a:cubicBezTo>
                  <a:cubicBezTo>
                    <a:pt x="227" y="2895"/>
                    <a:pt x="0" y="4335"/>
                    <a:pt x="583" y="4335"/>
                  </a:cubicBezTo>
                  <a:cubicBezTo>
                    <a:pt x="642" y="4335"/>
                    <a:pt x="708" y="4321"/>
                    <a:pt x="784" y="4289"/>
                  </a:cubicBezTo>
                  <a:cubicBezTo>
                    <a:pt x="973" y="4215"/>
                    <a:pt x="1015" y="3690"/>
                    <a:pt x="1172" y="3491"/>
                  </a:cubicBezTo>
                  <a:cubicBezTo>
                    <a:pt x="1393" y="3080"/>
                    <a:pt x="1856" y="2807"/>
                    <a:pt x="2265" y="2618"/>
                  </a:cubicBezTo>
                  <a:cubicBezTo>
                    <a:pt x="2759" y="2429"/>
                    <a:pt x="3337" y="2314"/>
                    <a:pt x="3862" y="2167"/>
                  </a:cubicBezTo>
                  <a:cubicBezTo>
                    <a:pt x="4440" y="2009"/>
                    <a:pt x="4892" y="2051"/>
                    <a:pt x="4966" y="1483"/>
                  </a:cubicBezTo>
                  <a:cubicBezTo>
                    <a:pt x="5148" y="532"/>
                    <a:pt x="4520" y="0"/>
                    <a:pt x="3657" y="0"/>
                  </a:cubicBezTo>
                  <a:close/>
                </a:path>
              </a:pathLst>
            </a:custGeom>
            <a:solidFill>
              <a:srgbClr val="FE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7" name="Google Shape;3067;p65"/>
            <p:cNvSpPr/>
            <p:nvPr/>
          </p:nvSpPr>
          <p:spPr>
            <a:xfrm>
              <a:off x="4173000" y="1848800"/>
              <a:ext cx="129475" cy="114000"/>
            </a:xfrm>
            <a:custGeom>
              <a:avLst/>
              <a:gdLst/>
              <a:ahLst/>
              <a:cxnLst/>
              <a:rect l="l" t="t" r="r" b="b"/>
              <a:pathLst>
                <a:path w="5179" h="4560" extrusionOk="0">
                  <a:moveTo>
                    <a:pt x="3560" y="190"/>
                  </a:moveTo>
                  <a:cubicBezTo>
                    <a:pt x="3936" y="190"/>
                    <a:pt x="4331" y="245"/>
                    <a:pt x="4601" y="516"/>
                  </a:cubicBezTo>
                  <a:cubicBezTo>
                    <a:pt x="5032" y="946"/>
                    <a:pt x="5032" y="1734"/>
                    <a:pt x="4412" y="2039"/>
                  </a:cubicBezTo>
                  <a:cubicBezTo>
                    <a:pt x="3929" y="2270"/>
                    <a:pt x="3267" y="2302"/>
                    <a:pt x="2752" y="2459"/>
                  </a:cubicBezTo>
                  <a:cubicBezTo>
                    <a:pt x="2311" y="2585"/>
                    <a:pt x="1870" y="2753"/>
                    <a:pt x="1512" y="3047"/>
                  </a:cubicBezTo>
                  <a:cubicBezTo>
                    <a:pt x="1249" y="3257"/>
                    <a:pt x="1165" y="3521"/>
                    <a:pt x="976" y="3762"/>
                  </a:cubicBezTo>
                  <a:cubicBezTo>
                    <a:pt x="945" y="3836"/>
                    <a:pt x="913" y="3920"/>
                    <a:pt x="892" y="4004"/>
                  </a:cubicBezTo>
                  <a:cubicBezTo>
                    <a:pt x="721" y="4105"/>
                    <a:pt x="586" y="4156"/>
                    <a:pt x="488" y="4156"/>
                  </a:cubicBezTo>
                  <a:cubicBezTo>
                    <a:pt x="352" y="4156"/>
                    <a:pt x="287" y="4058"/>
                    <a:pt x="294" y="3857"/>
                  </a:cubicBezTo>
                  <a:cubicBezTo>
                    <a:pt x="241" y="3710"/>
                    <a:pt x="294" y="3468"/>
                    <a:pt x="304" y="3310"/>
                  </a:cubicBezTo>
                  <a:cubicBezTo>
                    <a:pt x="346" y="2911"/>
                    <a:pt x="451" y="2575"/>
                    <a:pt x="682" y="2228"/>
                  </a:cubicBezTo>
                  <a:cubicBezTo>
                    <a:pt x="1323" y="1251"/>
                    <a:pt x="2489" y="673"/>
                    <a:pt x="3530" y="211"/>
                  </a:cubicBezTo>
                  <a:cubicBezTo>
                    <a:pt x="3543" y="205"/>
                    <a:pt x="3553" y="198"/>
                    <a:pt x="3560" y="190"/>
                  </a:cubicBezTo>
                  <a:close/>
                  <a:moveTo>
                    <a:pt x="3551" y="0"/>
                  </a:moveTo>
                  <a:cubicBezTo>
                    <a:pt x="3515" y="0"/>
                    <a:pt x="3490" y="18"/>
                    <a:pt x="3477" y="43"/>
                  </a:cubicBezTo>
                  <a:lnTo>
                    <a:pt x="3477" y="43"/>
                  </a:lnTo>
                  <a:cubicBezTo>
                    <a:pt x="3476" y="43"/>
                    <a:pt x="3476" y="43"/>
                    <a:pt x="3476" y="43"/>
                  </a:cubicBezTo>
                  <a:cubicBezTo>
                    <a:pt x="3463" y="43"/>
                    <a:pt x="3449" y="46"/>
                    <a:pt x="3435" y="53"/>
                  </a:cubicBezTo>
                  <a:cubicBezTo>
                    <a:pt x="2185" y="600"/>
                    <a:pt x="535" y="1429"/>
                    <a:pt x="178" y="2879"/>
                  </a:cubicBezTo>
                  <a:cubicBezTo>
                    <a:pt x="114" y="3173"/>
                    <a:pt x="1" y="4559"/>
                    <a:pt x="549" y="4559"/>
                  </a:cubicBezTo>
                  <a:cubicBezTo>
                    <a:pt x="628" y="4559"/>
                    <a:pt x="721" y="4531"/>
                    <a:pt x="829" y="4466"/>
                  </a:cubicBezTo>
                  <a:cubicBezTo>
                    <a:pt x="987" y="4382"/>
                    <a:pt x="1008" y="4203"/>
                    <a:pt x="1071" y="4056"/>
                  </a:cubicBezTo>
                  <a:cubicBezTo>
                    <a:pt x="1333" y="3426"/>
                    <a:pt x="1691" y="3068"/>
                    <a:pt x="2332" y="2795"/>
                  </a:cubicBezTo>
                  <a:cubicBezTo>
                    <a:pt x="2888" y="2575"/>
                    <a:pt x="3509" y="2438"/>
                    <a:pt x="4086" y="2302"/>
                  </a:cubicBezTo>
                  <a:cubicBezTo>
                    <a:pt x="4317" y="2249"/>
                    <a:pt x="4601" y="2228"/>
                    <a:pt x="4791" y="2071"/>
                  </a:cubicBezTo>
                  <a:cubicBezTo>
                    <a:pt x="5179" y="1755"/>
                    <a:pt x="5158" y="1051"/>
                    <a:pt x="4938" y="652"/>
                  </a:cubicBezTo>
                  <a:cubicBezTo>
                    <a:pt x="4664" y="137"/>
                    <a:pt x="4086" y="0"/>
                    <a:pt x="3551" y="0"/>
                  </a:cubicBezTo>
                  <a:close/>
                </a:path>
              </a:pathLst>
            </a:custGeom>
            <a:solidFill>
              <a:srgbClr val="FE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8" name="Google Shape;3068;p65"/>
            <p:cNvSpPr/>
            <p:nvPr/>
          </p:nvSpPr>
          <p:spPr>
            <a:xfrm>
              <a:off x="4169300" y="1904925"/>
              <a:ext cx="59375" cy="58600"/>
            </a:xfrm>
            <a:custGeom>
              <a:avLst/>
              <a:gdLst/>
              <a:ahLst/>
              <a:cxnLst/>
              <a:rect l="l" t="t" r="r" b="b"/>
              <a:pathLst>
                <a:path w="2375" h="2344" extrusionOk="0">
                  <a:moveTo>
                    <a:pt x="1193" y="1"/>
                  </a:moveTo>
                  <a:cubicBezTo>
                    <a:pt x="990" y="1"/>
                    <a:pt x="781" y="43"/>
                    <a:pt x="568" y="130"/>
                  </a:cubicBezTo>
                  <a:cubicBezTo>
                    <a:pt x="547" y="130"/>
                    <a:pt x="526" y="141"/>
                    <a:pt x="515" y="162"/>
                  </a:cubicBezTo>
                  <a:cubicBezTo>
                    <a:pt x="494" y="172"/>
                    <a:pt x="484" y="193"/>
                    <a:pt x="484" y="214"/>
                  </a:cubicBezTo>
                  <a:cubicBezTo>
                    <a:pt x="242" y="739"/>
                    <a:pt x="0" y="1685"/>
                    <a:pt x="494" y="2252"/>
                  </a:cubicBezTo>
                  <a:cubicBezTo>
                    <a:pt x="550" y="2316"/>
                    <a:pt x="626" y="2344"/>
                    <a:pt x="706" y="2344"/>
                  </a:cubicBezTo>
                  <a:cubicBezTo>
                    <a:pt x="852" y="2344"/>
                    <a:pt x="1012" y="2252"/>
                    <a:pt x="1093" y="2116"/>
                  </a:cubicBezTo>
                  <a:cubicBezTo>
                    <a:pt x="1219" y="1906"/>
                    <a:pt x="1292" y="1727"/>
                    <a:pt x="1408" y="1517"/>
                  </a:cubicBezTo>
                  <a:cubicBezTo>
                    <a:pt x="1597" y="1128"/>
                    <a:pt x="1934" y="813"/>
                    <a:pt x="2312" y="624"/>
                  </a:cubicBezTo>
                  <a:cubicBezTo>
                    <a:pt x="2364" y="592"/>
                    <a:pt x="2375" y="508"/>
                    <a:pt x="2333" y="477"/>
                  </a:cubicBezTo>
                  <a:cubicBezTo>
                    <a:pt x="1983" y="169"/>
                    <a:pt x="1599" y="1"/>
                    <a:pt x="1193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9" name="Google Shape;3069;p65"/>
            <p:cNvSpPr/>
            <p:nvPr/>
          </p:nvSpPr>
          <p:spPr>
            <a:xfrm>
              <a:off x="4242850" y="1827225"/>
              <a:ext cx="501725" cy="618975"/>
            </a:xfrm>
            <a:custGeom>
              <a:avLst/>
              <a:gdLst/>
              <a:ahLst/>
              <a:cxnLst/>
              <a:rect l="l" t="t" r="r" b="b"/>
              <a:pathLst>
                <a:path w="20069" h="24759" extrusionOk="0">
                  <a:moveTo>
                    <a:pt x="3266" y="1"/>
                  </a:moveTo>
                  <a:cubicBezTo>
                    <a:pt x="2425" y="1"/>
                    <a:pt x="1247" y="251"/>
                    <a:pt x="757" y="800"/>
                  </a:cubicBezTo>
                  <a:cubicBezTo>
                    <a:pt x="0" y="1788"/>
                    <a:pt x="1366" y="1263"/>
                    <a:pt x="1597" y="1715"/>
                  </a:cubicBezTo>
                  <a:cubicBezTo>
                    <a:pt x="1828" y="2166"/>
                    <a:pt x="1439" y="2471"/>
                    <a:pt x="1292" y="3081"/>
                  </a:cubicBezTo>
                  <a:cubicBezTo>
                    <a:pt x="3267" y="3165"/>
                    <a:pt x="4108" y="3238"/>
                    <a:pt x="3573" y="5444"/>
                  </a:cubicBezTo>
                  <a:cubicBezTo>
                    <a:pt x="3194" y="6957"/>
                    <a:pt x="2889" y="7945"/>
                    <a:pt x="2511" y="9542"/>
                  </a:cubicBezTo>
                  <a:cubicBezTo>
                    <a:pt x="1828" y="12736"/>
                    <a:pt x="1597" y="16235"/>
                    <a:pt x="2816" y="19345"/>
                  </a:cubicBezTo>
                  <a:cubicBezTo>
                    <a:pt x="4024" y="22686"/>
                    <a:pt x="6609" y="24588"/>
                    <a:pt x="10255" y="24746"/>
                  </a:cubicBezTo>
                  <a:cubicBezTo>
                    <a:pt x="10457" y="24754"/>
                    <a:pt x="10658" y="24759"/>
                    <a:pt x="10856" y="24759"/>
                  </a:cubicBezTo>
                  <a:cubicBezTo>
                    <a:pt x="12380" y="24759"/>
                    <a:pt x="13791" y="24492"/>
                    <a:pt x="15046" y="23674"/>
                  </a:cubicBezTo>
                  <a:cubicBezTo>
                    <a:pt x="16338" y="22844"/>
                    <a:pt x="17021" y="22308"/>
                    <a:pt x="17557" y="21552"/>
                  </a:cubicBezTo>
                  <a:cubicBezTo>
                    <a:pt x="18313" y="20564"/>
                    <a:pt x="17094" y="20333"/>
                    <a:pt x="16338" y="19418"/>
                  </a:cubicBezTo>
                  <a:cubicBezTo>
                    <a:pt x="16838" y="19418"/>
                    <a:pt x="18051" y="19885"/>
                    <a:pt x="18767" y="19885"/>
                  </a:cubicBezTo>
                  <a:cubicBezTo>
                    <a:pt x="18924" y="19885"/>
                    <a:pt x="19057" y="19862"/>
                    <a:pt x="19154" y="19807"/>
                  </a:cubicBezTo>
                  <a:cubicBezTo>
                    <a:pt x="20068" y="19124"/>
                    <a:pt x="18313" y="18052"/>
                    <a:pt x="17788" y="17527"/>
                  </a:cubicBezTo>
                  <a:cubicBezTo>
                    <a:pt x="16412" y="16308"/>
                    <a:pt x="14741" y="15321"/>
                    <a:pt x="13071" y="14711"/>
                  </a:cubicBezTo>
                  <a:cubicBezTo>
                    <a:pt x="11917" y="14259"/>
                    <a:pt x="10763" y="13919"/>
                    <a:pt x="9559" y="13919"/>
                  </a:cubicBezTo>
                  <a:cubicBezTo>
                    <a:pt x="9337" y="13919"/>
                    <a:pt x="9114" y="13930"/>
                    <a:pt x="8889" y="13955"/>
                  </a:cubicBezTo>
                  <a:cubicBezTo>
                    <a:pt x="7292" y="14102"/>
                    <a:pt x="6535" y="14260"/>
                    <a:pt x="4108" y="15321"/>
                  </a:cubicBezTo>
                  <a:cubicBezTo>
                    <a:pt x="3961" y="15384"/>
                    <a:pt x="3573" y="15395"/>
                    <a:pt x="3425" y="15468"/>
                  </a:cubicBezTo>
                  <a:cubicBezTo>
                    <a:pt x="4024" y="5739"/>
                    <a:pt x="5548" y="6810"/>
                    <a:pt x="6230" y="2555"/>
                  </a:cubicBezTo>
                  <a:cubicBezTo>
                    <a:pt x="6304" y="1263"/>
                    <a:pt x="5012" y="349"/>
                    <a:pt x="3804" y="44"/>
                  </a:cubicBezTo>
                  <a:cubicBezTo>
                    <a:pt x="3654" y="15"/>
                    <a:pt x="3470" y="1"/>
                    <a:pt x="3266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0" name="Google Shape;3070;p65"/>
            <p:cNvSpPr/>
            <p:nvPr/>
          </p:nvSpPr>
          <p:spPr>
            <a:xfrm>
              <a:off x="4247050" y="1825950"/>
              <a:ext cx="497000" cy="623775"/>
            </a:xfrm>
            <a:custGeom>
              <a:avLst/>
              <a:gdLst/>
              <a:ahLst/>
              <a:cxnLst/>
              <a:rect l="l" t="t" r="r" b="b"/>
              <a:pathLst>
                <a:path w="19880" h="24951" extrusionOk="0">
                  <a:moveTo>
                    <a:pt x="2881" y="175"/>
                  </a:moveTo>
                  <a:cubicBezTo>
                    <a:pt x="4388" y="175"/>
                    <a:pt x="5955" y="937"/>
                    <a:pt x="5968" y="2575"/>
                  </a:cubicBezTo>
                  <a:lnTo>
                    <a:pt x="5968" y="2575"/>
                  </a:lnTo>
                  <a:cubicBezTo>
                    <a:pt x="5716" y="4162"/>
                    <a:pt x="5065" y="5537"/>
                    <a:pt x="4518" y="7029"/>
                  </a:cubicBezTo>
                  <a:cubicBezTo>
                    <a:pt x="3552" y="9730"/>
                    <a:pt x="3342" y="12682"/>
                    <a:pt x="3152" y="15519"/>
                  </a:cubicBezTo>
                  <a:cubicBezTo>
                    <a:pt x="3152" y="15572"/>
                    <a:pt x="3205" y="15618"/>
                    <a:pt x="3253" y="15618"/>
                  </a:cubicBezTo>
                  <a:cubicBezTo>
                    <a:pt x="3262" y="15618"/>
                    <a:pt x="3270" y="15617"/>
                    <a:pt x="3278" y="15614"/>
                  </a:cubicBezTo>
                  <a:cubicBezTo>
                    <a:pt x="4119" y="15351"/>
                    <a:pt x="4918" y="15035"/>
                    <a:pt x="5747" y="14731"/>
                  </a:cubicBezTo>
                  <a:cubicBezTo>
                    <a:pt x="6336" y="14521"/>
                    <a:pt x="6935" y="14342"/>
                    <a:pt x="7554" y="14237"/>
                  </a:cubicBezTo>
                  <a:cubicBezTo>
                    <a:pt x="8080" y="14148"/>
                    <a:pt x="8592" y="14106"/>
                    <a:pt x="9095" y="14106"/>
                  </a:cubicBezTo>
                  <a:cubicBezTo>
                    <a:pt x="10552" y="14106"/>
                    <a:pt x="11933" y="14458"/>
                    <a:pt x="13354" y="15035"/>
                  </a:cubicBezTo>
                  <a:cubicBezTo>
                    <a:pt x="15193" y="15782"/>
                    <a:pt x="16706" y="16938"/>
                    <a:pt x="18208" y="18209"/>
                  </a:cubicBezTo>
                  <a:cubicBezTo>
                    <a:pt x="18471" y="18419"/>
                    <a:pt x="18849" y="18692"/>
                    <a:pt x="18997" y="19007"/>
                  </a:cubicBezTo>
                  <a:cubicBezTo>
                    <a:pt x="19301" y="19617"/>
                    <a:pt x="18869" y="19800"/>
                    <a:pt x="18390" y="19800"/>
                  </a:cubicBezTo>
                  <a:cubicBezTo>
                    <a:pt x="18258" y="19800"/>
                    <a:pt x="18123" y="19786"/>
                    <a:pt x="17998" y="19764"/>
                  </a:cubicBezTo>
                  <a:cubicBezTo>
                    <a:pt x="17389" y="19658"/>
                    <a:pt x="16790" y="19417"/>
                    <a:pt x="16170" y="19375"/>
                  </a:cubicBezTo>
                  <a:cubicBezTo>
                    <a:pt x="16086" y="19375"/>
                    <a:pt x="16055" y="19480"/>
                    <a:pt x="16107" y="19543"/>
                  </a:cubicBezTo>
                  <a:cubicBezTo>
                    <a:pt x="16632" y="20121"/>
                    <a:pt x="17883" y="20615"/>
                    <a:pt x="17305" y="21550"/>
                  </a:cubicBezTo>
                  <a:cubicBezTo>
                    <a:pt x="16863" y="22275"/>
                    <a:pt x="16076" y="22810"/>
                    <a:pt x="15392" y="23273"/>
                  </a:cubicBezTo>
                  <a:cubicBezTo>
                    <a:pt x="13902" y="24290"/>
                    <a:pt x="12326" y="24711"/>
                    <a:pt x="10588" y="24711"/>
                  </a:cubicBezTo>
                  <a:cubicBezTo>
                    <a:pt x="10316" y="24711"/>
                    <a:pt x="10041" y="24701"/>
                    <a:pt x="9761" y="24681"/>
                  </a:cubicBezTo>
                  <a:cubicBezTo>
                    <a:pt x="6199" y="24418"/>
                    <a:pt x="3667" y="22191"/>
                    <a:pt x="2553" y="18860"/>
                  </a:cubicBezTo>
                  <a:cubicBezTo>
                    <a:pt x="1229" y="14941"/>
                    <a:pt x="2081" y="10844"/>
                    <a:pt x="3110" y="6977"/>
                  </a:cubicBezTo>
                  <a:cubicBezTo>
                    <a:pt x="3352" y="6105"/>
                    <a:pt x="4087" y="4456"/>
                    <a:pt x="3426" y="3604"/>
                  </a:cubicBezTo>
                  <a:cubicBezTo>
                    <a:pt x="3236" y="3363"/>
                    <a:pt x="2963" y="3258"/>
                    <a:pt x="2679" y="3184"/>
                  </a:cubicBezTo>
                  <a:cubicBezTo>
                    <a:pt x="2459" y="3132"/>
                    <a:pt x="2238" y="3111"/>
                    <a:pt x="2018" y="3090"/>
                  </a:cubicBezTo>
                  <a:cubicBezTo>
                    <a:pt x="1940" y="3083"/>
                    <a:pt x="1866" y="3082"/>
                    <a:pt x="1797" y="3082"/>
                  </a:cubicBezTo>
                  <a:cubicBezTo>
                    <a:pt x="1752" y="3082"/>
                    <a:pt x="1709" y="3082"/>
                    <a:pt x="1669" y="3082"/>
                  </a:cubicBezTo>
                  <a:cubicBezTo>
                    <a:pt x="1388" y="3082"/>
                    <a:pt x="1244" y="3054"/>
                    <a:pt x="1429" y="2606"/>
                  </a:cubicBezTo>
                  <a:cubicBezTo>
                    <a:pt x="1555" y="2291"/>
                    <a:pt x="1723" y="1892"/>
                    <a:pt x="1429" y="1619"/>
                  </a:cubicBezTo>
                  <a:cubicBezTo>
                    <a:pt x="1271" y="1472"/>
                    <a:pt x="1082" y="1514"/>
                    <a:pt x="904" y="1451"/>
                  </a:cubicBezTo>
                  <a:cubicBezTo>
                    <a:pt x="883" y="1442"/>
                    <a:pt x="856" y="1439"/>
                    <a:pt x="826" y="1439"/>
                  </a:cubicBezTo>
                  <a:cubicBezTo>
                    <a:pt x="796" y="1439"/>
                    <a:pt x="764" y="1442"/>
                    <a:pt x="733" y="1442"/>
                  </a:cubicBezTo>
                  <a:cubicBezTo>
                    <a:pt x="686" y="1442"/>
                    <a:pt x="643" y="1436"/>
                    <a:pt x="620" y="1409"/>
                  </a:cubicBezTo>
                  <a:cubicBezTo>
                    <a:pt x="263" y="1051"/>
                    <a:pt x="946" y="662"/>
                    <a:pt x="1177" y="547"/>
                  </a:cubicBezTo>
                  <a:cubicBezTo>
                    <a:pt x="1662" y="302"/>
                    <a:pt x="2266" y="175"/>
                    <a:pt x="2881" y="175"/>
                  </a:cubicBezTo>
                  <a:close/>
                  <a:moveTo>
                    <a:pt x="2841" y="0"/>
                  </a:moveTo>
                  <a:cubicBezTo>
                    <a:pt x="2420" y="0"/>
                    <a:pt x="2009" y="57"/>
                    <a:pt x="1639" y="169"/>
                  </a:cubicBezTo>
                  <a:cubicBezTo>
                    <a:pt x="1271" y="284"/>
                    <a:pt x="0" y="809"/>
                    <a:pt x="295" y="1419"/>
                  </a:cubicBezTo>
                  <a:cubicBezTo>
                    <a:pt x="379" y="1587"/>
                    <a:pt x="589" y="1587"/>
                    <a:pt x="746" y="1619"/>
                  </a:cubicBezTo>
                  <a:cubicBezTo>
                    <a:pt x="1103" y="1692"/>
                    <a:pt x="1439" y="1703"/>
                    <a:pt x="1376" y="2217"/>
                  </a:cubicBezTo>
                  <a:cubicBezTo>
                    <a:pt x="1355" y="2490"/>
                    <a:pt x="1114" y="2838"/>
                    <a:pt x="1030" y="3111"/>
                  </a:cubicBezTo>
                  <a:cubicBezTo>
                    <a:pt x="1009" y="3174"/>
                    <a:pt x="1061" y="3226"/>
                    <a:pt x="1124" y="3226"/>
                  </a:cubicBezTo>
                  <a:cubicBezTo>
                    <a:pt x="2144" y="3268"/>
                    <a:pt x="3499" y="3195"/>
                    <a:pt x="3468" y="4561"/>
                  </a:cubicBezTo>
                  <a:cubicBezTo>
                    <a:pt x="3447" y="5275"/>
                    <a:pt x="3173" y="6011"/>
                    <a:pt x="2994" y="6693"/>
                  </a:cubicBezTo>
                  <a:cubicBezTo>
                    <a:pt x="2784" y="7471"/>
                    <a:pt x="2574" y="8248"/>
                    <a:pt x="2375" y="9026"/>
                  </a:cubicBezTo>
                  <a:cubicBezTo>
                    <a:pt x="1607" y="12136"/>
                    <a:pt x="1313" y="15561"/>
                    <a:pt x="2280" y="18661"/>
                  </a:cubicBezTo>
                  <a:cubicBezTo>
                    <a:pt x="2994" y="20951"/>
                    <a:pt x="4339" y="23000"/>
                    <a:pt x="6557" y="24061"/>
                  </a:cubicBezTo>
                  <a:cubicBezTo>
                    <a:pt x="7766" y="24640"/>
                    <a:pt x="9214" y="24950"/>
                    <a:pt x="10648" y="24950"/>
                  </a:cubicBezTo>
                  <a:cubicBezTo>
                    <a:pt x="11842" y="24950"/>
                    <a:pt x="13027" y="24735"/>
                    <a:pt x="14058" y="24281"/>
                  </a:cubicBezTo>
                  <a:cubicBezTo>
                    <a:pt x="15256" y="23756"/>
                    <a:pt x="16569" y="22852"/>
                    <a:pt x="17368" y="21792"/>
                  </a:cubicBezTo>
                  <a:cubicBezTo>
                    <a:pt x="18166" y="20725"/>
                    <a:pt x="17161" y="20282"/>
                    <a:pt x="16437" y="19603"/>
                  </a:cubicBezTo>
                  <a:lnTo>
                    <a:pt x="16437" y="19603"/>
                  </a:lnTo>
                  <a:cubicBezTo>
                    <a:pt x="17029" y="19726"/>
                    <a:pt x="17814" y="20078"/>
                    <a:pt x="18449" y="20078"/>
                  </a:cubicBezTo>
                  <a:cubicBezTo>
                    <a:pt x="18673" y="20078"/>
                    <a:pt x="18877" y="20034"/>
                    <a:pt x="19049" y="19922"/>
                  </a:cubicBezTo>
                  <a:cubicBezTo>
                    <a:pt x="19879" y="19375"/>
                    <a:pt x="18754" y="18419"/>
                    <a:pt x="18345" y="18072"/>
                  </a:cubicBezTo>
                  <a:cubicBezTo>
                    <a:pt x="15929" y="16034"/>
                    <a:pt x="13060" y="14090"/>
                    <a:pt x="9793" y="13891"/>
                  </a:cubicBezTo>
                  <a:cubicBezTo>
                    <a:pt x="9629" y="13880"/>
                    <a:pt x="9463" y="13875"/>
                    <a:pt x="9297" y="13875"/>
                  </a:cubicBezTo>
                  <a:cubicBezTo>
                    <a:pt x="8265" y="13875"/>
                    <a:pt x="7188" y="14066"/>
                    <a:pt x="6220" y="14374"/>
                  </a:cubicBezTo>
                  <a:cubicBezTo>
                    <a:pt x="5558" y="14584"/>
                    <a:pt x="4918" y="14857"/>
                    <a:pt x="4276" y="15120"/>
                  </a:cubicBezTo>
                  <a:cubicBezTo>
                    <a:pt x="4083" y="15197"/>
                    <a:pt x="3846" y="15354"/>
                    <a:pt x="3629" y="15354"/>
                  </a:cubicBezTo>
                  <a:cubicBezTo>
                    <a:pt x="3610" y="15354"/>
                    <a:pt x="3591" y="15353"/>
                    <a:pt x="3573" y="15351"/>
                  </a:cubicBezTo>
                  <a:cubicBezTo>
                    <a:pt x="3247" y="15299"/>
                    <a:pt x="3426" y="15393"/>
                    <a:pt x="3373" y="15088"/>
                  </a:cubicBezTo>
                  <a:cubicBezTo>
                    <a:pt x="3300" y="14636"/>
                    <a:pt x="3447" y="14048"/>
                    <a:pt x="3489" y="13596"/>
                  </a:cubicBezTo>
                  <a:cubicBezTo>
                    <a:pt x="3688" y="11337"/>
                    <a:pt x="3972" y="9037"/>
                    <a:pt x="4770" y="6903"/>
                  </a:cubicBezTo>
                  <a:cubicBezTo>
                    <a:pt x="5306" y="5474"/>
                    <a:pt x="5905" y="4150"/>
                    <a:pt x="6157" y="2627"/>
                  </a:cubicBezTo>
                  <a:cubicBezTo>
                    <a:pt x="6160" y="2615"/>
                    <a:pt x="6159" y="2603"/>
                    <a:pt x="6157" y="2593"/>
                  </a:cubicBezTo>
                  <a:lnTo>
                    <a:pt x="6157" y="2593"/>
                  </a:lnTo>
                  <a:cubicBezTo>
                    <a:pt x="6156" y="821"/>
                    <a:pt x="4436" y="0"/>
                    <a:pt x="2841" y="0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1" name="Google Shape;3071;p65"/>
            <p:cNvSpPr/>
            <p:nvPr/>
          </p:nvSpPr>
          <p:spPr>
            <a:xfrm>
              <a:off x="4295375" y="1850275"/>
              <a:ext cx="32800" cy="27775"/>
            </a:xfrm>
            <a:custGeom>
              <a:avLst/>
              <a:gdLst/>
              <a:ahLst/>
              <a:cxnLst/>
              <a:rect l="l" t="t" r="r" b="b"/>
              <a:pathLst>
                <a:path w="1312" h="1111" extrusionOk="0">
                  <a:moveTo>
                    <a:pt x="643" y="1"/>
                  </a:moveTo>
                  <a:cubicBezTo>
                    <a:pt x="592" y="1"/>
                    <a:pt x="539" y="8"/>
                    <a:pt x="484" y="25"/>
                  </a:cubicBezTo>
                  <a:cubicBezTo>
                    <a:pt x="116" y="141"/>
                    <a:pt x="32" y="593"/>
                    <a:pt x="11" y="929"/>
                  </a:cubicBezTo>
                  <a:cubicBezTo>
                    <a:pt x="0" y="1050"/>
                    <a:pt x="90" y="1111"/>
                    <a:pt x="184" y="1111"/>
                  </a:cubicBezTo>
                  <a:cubicBezTo>
                    <a:pt x="279" y="1111"/>
                    <a:pt x="378" y="1050"/>
                    <a:pt x="389" y="929"/>
                  </a:cubicBezTo>
                  <a:cubicBezTo>
                    <a:pt x="400" y="782"/>
                    <a:pt x="421" y="488"/>
                    <a:pt x="568" y="404"/>
                  </a:cubicBezTo>
                  <a:cubicBezTo>
                    <a:pt x="597" y="387"/>
                    <a:pt x="625" y="379"/>
                    <a:pt x="650" y="379"/>
                  </a:cubicBezTo>
                  <a:cubicBezTo>
                    <a:pt x="817" y="379"/>
                    <a:pt x="907" y="696"/>
                    <a:pt x="925" y="824"/>
                  </a:cubicBezTo>
                  <a:cubicBezTo>
                    <a:pt x="938" y="920"/>
                    <a:pt x="1003" y="961"/>
                    <a:pt x="1075" y="961"/>
                  </a:cubicBezTo>
                  <a:cubicBezTo>
                    <a:pt x="1185" y="961"/>
                    <a:pt x="1312" y="865"/>
                    <a:pt x="1293" y="719"/>
                  </a:cubicBezTo>
                  <a:cubicBezTo>
                    <a:pt x="1247" y="388"/>
                    <a:pt x="1000" y="1"/>
                    <a:pt x="643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2" name="Google Shape;3072;p65"/>
            <p:cNvSpPr/>
            <p:nvPr/>
          </p:nvSpPr>
          <p:spPr>
            <a:xfrm>
              <a:off x="4324000" y="1881125"/>
              <a:ext cx="40475" cy="23125"/>
            </a:xfrm>
            <a:custGeom>
              <a:avLst/>
              <a:gdLst/>
              <a:ahLst/>
              <a:cxnLst/>
              <a:rect l="l" t="t" r="r" b="b"/>
              <a:pathLst>
                <a:path w="1619" h="925" extrusionOk="0">
                  <a:moveTo>
                    <a:pt x="810" y="0"/>
                  </a:moveTo>
                  <a:cubicBezTo>
                    <a:pt x="369" y="0"/>
                    <a:pt x="0" y="210"/>
                    <a:pt x="0" y="462"/>
                  </a:cubicBezTo>
                  <a:cubicBezTo>
                    <a:pt x="0" y="715"/>
                    <a:pt x="369" y="925"/>
                    <a:pt x="810" y="925"/>
                  </a:cubicBezTo>
                  <a:cubicBezTo>
                    <a:pt x="1261" y="925"/>
                    <a:pt x="1618" y="715"/>
                    <a:pt x="1618" y="462"/>
                  </a:cubicBezTo>
                  <a:cubicBezTo>
                    <a:pt x="1618" y="210"/>
                    <a:pt x="1261" y="0"/>
                    <a:pt x="810" y="0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3" name="Google Shape;3073;p65"/>
            <p:cNvSpPr/>
            <p:nvPr/>
          </p:nvSpPr>
          <p:spPr>
            <a:xfrm>
              <a:off x="4333725" y="2238800"/>
              <a:ext cx="294125" cy="161275"/>
            </a:xfrm>
            <a:custGeom>
              <a:avLst/>
              <a:gdLst/>
              <a:ahLst/>
              <a:cxnLst/>
              <a:rect l="l" t="t" r="r" b="b"/>
              <a:pathLst>
                <a:path w="11765" h="6451" extrusionOk="0">
                  <a:moveTo>
                    <a:pt x="126" y="0"/>
                  </a:moveTo>
                  <a:cubicBezTo>
                    <a:pt x="79" y="0"/>
                    <a:pt x="32" y="29"/>
                    <a:pt x="32" y="87"/>
                  </a:cubicBezTo>
                  <a:cubicBezTo>
                    <a:pt x="1" y="1453"/>
                    <a:pt x="767" y="3817"/>
                    <a:pt x="2259" y="4227"/>
                  </a:cubicBezTo>
                  <a:cubicBezTo>
                    <a:pt x="2348" y="4250"/>
                    <a:pt x="2432" y="4262"/>
                    <a:pt x="2514" y="4262"/>
                  </a:cubicBezTo>
                  <a:cubicBezTo>
                    <a:pt x="2655" y="4262"/>
                    <a:pt x="2788" y="4227"/>
                    <a:pt x="2921" y="4153"/>
                  </a:cubicBezTo>
                  <a:cubicBezTo>
                    <a:pt x="3148" y="4034"/>
                    <a:pt x="3212" y="3891"/>
                    <a:pt x="3298" y="3891"/>
                  </a:cubicBezTo>
                  <a:cubicBezTo>
                    <a:pt x="3355" y="3891"/>
                    <a:pt x="3421" y="3955"/>
                    <a:pt x="3552" y="4132"/>
                  </a:cubicBezTo>
                  <a:cubicBezTo>
                    <a:pt x="3982" y="4720"/>
                    <a:pt x="4245" y="5383"/>
                    <a:pt x="4991" y="5656"/>
                  </a:cubicBezTo>
                  <a:cubicBezTo>
                    <a:pt x="5193" y="5726"/>
                    <a:pt x="5399" y="5759"/>
                    <a:pt x="5604" y="5759"/>
                  </a:cubicBezTo>
                  <a:cubicBezTo>
                    <a:pt x="6103" y="5759"/>
                    <a:pt x="6593" y="5564"/>
                    <a:pt x="6987" y="5236"/>
                  </a:cubicBezTo>
                  <a:cubicBezTo>
                    <a:pt x="7124" y="5120"/>
                    <a:pt x="7229" y="4942"/>
                    <a:pt x="7376" y="4826"/>
                  </a:cubicBezTo>
                  <a:cubicBezTo>
                    <a:pt x="7483" y="4741"/>
                    <a:pt x="7551" y="4703"/>
                    <a:pt x="7605" y="4703"/>
                  </a:cubicBezTo>
                  <a:cubicBezTo>
                    <a:pt x="7706" y="4703"/>
                    <a:pt x="7759" y="4835"/>
                    <a:pt x="7923" y="5047"/>
                  </a:cubicBezTo>
                  <a:cubicBezTo>
                    <a:pt x="8185" y="5393"/>
                    <a:pt x="8416" y="5761"/>
                    <a:pt x="8763" y="6023"/>
                  </a:cubicBezTo>
                  <a:cubicBezTo>
                    <a:pt x="9145" y="6322"/>
                    <a:pt x="9515" y="6451"/>
                    <a:pt x="9857" y="6451"/>
                  </a:cubicBezTo>
                  <a:cubicBezTo>
                    <a:pt x="10958" y="6451"/>
                    <a:pt x="11764" y="5125"/>
                    <a:pt x="11684" y="3891"/>
                  </a:cubicBezTo>
                  <a:cubicBezTo>
                    <a:pt x="11679" y="3828"/>
                    <a:pt x="11629" y="3796"/>
                    <a:pt x="11580" y="3796"/>
                  </a:cubicBezTo>
                  <a:cubicBezTo>
                    <a:pt x="11531" y="3796"/>
                    <a:pt x="11484" y="3828"/>
                    <a:pt x="11484" y="3891"/>
                  </a:cubicBezTo>
                  <a:cubicBezTo>
                    <a:pt x="11556" y="4886"/>
                    <a:pt x="10998" y="6264"/>
                    <a:pt x="9928" y="6264"/>
                  </a:cubicBezTo>
                  <a:cubicBezTo>
                    <a:pt x="9756" y="6264"/>
                    <a:pt x="9571" y="6228"/>
                    <a:pt x="9373" y="6149"/>
                  </a:cubicBezTo>
                  <a:cubicBezTo>
                    <a:pt x="8563" y="5834"/>
                    <a:pt x="8164" y="4984"/>
                    <a:pt x="7607" y="4353"/>
                  </a:cubicBezTo>
                  <a:cubicBezTo>
                    <a:pt x="7590" y="4336"/>
                    <a:pt x="7565" y="4327"/>
                    <a:pt x="7539" y="4327"/>
                  </a:cubicBezTo>
                  <a:cubicBezTo>
                    <a:pt x="7504" y="4327"/>
                    <a:pt x="7468" y="4343"/>
                    <a:pt x="7449" y="4374"/>
                  </a:cubicBezTo>
                  <a:cubicBezTo>
                    <a:pt x="7039" y="5037"/>
                    <a:pt x="6333" y="5571"/>
                    <a:pt x="5594" y="5571"/>
                  </a:cubicBezTo>
                  <a:cubicBezTo>
                    <a:pt x="5255" y="5571"/>
                    <a:pt x="4909" y="5458"/>
                    <a:pt x="4582" y="5194"/>
                  </a:cubicBezTo>
                  <a:cubicBezTo>
                    <a:pt x="4056" y="4762"/>
                    <a:pt x="3783" y="4090"/>
                    <a:pt x="3363" y="3555"/>
                  </a:cubicBezTo>
                  <a:cubicBezTo>
                    <a:pt x="3351" y="3535"/>
                    <a:pt x="3332" y="3527"/>
                    <a:pt x="3311" y="3527"/>
                  </a:cubicBezTo>
                  <a:cubicBezTo>
                    <a:pt x="3275" y="3527"/>
                    <a:pt x="3235" y="3549"/>
                    <a:pt x="3216" y="3576"/>
                  </a:cubicBezTo>
                  <a:cubicBezTo>
                    <a:pt x="3042" y="3832"/>
                    <a:pt x="2718" y="3963"/>
                    <a:pt x="2402" y="3963"/>
                  </a:cubicBezTo>
                  <a:cubicBezTo>
                    <a:pt x="2276" y="3963"/>
                    <a:pt x="2152" y="3943"/>
                    <a:pt x="2039" y="3901"/>
                  </a:cubicBezTo>
                  <a:cubicBezTo>
                    <a:pt x="1797" y="3817"/>
                    <a:pt x="1598" y="3565"/>
                    <a:pt x="1430" y="3376"/>
                  </a:cubicBezTo>
                  <a:cubicBezTo>
                    <a:pt x="1103" y="3029"/>
                    <a:pt x="904" y="2619"/>
                    <a:pt x="704" y="2189"/>
                  </a:cubicBezTo>
                  <a:cubicBezTo>
                    <a:pt x="389" y="1505"/>
                    <a:pt x="211" y="844"/>
                    <a:pt x="221" y="87"/>
                  </a:cubicBezTo>
                  <a:cubicBezTo>
                    <a:pt x="221" y="29"/>
                    <a:pt x="174" y="0"/>
                    <a:pt x="126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4" name="Google Shape;3074;p65"/>
            <p:cNvSpPr/>
            <p:nvPr/>
          </p:nvSpPr>
          <p:spPr>
            <a:xfrm>
              <a:off x="4362675" y="2246775"/>
              <a:ext cx="238000" cy="101300"/>
            </a:xfrm>
            <a:custGeom>
              <a:avLst/>
              <a:gdLst/>
              <a:ahLst/>
              <a:cxnLst/>
              <a:rect l="l" t="t" r="r" b="b"/>
              <a:pathLst>
                <a:path w="9520" h="4052" extrusionOk="0">
                  <a:moveTo>
                    <a:pt x="112" y="1"/>
                  </a:moveTo>
                  <a:cubicBezTo>
                    <a:pt x="57" y="1"/>
                    <a:pt x="0" y="50"/>
                    <a:pt x="19" y="126"/>
                  </a:cubicBezTo>
                  <a:cubicBezTo>
                    <a:pt x="219" y="882"/>
                    <a:pt x="356" y="2342"/>
                    <a:pt x="1227" y="2678"/>
                  </a:cubicBezTo>
                  <a:cubicBezTo>
                    <a:pt x="1338" y="2724"/>
                    <a:pt x="1445" y="2744"/>
                    <a:pt x="1547" y="2744"/>
                  </a:cubicBezTo>
                  <a:cubicBezTo>
                    <a:pt x="2015" y="2744"/>
                    <a:pt x="2385" y="2313"/>
                    <a:pt x="2567" y="1876"/>
                  </a:cubicBezTo>
                  <a:lnTo>
                    <a:pt x="2567" y="1876"/>
                  </a:lnTo>
                  <a:cubicBezTo>
                    <a:pt x="2963" y="2538"/>
                    <a:pt x="3282" y="3417"/>
                    <a:pt x="4043" y="3687"/>
                  </a:cubicBezTo>
                  <a:cubicBezTo>
                    <a:pt x="4195" y="3742"/>
                    <a:pt x="4350" y="3767"/>
                    <a:pt x="4503" y="3767"/>
                  </a:cubicBezTo>
                  <a:cubicBezTo>
                    <a:pt x="4764" y="3767"/>
                    <a:pt x="5020" y="3693"/>
                    <a:pt x="5252" y="3561"/>
                  </a:cubicBezTo>
                  <a:cubicBezTo>
                    <a:pt x="5472" y="3435"/>
                    <a:pt x="5672" y="3267"/>
                    <a:pt x="5840" y="3068"/>
                  </a:cubicBezTo>
                  <a:cubicBezTo>
                    <a:pt x="5997" y="2899"/>
                    <a:pt x="6113" y="2584"/>
                    <a:pt x="6270" y="2447"/>
                  </a:cubicBezTo>
                  <a:cubicBezTo>
                    <a:pt x="6310" y="2412"/>
                    <a:pt x="6328" y="2387"/>
                    <a:pt x="6333" y="2369"/>
                  </a:cubicBezTo>
                  <a:lnTo>
                    <a:pt x="6333" y="2369"/>
                  </a:lnTo>
                  <a:cubicBezTo>
                    <a:pt x="6342" y="2374"/>
                    <a:pt x="6352" y="2379"/>
                    <a:pt x="6365" y="2384"/>
                  </a:cubicBezTo>
                  <a:cubicBezTo>
                    <a:pt x="6428" y="2405"/>
                    <a:pt x="6513" y="2626"/>
                    <a:pt x="6544" y="2689"/>
                  </a:cubicBezTo>
                  <a:cubicBezTo>
                    <a:pt x="6681" y="2920"/>
                    <a:pt x="6817" y="3162"/>
                    <a:pt x="6985" y="3372"/>
                  </a:cubicBezTo>
                  <a:cubicBezTo>
                    <a:pt x="7216" y="3666"/>
                    <a:pt x="7500" y="3929"/>
                    <a:pt x="7867" y="4013"/>
                  </a:cubicBezTo>
                  <a:cubicBezTo>
                    <a:pt x="7977" y="4040"/>
                    <a:pt x="8081" y="4052"/>
                    <a:pt x="8181" y="4052"/>
                  </a:cubicBezTo>
                  <a:cubicBezTo>
                    <a:pt x="8948" y="4052"/>
                    <a:pt x="9405" y="3309"/>
                    <a:pt x="9507" y="2573"/>
                  </a:cubicBezTo>
                  <a:cubicBezTo>
                    <a:pt x="9519" y="2498"/>
                    <a:pt x="9461" y="2453"/>
                    <a:pt x="9408" y="2453"/>
                  </a:cubicBezTo>
                  <a:cubicBezTo>
                    <a:pt x="9371" y="2453"/>
                    <a:pt x="9337" y="2474"/>
                    <a:pt x="9328" y="2521"/>
                  </a:cubicBezTo>
                  <a:cubicBezTo>
                    <a:pt x="9218" y="3232"/>
                    <a:pt x="8714" y="3841"/>
                    <a:pt x="8117" y="3841"/>
                  </a:cubicBezTo>
                  <a:cubicBezTo>
                    <a:pt x="7858" y="3841"/>
                    <a:pt x="7581" y="3726"/>
                    <a:pt x="7311" y="3456"/>
                  </a:cubicBezTo>
                  <a:cubicBezTo>
                    <a:pt x="6922" y="3068"/>
                    <a:pt x="6702" y="2531"/>
                    <a:pt x="6407" y="2080"/>
                  </a:cubicBezTo>
                  <a:cubicBezTo>
                    <a:pt x="6386" y="2052"/>
                    <a:pt x="6349" y="2036"/>
                    <a:pt x="6315" y="2036"/>
                  </a:cubicBezTo>
                  <a:cubicBezTo>
                    <a:pt x="6284" y="2036"/>
                    <a:pt x="6254" y="2050"/>
                    <a:pt x="6239" y="2080"/>
                  </a:cubicBezTo>
                  <a:cubicBezTo>
                    <a:pt x="5927" y="2760"/>
                    <a:pt x="5262" y="3580"/>
                    <a:pt x="4503" y="3580"/>
                  </a:cubicBezTo>
                  <a:cubicBezTo>
                    <a:pt x="4265" y="3580"/>
                    <a:pt x="4018" y="3499"/>
                    <a:pt x="3770" y="3309"/>
                  </a:cubicBezTo>
                  <a:cubicBezTo>
                    <a:pt x="3224" y="2888"/>
                    <a:pt x="2992" y="2164"/>
                    <a:pt x="2625" y="1607"/>
                  </a:cubicBezTo>
                  <a:cubicBezTo>
                    <a:pt x="2606" y="1574"/>
                    <a:pt x="2574" y="1558"/>
                    <a:pt x="2542" y="1558"/>
                  </a:cubicBezTo>
                  <a:cubicBezTo>
                    <a:pt x="2503" y="1558"/>
                    <a:pt x="2464" y="1582"/>
                    <a:pt x="2446" y="1628"/>
                  </a:cubicBezTo>
                  <a:cubicBezTo>
                    <a:pt x="2352" y="1964"/>
                    <a:pt x="2121" y="2426"/>
                    <a:pt x="1721" y="2521"/>
                  </a:cubicBezTo>
                  <a:cubicBezTo>
                    <a:pt x="1655" y="2536"/>
                    <a:pt x="1592" y="2543"/>
                    <a:pt x="1533" y="2543"/>
                  </a:cubicBezTo>
                  <a:cubicBezTo>
                    <a:pt x="976" y="2543"/>
                    <a:pt x="739" y="1919"/>
                    <a:pt x="587" y="1492"/>
                  </a:cubicBezTo>
                  <a:cubicBezTo>
                    <a:pt x="429" y="1029"/>
                    <a:pt x="324" y="546"/>
                    <a:pt x="198" y="73"/>
                  </a:cubicBezTo>
                  <a:cubicBezTo>
                    <a:pt x="185" y="22"/>
                    <a:pt x="149" y="1"/>
                    <a:pt x="1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5" name="Google Shape;3075;p65"/>
            <p:cNvSpPr/>
            <p:nvPr/>
          </p:nvSpPr>
          <p:spPr>
            <a:xfrm>
              <a:off x="4390250" y="2276675"/>
              <a:ext cx="18775" cy="13350"/>
            </a:xfrm>
            <a:custGeom>
              <a:avLst/>
              <a:gdLst/>
              <a:ahLst/>
              <a:cxnLst/>
              <a:rect l="l" t="t" r="r" b="b"/>
              <a:pathLst>
                <a:path w="751" h="534" extrusionOk="0">
                  <a:moveTo>
                    <a:pt x="111" y="1"/>
                  </a:moveTo>
                  <a:cubicBezTo>
                    <a:pt x="64" y="1"/>
                    <a:pt x="14" y="32"/>
                    <a:pt x="9" y="95"/>
                  </a:cubicBezTo>
                  <a:cubicBezTo>
                    <a:pt x="1" y="346"/>
                    <a:pt x="216" y="533"/>
                    <a:pt x="443" y="533"/>
                  </a:cubicBezTo>
                  <a:cubicBezTo>
                    <a:pt x="520" y="533"/>
                    <a:pt x="599" y="512"/>
                    <a:pt x="671" y="464"/>
                  </a:cubicBezTo>
                  <a:cubicBezTo>
                    <a:pt x="751" y="410"/>
                    <a:pt x="695" y="282"/>
                    <a:pt x="619" y="282"/>
                  </a:cubicBezTo>
                  <a:cubicBezTo>
                    <a:pt x="605" y="282"/>
                    <a:pt x="591" y="286"/>
                    <a:pt x="576" y="296"/>
                  </a:cubicBezTo>
                  <a:cubicBezTo>
                    <a:pt x="530" y="327"/>
                    <a:pt x="481" y="341"/>
                    <a:pt x="434" y="341"/>
                  </a:cubicBezTo>
                  <a:cubicBezTo>
                    <a:pt x="309" y="341"/>
                    <a:pt x="198" y="241"/>
                    <a:pt x="198" y="95"/>
                  </a:cubicBezTo>
                  <a:cubicBezTo>
                    <a:pt x="203" y="32"/>
                    <a:pt x="158" y="1"/>
                    <a:pt x="111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6" name="Google Shape;3076;p65"/>
            <p:cNvSpPr/>
            <p:nvPr/>
          </p:nvSpPr>
          <p:spPr>
            <a:xfrm>
              <a:off x="4450850" y="2303400"/>
              <a:ext cx="43700" cy="15025"/>
            </a:xfrm>
            <a:custGeom>
              <a:avLst/>
              <a:gdLst/>
              <a:ahLst/>
              <a:cxnLst/>
              <a:rect l="l" t="t" r="r" b="b"/>
              <a:pathLst>
                <a:path w="1748" h="601" extrusionOk="0">
                  <a:moveTo>
                    <a:pt x="1614" y="0"/>
                  </a:moveTo>
                  <a:cubicBezTo>
                    <a:pt x="1585" y="0"/>
                    <a:pt x="1555" y="14"/>
                    <a:pt x="1536" y="46"/>
                  </a:cubicBezTo>
                  <a:cubicBezTo>
                    <a:pt x="1362" y="308"/>
                    <a:pt x="1152" y="416"/>
                    <a:pt x="933" y="416"/>
                  </a:cubicBezTo>
                  <a:cubicBezTo>
                    <a:pt x="687" y="416"/>
                    <a:pt x="429" y="279"/>
                    <a:pt x="201" y="67"/>
                  </a:cubicBezTo>
                  <a:cubicBezTo>
                    <a:pt x="181" y="48"/>
                    <a:pt x="159" y="39"/>
                    <a:pt x="137" y="39"/>
                  </a:cubicBezTo>
                  <a:cubicBezTo>
                    <a:pt x="65" y="39"/>
                    <a:pt x="0" y="129"/>
                    <a:pt x="65" y="193"/>
                  </a:cubicBezTo>
                  <a:cubicBezTo>
                    <a:pt x="340" y="447"/>
                    <a:pt x="648" y="600"/>
                    <a:pt x="943" y="600"/>
                  </a:cubicBezTo>
                  <a:cubicBezTo>
                    <a:pt x="1222" y="600"/>
                    <a:pt x="1489" y="462"/>
                    <a:pt x="1704" y="140"/>
                  </a:cubicBezTo>
                  <a:cubicBezTo>
                    <a:pt x="1747" y="68"/>
                    <a:pt x="1680" y="0"/>
                    <a:pt x="1614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7" name="Google Shape;3077;p65"/>
            <p:cNvSpPr/>
            <p:nvPr/>
          </p:nvSpPr>
          <p:spPr>
            <a:xfrm>
              <a:off x="4546625" y="2308900"/>
              <a:ext cx="32750" cy="14525"/>
            </a:xfrm>
            <a:custGeom>
              <a:avLst/>
              <a:gdLst/>
              <a:ahLst/>
              <a:cxnLst/>
              <a:rect l="l" t="t" r="r" b="b"/>
              <a:pathLst>
                <a:path w="1310" h="581" extrusionOk="0">
                  <a:moveTo>
                    <a:pt x="134" y="1"/>
                  </a:moveTo>
                  <a:cubicBezTo>
                    <a:pt x="70" y="1"/>
                    <a:pt x="0" y="71"/>
                    <a:pt x="37" y="151"/>
                  </a:cubicBezTo>
                  <a:cubicBezTo>
                    <a:pt x="173" y="435"/>
                    <a:pt x="418" y="580"/>
                    <a:pt x="664" y="580"/>
                  </a:cubicBezTo>
                  <a:cubicBezTo>
                    <a:pt x="891" y="580"/>
                    <a:pt x="1120" y="457"/>
                    <a:pt x="1266" y="204"/>
                  </a:cubicBezTo>
                  <a:cubicBezTo>
                    <a:pt x="1310" y="132"/>
                    <a:pt x="1248" y="64"/>
                    <a:pt x="1185" y="64"/>
                  </a:cubicBezTo>
                  <a:cubicBezTo>
                    <a:pt x="1156" y="64"/>
                    <a:pt x="1128" y="77"/>
                    <a:pt x="1109" y="109"/>
                  </a:cubicBezTo>
                  <a:cubicBezTo>
                    <a:pt x="996" y="300"/>
                    <a:pt x="834" y="391"/>
                    <a:pt x="673" y="391"/>
                  </a:cubicBezTo>
                  <a:cubicBezTo>
                    <a:pt x="488" y="391"/>
                    <a:pt x="306" y="271"/>
                    <a:pt x="205" y="46"/>
                  </a:cubicBezTo>
                  <a:cubicBezTo>
                    <a:pt x="189" y="14"/>
                    <a:pt x="162" y="1"/>
                    <a:pt x="134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87" name="Picture 386" descr="A screenshot of a baby&#10;&#10;Description automatically generated with medium confidence">
            <a:extLst>
              <a:ext uri="{FF2B5EF4-FFF2-40B4-BE49-F238E27FC236}">
                <a16:creationId xmlns:a16="http://schemas.microsoft.com/office/drawing/2014/main" id="{51ADF945-4309-472D-84D5-D5D6886538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9639" t="30124" r="14518" b="28451"/>
          <a:stretch/>
        </p:blipFill>
        <p:spPr>
          <a:xfrm>
            <a:off x="5664232" y="835000"/>
            <a:ext cx="2665746" cy="3727026"/>
          </a:xfrm>
          <a:prstGeom prst="rect">
            <a:avLst/>
          </a:prstGeom>
        </p:spPr>
      </p:pic>
      <p:sp>
        <p:nvSpPr>
          <p:cNvPr id="388" name="TextBox 387">
            <a:extLst>
              <a:ext uri="{FF2B5EF4-FFF2-40B4-BE49-F238E27FC236}">
                <a16:creationId xmlns:a16="http://schemas.microsoft.com/office/drawing/2014/main" id="{F89576D8-1DD4-4394-A5C6-455A345D43AE}"/>
              </a:ext>
            </a:extLst>
          </p:cNvPr>
          <p:cNvSpPr txBox="1"/>
          <p:nvPr/>
        </p:nvSpPr>
        <p:spPr>
          <a:xfrm>
            <a:off x="1564711" y="900758"/>
            <a:ext cx="42451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000" b="1" dirty="0">
                <a:latin typeface="Calibri" panose="020F0502020204030204" pitchFamily="34" charset="0"/>
                <a:cs typeface="Calibri" panose="020F0502020204030204" pitchFamily="34" charset="0"/>
              </a:rPr>
              <a:t>انتهــــــــــــــــــــــــــــــــــــــــــــــــىى الجزء الأول من الــــــــــــــــــــــــــــــــــــــدرس </a:t>
            </a:r>
            <a:endParaRPr lang="en-US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9" name="TextBox 388">
            <a:extLst>
              <a:ext uri="{FF2B5EF4-FFF2-40B4-BE49-F238E27FC236}">
                <a16:creationId xmlns:a16="http://schemas.microsoft.com/office/drawing/2014/main" id="{0132AF10-AA31-42B3-81D7-CA6BDBAFADBA}"/>
              </a:ext>
            </a:extLst>
          </p:cNvPr>
          <p:cNvSpPr txBox="1"/>
          <p:nvPr/>
        </p:nvSpPr>
        <p:spPr>
          <a:xfrm>
            <a:off x="1710344" y="3350629"/>
            <a:ext cx="42451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0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نكمل الدرس في الحصة القادمة</a:t>
            </a:r>
            <a:endParaRPr lang="en-US" sz="40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honics Subject for Pre-K: Grammar by Slidesgo">
  <a:themeElements>
    <a:clrScheme name="Simple Light">
      <a:dk1>
        <a:srgbClr val="FD96C3"/>
      </a:dk1>
      <a:lt1>
        <a:srgbClr val="2E3952"/>
      </a:lt1>
      <a:dk2>
        <a:srgbClr val="FEE8D0"/>
      </a:dk2>
      <a:lt2>
        <a:srgbClr val="359EA5"/>
      </a:lt2>
      <a:accent1>
        <a:srgbClr val="FDB02F"/>
      </a:accent1>
      <a:accent2>
        <a:srgbClr val="FFFFFF"/>
      </a:accent2>
      <a:accent3>
        <a:srgbClr val="1E273E"/>
      </a:accent3>
      <a:accent4>
        <a:srgbClr val="EFEFEF"/>
      </a:accent4>
      <a:accent5>
        <a:srgbClr val="FFFFFF"/>
      </a:accent5>
      <a:accent6>
        <a:srgbClr val="FFFFFF"/>
      </a:accent6>
      <a:hlink>
        <a:srgbClr val="2E395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497</TotalTime>
  <Words>806</Words>
  <Application>Microsoft Office PowerPoint</Application>
  <PresentationFormat>On-screen Show (16:9)</PresentationFormat>
  <Paragraphs>174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Anaheim</vt:lpstr>
      <vt:lpstr>Arial</vt:lpstr>
      <vt:lpstr>Calibri</vt:lpstr>
      <vt:lpstr>Love Ya Like A Sister</vt:lpstr>
      <vt:lpstr>Quicksand</vt:lpstr>
      <vt:lpstr>Roboto Condensed Light</vt:lpstr>
      <vt:lpstr>Phonics Subject for Pre-K: Grammar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Phonics Subject for Pre-K: Grammar</dc:title>
  <dc:creator>SHEIKHA JUMA</dc:creator>
  <cp:lastModifiedBy>sheikha juma</cp:lastModifiedBy>
  <cp:revision>2</cp:revision>
  <dcterms:modified xsi:type="dcterms:W3CDTF">2021-09-30T16:11:50Z</dcterms:modified>
</cp:coreProperties>
</file>