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91" r:id="rId2"/>
    <p:sldId id="270" r:id="rId3"/>
    <p:sldId id="271" r:id="rId4"/>
    <p:sldId id="293" r:id="rId5"/>
    <p:sldId id="272" r:id="rId6"/>
    <p:sldId id="294" r:id="rId7"/>
    <p:sldId id="273" r:id="rId8"/>
    <p:sldId id="274" r:id="rId9"/>
    <p:sldId id="275" r:id="rId10"/>
  </p:sldIdLst>
  <p:sldSz cx="9144000" cy="6858000" type="screen4x3"/>
  <p:notesSz cx="6858000" cy="9144000"/>
  <p:defaultTextStyle>
    <a:defPPr>
      <a:defRPr lang="ar-OM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B6FC5B-FD30-41ED-848C-3DD2044F26D7}" v="131" dt="2021-01-26T15:42:47.4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116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9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6D6721-9852-42B0-AEDC-64460E4372C0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ar-OM"/>
        </a:p>
      </dgm:t>
    </dgm:pt>
    <dgm:pt modelId="{67A3B0FF-806B-48B5-8333-0CF25311EB81}">
      <dgm:prSet/>
      <dgm:spPr/>
      <dgm:t>
        <a:bodyPr/>
        <a:lstStyle/>
        <a:p>
          <a:pPr rtl="1"/>
          <a:r>
            <a:rPr lang="ar-SA" b="1" dirty="0">
              <a:solidFill>
                <a:srgbClr val="FF0000"/>
              </a:solidFill>
            </a:rPr>
            <a:t>ازدهار تدوين السنة النبوية</a:t>
          </a:r>
          <a:endParaRPr lang="ar-OM" dirty="0">
            <a:solidFill>
              <a:srgbClr val="FF0000"/>
            </a:solidFill>
          </a:endParaRPr>
        </a:p>
      </dgm:t>
    </dgm:pt>
    <dgm:pt modelId="{0A7A2E5F-6C5A-4B64-BA4A-75356BE5B8EB}" type="parTrans" cxnId="{190FC739-7B6A-4352-833C-3D90D3CC6A6B}">
      <dgm:prSet/>
      <dgm:spPr/>
      <dgm:t>
        <a:bodyPr/>
        <a:lstStyle/>
        <a:p>
          <a:pPr rtl="1"/>
          <a:endParaRPr lang="ar-OM"/>
        </a:p>
      </dgm:t>
    </dgm:pt>
    <dgm:pt modelId="{A5101B76-56AA-4E54-BAE2-A7A484777601}" type="sibTrans" cxnId="{190FC739-7B6A-4352-833C-3D90D3CC6A6B}">
      <dgm:prSet/>
      <dgm:spPr/>
      <dgm:t>
        <a:bodyPr/>
        <a:lstStyle/>
        <a:p>
          <a:pPr rtl="1"/>
          <a:endParaRPr lang="ar-OM"/>
        </a:p>
      </dgm:t>
    </dgm:pt>
    <dgm:pt modelId="{FB1FA803-A8C1-4F3A-9C75-FE61007EBB43}">
      <dgm:prSet/>
      <dgm:spPr/>
      <dgm:t>
        <a:bodyPr/>
        <a:lstStyle/>
        <a:p>
          <a:pPr rtl="1"/>
          <a:r>
            <a:rPr lang="ar-SA" b="1" dirty="0"/>
            <a:t>الحديث الشريف</a:t>
          </a:r>
          <a:endParaRPr lang="ar-OM" b="1" dirty="0"/>
        </a:p>
      </dgm:t>
    </dgm:pt>
    <dgm:pt modelId="{8DB62509-0EFA-4985-8A2B-CE46D1FAFCD9}" type="parTrans" cxnId="{362D57E3-A0E1-472F-8A34-DD9973D2E99F}">
      <dgm:prSet/>
      <dgm:spPr/>
      <dgm:t>
        <a:bodyPr/>
        <a:lstStyle/>
        <a:p>
          <a:pPr rtl="1"/>
          <a:endParaRPr lang="ar-OM"/>
        </a:p>
      </dgm:t>
    </dgm:pt>
    <dgm:pt modelId="{C50145A5-01DB-4F11-B7F4-017771C36A60}" type="sibTrans" cxnId="{362D57E3-A0E1-472F-8A34-DD9973D2E99F}">
      <dgm:prSet/>
      <dgm:spPr/>
      <dgm:t>
        <a:bodyPr/>
        <a:lstStyle/>
        <a:p>
          <a:pPr rtl="1"/>
          <a:endParaRPr lang="ar-OM"/>
        </a:p>
      </dgm:t>
    </dgm:pt>
    <dgm:pt modelId="{F072E3E8-A249-4D24-9416-509F59D3AABE}">
      <dgm:prSet/>
      <dgm:spPr/>
      <dgm:t>
        <a:bodyPr/>
        <a:lstStyle/>
        <a:p>
          <a:pPr rtl="1"/>
          <a:r>
            <a:rPr lang="ar-SA" b="1" dirty="0"/>
            <a:t>السنة النبوية ومعرفة الغيبيات</a:t>
          </a:r>
          <a:endParaRPr lang="ar-OM" dirty="0"/>
        </a:p>
      </dgm:t>
    </dgm:pt>
    <dgm:pt modelId="{0E076283-6DD1-464C-9A84-50F0D62EFA29}" type="parTrans" cxnId="{1731B869-DBD3-4487-91DF-43140A82F09A}">
      <dgm:prSet/>
      <dgm:spPr/>
      <dgm:t>
        <a:bodyPr/>
        <a:lstStyle/>
        <a:p>
          <a:pPr rtl="1"/>
          <a:endParaRPr lang="ar-OM"/>
        </a:p>
      </dgm:t>
    </dgm:pt>
    <dgm:pt modelId="{284091CC-4223-4E4C-8CDC-B5A650F7E546}" type="sibTrans" cxnId="{1731B869-DBD3-4487-91DF-43140A82F09A}">
      <dgm:prSet/>
      <dgm:spPr/>
      <dgm:t>
        <a:bodyPr/>
        <a:lstStyle/>
        <a:p>
          <a:pPr rtl="1"/>
          <a:endParaRPr lang="ar-OM"/>
        </a:p>
      </dgm:t>
    </dgm:pt>
    <dgm:pt modelId="{C49C5669-5DD7-46D8-907A-E4AAB97733BF}">
      <dgm:prSet/>
      <dgm:spPr/>
      <dgm:t>
        <a:bodyPr/>
        <a:lstStyle/>
        <a:p>
          <a:pPr rtl="1"/>
          <a:r>
            <a:rPr lang="ar-SA" b="1" dirty="0">
              <a:solidFill>
                <a:srgbClr val="FF0000"/>
              </a:solidFill>
            </a:rPr>
            <a:t>الإعجاز العلمي في السنة النبوية </a:t>
          </a:r>
          <a:endParaRPr lang="ar-OM" dirty="0"/>
        </a:p>
      </dgm:t>
    </dgm:pt>
    <dgm:pt modelId="{B6C36F0D-B4C1-4689-B7AE-E9CC066253FB}" type="parTrans" cxnId="{83C43451-A9D2-41EE-AE1E-2B26CB59A08D}">
      <dgm:prSet/>
      <dgm:spPr/>
      <dgm:t>
        <a:bodyPr/>
        <a:lstStyle/>
        <a:p>
          <a:pPr rtl="1"/>
          <a:endParaRPr lang="ar-OM"/>
        </a:p>
      </dgm:t>
    </dgm:pt>
    <dgm:pt modelId="{EA7D13F6-31ED-4849-851D-6972B82536F0}" type="sibTrans" cxnId="{83C43451-A9D2-41EE-AE1E-2B26CB59A08D}">
      <dgm:prSet/>
      <dgm:spPr/>
      <dgm:t>
        <a:bodyPr/>
        <a:lstStyle/>
        <a:p>
          <a:pPr rtl="1"/>
          <a:endParaRPr lang="ar-OM"/>
        </a:p>
      </dgm:t>
    </dgm:pt>
    <dgm:pt modelId="{30499A06-BF0E-4FB2-ACB0-75545C7C52AE}" type="pres">
      <dgm:prSet presAssocID="{766D6721-9852-42B0-AEDC-64460E4372C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A2EB4BD0-A52B-4910-90C7-99CF64EDC37A}" type="pres">
      <dgm:prSet presAssocID="{C49C5669-5DD7-46D8-907A-E4AAB97733BF}" presName="hierRoot1" presStyleCnt="0"/>
      <dgm:spPr/>
    </dgm:pt>
    <dgm:pt modelId="{E6F485B4-8621-40DF-9512-D9621C62C7E2}" type="pres">
      <dgm:prSet presAssocID="{C49C5669-5DD7-46D8-907A-E4AAB97733BF}" presName="composite" presStyleCnt="0"/>
      <dgm:spPr/>
    </dgm:pt>
    <dgm:pt modelId="{8B48F46D-D4C6-467A-8D0C-9DB5EEE53E34}" type="pres">
      <dgm:prSet presAssocID="{C49C5669-5DD7-46D8-907A-E4AAB97733BF}" presName="background" presStyleLbl="node0" presStyleIdx="0" presStyleCnt="4"/>
      <dgm:spPr/>
    </dgm:pt>
    <dgm:pt modelId="{A255BFB1-D44F-4A07-A374-5C1453A1EC3C}" type="pres">
      <dgm:prSet presAssocID="{C49C5669-5DD7-46D8-907A-E4AAB97733BF}" presName="text" presStyleLbl="fgAcc0" presStyleIdx="0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760799B-3385-4FB5-BBC5-789CE0326A20}" type="pres">
      <dgm:prSet presAssocID="{C49C5669-5DD7-46D8-907A-E4AAB97733BF}" presName="hierChild2" presStyleCnt="0"/>
      <dgm:spPr/>
    </dgm:pt>
    <dgm:pt modelId="{D379DE04-9F58-4D9A-BFDC-8A5C35FB3CE7}" type="pres">
      <dgm:prSet presAssocID="{F072E3E8-A249-4D24-9416-509F59D3AABE}" presName="hierRoot1" presStyleCnt="0"/>
      <dgm:spPr/>
    </dgm:pt>
    <dgm:pt modelId="{8764D966-4E4F-407D-96FF-1C2A1881B6FA}" type="pres">
      <dgm:prSet presAssocID="{F072E3E8-A249-4D24-9416-509F59D3AABE}" presName="composite" presStyleCnt="0"/>
      <dgm:spPr/>
    </dgm:pt>
    <dgm:pt modelId="{00AFF64D-BDB4-42F9-9A8C-C5BB61EFE279}" type="pres">
      <dgm:prSet presAssocID="{F072E3E8-A249-4D24-9416-509F59D3AABE}" presName="background" presStyleLbl="node0" presStyleIdx="1" presStyleCnt="4"/>
      <dgm:spPr/>
    </dgm:pt>
    <dgm:pt modelId="{02A2A8B8-046E-4E0D-AA52-D39E06E1BC4E}" type="pres">
      <dgm:prSet presAssocID="{F072E3E8-A249-4D24-9416-509F59D3AABE}" presName="text" presStyleLbl="fgAcc0" presStyleIdx="1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7834DD0-50FF-4415-8A55-4F80C4B73C17}" type="pres">
      <dgm:prSet presAssocID="{F072E3E8-A249-4D24-9416-509F59D3AABE}" presName="hierChild2" presStyleCnt="0"/>
      <dgm:spPr/>
    </dgm:pt>
    <dgm:pt modelId="{6F780E96-A536-40EB-987B-A1B7BBBD9212}" type="pres">
      <dgm:prSet presAssocID="{FB1FA803-A8C1-4F3A-9C75-FE61007EBB43}" presName="hierRoot1" presStyleCnt="0"/>
      <dgm:spPr/>
    </dgm:pt>
    <dgm:pt modelId="{BC54932A-9B92-4795-861E-F15754FC9184}" type="pres">
      <dgm:prSet presAssocID="{FB1FA803-A8C1-4F3A-9C75-FE61007EBB43}" presName="composite" presStyleCnt="0"/>
      <dgm:spPr/>
    </dgm:pt>
    <dgm:pt modelId="{51A15B61-6D68-44E8-83B4-C20805CD605D}" type="pres">
      <dgm:prSet presAssocID="{FB1FA803-A8C1-4F3A-9C75-FE61007EBB43}" presName="background" presStyleLbl="node0" presStyleIdx="2" presStyleCnt="4"/>
      <dgm:spPr/>
    </dgm:pt>
    <dgm:pt modelId="{2C8724D5-64AE-47F0-B385-FF1B851717E2}" type="pres">
      <dgm:prSet presAssocID="{FB1FA803-A8C1-4F3A-9C75-FE61007EBB43}" presName="text" presStyleLbl="fgAcc0" presStyleIdx="2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1B2DED4-EAB8-4185-8665-BC5B58241764}" type="pres">
      <dgm:prSet presAssocID="{FB1FA803-A8C1-4F3A-9C75-FE61007EBB43}" presName="hierChild2" presStyleCnt="0"/>
      <dgm:spPr/>
    </dgm:pt>
    <dgm:pt modelId="{0E3F9ADC-4861-4F57-A756-AAB18D25687D}" type="pres">
      <dgm:prSet presAssocID="{67A3B0FF-806B-48B5-8333-0CF25311EB81}" presName="hierRoot1" presStyleCnt="0"/>
      <dgm:spPr/>
    </dgm:pt>
    <dgm:pt modelId="{C6C1C661-A751-4D44-8AE2-EFAFE162F705}" type="pres">
      <dgm:prSet presAssocID="{67A3B0FF-806B-48B5-8333-0CF25311EB81}" presName="composite" presStyleCnt="0"/>
      <dgm:spPr/>
    </dgm:pt>
    <dgm:pt modelId="{4BCC4915-628B-46AA-A962-6D5348879ABA}" type="pres">
      <dgm:prSet presAssocID="{67A3B0FF-806B-48B5-8333-0CF25311EB81}" presName="background" presStyleLbl="node0" presStyleIdx="3" presStyleCnt="4"/>
      <dgm:spPr/>
    </dgm:pt>
    <dgm:pt modelId="{B10D29DF-BE6A-46D2-B773-384D16EE3CCB}" type="pres">
      <dgm:prSet presAssocID="{67A3B0FF-806B-48B5-8333-0CF25311EB81}" presName="text" presStyleLbl="fgAcc0" presStyleIdx="3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9D35D02-EAFF-404A-8D05-2383B2699CBB}" type="pres">
      <dgm:prSet presAssocID="{67A3B0FF-806B-48B5-8333-0CF25311EB81}" presName="hierChild2" presStyleCnt="0"/>
      <dgm:spPr/>
    </dgm:pt>
  </dgm:ptLst>
  <dgm:cxnLst>
    <dgm:cxn modelId="{65CEAB9F-D3E8-4346-ADBA-750604390BBE}" type="presOf" srcId="{FB1FA803-A8C1-4F3A-9C75-FE61007EBB43}" destId="{2C8724D5-64AE-47F0-B385-FF1B851717E2}" srcOrd="0" destOrd="0" presId="urn:microsoft.com/office/officeart/2005/8/layout/hierarchy1"/>
    <dgm:cxn modelId="{1731B869-DBD3-4487-91DF-43140A82F09A}" srcId="{766D6721-9852-42B0-AEDC-64460E4372C0}" destId="{F072E3E8-A249-4D24-9416-509F59D3AABE}" srcOrd="1" destOrd="0" parTransId="{0E076283-6DD1-464C-9A84-50F0D62EFA29}" sibTransId="{284091CC-4223-4E4C-8CDC-B5A650F7E546}"/>
    <dgm:cxn modelId="{83C43451-A9D2-41EE-AE1E-2B26CB59A08D}" srcId="{766D6721-9852-42B0-AEDC-64460E4372C0}" destId="{C49C5669-5DD7-46D8-907A-E4AAB97733BF}" srcOrd="0" destOrd="0" parTransId="{B6C36F0D-B4C1-4689-B7AE-E9CC066253FB}" sibTransId="{EA7D13F6-31ED-4849-851D-6972B82536F0}"/>
    <dgm:cxn modelId="{362D57E3-A0E1-472F-8A34-DD9973D2E99F}" srcId="{766D6721-9852-42B0-AEDC-64460E4372C0}" destId="{FB1FA803-A8C1-4F3A-9C75-FE61007EBB43}" srcOrd="2" destOrd="0" parTransId="{8DB62509-0EFA-4985-8A2B-CE46D1FAFCD9}" sibTransId="{C50145A5-01DB-4F11-B7F4-017771C36A60}"/>
    <dgm:cxn modelId="{AFA63432-DEAD-45DA-B113-D091A8352F03}" type="presOf" srcId="{766D6721-9852-42B0-AEDC-64460E4372C0}" destId="{30499A06-BF0E-4FB2-ACB0-75545C7C52AE}" srcOrd="0" destOrd="0" presId="urn:microsoft.com/office/officeart/2005/8/layout/hierarchy1"/>
    <dgm:cxn modelId="{92E5BAB4-AB47-4B78-A569-95A3975A2E71}" type="presOf" srcId="{C49C5669-5DD7-46D8-907A-E4AAB97733BF}" destId="{A255BFB1-D44F-4A07-A374-5C1453A1EC3C}" srcOrd="0" destOrd="0" presId="urn:microsoft.com/office/officeart/2005/8/layout/hierarchy1"/>
    <dgm:cxn modelId="{F2C42E1A-7CEF-4405-B11B-5094457DB6A0}" type="presOf" srcId="{F072E3E8-A249-4D24-9416-509F59D3AABE}" destId="{02A2A8B8-046E-4E0D-AA52-D39E06E1BC4E}" srcOrd="0" destOrd="0" presId="urn:microsoft.com/office/officeart/2005/8/layout/hierarchy1"/>
    <dgm:cxn modelId="{6BF5B5E4-2949-4E33-BBFA-2A35892A1C73}" type="presOf" srcId="{67A3B0FF-806B-48B5-8333-0CF25311EB81}" destId="{B10D29DF-BE6A-46D2-B773-384D16EE3CCB}" srcOrd="0" destOrd="0" presId="urn:microsoft.com/office/officeart/2005/8/layout/hierarchy1"/>
    <dgm:cxn modelId="{190FC739-7B6A-4352-833C-3D90D3CC6A6B}" srcId="{766D6721-9852-42B0-AEDC-64460E4372C0}" destId="{67A3B0FF-806B-48B5-8333-0CF25311EB81}" srcOrd="3" destOrd="0" parTransId="{0A7A2E5F-6C5A-4B64-BA4A-75356BE5B8EB}" sibTransId="{A5101B76-56AA-4E54-BAE2-A7A484777601}"/>
    <dgm:cxn modelId="{4F01E601-D521-4708-B154-2CFD478B9A52}" type="presParOf" srcId="{30499A06-BF0E-4FB2-ACB0-75545C7C52AE}" destId="{A2EB4BD0-A52B-4910-90C7-99CF64EDC37A}" srcOrd="0" destOrd="0" presId="urn:microsoft.com/office/officeart/2005/8/layout/hierarchy1"/>
    <dgm:cxn modelId="{E3601410-1C6C-4E65-BF86-90B7E5F0C752}" type="presParOf" srcId="{A2EB4BD0-A52B-4910-90C7-99CF64EDC37A}" destId="{E6F485B4-8621-40DF-9512-D9621C62C7E2}" srcOrd="0" destOrd="0" presId="urn:microsoft.com/office/officeart/2005/8/layout/hierarchy1"/>
    <dgm:cxn modelId="{2EF6BC6E-99FB-46FC-AE38-68AF5E588B7C}" type="presParOf" srcId="{E6F485B4-8621-40DF-9512-D9621C62C7E2}" destId="{8B48F46D-D4C6-467A-8D0C-9DB5EEE53E34}" srcOrd="0" destOrd="0" presId="urn:microsoft.com/office/officeart/2005/8/layout/hierarchy1"/>
    <dgm:cxn modelId="{29BE51E7-6DBB-4021-BE80-DEFFABCCCF87}" type="presParOf" srcId="{E6F485B4-8621-40DF-9512-D9621C62C7E2}" destId="{A255BFB1-D44F-4A07-A374-5C1453A1EC3C}" srcOrd="1" destOrd="0" presId="urn:microsoft.com/office/officeart/2005/8/layout/hierarchy1"/>
    <dgm:cxn modelId="{BCE65E4A-01D9-44ED-97EA-B68A19DD6085}" type="presParOf" srcId="{A2EB4BD0-A52B-4910-90C7-99CF64EDC37A}" destId="{D760799B-3385-4FB5-BBC5-789CE0326A20}" srcOrd="1" destOrd="0" presId="urn:microsoft.com/office/officeart/2005/8/layout/hierarchy1"/>
    <dgm:cxn modelId="{116C05AD-47ED-4CED-B3B4-E4947ACB9095}" type="presParOf" srcId="{30499A06-BF0E-4FB2-ACB0-75545C7C52AE}" destId="{D379DE04-9F58-4D9A-BFDC-8A5C35FB3CE7}" srcOrd="1" destOrd="0" presId="urn:microsoft.com/office/officeart/2005/8/layout/hierarchy1"/>
    <dgm:cxn modelId="{23278E97-5DCC-4D0B-A79A-864A2FF7A01B}" type="presParOf" srcId="{D379DE04-9F58-4D9A-BFDC-8A5C35FB3CE7}" destId="{8764D966-4E4F-407D-96FF-1C2A1881B6FA}" srcOrd="0" destOrd="0" presId="urn:microsoft.com/office/officeart/2005/8/layout/hierarchy1"/>
    <dgm:cxn modelId="{345BFD4D-DC77-4BD6-9216-C6EEA7861355}" type="presParOf" srcId="{8764D966-4E4F-407D-96FF-1C2A1881B6FA}" destId="{00AFF64D-BDB4-42F9-9A8C-C5BB61EFE279}" srcOrd="0" destOrd="0" presId="urn:microsoft.com/office/officeart/2005/8/layout/hierarchy1"/>
    <dgm:cxn modelId="{5D8D6E45-7A4E-474D-8C48-A93AFDB61ECD}" type="presParOf" srcId="{8764D966-4E4F-407D-96FF-1C2A1881B6FA}" destId="{02A2A8B8-046E-4E0D-AA52-D39E06E1BC4E}" srcOrd="1" destOrd="0" presId="urn:microsoft.com/office/officeart/2005/8/layout/hierarchy1"/>
    <dgm:cxn modelId="{7DABA710-E9DD-4998-A30B-65DBA9C32E48}" type="presParOf" srcId="{D379DE04-9F58-4D9A-BFDC-8A5C35FB3CE7}" destId="{87834DD0-50FF-4415-8A55-4F80C4B73C17}" srcOrd="1" destOrd="0" presId="urn:microsoft.com/office/officeart/2005/8/layout/hierarchy1"/>
    <dgm:cxn modelId="{C8CA6434-D99D-42CE-84EE-C8CD5598D86B}" type="presParOf" srcId="{30499A06-BF0E-4FB2-ACB0-75545C7C52AE}" destId="{6F780E96-A536-40EB-987B-A1B7BBBD9212}" srcOrd="2" destOrd="0" presId="urn:microsoft.com/office/officeart/2005/8/layout/hierarchy1"/>
    <dgm:cxn modelId="{79EF1973-2CE5-4C52-9076-4ADD27C1086D}" type="presParOf" srcId="{6F780E96-A536-40EB-987B-A1B7BBBD9212}" destId="{BC54932A-9B92-4795-861E-F15754FC9184}" srcOrd="0" destOrd="0" presId="urn:microsoft.com/office/officeart/2005/8/layout/hierarchy1"/>
    <dgm:cxn modelId="{675DED29-7520-414A-8ABB-DCEF4253A070}" type="presParOf" srcId="{BC54932A-9B92-4795-861E-F15754FC9184}" destId="{51A15B61-6D68-44E8-83B4-C20805CD605D}" srcOrd="0" destOrd="0" presId="urn:microsoft.com/office/officeart/2005/8/layout/hierarchy1"/>
    <dgm:cxn modelId="{D1073F81-EE07-44AD-8257-EF883D0DAFC0}" type="presParOf" srcId="{BC54932A-9B92-4795-861E-F15754FC9184}" destId="{2C8724D5-64AE-47F0-B385-FF1B851717E2}" srcOrd="1" destOrd="0" presId="urn:microsoft.com/office/officeart/2005/8/layout/hierarchy1"/>
    <dgm:cxn modelId="{BA6A612A-A858-4582-A1AD-8090BD9870A1}" type="presParOf" srcId="{6F780E96-A536-40EB-987B-A1B7BBBD9212}" destId="{C1B2DED4-EAB8-4185-8665-BC5B58241764}" srcOrd="1" destOrd="0" presId="urn:microsoft.com/office/officeart/2005/8/layout/hierarchy1"/>
    <dgm:cxn modelId="{51EA54BB-FBC6-43AB-AB1C-B6FD3BE83A14}" type="presParOf" srcId="{30499A06-BF0E-4FB2-ACB0-75545C7C52AE}" destId="{0E3F9ADC-4861-4F57-A756-AAB18D25687D}" srcOrd="3" destOrd="0" presId="urn:microsoft.com/office/officeart/2005/8/layout/hierarchy1"/>
    <dgm:cxn modelId="{923AA682-E714-44B2-B99B-3FE1E7DD475E}" type="presParOf" srcId="{0E3F9ADC-4861-4F57-A756-AAB18D25687D}" destId="{C6C1C661-A751-4D44-8AE2-EFAFE162F705}" srcOrd="0" destOrd="0" presId="urn:microsoft.com/office/officeart/2005/8/layout/hierarchy1"/>
    <dgm:cxn modelId="{F7B83371-BB14-431E-AB19-E24020D1A2B8}" type="presParOf" srcId="{C6C1C661-A751-4D44-8AE2-EFAFE162F705}" destId="{4BCC4915-628B-46AA-A962-6D5348879ABA}" srcOrd="0" destOrd="0" presId="urn:microsoft.com/office/officeart/2005/8/layout/hierarchy1"/>
    <dgm:cxn modelId="{10F46CCC-64E4-4740-975D-8683A419B61D}" type="presParOf" srcId="{C6C1C661-A751-4D44-8AE2-EFAFE162F705}" destId="{B10D29DF-BE6A-46D2-B773-384D16EE3CCB}" srcOrd="1" destOrd="0" presId="urn:microsoft.com/office/officeart/2005/8/layout/hierarchy1"/>
    <dgm:cxn modelId="{B2F6CB1C-17C3-4F81-919F-C796D7C71E36}" type="presParOf" srcId="{0E3F9ADC-4861-4F57-A756-AAB18D25687D}" destId="{89D35D02-EAFF-404A-8D05-2383B2699CB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48F46D-D4C6-467A-8D0C-9DB5EEE53E34}">
      <dsp:nvSpPr>
        <dsp:cNvPr id="0" name=""/>
        <dsp:cNvSpPr/>
      </dsp:nvSpPr>
      <dsp:spPr>
        <a:xfrm>
          <a:off x="2645" y="1385553"/>
          <a:ext cx="1889061" cy="11995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55BFB1-D44F-4A07-A374-5C1453A1EC3C}">
      <dsp:nvSpPr>
        <dsp:cNvPr id="0" name=""/>
        <dsp:cNvSpPr/>
      </dsp:nvSpPr>
      <dsp:spPr>
        <a:xfrm>
          <a:off x="212541" y="1584954"/>
          <a:ext cx="1889061" cy="11995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>
              <a:solidFill>
                <a:srgbClr val="FF0000"/>
              </a:solidFill>
            </a:rPr>
            <a:t>الإعجاز العلمي في السنة النبوية </a:t>
          </a:r>
          <a:endParaRPr lang="ar-OM" sz="2400" kern="1200" dirty="0"/>
        </a:p>
      </dsp:txBody>
      <dsp:txXfrm>
        <a:off x="247675" y="1620088"/>
        <a:ext cx="1818793" cy="1129286"/>
      </dsp:txXfrm>
    </dsp:sp>
    <dsp:sp modelId="{00AFF64D-BDB4-42F9-9A8C-C5BB61EFE279}">
      <dsp:nvSpPr>
        <dsp:cNvPr id="0" name=""/>
        <dsp:cNvSpPr/>
      </dsp:nvSpPr>
      <dsp:spPr>
        <a:xfrm>
          <a:off x="2311499" y="1385553"/>
          <a:ext cx="1889061" cy="11995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A2A8B8-046E-4E0D-AA52-D39E06E1BC4E}">
      <dsp:nvSpPr>
        <dsp:cNvPr id="0" name=""/>
        <dsp:cNvSpPr/>
      </dsp:nvSpPr>
      <dsp:spPr>
        <a:xfrm>
          <a:off x="2521394" y="1584954"/>
          <a:ext cx="1889061" cy="11995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/>
            <a:t>السنة النبوية ومعرفة الغيبيات</a:t>
          </a:r>
          <a:endParaRPr lang="ar-OM" sz="2400" kern="1200" dirty="0"/>
        </a:p>
      </dsp:txBody>
      <dsp:txXfrm>
        <a:off x="2556528" y="1620088"/>
        <a:ext cx="1818793" cy="1129286"/>
      </dsp:txXfrm>
    </dsp:sp>
    <dsp:sp modelId="{51A15B61-6D68-44E8-83B4-C20805CD605D}">
      <dsp:nvSpPr>
        <dsp:cNvPr id="0" name=""/>
        <dsp:cNvSpPr/>
      </dsp:nvSpPr>
      <dsp:spPr>
        <a:xfrm>
          <a:off x="4620352" y="1385553"/>
          <a:ext cx="1889061" cy="11995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8724D5-64AE-47F0-B385-FF1B851717E2}">
      <dsp:nvSpPr>
        <dsp:cNvPr id="0" name=""/>
        <dsp:cNvSpPr/>
      </dsp:nvSpPr>
      <dsp:spPr>
        <a:xfrm>
          <a:off x="4830248" y="1584954"/>
          <a:ext cx="1889061" cy="11995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/>
            <a:t>الحديث الشريف</a:t>
          </a:r>
          <a:endParaRPr lang="ar-OM" sz="2400" b="1" kern="1200" dirty="0"/>
        </a:p>
      </dsp:txBody>
      <dsp:txXfrm>
        <a:off x="4865382" y="1620088"/>
        <a:ext cx="1818793" cy="1129286"/>
      </dsp:txXfrm>
    </dsp:sp>
    <dsp:sp modelId="{4BCC4915-628B-46AA-A962-6D5348879ABA}">
      <dsp:nvSpPr>
        <dsp:cNvPr id="0" name=""/>
        <dsp:cNvSpPr/>
      </dsp:nvSpPr>
      <dsp:spPr>
        <a:xfrm>
          <a:off x="6929205" y="1385553"/>
          <a:ext cx="1889061" cy="11995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0D29DF-BE6A-46D2-B773-384D16EE3CCB}">
      <dsp:nvSpPr>
        <dsp:cNvPr id="0" name=""/>
        <dsp:cNvSpPr/>
      </dsp:nvSpPr>
      <dsp:spPr>
        <a:xfrm>
          <a:off x="7139101" y="1584954"/>
          <a:ext cx="1889061" cy="11995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>
              <a:solidFill>
                <a:srgbClr val="FF0000"/>
              </a:solidFill>
            </a:rPr>
            <a:t>ازدهار تدوين السنة النبوية</a:t>
          </a:r>
          <a:endParaRPr lang="ar-OM" sz="2400" kern="1200" dirty="0">
            <a:solidFill>
              <a:srgbClr val="FF0000"/>
            </a:solidFill>
          </a:endParaRPr>
        </a:p>
      </dsp:txBody>
      <dsp:txXfrm>
        <a:off x="7174235" y="1620088"/>
        <a:ext cx="1818793" cy="11292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OM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7B16AA9-063C-4697-A587-D42B11E1B058}" type="datetimeFigureOut">
              <a:rPr lang="ar-OM" smtClean="0"/>
              <a:t>30/07/1444</a:t>
            </a:fld>
            <a:endParaRPr lang="ar-OM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OM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24B5A77-C6A1-4D3F-B46A-63132CAB2C26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02833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942E2FC-AEFC-4912-B6D4-339B747798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7DA3CD77-1EA8-47CD-A7D4-9D219A9AEB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66D4350-B771-4CBE-9B03-C678D42BC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C486FFB-ADAC-4929-AB08-B289AFFAE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89C433D-3B96-4FBF-8B47-9F2378861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68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5E751E2-0FBA-4811-9506-BD17888F5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E426A1E-D8AE-4A00-8406-1410AA20B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93AA72F-5E68-4FD2-9A72-A83DF3F1B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CE25A07-C19E-4FF8-9F27-718FCE077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B207D8A-63FF-420F-B8FC-C3956C87C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863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09E2555-4C65-438D-8C70-487082E10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5FB0545B-CEAC-4C11-9A24-3A1BC1E61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07C7F51-3AEB-4AA2-B1E8-F217556AF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321F411-48CF-4C61-B4C4-1DD99321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5A5182C-FAE8-4FD0-BBBE-2883E41D7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443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3E24E0D-86DD-4DFC-8632-5A9FFD2C3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7428450-E5DE-4FB1-8355-0742B2ECBD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D2665F0B-98BD-470B-9693-76C028285E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4F1D334E-9C93-4F32-8420-C5FBD3344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339A5F88-CA37-4BCD-89C4-F12931073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0611CC8-872A-4601-A5BC-BD32A0721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477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9FC8A80-406A-49CA-A576-B14CD6A7C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3D1D0351-63EF-4EC6-B16E-7B89C14B1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FE158EC9-9CD6-48EC-809E-18745258EF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BE813E5-CEFC-4515-994E-3122648B6B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6E15EDFF-61E2-406E-8DA2-2FB30E98BA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E29AB0A1-4556-42FC-8CB3-DCBCD280C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B30FF4B0-E0CC-4656-AE97-3BC252889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3EB2A248-9A2C-4634-B2CA-A4FDCCDE9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96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CED2187-3203-49F1-B115-DAFE6178E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807E52A1-4D8A-4254-89D6-A8771965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C9955A32-90A1-42F6-8F3B-70EA45073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EB52B2ED-3693-4040-99E2-139CCD033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88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9E92E93C-F553-4185-85D6-8A9C4B01C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BA21B5EB-25E7-47A1-AD7E-AC15F5701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8E08AA75-85BA-4EC6-93A3-3EF71FC24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41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205F1B2-BB08-4C01-8B13-1050C404C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AEC0B39-6A81-4D82-87BB-A06E42418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DA1CB1A3-65B8-42C6-BB2C-99DAC251CE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F5956AD3-0C6C-4B6E-B836-F65156E84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8928A49B-8FCA-441D-B38A-123198F81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F6F065FE-1F06-4CDF-AA7F-47735AA63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14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DCE74FE-821E-4054-96C9-011047252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A181CE6E-ACFF-42BF-8884-5341481E94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ar-OM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518133F4-85DC-461D-A721-7B87B15C3D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E1C5AE45-9F85-4387-896D-B90C31BE2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1CEFE38-BEC8-4114-8670-CB789BB58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F4D8B074-F956-4949-B701-F89738175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14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D967E1F-4E1E-4F39-A9EE-FCCC1B305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D9BB85FF-FAAE-4E27-9AD7-F81711F49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57AF7A0-C70C-43F0-A747-7FC9F0A58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79AA533-5402-471A-A2E5-99F8DC1C8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BBBE8E0-5FE2-4D6B-9561-034CD521A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158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AB4F8905-E26E-4518-B405-8B8E5CB70E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4808E21C-95CF-4806-B89B-14A022CEBF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945DFA8-CBD1-4422-989B-FA7BC2119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FF860D2-6422-48D4-8238-649B55228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D158D5D-B496-4A8A-8DB2-34121B6C1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63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6FD696C1-49CE-496A-882C-DC690870E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EE88449-5CC7-478D-AF5C-5AFDB8E15D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3502FC1-E70A-4F85-A1DA-B1379D215D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1E2534D-D92F-409B-9B44-DA0E834646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BCFCD27-0E82-42DD-92F8-7F5B4E4AC4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909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r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7A136C4-E530-4241-AD56-0A579EE4F0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l="1713" r="9589"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5" name="عنوان 4">
            <a:extLst>
              <a:ext uri="{FF2B5EF4-FFF2-40B4-BE49-F238E27FC236}">
                <a16:creationId xmlns:a16="http://schemas.microsoft.com/office/drawing/2014/main" id="{3E857548-CC80-4E6E-8FDD-10EBBFB94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04800"/>
            <a:ext cx="8153400" cy="1513186"/>
          </a:xfrm>
          <a:prstGeom prst="ellipseRibb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>
            <a:normAutofit/>
          </a:bodyPr>
          <a:lstStyle/>
          <a:p>
            <a:pPr algn="ctr"/>
            <a:r>
              <a:rPr lang="ar-SA" sz="3200" b="1" dirty="0"/>
              <a:t>أهم </a:t>
            </a:r>
            <a:r>
              <a:rPr lang="ar-OM" sz="3200" b="1" dirty="0"/>
              <a:t>ال</a:t>
            </a:r>
            <a:r>
              <a:rPr lang="ar-SA" sz="3200" b="1" dirty="0"/>
              <a:t>م</a:t>
            </a:r>
            <a:r>
              <a:rPr lang="ar-OM" sz="3200" b="1" dirty="0"/>
              <a:t>ح</a:t>
            </a:r>
            <a:r>
              <a:rPr lang="ar-SA" sz="3200" b="1" dirty="0"/>
              <a:t>ا</a:t>
            </a:r>
            <a:r>
              <a:rPr lang="ar-OM" sz="3200" b="1" dirty="0" smtClean="0"/>
              <a:t>ور التي </a:t>
            </a:r>
            <a:r>
              <a:rPr lang="ar-SA" sz="3200" b="1" dirty="0"/>
              <a:t>يتم التعرف عليه</a:t>
            </a:r>
            <a:r>
              <a:rPr lang="ar-OM" sz="3200" b="1" dirty="0"/>
              <a:t>ا في الدرس </a:t>
            </a:r>
          </a:p>
        </p:txBody>
      </p:sp>
      <p:graphicFrame>
        <p:nvGraphicFramePr>
          <p:cNvPr id="6" name="عنصر نائب للمحتوى 5">
            <a:extLst>
              <a:ext uri="{FF2B5EF4-FFF2-40B4-BE49-F238E27FC236}">
                <a16:creationId xmlns:a16="http://schemas.microsoft.com/office/drawing/2014/main" id="{CF15D295-62E8-4E44-A70F-B1DC374389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9230444"/>
              </p:ext>
            </p:extLst>
          </p:nvPr>
        </p:nvGraphicFramePr>
        <p:xfrm>
          <a:off x="56595" y="1981200"/>
          <a:ext cx="9030809" cy="4170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1893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23"/>
    </mc:Choice>
    <mc:Fallback xmlns="">
      <p:transition spd="slow" advTm="201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Graphic spid="6" grpId="0">
        <p:bldAsOne/>
      </p:bldGraphic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B92FAF7-0AD3-4B47-9111-D0E9CD79E24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6A77139-BADB-4B2C-BD41-B67A4D37D75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91644" y="2227167"/>
            <a:ext cx="3252126" cy="4630834"/>
            <a:chOff x="7855526" y="2145638"/>
            <a:chExt cx="4336168" cy="4630834"/>
          </a:xfrm>
          <a:gradFill>
            <a:gsLst>
              <a:gs pos="2000">
                <a:schemeClr val="bg1">
                  <a:alpha val="10000"/>
                </a:schemeClr>
              </a:gs>
              <a:gs pos="16000">
                <a:schemeClr val="accent6">
                  <a:alpha val="10000"/>
                </a:schemeClr>
              </a:gs>
              <a:gs pos="100000">
                <a:schemeClr val="bg1">
                  <a:alpha val="10000"/>
                </a:schemeClr>
              </a:gs>
              <a:gs pos="85000">
                <a:schemeClr val="accent1">
                  <a:alpha val="10000"/>
                </a:schemeClr>
              </a:gs>
            </a:gsLst>
            <a:lin ang="12000000" scaled="0"/>
          </a:gradFill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DAC7B25D-E1A6-459A-B45A-1912B0CD957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75903" y="2463723"/>
              <a:ext cx="4315791" cy="4312749"/>
            </a:xfrm>
            <a:custGeom>
              <a:avLst/>
              <a:gdLst>
                <a:gd name="connsiteX0" fmla="*/ 2987009 w 4315791"/>
                <a:gd name="connsiteY0" fmla="*/ 0 h 4312749"/>
                <a:gd name="connsiteX1" fmla="*/ 4136908 w 4315791"/>
                <a:gd name="connsiteY1" fmla="*/ 333995 h 4312749"/>
                <a:gd name="connsiteX2" fmla="*/ 4315791 w 4315791"/>
                <a:gd name="connsiteY2" fmla="*/ 445229 h 4312749"/>
                <a:gd name="connsiteX3" fmla="*/ 4315791 w 4315791"/>
                <a:gd name="connsiteY3" fmla="*/ 1208150 h 4312749"/>
                <a:gd name="connsiteX4" fmla="*/ 4145996 w 4315791"/>
                <a:gd name="connsiteY4" fmla="*/ 1085198 h 4312749"/>
                <a:gd name="connsiteX5" fmla="*/ 3631470 w 4315791"/>
                <a:gd name="connsiteY5" fmla="*/ 767158 h 4312749"/>
                <a:gd name="connsiteX6" fmla="*/ 2987009 w 4315791"/>
                <a:gd name="connsiteY6" fmla="*/ 611504 h 4312749"/>
                <a:gd name="connsiteX7" fmla="*/ 1985110 w 4315791"/>
                <a:gd name="connsiteY7" fmla="*/ 855943 h 4312749"/>
                <a:gd name="connsiteX8" fmla="*/ 1223061 w 4315791"/>
                <a:gd name="connsiteY8" fmla="*/ 1585590 h 4312749"/>
                <a:gd name="connsiteX9" fmla="*/ 1023311 w 4315791"/>
                <a:gd name="connsiteY9" fmla="*/ 1849089 h 4312749"/>
                <a:gd name="connsiteX10" fmla="*/ 652067 w 4315791"/>
                <a:gd name="connsiteY10" fmla="*/ 2610233 h 4312749"/>
                <a:gd name="connsiteX11" fmla="*/ 876921 w 4315791"/>
                <a:gd name="connsiteY11" fmla="*/ 3447930 h 4312749"/>
                <a:gd name="connsiteX12" fmla="*/ 1504428 w 4315791"/>
                <a:gd name="connsiteY12" fmla="*/ 4177169 h 4312749"/>
                <a:gd name="connsiteX13" fmla="*/ 1689053 w 4315791"/>
                <a:gd name="connsiteY13" fmla="*/ 4312749 h 4312749"/>
                <a:gd name="connsiteX14" fmla="*/ 729636 w 4315791"/>
                <a:gd name="connsiteY14" fmla="*/ 4312749 h 4312749"/>
                <a:gd name="connsiteX15" fmla="*/ 638463 w 4315791"/>
                <a:gd name="connsiteY15" fmla="*/ 4216521 h 4312749"/>
                <a:gd name="connsiteX16" fmla="*/ 0 w 4315791"/>
                <a:gd name="connsiteY16" fmla="*/ 2610335 h 4312749"/>
                <a:gd name="connsiteX17" fmla="*/ 683474 w 4315791"/>
                <a:gd name="connsiteY17" fmla="*/ 1242376 h 4312749"/>
                <a:gd name="connsiteX18" fmla="*/ 2987009 w 4315791"/>
                <a:gd name="connsiteY18" fmla="*/ 0 h 431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315791" h="4312749">
                  <a:moveTo>
                    <a:pt x="2987009" y="0"/>
                  </a:moveTo>
                  <a:cubicBezTo>
                    <a:pt x="3434423" y="0"/>
                    <a:pt x="3798884" y="137413"/>
                    <a:pt x="4136908" y="333995"/>
                  </a:cubicBezTo>
                  <a:lnTo>
                    <a:pt x="4315791" y="445229"/>
                  </a:lnTo>
                  <a:lnTo>
                    <a:pt x="4315791" y="1208150"/>
                  </a:lnTo>
                  <a:lnTo>
                    <a:pt x="4145996" y="1085198"/>
                  </a:lnTo>
                  <a:cubicBezTo>
                    <a:pt x="3968282" y="958859"/>
                    <a:pt x="3800518" y="848961"/>
                    <a:pt x="3631470" y="767158"/>
                  </a:cubicBezTo>
                  <a:cubicBezTo>
                    <a:pt x="3411941" y="660943"/>
                    <a:pt x="3207191" y="611504"/>
                    <a:pt x="2987009" y="611504"/>
                  </a:cubicBezTo>
                  <a:cubicBezTo>
                    <a:pt x="2599030" y="611504"/>
                    <a:pt x="2271258" y="691421"/>
                    <a:pt x="1985110" y="855943"/>
                  </a:cubicBezTo>
                  <a:cubicBezTo>
                    <a:pt x="1715153" y="1011087"/>
                    <a:pt x="1465955" y="1249819"/>
                    <a:pt x="1223061" y="1585590"/>
                  </a:cubicBezTo>
                  <a:cubicBezTo>
                    <a:pt x="1154375" y="1680490"/>
                    <a:pt x="1087756" y="1766217"/>
                    <a:pt x="1023311" y="1849089"/>
                  </a:cubicBezTo>
                  <a:cubicBezTo>
                    <a:pt x="765853" y="2180172"/>
                    <a:pt x="652067" y="2338069"/>
                    <a:pt x="652067" y="2610233"/>
                  </a:cubicBezTo>
                  <a:cubicBezTo>
                    <a:pt x="652067" y="2895038"/>
                    <a:pt x="727707" y="3176887"/>
                    <a:pt x="876921" y="3447930"/>
                  </a:cubicBezTo>
                  <a:cubicBezTo>
                    <a:pt x="1022224" y="3711838"/>
                    <a:pt x="1239145" y="3964023"/>
                    <a:pt x="1504428" y="4177169"/>
                  </a:cubicBezTo>
                  <a:lnTo>
                    <a:pt x="1689053" y="4312749"/>
                  </a:lnTo>
                  <a:lnTo>
                    <a:pt x="729636" y="4312749"/>
                  </a:lnTo>
                  <a:lnTo>
                    <a:pt x="638463" y="4216521"/>
                  </a:lnTo>
                  <a:cubicBezTo>
                    <a:pt x="243716" y="3758034"/>
                    <a:pt x="0" y="3205314"/>
                    <a:pt x="0" y="2610335"/>
                  </a:cubicBezTo>
                  <a:cubicBezTo>
                    <a:pt x="0" y="2015344"/>
                    <a:pt x="351790" y="1700877"/>
                    <a:pt x="683474" y="1242376"/>
                  </a:cubicBezTo>
                  <a:cubicBezTo>
                    <a:pt x="1236211" y="478174"/>
                    <a:pt x="1925445" y="0"/>
                    <a:pt x="2987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14" name="Freeform: Shape 13">
              <a:extLst>
                <a:ext uri="{FF2B5EF4-FFF2-40B4-BE49-F238E27FC236}">
                  <a16:creationId xmlns:a16="http://schemas.microsoft.com/office/drawing/2014/main" id="{920A7C7E-00F6-490C-A8E7-5167EA6A4B8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75903" y="2463723"/>
              <a:ext cx="4315791" cy="4312749"/>
            </a:xfrm>
            <a:custGeom>
              <a:avLst/>
              <a:gdLst>
                <a:gd name="connsiteX0" fmla="*/ 2987009 w 4315791"/>
                <a:gd name="connsiteY0" fmla="*/ 0 h 4312749"/>
                <a:gd name="connsiteX1" fmla="*/ 4136908 w 4315791"/>
                <a:gd name="connsiteY1" fmla="*/ 333995 h 4312749"/>
                <a:gd name="connsiteX2" fmla="*/ 4315791 w 4315791"/>
                <a:gd name="connsiteY2" fmla="*/ 445229 h 4312749"/>
                <a:gd name="connsiteX3" fmla="*/ 4315791 w 4315791"/>
                <a:gd name="connsiteY3" fmla="*/ 1079495 h 4312749"/>
                <a:gd name="connsiteX4" fmla="*/ 4206793 w 4315791"/>
                <a:gd name="connsiteY4" fmla="*/ 1000737 h 4312749"/>
                <a:gd name="connsiteX5" fmla="*/ 2987119 w 4315791"/>
                <a:gd name="connsiteY5" fmla="*/ 509571 h 4312749"/>
                <a:gd name="connsiteX6" fmla="*/ 1133184 w 4315791"/>
                <a:gd name="connsiteY6" fmla="*/ 1528405 h 4312749"/>
                <a:gd name="connsiteX7" fmla="*/ 935607 w 4315791"/>
                <a:gd name="connsiteY7" fmla="*/ 1789050 h 4312749"/>
                <a:gd name="connsiteX8" fmla="*/ 543498 w 4315791"/>
                <a:gd name="connsiteY8" fmla="*/ 2610233 h 4312749"/>
                <a:gd name="connsiteX9" fmla="*/ 780416 w 4315791"/>
                <a:gd name="connsiteY9" fmla="*/ 3494616 h 4312749"/>
                <a:gd name="connsiteX10" fmla="*/ 1433786 w 4315791"/>
                <a:gd name="connsiteY10" fmla="*/ 4254537 h 4312749"/>
                <a:gd name="connsiteX11" fmla="*/ 1513041 w 4315791"/>
                <a:gd name="connsiteY11" fmla="*/ 4312749 h 4312749"/>
                <a:gd name="connsiteX12" fmla="*/ 729636 w 4315791"/>
                <a:gd name="connsiteY12" fmla="*/ 4312749 h 4312749"/>
                <a:gd name="connsiteX13" fmla="*/ 638463 w 4315791"/>
                <a:gd name="connsiteY13" fmla="*/ 4216521 h 4312749"/>
                <a:gd name="connsiteX14" fmla="*/ 0 w 4315791"/>
                <a:gd name="connsiteY14" fmla="*/ 2610335 h 4312749"/>
                <a:gd name="connsiteX15" fmla="*/ 683474 w 4315791"/>
                <a:gd name="connsiteY15" fmla="*/ 1242376 h 4312749"/>
                <a:gd name="connsiteX16" fmla="*/ 2987009 w 4315791"/>
                <a:gd name="connsiteY16" fmla="*/ 0 h 431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15791" h="4312749">
                  <a:moveTo>
                    <a:pt x="2987009" y="0"/>
                  </a:moveTo>
                  <a:cubicBezTo>
                    <a:pt x="3434423" y="0"/>
                    <a:pt x="3798884" y="137413"/>
                    <a:pt x="4136908" y="333995"/>
                  </a:cubicBezTo>
                  <a:lnTo>
                    <a:pt x="4315791" y="445229"/>
                  </a:lnTo>
                  <a:lnTo>
                    <a:pt x="4315791" y="1079495"/>
                  </a:lnTo>
                  <a:lnTo>
                    <a:pt x="4206793" y="1000737"/>
                  </a:lnTo>
                  <a:cubicBezTo>
                    <a:pt x="3781561" y="699607"/>
                    <a:pt x="3436718" y="509571"/>
                    <a:pt x="2987119" y="509571"/>
                  </a:cubicBezTo>
                  <a:cubicBezTo>
                    <a:pt x="2204204" y="509571"/>
                    <a:pt x="1649730" y="814251"/>
                    <a:pt x="1133184" y="1528405"/>
                  </a:cubicBezTo>
                  <a:cubicBezTo>
                    <a:pt x="1065585" y="1621878"/>
                    <a:pt x="999510" y="1706892"/>
                    <a:pt x="935607" y="1789050"/>
                  </a:cubicBezTo>
                  <a:cubicBezTo>
                    <a:pt x="670760" y="2129716"/>
                    <a:pt x="543498" y="2306877"/>
                    <a:pt x="543498" y="2610233"/>
                  </a:cubicBezTo>
                  <a:cubicBezTo>
                    <a:pt x="543498" y="2911449"/>
                    <a:pt x="623267" y="3208997"/>
                    <a:pt x="780416" y="3494616"/>
                  </a:cubicBezTo>
                  <a:cubicBezTo>
                    <a:pt x="934194" y="3774018"/>
                    <a:pt x="1154050" y="4029772"/>
                    <a:pt x="1433786" y="4254537"/>
                  </a:cubicBezTo>
                  <a:lnTo>
                    <a:pt x="1513041" y="4312749"/>
                  </a:lnTo>
                  <a:lnTo>
                    <a:pt x="729636" y="4312749"/>
                  </a:lnTo>
                  <a:lnTo>
                    <a:pt x="638463" y="4216521"/>
                  </a:lnTo>
                  <a:cubicBezTo>
                    <a:pt x="243716" y="3758034"/>
                    <a:pt x="0" y="3205314"/>
                    <a:pt x="0" y="2610335"/>
                  </a:cubicBezTo>
                  <a:cubicBezTo>
                    <a:pt x="0" y="2015344"/>
                    <a:pt x="351790" y="1700877"/>
                    <a:pt x="683474" y="1242376"/>
                  </a:cubicBezTo>
                  <a:cubicBezTo>
                    <a:pt x="1236211" y="478174"/>
                    <a:pt x="1925445" y="0"/>
                    <a:pt x="2987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15" name="Freeform: Shape 14">
              <a:extLst>
                <a:ext uri="{FF2B5EF4-FFF2-40B4-BE49-F238E27FC236}">
                  <a16:creationId xmlns:a16="http://schemas.microsoft.com/office/drawing/2014/main" id="{2E166FC5-8F23-41C3-879A-BFF8D5B7051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77037" y="2411531"/>
              <a:ext cx="4314657" cy="4364939"/>
            </a:xfrm>
            <a:custGeom>
              <a:avLst/>
              <a:gdLst>
                <a:gd name="connsiteX0" fmla="*/ 3028307 w 4314657"/>
                <a:gd name="connsiteY0" fmla="*/ 21 h 4364939"/>
                <a:gd name="connsiteX1" fmla="*/ 3066670 w 4314657"/>
                <a:gd name="connsiteY1" fmla="*/ 836 h 4364939"/>
                <a:gd name="connsiteX2" fmla="*/ 3220125 w 4314657"/>
                <a:gd name="connsiteY2" fmla="*/ 9909 h 4364939"/>
                <a:gd name="connsiteX3" fmla="*/ 3816113 w 4314657"/>
                <a:gd name="connsiteY3" fmla="*/ 150272 h 4364939"/>
                <a:gd name="connsiteX4" fmla="*/ 4089981 w 4314657"/>
                <a:gd name="connsiteY4" fmla="*/ 272287 h 4364939"/>
                <a:gd name="connsiteX5" fmla="*/ 4314657 w 4314657"/>
                <a:gd name="connsiteY5" fmla="*/ 398926 h 4364939"/>
                <a:gd name="connsiteX6" fmla="*/ 4314657 w 4314657"/>
                <a:gd name="connsiteY6" fmla="*/ 911199 h 4364939"/>
                <a:gd name="connsiteX7" fmla="*/ 4310597 w 4314657"/>
                <a:gd name="connsiteY7" fmla="*/ 908154 h 4364939"/>
                <a:gd name="connsiteX8" fmla="*/ 4203223 w 4314657"/>
                <a:gd name="connsiteY8" fmla="*/ 829562 h 4364939"/>
                <a:gd name="connsiteX9" fmla="*/ 4095850 w 4314657"/>
                <a:gd name="connsiteY9" fmla="*/ 753520 h 4364939"/>
                <a:gd name="connsiteX10" fmla="*/ 3652987 w 4314657"/>
                <a:gd name="connsiteY10" fmla="*/ 494811 h 4364939"/>
                <a:gd name="connsiteX11" fmla="*/ 3173610 w 4314657"/>
                <a:gd name="connsiteY11" fmla="*/ 347209 h 4364939"/>
                <a:gd name="connsiteX12" fmla="*/ 3047760 w 4314657"/>
                <a:gd name="connsiteY12" fmla="*/ 332632 h 4364939"/>
                <a:gd name="connsiteX13" fmla="*/ 3016027 w 4314657"/>
                <a:gd name="connsiteY13" fmla="*/ 330186 h 4364939"/>
                <a:gd name="connsiteX14" fmla="*/ 2984184 w 4314657"/>
                <a:gd name="connsiteY14" fmla="*/ 328658 h 4364939"/>
                <a:gd name="connsiteX15" fmla="*/ 2952233 w 4314657"/>
                <a:gd name="connsiteY15" fmla="*/ 327332 h 4364939"/>
                <a:gd name="connsiteX16" fmla="*/ 2919085 w 4314657"/>
                <a:gd name="connsiteY16" fmla="*/ 327026 h 4364939"/>
                <a:gd name="connsiteX17" fmla="*/ 2852901 w 4314657"/>
                <a:gd name="connsiteY17" fmla="*/ 326720 h 4364939"/>
                <a:gd name="connsiteX18" fmla="*/ 2786826 w 4314657"/>
                <a:gd name="connsiteY18" fmla="*/ 328148 h 4364939"/>
                <a:gd name="connsiteX19" fmla="*/ 2720965 w 4314657"/>
                <a:gd name="connsiteY19" fmla="*/ 331409 h 4364939"/>
                <a:gd name="connsiteX20" fmla="*/ 2655325 w 4314657"/>
                <a:gd name="connsiteY20" fmla="*/ 336098 h 4364939"/>
                <a:gd name="connsiteX21" fmla="*/ 2524803 w 4314657"/>
                <a:gd name="connsiteY21" fmla="*/ 350573 h 4364939"/>
                <a:gd name="connsiteX22" fmla="*/ 2460139 w 4314657"/>
                <a:gd name="connsiteY22" fmla="*/ 360664 h 4364939"/>
                <a:gd name="connsiteX23" fmla="*/ 2396019 w 4314657"/>
                <a:gd name="connsiteY23" fmla="*/ 372693 h 4364939"/>
                <a:gd name="connsiteX24" fmla="*/ 2145843 w 4314657"/>
                <a:gd name="connsiteY24" fmla="*/ 440989 h 4364939"/>
                <a:gd name="connsiteX25" fmla="*/ 1698635 w 4314657"/>
                <a:gd name="connsiteY25" fmla="*/ 682676 h 4364939"/>
                <a:gd name="connsiteX26" fmla="*/ 1498450 w 4314657"/>
                <a:gd name="connsiteY26" fmla="*/ 835474 h 4364939"/>
                <a:gd name="connsiteX27" fmla="*/ 1307285 w 4314657"/>
                <a:gd name="connsiteY27" fmla="*/ 1001220 h 4364939"/>
                <a:gd name="connsiteX28" fmla="*/ 947780 w 4314657"/>
                <a:gd name="connsiteY28" fmla="*/ 1369612 h 4364939"/>
                <a:gd name="connsiteX29" fmla="*/ 905939 w 4314657"/>
                <a:gd name="connsiteY29" fmla="*/ 1419458 h 4364939"/>
                <a:gd name="connsiteX30" fmla="*/ 863228 w 4314657"/>
                <a:gd name="connsiteY30" fmla="*/ 1471545 h 4364939"/>
                <a:gd name="connsiteX31" fmla="*/ 774330 w 4314657"/>
                <a:gd name="connsiteY31" fmla="*/ 1577659 h 4364939"/>
                <a:gd name="connsiteX32" fmla="*/ 595554 w 4314657"/>
                <a:gd name="connsiteY32" fmla="*/ 1780916 h 4364939"/>
                <a:gd name="connsiteX33" fmla="*/ 430365 w 4314657"/>
                <a:gd name="connsiteY33" fmla="*/ 1982644 h 4364939"/>
                <a:gd name="connsiteX34" fmla="*/ 358855 w 4314657"/>
                <a:gd name="connsiteY34" fmla="*/ 2087025 h 4364939"/>
                <a:gd name="connsiteX35" fmla="*/ 296583 w 4314657"/>
                <a:gd name="connsiteY35" fmla="*/ 2194872 h 4364939"/>
                <a:gd name="connsiteX36" fmla="*/ 207358 w 4314657"/>
                <a:gd name="connsiteY36" fmla="*/ 2423918 h 4364939"/>
                <a:gd name="connsiteX37" fmla="*/ 177146 w 4314657"/>
                <a:gd name="connsiteY37" fmla="*/ 2668765 h 4364939"/>
                <a:gd name="connsiteX38" fmla="*/ 248763 w 4314657"/>
                <a:gd name="connsiteY38" fmla="*/ 3168854 h 4364939"/>
                <a:gd name="connsiteX39" fmla="*/ 445688 w 4314657"/>
                <a:gd name="connsiteY39" fmla="*/ 3637956 h 4364939"/>
                <a:gd name="connsiteX40" fmla="*/ 735859 w 4314657"/>
                <a:gd name="connsiteY40" fmla="*/ 4062310 h 4364939"/>
                <a:gd name="connsiteX41" fmla="*/ 910884 w 4314657"/>
                <a:gd name="connsiteY41" fmla="*/ 4254366 h 4364939"/>
                <a:gd name="connsiteX42" fmla="*/ 1030507 w 4314657"/>
                <a:gd name="connsiteY42" fmla="*/ 4364939 h 4364939"/>
                <a:gd name="connsiteX43" fmla="*/ 676755 w 4314657"/>
                <a:gd name="connsiteY43" fmla="*/ 4364939 h 4364939"/>
                <a:gd name="connsiteX44" fmla="*/ 538105 w 4314657"/>
                <a:gd name="connsiteY44" fmla="*/ 4202315 h 4364939"/>
                <a:gd name="connsiteX45" fmla="*/ 241592 w 4314657"/>
                <a:gd name="connsiteY45" fmla="*/ 3731226 h 4364939"/>
                <a:gd name="connsiteX46" fmla="*/ 60317 w 4314657"/>
                <a:gd name="connsiteY46" fmla="*/ 3211362 h 4364939"/>
                <a:gd name="connsiteX47" fmla="*/ 0 w 4314657"/>
                <a:gd name="connsiteY47" fmla="*/ 2668765 h 4364939"/>
                <a:gd name="connsiteX48" fmla="*/ 21736 w 4314657"/>
                <a:gd name="connsiteY48" fmla="*/ 2390280 h 4364939"/>
                <a:gd name="connsiteX49" fmla="*/ 27605 w 4314657"/>
                <a:gd name="connsiteY49" fmla="*/ 2355521 h 4364939"/>
                <a:gd name="connsiteX50" fmla="*/ 34669 w 4314657"/>
                <a:gd name="connsiteY50" fmla="*/ 2320862 h 4364939"/>
                <a:gd name="connsiteX51" fmla="*/ 50753 w 4314657"/>
                <a:gd name="connsiteY51" fmla="*/ 2251750 h 4364939"/>
                <a:gd name="connsiteX52" fmla="*/ 93899 w 4314657"/>
                <a:gd name="connsiteY52" fmla="*/ 2116179 h 4364939"/>
                <a:gd name="connsiteX53" fmla="*/ 150194 w 4314657"/>
                <a:gd name="connsiteY53" fmla="*/ 1985498 h 4364939"/>
                <a:gd name="connsiteX54" fmla="*/ 216486 w 4314657"/>
                <a:gd name="connsiteY54" fmla="*/ 1860628 h 4364939"/>
                <a:gd name="connsiteX55" fmla="*/ 363527 w 4314657"/>
                <a:gd name="connsiteY55" fmla="*/ 1625058 h 4364939"/>
                <a:gd name="connsiteX56" fmla="*/ 514155 w 4314657"/>
                <a:gd name="connsiteY56" fmla="*/ 1402231 h 4364939"/>
                <a:gd name="connsiteX57" fmla="*/ 586861 w 4314657"/>
                <a:gd name="connsiteY57" fmla="*/ 1293160 h 4364939"/>
                <a:gd name="connsiteX58" fmla="*/ 623702 w 4314657"/>
                <a:gd name="connsiteY58" fmla="*/ 1236892 h 4364939"/>
                <a:gd name="connsiteX59" fmla="*/ 662283 w 4314657"/>
                <a:gd name="connsiteY59" fmla="*/ 1178892 h 4364939"/>
                <a:gd name="connsiteX60" fmla="*/ 827364 w 4314657"/>
                <a:gd name="connsiteY60" fmla="*/ 951170 h 4364939"/>
                <a:gd name="connsiteX61" fmla="*/ 1016355 w 4314657"/>
                <a:gd name="connsiteY61" fmla="*/ 736089 h 4364939"/>
                <a:gd name="connsiteX62" fmla="*/ 1482474 w 4314657"/>
                <a:gd name="connsiteY62" fmla="*/ 378707 h 4364939"/>
                <a:gd name="connsiteX63" fmla="*/ 2035644 w 4314657"/>
                <a:gd name="connsiteY63" fmla="*/ 149151 h 4364939"/>
                <a:gd name="connsiteX64" fmla="*/ 2324619 w 4314657"/>
                <a:gd name="connsiteY64" fmla="*/ 72802 h 4364939"/>
                <a:gd name="connsiteX65" fmla="*/ 2618809 w 4314657"/>
                <a:gd name="connsiteY65" fmla="*/ 24078 h 4364939"/>
                <a:gd name="connsiteX66" fmla="*/ 2914849 w 4314657"/>
                <a:gd name="connsiteY66" fmla="*/ 1957 h 4364939"/>
                <a:gd name="connsiteX67" fmla="*/ 2951907 w 4314657"/>
                <a:gd name="connsiteY67" fmla="*/ 633 h 4364939"/>
                <a:gd name="connsiteX68" fmla="*/ 2990052 w 4314657"/>
                <a:gd name="connsiteY68" fmla="*/ 224 h 4364939"/>
                <a:gd name="connsiteX69" fmla="*/ 3028307 w 4314657"/>
                <a:gd name="connsiteY69" fmla="*/ 21 h 4364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4314657" h="4364939">
                  <a:moveTo>
                    <a:pt x="3028307" y="21"/>
                  </a:moveTo>
                  <a:lnTo>
                    <a:pt x="3066670" y="836"/>
                  </a:lnTo>
                  <a:cubicBezTo>
                    <a:pt x="3117749" y="1856"/>
                    <a:pt x="3168937" y="5320"/>
                    <a:pt x="3220125" y="9909"/>
                  </a:cubicBezTo>
                  <a:cubicBezTo>
                    <a:pt x="3424763" y="29073"/>
                    <a:pt x="3627448" y="77898"/>
                    <a:pt x="3816113" y="150272"/>
                  </a:cubicBezTo>
                  <a:cubicBezTo>
                    <a:pt x="3910880" y="185950"/>
                    <a:pt x="4001951" y="227538"/>
                    <a:pt x="4089981" y="272287"/>
                  </a:cubicBezTo>
                  <a:lnTo>
                    <a:pt x="4314657" y="398926"/>
                  </a:lnTo>
                  <a:lnTo>
                    <a:pt x="4314657" y="911199"/>
                  </a:lnTo>
                  <a:lnTo>
                    <a:pt x="4310597" y="908154"/>
                  </a:lnTo>
                  <a:cubicBezTo>
                    <a:pt x="4274842" y="881549"/>
                    <a:pt x="4239087" y="855352"/>
                    <a:pt x="4203223" y="829562"/>
                  </a:cubicBezTo>
                  <a:cubicBezTo>
                    <a:pt x="4167576" y="803773"/>
                    <a:pt x="4131821" y="778086"/>
                    <a:pt x="4095850" y="753520"/>
                  </a:cubicBezTo>
                  <a:cubicBezTo>
                    <a:pt x="3951852" y="654949"/>
                    <a:pt x="3806115" y="565043"/>
                    <a:pt x="3652987" y="494811"/>
                  </a:cubicBezTo>
                  <a:cubicBezTo>
                    <a:pt x="3500404" y="423761"/>
                    <a:pt x="3340213" y="373101"/>
                    <a:pt x="3173610" y="347209"/>
                  </a:cubicBezTo>
                  <a:cubicBezTo>
                    <a:pt x="3131987" y="341093"/>
                    <a:pt x="3090036" y="335792"/>
                    <a:pt x="3047760" y="332632"/>
                  </a:cubicBezTo>
                  <a:lnTo>
                    <a:pt x="3016027" y="330186"/>
                  </a:lnTo>
                  <a:cubicBezTo>
                    <a:pt x="3005485" y="329472"/>
                    <a:pt x="2994834" y="329168"/>
                    <a:pt x="2984184" y="328658"/>
                  </a:cubicBezTo>
                  <a:cubicBezTo>
                    <a:pt x="2973533" y="328249"/>
                    <a:pt x="2962992" y="327638"/>
                    <a:pt x="2952233" y="327332"/>
                  </a:cubicBezTo>
                  <a:lnTo>
                    <a:pt x="2919085" y="327026"/>
                  </a:lnTo>
                  <a:cubicBezTo>
                    <a:pt x="2897025" y="326925"/>
                    <a:pt x="2874854" y="326212"/>
                    <a:pt x="2852901" y="326720"/>
                  </a:cubicBezTo>
                  <a:lnTo>
                    <a:pt x="2786826" y="328148"/>
                  </a:lnTo>
                  <a:cubicBezTo>
                    <a:pt x="2764763" y="328759"/>
                    <a:pt x="2742919" y="330391"/>
                    <a:pt x="2720965" y="331409"/>
                  </a:cubicBezTo>
                  <a:cubicBezTo>
                    <a:pt x="2699013" y="332326"/>
                    <a:pt x="2677170" y="334162"/>
                    <a:pt x="2655325" y="336098"/>
                  </a:cubicBezTo>
                  <a:cubicBezTo>
                    <a:pt x="2611528" y="339463"/>
                    <a:pt x="2568165" y="345170"/>
                    <a:pt x="2524803" y="350573"/>
                  </a:cubicBezTo>
                  <a:lnTo>
                    <a:pt x="2460139" y="360664"/>
                  </a:lnTo>
                  <a:cubicBezTo>
                    <a:pt x="2438622" y="364130"/>
                    <a:pt x="2417430" y="368717"/>
                    <a:pt x="2396019" y="372693"/>
                  </a:cubicBezTo>
                  <a:cubicBezTo>
                    <a:pt x="2310709" y="389513"/>
                    <a:pt x="2226809" y="411836"/>
                    <a:pt x="2145843" y="440989"/>
                  </a:cubicBezTo>
                  <a:cubicBezTo>
                    <a:pt x="1983479" y="499295"/>
                    <a:pt x="1835678" y="585838"/>
                    <a:pt x="1698635" y="682676"/>
                  </a:cubicBezTo>
                  <a:cubicBezTo>
                    <a:pt x="1629841" y="730992"/>
                    <a:pt x="1563549" y="782367"/>
                    <a:pt x="1498450" y="835474"/>
                  </a:cubicBezTo>
                  <a:cubicBezTo>
                    <a:pt x="1433352" y="888583"/>
                    <a:pt x="1369775" y="943932"/>
                    <a:pt x="1307285" y="1001220"/>
                  </a:cubicBezTo>
                  <a:cubicBezTo>
                    <a:pt x="1182958" y="1116304"/>
                    <a:pt x="1060588" y="1237708"/>
                    <a:pt x="947780" y="1369612"/>
                  </a:cubicBezTo>
                  <a:cubicBezTo>
                    <a:pt x="933325" y="1385818"/>
                    <a:pt x="919958" y="1402841"/>
                    <a:pt x="905939" y="1419458"/>
                  </a:cubicBezTo>
                  <a:lnTo>
                    <a:pt x="863228" y="1471545"/>
                  </a:lnTo>
                  <a:cubicBezTo>
                    <a:pt x="833776" y="1507529"/>
                    <a:pt x="804215" y="1543001"/>
                    <a:pt x="774330" y="1577659"/>
                  </a:cubicBezTo>
                  <a:cubicBezTo>
                    <a:pt x="714665" y="1647178"/>
                    <a:pt x="653806" y="1714046"/>
                    <a:pt x="595554" y="1780916"/>
                  </a:cubicBezTo>
                  <a:cubicBezTo>
                    <a:pt x="537303" y="1847683"/>
                    <a:pt x="481009" y="1914144"/>
                    <a:pt x="430365" y="1982644"/>
                  </a:cubicBezTo>
                  <a:cubicBezTo>
                    <a:pt x="405369" y="2016995"/>
                    <a:pt x="381351" y="2051756"/>
                    <a:pt x="358855" y="2087025"/>
                  </a:cubicBezTo>
                  <a:cubicBezTo>
                    <a:pt x="336685" y="2122396"/>
                    <a:pt x="315601" y="2158277"/>
                    <a:pt x="296583" y="2194872"/>
                  </a:cubicBezTo>
                  <a:cubicBezTo>
                    <a:pt x="258980" y="2268161"/>
                    <a:pt x="227572" y="2344307"/>
                    <a:pt x="207358" y="2423918"/>
                  </a:cubicBezTo>
                  <a:cubicBezTo>
                    <a:pt x="186817" y="2503426"/>
                    <a:pt x="178124" y="2585790"/>
                    <a:pt x="177146" y="2668765"/>
                  </a:cubicBezTo>
                  <a:cubicBezTo>
                    <a:pt x="177037" y="2837670"/>
                    <a:pt x="201490" y="3006472"/>
                    <a:pt x="248763" y="3168854"/>
                  </a:cubicBezTo>
                  <a:cubicBezTo>
                    <a:pt x="295931" y="3331644"/>
                    <a:pt x="363962" y="3488316"/>
                    <a:pt x="445688" y="3637956"/>
                  </a:cubicBezTo>
                  <a:cubicBezTo>
                    <a:pt x="527413" y="3787697"/>
                    <a:pt x="625115" y="3929794"/>
                    <a:pt x="735859" y="4062310"/>
                  </a:cubicBezTo>
                  <a:cubicBezTo>
                    <a:pt x="791121" y="4128668"/>
                    <a:pt x="849589" y="4192733"/>
                    <a:pt x="910884" y="4254366"/>
                  </a:cubicBezTo>
                  <a:lnTo>
                    <a:pt x="1030507" y="4364939"/>
                  </a:lnTo>
                  <a:lnTo>
                    <a:pt x="676755" y="4364939"/>
                  </a:lnTo>
                  <a:lnTo>
                    <a:pt x="538105" y="4202315"/>
                  </a:lnTo>
                  <a:cubicBezTo>
                    <a:pt x="423518" y="4054791"/>
                    <a:pt x="323372" y="3897379"/>
                    <a:pt x="241592" y="3731226"/>
                  </a:cubicBezTo>
                  <a:cubicBezTo>
                    <a:pt x="160193" y="3565073"/>
                    <a:pt x="99768" y="3389950"/>
                    <a:pt x="60317" y="3211362"/>
                  </a:cubicBezTo>
                  <a:cubicBezTo>
                    <a:pt x="20759" y="3032669"/>
                    <a:pt x="435" y="2850716"/>
                    <a:pt x="0" y="2668765"/>
                  </a:cubicBezTo>
                  <a:cubicBezTo>
                    <a:pt x="0" y="2576309"/>
                    <a:pt x="6413" y="2483039"/>
                    <a:pt x="21736" y="2390280"/>
                  </a:cubicBezTo>
                  <a:lnTo>
                    <a:pt x="27605" y="2355521"/>
                  </a:lnTo>
                  <a:lnTo>
                    <a:pt x="34669" y="2320862"/>
                  </a:lnTo>
                  <a:cubicBezTo>
                    <a:pt x="39343" y="2297723"/>
                    <a:pt x="45102" y="2274686"/>
                    <a:pt x="50753" y="2251750"/>
                  </a:cubicBezTo>
                  <a:cubicBezTo>
                    <a:pt x="62708" y="2205881"/>
                    <a:pt x="77379" y="2160723"/>
                    <a:pt x="93899" y="2116179"/>
                  </a:cubicBezTo>
                  <a:cubicBezTo>
                    <a:pt x="110744" y="2071734"/>
                    <a:pt x="129762" y="2028209"/>
                    <a:pt x="150194" y="1985498"/>
                  </a:cubicBezTo>
                  <a:cubicBezTo>
                    <a:pt x="170734" y="1942890"/>
                    <a:pt x="193229" y="1901402"/>
                    <a:pt x="216486" y="1860628"/>
                  </a:cubicBezTo>
                  <a:cubicBezTo>
                    <a:pt x="263109" y="1779183"/>
                    <a:pt x="312993" y="1701000"/>
                    <a:pt x="363527" y="1625058"/>
                  </a:cubicBezTo>
                  <a:lnTo>
                    <a:pt x="514155" y="1402231"/>
                  </a:lnTo>
                  <a:cubicBezTo>
                    <a:pt x="538825" y="1365636"/>
                    <a:pt x="563277" y="1329551"/>
                    <a:pt x="586861" y="1293160"/>
                  </a:cubicBezTo>
                  <a:lnTo>
                    <a:pt x="623702" y="1236892"/>
                  </a:lnTo>
                  <a:cubicBezTo>
                    <a:pt x="636526" y="1217525"/>
                    <a:pt x="649025" y="1198055"/>
                    <a:pt x="662283" y="1178892"/>
                  </a:cubicBezTo>
                  <a:cubicBezTo>
                    <a:pt x="713905" y="1101523"/>
                    <a:pt x="769222" y="1025786"/>
                    <a:pt x="827364" y="951170"/>
                  </a:cubicBezTo>
                  <a:cubicBezTo>
                    <a:pt x="885834" y="876861"/>
                    <a:pt x="947997" y="804283"/>
                    <a:pt x="1016355" y="736089"/>
                  </a:cubicBezTo>
                  <a:cubicBezTo>
                    <a:pt x="1152311" y="599497"/>
                    <a:pt x="1308047" y="476054"/>
                    <a:pt x="1482474" y="378707"/>
                  </a:cubicBezTo>
                  <a:cubicBezTo>
                    <a:pt x="1656793" y="281156"/>
                    <a:pt x="1845132" y="207966"/>
                    <a:pt x="2035644" y="149151"/>
                  </a:cubicBezTo>
                  <a:cubicBezTo>
                    <a:pt x="2131063" y="119997"/>
                    <a:pt x="2227460" y="94412"/>
                    <a:pt x="2324619" y="72802"/>
                  </a:cubicBezTo>
                  <a:cubicBezTo>
                    <a:pt x="2421885" y="51396"/>
                    <a:pt x="2520239" y="35291"/>
                    <a:pt x="2618809" y="24078"/>
                  </a:cubicBezTo>
                  <a:cubicBezTo>
                    <a:pt x="2717272" y="12252"/>
                    <a:pt x="2816168" y="4914"/>
                    <a:pt x="2914849" y="1957"/>
                  </a:cubicBezTo>
                  <a:lnTo>
                    <a:pt x="2951907" y="633"/>
                  </a:lnTo>
                  <a:lnTo>
                    <a:pt x="2990052" y="224"/>
                  </a:lnTo>
                  <a:cubicBezTo>
                    <a:pt x="3002768" y="224"/>
                    <a:pt x="3015592" y="-81"/>
                    <a:pt x="3028307" y="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16" name="Freeform: Shape 15">
              <a:extLst>
                <a:ext uri="{FF2B5EF4-FFF2-40B4-BE49-F238E27FC236}">
                  <a16:creationId xmlns:a16="http://schemas.microsoft.com/office/drawing/2014/main" id="{5C727C6A-DB0B-482E-B0E4-4F035FC0231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55526" y="2145638"/>
              <a:ext cx="4336168" cy="4630833"/>
            </a:xfrm>
            <a:custGeom>
              <a:avLst/>
              <a:gdLst>
                <a:gd name="connsiteX0" fmla="*/ 3053738 w 4336168"/>
                <a:gd name="connsiteY0" fmla="*/ 111 h 4630833"/>
                <a:gd name="connsiteX1" fmla="*/ 3093948 w 4336168"/>
                <a:gd name="connsiteY1" fmla="*/ 316 h 4630833"/>
                <a:gd name="connsiteX2" fmla="*/ 3134268 w 4336168"/>
                <a:gd name="connsiteY2" fmla="*/ 1743 h 4630833"/>
                <a:gd name="connsiteX3" fmla="*/ 3295438 w 4336168"/>
                <a:gd name="connsiteY3" fmla="*/ 13058 h 4630833"/>
                <a:gd name="connsiteX4" fmla="*/ 3918813 w 4336168"/>
                <a:gd name="connsiteY4" fmla="*/ 169935 h 4630833"/>
                <a:gd name="connsiteX5" fmla="*/ 4203331 w 4336168"/>
                <a:gd name="connsiteY5" fmla="*/ 305405 h 4630833"/>
                <a:gd name="connsiteX6" fmla="*/ 4336168 w 4336168"/>
                <a:gd name="connsiteY6" fmla="*/ 386579 h 4630833"/>
                <a:gd name="connsiteX7" fmla="*/ 4336168 w 4336168"/>
                <a:gd name="connsiteY7" fmla="*/ 772673 h 4630833"/>
                <a:gd name="connsiteX8" fmla="*/ 4270820 w 4336168"/>
                <a:gd name="connsiteY8" fmla="*/ 728127 h 4630833"/>
                <a:gd name="connsiteX9" fmla="*/ 4030208 w 4336168"/>
                <a:gd name="connsiteY9" fmla="*/ 587253 h 4630833"/>
                <a:gd name="connsiteX10" fmla="*/ 3781010 w 4336168"/>
                <a:gd name="connsiteY10" fmla="*/ 471455 h 4630833"/>
                <a:gd name="connsiteX11" fmla="*/ 3254466 w 4336168"/>
                <a:gd name="connsiteY11" fmla="*/ 338024 h 4630833"/>
                <a:gd name="connsiteX12" fmla="*/ 3117966 w 4336168"/>
                <a:gd name="connsiteY12" fmla="*/ 326812 h 4630833"/>
                <a:gd name="connsiteX13" fmla="*/ 3083625 w 4336168"/>
                <a:gd name="connsiteY13" fmla="*/ 325179 h 4630833"/>
                <a:gd name="connsiteX14" fmla="*/ 3049173 w 4336168"/>
                <a:gd name="connsiteY14" fmla="*/ 324366 h 4630833"/>
                <a:gd name="connsiteX15" fmla="*/ 2978858 w 4336168"/>
                <a:gd name="connsiteY15" fmla="*/ 323855 h 4630833"/>
                <a:gd name="connsiteX16" fmla="*/ 2695862 w 4336168"/>
                <a:gd name="connsiteY16" fmla="*/ 335373 h 4630833"/>
                <a:gd name="connsiteX17" fmla="*/ 2417972 w 4336168"/>
                <a:gd name="connsiteY17" fmla="*/ 372070 h 4630833"/>
                <a:gd name="connsiteX18" fmla="*/ 2148451 w 4336168"/>
                <a:gd name="connsiteY18" fmla="*/ 437613 h 4630833"/>
                <a:gd name="connsiteX19" fmla="*/ 1889690 w 4336168"/>
                <a:gd name="connsiteY19" fmla="*/ 532515 h 4630833"/>
                <a:gd name="connsiteX20" fmla="*/ 1644512 w 4336168"/>
                <a:gd name="connsiteY20" fmla="*/ 658098 h 4630833"/>
                <a:gd name="connsiteX21" fmla="*/ 1200999 w 4336168"/>
                <a:gd name="connsiteY21" fmla="*/ 992137 h 4630833"/>
                <a:gd name="connsiteX22" fmla="*/ 1003531 w 4336168"/>
                <a:gd name="connsiteY22" fmla="*/ 1192234 h 4630833"/>
                <a:gd name="connsiteX23" fmla="*/ 910394 w 4336168"/>
                <a:gd name="connsiteY23" fmla="*/ 1298347 h 4630833"/>
                <a:gd name="connsiteX24" fmla="*/ 821278 w 4336168"/>
                <a:gd name="connsiteY24" fmla="*/ 1408233 h 4630833"/>
                <a:gd name="connsiteX25" fmla="*/ 732162 w 4336168"/>
                <a:gd name="connsiteY25" fmla="*/ 1521993 h 4630833"/>
                <a:gd name="connsiteX26" fmla="*/ 640548 w 4336168"/>
                <a:gd name="connsiteY26" fmla="*/ 1634323 h 4630833"/>
                <a:gd name="connsiteX27" fmla="*/ 457317 w 4336168"/>
                <a:gd name="connsiteY27" fmla="*/ 1855930 h 4630833"/>
                <a:gd name="connsiteX28" fmla="*/ 369288 w 4336168"/>
                <a:gd name="connsiteY28" fmla="*/ 1967955 h 4630833"/>
                <a:gd name="connsiteX29" fmla="*/ 287128 w 4336168"/>
                <a:gd name="connsiteY29" fmla="*/ 2083243 h 4630833"/>
                <a:gd name="connsiteX30" fmla="*/ 212683 w 4336168"/>
                <a:gd name="connsiteY30" fmla="*/ 2202607 h 4630833"/>
                <a:gd name="connsiteX31" fmla="*/ 179101 w 4336168"/>
                <a:gd name="connsiteY31" fmla="*/ 2264177 h 4630833"/>
                <a:gd name="connsiteX32" fmla="*/ 148890 w 4336168"/>
                <a:gd name="connsiteY32" fmla="*/ 2327172 h 4630833"/>
                <a:gd name="connsiteX33" fmla="*/ 61295 w 4336168"/>
                <a:gd name="connsiteY33" fmla="*/ 2590672 h 4630833"/>
                <a:gd name="connsiteX34" fmla="*/ 32604 w 4336168"/>
                <a:gd name="connsiteY34" fmla="*/ 2866202 h 4630833"/>
                <a:gd name="connsiteX35" fmla="*/ 100853 w 4336168"/>
                <a:gd name="connsiteY35" fmla="*/ 3418074 h 4630833"/>
                <a:gd name="connsiteX36" fmla="*/ 184971 w 4336168"/>
                <a:gd name="connsiteY36" fmla="*/ 3684428 h 4630833"/>
                <a:gd name="connsiteX37" fmla="*/ 210836 w 4336168"/>
                <a:gd name="connsiteY37" fmla="*/ 3749462 h 4630833"/>
                <a:gd name="connsiteX38" fmla="*/ 238440 w 4336168"/>
                <a:gd name="connsiteY38" fmla="*/ 3813783 h 4630833"/>
                <a:gd name="connsiteX39" fmla="*/ 252894 w 4336168"/>
                <a:gd name="connsiteY39" fmla="*/ 3845688 h 4630833"/>
                <a:gd name="connsiteX40" fmla="*/ 268109 w 4336168"/>
                <a:gd name="connsiteY40" fmla="*/ 3877287 h 4630833"/>
                <a:gd name="connsiteX41" fmla="*/ 299409 w 4336168"/>
                <a:gd name="connsiteY41" fmla="*/ 3939978 h 4630833"/>
                <a:gd name="connsiteX42" fmla="*/ 440689 w 4336168"/>
                <a:gd name="connsiteY42" fmla="*/ 4182378 h 4630833"/>
                <a:gd name="connsiteX43" fmla="*/ 606640 w 4336168"/>
                <a:gd name="connsiteY43" fmla="*/ 4409488 h 4630833"/>
                <a:gd name="connsiteX44" fmla="*/ 792425 w 4336168"/>
                <a:gd name="connsiteY44" fmla="*/ 4621205 h 4630833"/>
                <a:gd name="connsiteX45" fmla="*/ 802442 w 4336168"/>
                <a:gd name="connsiteY45" fmla="*/ 4630833 h 4630833"/>
                <a:gd name="connsiteX46" fmla="*/ 592561 w 4336168"/>
                <a:gd name="connsiteY46" fmla="*/ 4630833 h 4630833"/>
                <a:gd name="connsiteX47" fmla="*/ 489377 w 4336168"/>
                <a:gd name="connsiteY47" fmla="*/ 4483185 h 4630833"/>
                <a:gd name="connsiteX48" fmla="*/ 344944 w 4336168"/>
                <a:gd name="connsiteY48" fmla="*/ 4231611 h 4630833"/>
                <a:gd name="connsiteX49" fmla="*/ 224311 w 4336168"/>
                <a:gd name="connsiteY49" fmla="*/ 3970456 h 4630833"/>
                <a:gd name="connsiteX50" fmla="*/ 0 w 4336168"/>
                <a:gd name="connsiteY50" fmla="*/ 2866202 h 4630833"/>
                <a:gd name="connsiteX51" fmla="*/ 25105 w 4336168"/>
                <a:gd name="connsiteY51" fmla="*/ 2584351 h 4630833"/>
                <a:gd name="connsiteX52" fmla="*/ 105200 w 4336168"/>
                <a:gd name="connsiteY52" fmla="*/ 2310863 h 4630833"/>
                <a:gd name="connsiteX53" fmla="*/ 232245 w 4336168"/>
                <a:gd name="connsiteY53" fmla="*/ 2053172 h 4630833"/>
                <a:gd name="connsiteX54" fmla="*/ 307667 w 4336168"/>
                <a:gd name="connsiteY54" fmla="*/ 1930341 h 4630833"/>
                <a:gd name="connsiteX55" fmla="*/ 386893 w 4336168"/>
                <a:gd name="connsiteY55" fmla="*/ 1810161 h 4630833"/>
                <a:gd name="connsiteX56" fmla="*/ 548823 w 4336168"/>
                <a:gd name="connsiteY56" fmla="*/ 1573876 h 4630833"/>
                <a:gd name="connsiteX57" fmla="*/ 626419 w 4336168"/>
                <a:gd name="connsiteY57" fmla="*/ 1455224 h 4630833"/>
                <a:gd name="connsiteX58" fmla="*/ 701081 w 4336168"/>
                <a:gd name="connsiteY58" fmla="*/ 1334534 h 4630833"/>
                <a:gd name="connsiteX59" fmla="*/ 861162 w 4336168"/>
                <a:gd name="connsiteY59" fmla="*/ 1091320 h 4630833"/>
                <a:gd name="connsiteX60" fmla="*/ 1042329 w 4336168"/>
                <a:gd name="connsiteY60" fmla="*/ 858093 h 4630833"/>
                <a:gd name="connsiteX61" fmla="*/ 1487799 w 4336168"/>
                <a:gd name="connsiteY61" fmla="*/ 446686 h 4630833"/>
                <a:gd name="connsiteX62" fmla="*/ 1754060 w 4336168"/>
                <a:gd name="connsiteY62" fmla="*/ 283388 h 4630833"/>
                <a:gd name="connsiteX63" fmla="*/ 2044121 w 4336168"/>
                <a:gd name="connsiteY63" fmla="*/ 157906 h 4630833"/>
                <a:gd name="connsiteX64" fmla="*/ 2349287 w 4336168"/>
                <a:gd name="connsiteY64" fmla="*/ 71364 h 4630833"/>
                <a:gd name="connsiteX65" fmla="*/ 2661411 w 4336168"/>
                <a:gd name="connsiteY65" fmla="*/ 21213 h 4630833"/>
                <a:gd name="connsiteX66" fmla="*/ 2818124 w 4336168"/>
                <a:gd name="connsiteY66" fmla="*/ 7146 h 4630833"/>
                <a:gd name="connsiteX67" fmla="*/ 2974728 w 4336168"/>
                <a:gd name="connsiteY67" fmla="*/ 1029 h 4630833"/>
                <a:gd name="connsiteX68" fmla="*/ 3053738 w 4336168"/>
                <a:gd name="connsiteY68" fmla="*/ 111 h 4630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4336168" h="4630833">
                  <a:moveTo>
                    <a:pt x="3053738" y="111"/>
                  </a:moveTo>
                  <a:lnTo>
                    <a:pt x="3093948" y="316"/>
                  </a:lnTo>
                  <a:lnTo>
                    <a:pt x="3134268" y="1743"/>
                  </a:lnTo>
                  <a:cubicBezTo>
                    <a:pt x="3187955" y="3475"/>
                    <a:pt x="3241749" y="7756"/>
                    <a:pt x="3295438" y="13058"/>
                  </a:cubicBezTo>
                  <a:cubicBezTo>
                    <a:pt x="3510076" y="35585"/>
                    <a:pt x="3722324" y="89406"/>
                    <a:pt x="3918813" y="169935"/>
                  </a:cubicBezTo>
                  <a:cubicBezTo>
                    <a:pt x="4017384" y="209689"/>
                    <a:pt x="4111933" y="255763"/>
                    <a:pt x="4203331" y="305405"/>
                  </a:cubicBezTo>
                  <a:lnTo>
                    <a:pt x="4336168" y="386579"/>
                  </a:lnTo>
                  <a:lnTo>
                    <a:pt x="4336168" y="772673"/>
                  </a:lnTo>
                  <a:lnTo>
                    <a:pt x="4270820" y="728127"/>
                  </a:lnTo>
                  <a:cubicBezTo>
                    <a:pt x="4191920" y="677771"/>
                    <a:pt x="4111825" y="630168"/>
                    <a:pt x="4030208" y="587253"/>
                  </a:cubicBezTo>
                  <a:cubicBezTo>
                    <a:pt x="3948699" y="544136"/>
                    <a:pt x="3865886" y="504687"/>
                    <a:pt x="3781010" y="471455"/>
                  </a:cubicBezTo>
                  <a:cubicBezTo>
                    <a:pt x="3611688" y="404384"/>
                    <a:pt x="3435522" y="358818"/>
                    <a:pt x="3254466" y="338024"/>
                  </a:cubicBezTo>
                  <a:cubicBezTo>
                    <a:pt x="3209255" y="333029"/>
                    <a:pt x="3163720" y="328748"/>
                    <a:pt x="3117966" y="326812"/>
                  </a:cubicBezTo>
                  <a:lnTo>
                    <a:pt x="3083625" y="325179"/>
                  </a:lnTo>
                  <a:lnTo>
                    <a:pt x="3049173" y="324366"/>
                  </a:lnTo>
                  <a:cubicBezTo>
                    <a:pt x="3026568" y="323447"/>
                    <a:pt x="3002550" y="323855"/>
                    <a:pt x="2978858" y="323855"/>
                  </a:cubicBezTo>
                  <a:cubicBezTo>
                    <a:pt x="2883983" y="323956"/>
                    <a:pt x="2789434" y="327423"/>
                    <a:pt x="2695862" y="335373"/>
                  </a:cubicBezTo>
                  <a:cubicBezTo>
                    <a:pt x="2602290" y="343223"/>
                    <a:pt x="2509371" y="354945"/>
                    <a:pt x="2417972" y="372070"/>
                  </a:cubicBezTo>
                  <a:cubicBezTo>
                    <a:pt x="2326683" y="389500"/>
                    <a:pt x="2236697" y="411009"/>
                    <a:pt x="2148451" y="437613"/>
                  </a:cubicBezTo>
                  <a:cubicBezTo>
                    <a:pt x="2060204" y="464116"/>
                    <a:pt x="1973588" y="495411"/>
                    <a:pt x="1889690" y="532515"/>
                  </a:cubicBezTo>
                  <a:cubicBezTo>
                    <a:pt x="1805247" y="568599"/>
                    <a:pt x="1723848" y="611411"/>
                    <a:pt x="1644512" y="658098"/>
                  </a:cubicBezTo>
                  <a:cubicBezTo>
                    <a:pt x="1486169" y="751979"/>
                    <a:pt x="1338149" y="865229"/>
                    <a:pt x="1200999" y="992137"/>
                  </a:cubicBezTo>
                  <a:cubicBezTo>
                    <a:pt x="1132531" y="1055744"/>
                    <a:pt x="1066782" y="1122715"/>
                    <a:pt x="1003531" y="1192234"/>
                  </a:cubicBezTo>
                  <a:cubicBezTo>
                    <a:pt x="971688" y="1226790"/>
                    <a:pt x="941150" y="1262568"/>
                    <a:pt x="910394" y="1298347"/>
                  </a:cubicBezTo>
                  <a:cubicBezTo>
                    <a:pt x="880507" y="1334738"/>
                    <a:pt x="850187" y="1370925"/>
                    <a:pt x="821278" y="1408233"/>
                  </a:cubicBezTo>
                  <a:cubicBezTo>
                    <a:pt x="792152" y="1444624"/>
                    <a:pt x="762266" y="1484480"/>
                    <a:pt x="732162" y="1521993"/>
                  </a:cubicBezTo>
                  <a:cubicBezTo>
                    <a:pt x="701950" y="1559810"/>
                    <a:pt x="671302" y="1597219"/>
                    <a:pt x="640548" y="1634323"/>
                  </a:cubicBezTo>
                  <a:cubicBezTo>
                    <a:pt x="579362" y="1708838"/>
                    <a:pt x="516980" y="1781618"/>
                    <a:pt x="457317" y="1855930"/>
                  </a:cubicBezTo>
                  <a:cubicBezTo>
                    <a:pt x="427540" y="1893033"/>
                    <a:pt x="397870" y="1930239"/>
                    <a:pt x="369288" y="1967955"/>
                  </a:cubicBezTo>
                  <a:cubicBezTo>
                    <a:pt x="341141" y="2005976"/>
                    <a:pt x="313211" y="2044100"/>
                    <a:pt x="287128" y="2083243"/>
                  </a:cubicBezTo>
                  <a:cubicBezTo>
                    <a:pt x="260936" y="2122284"/>
                    <a:pt x="235506" y="2161835"/>
                    <a:pt x="212683" y="2202607"/>
                  </a:cubicBezTo>
                  <a:cubicBezTo>
                    <a:pt x="200728" y="2222791"/>
                    <a:pt x="190187" y="2243586"/>
                    <a:pt x="179101" y="2264177"/>
                  </a:cubicBezTo>
                  <a:cubicBezTo>
                    <a:pt x="168886" y="2285072"/>
                    <a:pt x="158127" y="2305867"/>
                    <a:pt x="148890" y="2327172"/>
                  </a:cubicBezTo>
                  <a:cubicBezTo>
                    <a:pt x="109982" y="2411777"/>
                    <a:pt x="81183" y="2500256"/>
                    <a:pt x="61295" y="2590672"/>
                  </a:cubicBezTo>
                  <a:cubicBezTo>
                    <a:pt x="42386" y="2681292"/>
                    <a:pt x="33147" y="2773643"/>
                    <a:pt x="32604" y="2866202"/>
                  </a:cubicBezTo>
                  <a:cubicBezTo>
                    <a:pt x="32495" y="3051925"/>
                    <a:pt x="55643" y="3237650"/>
                    <a:pt x="100853" y="3418074"/>
                  </a:cubicBezTo>
                  <a:cubicBezTo>
                    <a:pt x="123133" y="3508490"/>
                    <a:pt x="151498" y="3597377"/>
                    <a:pt x="184971" y="3684428"/>
                  </a:cubicBezTo>
                  <a:cubicBezTo>
                    <a:pt x="192796" y="3706344"/>
                    <a:pt x="202250" y="3727751"/>
                    <a:pt x="210836" y="3749462"/>
                  </a:cubicBezTo>
                  <a:cubicBezTo>
                    <a:pt x="219421" y="3771175"/>
                    <a:pt x="228985" y="3792479"/>
                    <a:pt x="238440" y="3813783"/>
                  </a:cubicBezTo>
                  <a:lnTo>
                    <a:pt x="252894" y="3845688"/>
                  </a:lnTo>
                  <a:lnTo>
                    <a:pt x="268109" y="3877287"/>
                  </a:lnTo>
                  <a:cubicBezTo>
                    <a:pt x="278215" y="3898287"/>
                    <a:pt x="288432" y="3919284"/>
                    <a:pt x="299409" y="3939978"/>
                  </a:cubicBezTo>
                  <a:cubicBezTo>
                    <a:pt x="341792" y="4023258"/>
                    <a:pt x="389828" y="4103787"/>
                    <a:pt x="440689" y="4182378"/>
                  </a:cubicBezTo>
                  <a:cubicBezTo>
                    <a:pt x="492420" y="4260561"/>
                    <a:pt x="547953" y="4336299"/>
                    <a:pt x="606640" y="4409488"/>
                  </a:cubicBezTo>
                  <a:cubicBezTo>
                    <a:pt x="665381" y="4482677"/>
                    <a:pt x="727435" y="4553292"/>
                    <a:pt x="792425" y="4621205"/>
                  </a:cubicBezTo>
                  <a:lnTo>
                    <a:pt x="802442" y="4630833"/>
                  </a:lnTo>
                  <a:lnTo>
                    <a:pt x="592561" y="4630833"/>
                  </a:lnTo>
                  <a:lnTo>
                    <a:pt x="489377" y="4483185"/>
                  </a:lnTo>
                  <a:cubicBezTo>
                    <a:pt x="437212" y="4401230"/>
                    <a:pt x="388850" y="4317339"/>
                    <a:pt x="344944" y="4231611"/>
                  </a:cubicBezTo>
                  <a:cubicBezTo>
                    <a:pt x="300386" y="4146191"/>
                    <a:pt x="260828" y="4058731"/>
                    <a:pt x="224311" y="3970456"/>
                  </a:cubicBezTo>
                  <a:cubicBezTo>
                    <a:pt x="78901" y="3617049"/>
                    <a:pt x="1413" y="3242136"/>
                    <a:pt x="0" y="2866202"/>
                  </a:cubicBezTo>
                  <a:cubicBezTo>
                    <a:pt x="0" y="2771912"/>
                    <a:pt x="8043" y="2677417"/>
                    <a:pt x="25105" y="2584351"/>
                  </a:cubicBezTo>
                  <a:cubicBezTo>
                    <a:pt x="42928" y="2491285"/>
                    <a:pt x="69446" y="2399444"/>
                    <a:pt x="105200" y="2310863"/>
                  </a:cubicBezTo>
                  <a:cubicBezTo>
                    <a:pt x="140304" y="2221974"/>
                    <a:pt x="184318" y="2136351"/>
                    <a:pt x="232245" y="2053172"/>
                  </a:cubicBezTo>
                  <a:cubicBezTo>
                    <a:pt x="256154" y="2011379"/>
                    <a:pt x="281802" y="1970810"/>
                    <a:pt x="307667" y="1930341"/>
                  </a:cubicBezTo>
                  <a:cubicBezTo>
                    <a:pt x="333533" y="1889873"/>
                    <a:pt x="360049" y="1849915"/>
                    <a:pt x="386893" y="1810161"/>
                  </a:cubicBezTo>
                  <a:lnTo>
                    <a:pt x="548823" y="1573876"/>
                  </a:lnTo>
                  <a:cubicBezTo>
                    <a:pt x="575341" y="1534529"/>
                    <a:pt x="601098" y="1494877"/>
                    <a:pt x="626419" y="1455224"/>
                  </a:cubicBezTo>
                  <a:cubicBezTo>
                    <a:pt x="651959" y="1415266"/>
                    <a:pt x="675434" y="1376225"/>
                    <a:pt x="701081" y="1334534"/>
                  </a:cubicBezTo>
                  <a:cubicBezTo>
                    <a:pt x="751290" y="1252070"/>
                    <a:pt x="804324" y="1170828"/>
                    <a:pt x="861162" y="1091320"/>
                  </a:cubicBezTo>
                  <a:cubicBezTo>
                    <a:pt x="917894" y="1011810"/>
                    <a:pt x="977884" y="933729"/>
                    <a:pt x="1042329" y="858093"/>
                  </a:cubicBezTo>
                  <a:cubicBezTo>
                    <a:pt x="1171765" y="707536"/>
                    <a:pt x="1319348" y="566764"/>
                    <a:pt x="1487799" y="446686"/>
                  </a:cubicBezTo>
                  <a:cubicBezTo>
                    <a:pt x="1571699" y="386340"/>
                    <a:pt x="1661031" y="332010"/>
                    <a:pt x="1754060" y="283388"/>
                  </a:cubicBezTo>
                  <a:cubicBezTo>
                    <a:pt x="1847414" y="235478"/>
                    <a:pt x="1944463" y="193278"/>
                    <a:pt x="2044121" y="157906"/>
                  </a:cubicBezTo>
                  <a:cubicBezTo>
                    <a:pt x="2143778" y="122638"/>
                    <a:pt x="2245936" y="93789"/>
                    <a:pt x="2349287" y="71364"/>
                  </a:cubicBezTo>
                  <a:cubicBezTo>
                    <a:pt x="2452641" y="48939"/>
                    <a:pt x="2556971" y="32935"/>
                    <a:pt x="2661411" y="21213"/>
                  </a:cubicBezTo>
                  <a:cubicBezTo>
                    <a:pt x="2713576" y="14994"/>
                    <a:pt x="2765850" y="11222"/>
                    <a:pt x="2818124" y="7146"/>
                  </a:cubicBezTo>
                  <a:cubicBezTo>
                    <a:pt x="2870290" y="4596"/>
                    <a:pt x="2922672" y="1640"/>
                    <a:pt x="2974728" y="1029"/>
                  </a:cubicBezTo>
                  <a:cubicBezTo>
                    <a:pt x="3000811" y="519"/>
                    <a:pt x="3026568" y="-296"/>
                    <a:pt x="3053738" y="11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786ABD8-AB9F-46F2-A7D9-36F1F7338CF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3834244" y="0"/>
            <a:ext cx="3512956" cy="3456291"/>
            <a:chOff x="4345582" y="0"/>
            <a:chExt cx="5069918" cy="3741104"/>
          </a:xfrm>
          <a:solidFill>
            <a:schemeClr val="accent5">
              <a:alpha val="5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B26E49F-E19A-487B-A8A4-A26128CFDCC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45582" y="1"/>
              <a:ext cx="5069918" cy="3741103"/>
            </a:xfrm>
            <a:custGeom>
              <a:avLst/>
              <a:gdLst>
                <a:gd name="connsiteX0" fmla="*/ 475344 w 5069918"/>
                <a:gd name="connsiteY0" fmla="*/ 0 h 3741103"/>
                <a:gd name="connsiteX1" fmla="*/ 643707 w 5069918"/>
                <a:gd name="connsiteY1" fmla="*/ 0 h 3741103"/>
                <a:gd name="connsiteX2" fmla="*/ 635672 w 5069918"/>
                <a:gd name="connsiteY2" fmla="*/ 7778 h 3741103"/>
                <a:gd name="connsiteX3" fmla="*/ 486638 w 5069918"/>
                <a:gd name="connsiteY3" fmla="*/ 178818 h 3741103"/>
                <a:gd name="connsiteX4" fmla="*/ 353514 w 5069918"/>
                <a:gd name="connsiteY4" fmla="*/ 362293 h 3741103"/>
                <a:gd name="connsiteX5" fmla="*/ 240181 w 5069918"/>
                <a:gd name="connsiteY5" fmla="*/ 558120 h 3741103"/>
                <a:gd name="connsiteX6" fmla="*/ 215073 w 5069918"/>
                <a:gd name="connsiteY6" fmla="*/ 608766 h 3741103"/>
                <a:gd name="connsiteX7" fmla="*/ 202868 w 5069918"/>
                <a:gd name="connsiteY7" fmla="*/ 634294 h 3741103"/>
                <a:gd name="connsiteX8" fmla="*/ 191273 w 5069918"/>
                <a:gd name="connsiteY8" fmla="*/ 660069 h 3741103"/>
                <a:gd name="connsiteX9" fmla="*/ 169129 w 5069918"/>
                <a:gd name="connsiteY9" fmla="*/ 712032 h 3741103"/>
                <a:gd name="connsiteX10" fmla="*/ 148381 w 5069918"/>
                <a:gd name="connsiteY10" fmla="*/ 764571 h 3741103"/>
                <a:gd name="connsiteX11" fmla="*/ 80903 w 5069918"/>
                <a:gd name="connsiteY11" fmla="*/ 979750 h 3741103"/>
                <a:gd name="connsiteX12" fmla="*/ 26154 w 5069918"/>
                <a:gd name="connsiteY12" fmla="*/ 1425590 h 3741103"/>
                <a:gd name="connsiteX13" fmla="*/ 49170 w 5069918"/>
                <a:gd name="connsiteY13" fmla="*/ 1648182 h 3741103"/>
                <a:gd name="connsiteX14" fmla="*/ 119437 w 5069918"/>
                <a:gd name="connsiteY14" fmla="*/ 1861055 h 3741103"/>
                <a:gd name="connsiteX15" fmla="*/ 143672 w 5069918"/>
                <a:gd name="connsiteY15" fmla="*/ 1911947 h 3741103"/>
                <a:gd name="connsiteX16" fmla="*/ 170611 w 5069918"/>
                <a:gd name="connsiteY16" fmla="*/ 1961687 h 3741103"/>
                <a:gd name="connsiteX17" fmla="*/ 230330 w 5069918"/>
                <a:gd name="connsiteY17" fmla="*/ 2058118 h 3741103"/>
                <a:gd name="connsiteX18" fmla="*/ 296237 w 5069918"/>
                <a:gd name="connsiteY18" fmla="*/ 2151255 h 3741103"/>
                <a:gd name="connsiteX19" fmla="*/ 366853 w 5069918"/>
                <a:gd name="connsiteY19" fmla="*/ 2241757 h 3741103"/>
                <a:gd name="connsiteX20" fmla="*/ 513838 w 5069918"/>
                <a:gd name="connsiteY20" fmla="*/ 2420786 h 3741103"/>
                <a:gd name="connsiteX21" fmla="*/ 587330 w 5069918"/>
                <a:gd name="connsiteY21" fmla="*/ 2511534 h 3741103"/>
                <a:gd name="connsiteX22" fmla="*/ 658817 w 5069918"/>
                <a:gd name="connsiteY22" fmla="*/ 2603437 h 3741103"/>
                <a:gd name="connsiteX23" fmla="*/ 730305 w 5069918"/>
                <a:gd name="connsiteY23" fmla="*/ 2692210 h 3741103"/>
                <a:gd name="connsiteX24" fmla="*/ 805018 w 5069918"/>
                <a:gd name="connsiteY24" fmla="*/ 2777936 h 3741103"/>
                <a:gd name="connsiteX25" fmla="*/ 963424 w 5069918"/>
                <a:gd name="connsiteY25" fmla="*/ 2939588 h 3741103"/>
                <a:gd name="connsiteX26" fmla="*/ 1319204 w 5069918"/>
                <a:gd name="connsiteY26" fmla="*/ 3209447 h 3741103"/>
                <a:gd name="connsiteX27" fmla="*/ 1515882 w 5069918"/>
                <a:gd name="connsiteY27" fmla="*/ 3310902 h 3741103"/>
                <a:gd name="connsiteX28" fmla="*/ 1723456 w 5069918"/>
                <a:gd name="connsiteY28" fmla="*/ 3387570 h 3741103"/>
                <a:gd name="connsiteX29" fmla="*/ 1939662 w 5069918"/>
                <a:gd name="connsiteY29" fmla="*/ 3440520 h 3741103"/>
                <a:gd name="connsiteX30" fmla="*/ 2162581 w 5069918"/>
                <a:gd name="connsiteY30" fmla="*/ 3470167 h 3741103"/>
                <a:gd name="connsiteX31" fmla="*/ 2389597 w 5069918"/>
                <a:gd name="connsiteY31" fmla="*/ 3479472 h 3741103"/>
                <a:gd name="connsiteX32" fmla="*/ 2446002 w 5069918"/>
                <a:gd name="connsiteY32" fmla="*/ 3479059 h 3741103"/>
                <a:gd name="connsiteX33" fmla="*/ 2473639 w 5069918"/>
                <a:gd name="connsiteY33" fmla="*/ 3478402 h 3741103"/>
                <a:gd name="connsiteX34" fmla="*/ 2501187 w 5069918"/>
                <a:gd name="connsiteY34" fmla="*/ 3477083 h 3741103"/>
                <a:gd name="connsiteX35" fmla="*/ 2610685 w 5069918"/>
                <a:gd name="connsiteY35" fmla="*/ 3468025 h 3741103"/>
                <a:gd name="connsiteX36" fmla="*/ 3033071 w 5069918"/>
                <a:gd name="connsiteY36" fmla="*/ 3360230 h 3741103"/>
                <a:gd name="connsiteX37" fmla="*/ 3232974 w 5069918"/>
                <a:gd name="connsiteY37" fmla="*/ 3266681 h 3741103"/>
                <a:gd name="connsiteX38" fmla="*/ 3425990 w 5069918"/>
                <a:gd name="connsiteY38" fmla="*/ 3152873 h 3741103"/>
                <a:gd name="connsiteX39" fmla="*/ 3613601 w 5069918"/>
                <a:gd name="connsiteY39" fmla="*/ 3024078 h 3741103"/>
                <a:gd name="connsiteX40" fmla="*/ 3706185 w 5069918"/>
                <a:gd name="connsiteY40" fmla="*/ 2955893 h 3741103"/>
                <a:gd name="connsiteX41" fmla="*/ 3799729 w 5069918"/>
                <a:gd name="connsiteY41" fmla="*/ 2885155 h 3741103"/>
                <a:gd name="connsiteX42" fmla="*/ 4175561 w 5069918"/>
                <a:gd name="connsiteY42" fmla="*/ 2606072 h 3741103"/>
                <a:gd name="connsiteX43" fmla="*/ 4517132 w 5069918"/>
                <a:gd name="connsiteY43" fmla="*/ 2312331 h 3741103"/>
                <a:gd name="connsiteX44" fmla="*/ 4659758 w 5069918"/>
                <a:gd name="connsiteY44" fmla="*/ 2148703 h 3741103"/>
                <a:gd name="connsiteX45" fmla="*/ 4773178 w 5069918"/>
                <a:gd name="connsiteY45" fmla="*/ 1969674 h 3741103"/>
                <a:gd name="connsiteX46" fmla="*/ 4892092 w 5069918"/>
                <a:gd name="connsiteY46" fmla="*/ 1567562 h 3741103"/>
                <a:gd name="connsiteX47" fmla="*/ 4898804 w 5069918"/>
                <a:gd name="connsiteY47" fmla="*/ 1460754 h 3741103"/>
                <a:gd name="connsiteX48" fmla="*/ 4899153 w 5069918"/>
                <a:gd name="connsiteY48" fmla="*/ 1406239 h 3741103"/>
                <a:gd name="connsiteX49" fmla="*/ 4898456 w 5069918"/>
                <a:gd name="connsiteY49" fmla="*/ 1350735 h 3741103"/>
                <a:gd name="connsiteX50" fmla="*/ 4886774 w 5069918"/>
                <a:gd name="connsiteY50" fmla="*/ 1128886 h 3741103"/>
                <a:gd name="connsiteX51" fmla="*/ 4815896 w 5069918"/>
                <a:gd name="connsiteY51" fmla="*/ 689221 h 3741103"/>
                <a:gd name="connsiteX52" fmla="*/ 4673183 w 5069918"/>
                <a:gd name="connsiteY52" fmla="*/ 264874 h 3741103"/>
                <a:gd name="connsiteX53" fmla="*/ 4625496 w 5069918"/>
                <a:gd name="connsiteY53" fmla="*/ 162925 h 3741103"/>
                <a:gd name="connsiteX54" fmla="*/ 4572490 w 5069918"/>
                <a:gd name="connsiteY54" fmla="*/ 63364 h 3741103"/>
                <a:gd name="connsiteX55" fmla="*/ 4532299 w 5069918"/>
                <a:gd name="connsiteY55" fmla="*/ 0 h 3741103"/>
                <a:gd name="connsiteX56" fmla="*/ 4626680 w 5069918"/>
                <a:gd name="connsiteY56" fmla="*/ 0 h 3741103"/>
                <a:gd name="connsiteX57" fmla="*/ 4643978 w 5069918"/>
                <a:gd name="connsiteY57" fmla="*/ 26636 h 3741103"/>
                <a:gd name="connsiteX58" fmla="*/ 4700644 w 5069918"/>
                <a:gd name="connsiteY58" fmla="*/ 128338 h 3741103"/>
                <a:gd name="connsiteX59" fmla="*/ 4753214 w 5069918"/>
                <a:gd name="connsiteY59" fmla="*/ 232016 h 3741103"/>
                <a:gd name="connsiteX60" fmla="*/ 4921297 w 5069918"/>
                <a:gd name="connsiteY60" fmla="*/ 663363 h 3741103"/>
                <a:gd name="connsiteX61" fmla="*/ 5027482 w 5069918"/>
                <a:gd name="connsiteY61" fmla="*/ 1112991 h 3741103"/>
                <a:gd name="connsiteX62" fmla="*/ 5058082 w 5069918"/>
                <a:gd name="connsiteY62" fmla="*/ 1342088 h 3741103"/>
                <a:gd name="connsiteX63" fmla="*/ 5063486 w 5069918"/>
                <a:gd name="connsiteY63" fmla="*/ 1399651 h 3741103"/>
                <a:gd name="connsiteX64" fmla="*/ 5067846 w 5069918"/>
                <a:gd name="connsiteY64" fmla="*/ 1458284 h 3741103"/>
                <a:gd name="connsiteX65" fmla="*/ 5069414 w 5069918"/>
                <a:gd name="connsiteY65" fmla="*/ 1577772 h 3741103"/>
                <a:gd name="connsiteX66" fmla="*/ 5040732 w 5069918"/>
                <a:gd name="connsiteY66" fmla="*/ 1817822 h 3741103"/>
                <a:gd name="connsiteX67" fmla="*/ 4964102 w 5069918"/>
                <a:gd name="connsiteY67" fmla="*/ 2050871 h 3741103"/>
                <a:gd name="connsiteX68" fmla="*/ 4689486 w 5069918"/>
                <a:gd name="connsiteY68" fmla="*/ 2458008 h 3741103"/>
                <a:gd name="connsiteX69" fmla="*/ 4333792 w 5069918"/>
                <a:gd name="connsiteY69" fmla="*/ 2784606 h 3741103"/>
                <a:gd name="connsiteX70" fmla="*/ 3965197 w 5069918"/>
                <a:gd name="connsiteY70" fmla="*/ 3076041 h 3741103"/>
                <a:gd name="connsiteX71" fmla="*/ 3873745 w 5069918"/>
                <a:gd name="connsiteY71" fmla="*/ 3149167 h 3741103"/>
                <a:gd name="connsiteX72" fmla="*/ 3779416 w 5069918"/>
                <a:gd name="connsiteY72" fmla="*/ 3222705 h 3741103"/>
                <a:gd name="connsiteX73" fmla="*/ 3582739 w 5069918"/>
                <a:gd name="connsiteY73" fmla="*/ 3364594 h 3741103"/>
                <a:gd name="connsiteX74" fmla="*/ 3371851 w 5069918"/>
                <a:gd name="connsiteY74" fmla="*/ 3494377 h 3741103"/>
                <a:gd name="connsiteX75" fmla="*/ 3143615 w 5069918"/>
                <a:gd name="connsiteY75" fmla="*/ 3603819 h 3741103"/>
                <a:gd name="connsiteX76" fmla="*/ 2643552 w 5069918"/>
                <a:gd name="connsiteY76" fmla="*/ 3730555 h 3741103"/>
                <a:gd name="connsiteX77" fmla="*/ 2514264 w 5069918"/>
                <a:gd name="connsiteY77" fmla="*/ 3739696 h 3741103"/>
                <a:gd name="connsiteX78" fmla="*/ 2481920 w 5069918"/>
                <a:gd name="connsiteY78" fmla="*/ 3740849 h 3741103"/>
                <a:gd name="connsiteX79" fmla="*/ 2449664 w 5069918"/>
                <a:gd name="connsiteY79" fmla="*/ 3741014 h 3741103"/>
                <a:gd name="connsiteX80" fmla="*/ 2386284 w 5069918"/>
                <a:gd name="connsiteY80" fmla="*/ 3740273 h 3741103"/>
                <a:gd name="connsiteX81" fmla="*/ 2260658 w 5069918"/>
                <a:gd name="connsiteY81" fmla="*/ 3735331 h 3741103"/>
                <a:gd name="connsiteX82" fmla="*/ 2134945 w 5069918"/>
                <a:gd name="connsiteY82" fmla="*/ 3723967 h 3741103"/>
                <a:gd name="connsiteX83" fmla="*/ 1884564 w 5069918"/>
                <a:gd name="connsiteY83" fmla="*/ 3683451 h 3741103"/>
                <a:gd name="connsiteX84" fmla="*/ 1639764 w 5069918"/>
                <a:gd name="connsiteY84" fmla="*/ 3613537 h 3741103"/>
                <a:gd name="connsiteX85" fmla="*/ 1407081 w 5069918"/>
                <a:gd name="connsiteY85" fmla="*/ 3512164 h 3741103"/>
                <a:gd name="connsiteX86" fmla="*/ 1193491 w 5069918"/>
                <a:gd name="connsiteY86" fmla="*/ 3380240 h 3741103"/>
                <a:gd name="connsiteX87" fmla="*/ 836141 w 5069918"/>
                <a:gd name="connsiteY87" fmla="*/ 3047878 h 3741103"/>
                <a:gd name="connsiteX88" fmla="*/ 690812 w 5069918"/>
                <a:gd name="connsiteY88" fmla="*/ 2859461 h 3741103"/>
                <a:gd name="connsiteX89" fmla="*/ 562397 w 5069918"/>
                <a:gd name="connsiteY89" fmla="*/ 2662976 h 3741103"/>
                <a:gd name="connsiteX90" fmla="*/ 502504 w 5069918"/>
                <a:gd name="connsiteY90" fmla="*/ 2565474 h 3741103"/>
                <a:gd name="connsiteX91" fmla="*/ 440258 w 5069918"/>
                <a:gd name="connsiteY91" fmla="*/ 2469619 h 3741103"/>
                <a:gd name="connsiteX92" fmla="*/ 310360 w 5069918"/>
                <a:gd name="connsiteY92" fmla="*/ 2278732 h 3741103"/>
                <a:gd name="connsiteX93" fmla="*/ 246806 w 5069918"/>
                <a:gd name="connsiteY93" fmla="*/ 2181642 h 3741103"/>
                <a:gd name="connsiteX94" fmla="*/ 186303 w 5069918"/>
                <a:gd name="connsiteY94" fmla="*/ 2082411 h 3741103"/>
                <a:gd name="connsiteX95" fmla="*/ 84390 w 5069918"/>
                <a:gd name="connsiteY95" fmla="*/ 1874231 h 3741103"/>
                <a:gd name="connsiteX96" fmla="*/ 20139 w 5069918"/>
                <a:gd name="connsiteY96" fmla="*/ 1653288 h 3741103"/>
                <a:gd name="connsiteX97" fmla="*/ 0 w 5069918"/>
                <a:gd name="connsiteY97" fmla="*/ 1425590 h 3741103"/>
                <a:gd name="connsiteX98" fmla="*/ 179939 w 5069918"/>
                <a:gd name="connsiteY98" fmla="*/ 533498 h 3741103"/>
                <a:gd name="connsiteX99" fmla="*/ 276709 w 5069918"/>
                <a:gd name="connsiteY99" fmla="*/ 322519 h 3741103"/>
                <a:gd name="connsiteX100" fmla="*/ 392571 w 5069918"/>
                <a:gd name="connsiteY100" fmla="*/ 119280 h 3741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5069918" h="3741103">
                  <a:moveTo>
                    <a:pt x="475344" y="0"/>
                  </a:moveTo>
                  <a:lnTo>
                    <a:pt x="643707" y="0"/>
                  </a:lnTo>
                  <a:lnTo>
                    <a:pt x="635672" y="7778"/>
                  </a:lnTo>
                  <a:cubicBezTo>
                    <a:pt x="583538" y="62643"/>
                    <a:pt x="533759" y="119691"/>
                    <a:pt x="486638" y="178818"/>
                  </a:cubicBezTo>
                  <a:cubicBezTo>
                    <a:pt x="439560" y="237945"/>
                    <a:pt x="395012" y="299131"/>
                    <a:pt x="353514" y="362293"/>
                  </a:cubicBezTo>
                  <a:cubicBezTo>
                    <a:pt x="312714" y="425784"/>
                    <a:pt x="274180" y="490841"/>
                    <a:pt x="240181" y="558120"/>
                  </a:cubicBezTo>
                  <a:cubicBezTo>
                    <a:pt x="231376" y="574838"/>
                    <a:pt x="223180" y="591801"/>
                    <a:pt x="215073" y="608766"/>
                  </a:cubicBezTo>
                  <a:lnTo>
                    <a:pt x="202868" y="634294"/>
                  </a:lnTo>
                  <a:lnTo>
                    <a:pt x="191273" y="660069"/>
                  </a:lnTo>
                  <a:cubicBezTo>
                    <a:pt x="183688" y="677280"/>
                    <a:pt x="176016" y="694491"/>
                    <a:pt x="169129" y="712032"/>
                  </a:cubicBezTo>
                  <a:cubicBezTo>
                    <a:pt x="162242" y="729572"/>
                    <a:pt x="154658" y="746866"/>
                    <a:pt x="148381" y="764571"/>
                  </a:cubicBezTo>
                  <a:cubicBezTo>
                    <a:pt x="121529" y="834897"/>
                    <a:pt x="98775" y="906706"/>
                    <a:pt x="80903" y="979750"/>
                  </a:cubicBezTo>
                  <a:cubicBezTo>
                    <a:pt x="44636" y="1125509"/>
                    <a:pt x="26067" y="1275550"/>
                    <a:pt x="26154" y="1425590"/>
                  </a:cubicBezTo>
                  <a:cubicBezTo>
                    <a:pt x="26590" y="1500365"/>
                    <a:pt x="34001" y="1574973"/>
                    <a:pt x="49170" y="1648182"/>
                  </a:cubicBezTo>
                  <a:cubicBezTo>
                    <a:pt x="65124" y="1721226"/>
                    <a:pt x="88226" y="1792705"/>
                    <a:pt x="119437" y="1861055"/>
                  </a:cubicBezTo>
                  <a:cubicBezTo>
                    <a:pt x="126847" y="1878267"/>
                    <a:pt x="135478" y="1895066"/>
                    <a:pt x="143672" y="1911947"/>
                  </a:cubicBezTo>
                  <a:cubicBezTo>
                    <a:pt x="152565" y="1928582"/>
                    <a:pt x="161021" y="1945381"/>
                    <a:pt x="170611" y="1961687"/>
                  </a:cubicBezTo>
                  <a:cubicBezTo>
                    <a:pt x="188919" y="1994626"/>
                    <a:pt x="209319" y="2026578"/>
                    <a:pt x="230330" y="2058118"/>
                  </a:cubicBezTo>
                  <a:cubicBezTo>
                    <a:pt x="251253" y="2089740"/>
                    <a:pt x="273658" y="2120539"/>
                    <a:pt x="296237" y="2151255"/>
                  </a:cubicBezTo>
                  <a:cubicBezTo>
                    <a:pt x="319165" y="2181725"/>
                    <a:pt x="342966" y="2211782"/>
                    <a:pt x="366853" y="2241757"/>
                  </a:cubicBezTo>
                  <a:cubicBezTo>
                    <a:pt x="414714" y="2301791"/>
                    <a:pt x="464756" y="2360588"/>
                    <a:pt x="513838" y="2420786"/>
                  </a:cubicBezTo>
                  <a:cubicBezTo>
                    <a:pt x="538509" y="2450761"/>
                    <a:pt x="563094" y="2480983"/>
                    <a:pt x="587330" y="2511534"/>
                  </a:cubicBezTo>
                  <a:cubicBezTo>
                    <a:pt x="611479" y="2541839"/>
                    <a:pt x="635453" y="2574038"/>
                    <a:pt x="658817" y="2603437"/>
                  </a:cubicBezTo>
                  <a:cubicBezTo>
                    <a:pt x="682008" y="2633577"/>
                    <a:pt x="706330" y="2662811"/>
                    <a:pt x="730305" y="2692210"/>
                  </a:cubicBezTo>
                  <a:cubicBezTo>
                    <a:pt x="754977" y="2721115"/>
                    <a:pt x="779474" y="2750019"/>
                    <a:pt x="805018" y="2777936"/>
                  </a:cubicBezTo>
                  <a:cubicBezTo>
                    <a:pt x="855757" y="2834098"/>
                    <a:pt x="908500" y="2888202"/>
                    <a:pt x="963424" y="2939588"/>
                  </a:cubicBezTo>
                  <a:cubicBezTo>
                    <a:pt x="1073444" y="3042113"/>
                    <a:pt x="1192183" y="3133604"/>
                    <a:pt x="1319204" y="3209447"/>
                  </a:cubicBezTo>
                  <a:cubicBezTo>
                    <a:pt x="1382846" y="3247164"/>
                    <a:pt x="1448143" y="3281751"/>
                    <a:pt x="1515882" y="3310902"/>
                  </a:cubicBezTo>
                  <a:cubicBezTo>
                    <a:pt x="1583184" y="3340877"/>
                    <a:pt x="1652666" y="3366159"/>
                    <a:pt x="1723456" y="3387570"/>
                  </a:cubicBezTo>
                  <a:cubicBezTo>
                    <a:pt x="1794246" y="3409063"/>
                    <a:pt x="1866431" y="3426439"/>
                    <a:pt x="1939662" y="3440520"/>
                  </a:cubicBezTo>
                  <a:cubicBezTo>
                    <a:pt x="2012981" y="3454355"/>
                    <a:pt x="2087519" y="3463825"/>
                    <a:pt x="2162581" y="3470167"/>
                  </a:cubicBezTo>
                  <a:cubicBezTo>
                    <a:pt x="2237643" y="3476589"/>
                    <a:pt x="2313489" y="3479390"/>
                    <a:pt x="2389597" y="3479472"/>
                  </a:cubicBezTo>
                  <a:cubicBezTo>
                    <a:pt x="2408602" y="3479472"/>
                    <a:pt x="2427869" y="3479801"/>
                    <a:pt x="2446002" y="3479059"/>
                  </a:cubicBezTo>
                  <a:lnTo>
                    <a:pt x="2473639" y="3478402"/>
                  </a:lnTo>
                  <a:lnTo>
                    <a:pt x="2501187" y="3477083"/>
                  </a:lnTo>
                  <a:cubicBezTo>
                    <a:pt x="2537890" y="3475519"/>
                    <a:pt x="2574418" y="3472060"/>
                    <a:pt x="2610685" y="3468025"/>
                  </a:cubicBezTo>
                  <a:cubicBezTo>
                    <a:pt x="2755926" y="3451226"/>
                    <a:pt x="2897244" y="3414415"/>
                    <a:pt x="3033071" y="3360230"/>
                  </a:cubicBezTo>
                  <a:cubicBezTo>
                    <a:pt x="3101158" y="3333383"/>
                    <a:pt x="3167589" y="3301514"/>
                    <a:pt x="3232974" y="3266681"/>
                  </a:cubicBezTo>
                  <a:cubicBezTo>
                    <a:pt x="3298446" y="3232011"/>
                    <a:pt x="3362697" y="3193554"/>
                    <a:pt x="3425990" y="3152873"/>
                  </a:cubicBezTo>
                  <a:cubicBezTo>
                    <a:pt x="3489282" y="3112110"/>
                    <a:pt x="3551529" y="3068712"/>
                    <a:pt x="3613601" y="3024078"/>
                  </a:cubicBezTo>
                  <a:cubicBezTo>
                    <a:pt x="3644549" y="3001762"/>
                    <a:pt x="3675411" y="2978868"/>
                    <a:pt x="3706185" y="2955893"/>
                  </a:cubicBezTo>
                  <a:lnTo>
                    <a:pt x="3799729" y="2885155"/>
                  </a:lnTo>
                  <a:cubicBezTo>
                    <a:pt x="3926402" y="2790205"/>
                    <a:pt x="4053597" y="2699374"/>
                    <a:pt x="4175561" y="2606072"/>
                  </a:cubicBezTo>
                  <a:cubicBezTo>
                    <a:pt x="4297526" y="2512852"/>
                    <a:pt x="4414084" y="2416833"/>
                    <a:pt x="4517132" y="2312331"/>
                  </a:cubicBezTo>
                  <a:cubicBezTo>
                    <a:pt x="4568480" y="2259956"/>
                    <a:pt x="4616604" y="2205689"/>
                    <a:pt x="4659758" y="2148703"/>
                  </a:cubicBezTo>
                  <a:cubicBezTo>
                    <a:pt x="4702650" y="2091634"/>
                    <a:pt x="4741184" y="2032096"/>
                    <a:pt x="4773178" y="1969674"/>
                  </a:cubicBezTo>
                  <a:cubicBezTo>
                    <a:pt x="4837865" y="1845080"/>
                    <a:pt x="4877446" y="1709038"/>
                    <a:pt x="4892092" y="1567562"/>
                  </a:cubicBezTo>
                  <a:cubicBezTo>
                    <a:pt x="4895666" y="1532233"/>
                    <a:pt x="4897845" y="1496576"/>
                    <a:pt x="4898804" y="1460754"/>
                  </a:cubicBezTo>
                  <a:cubicBezTo>
                    <a:pt x="4899066" y="1442884"/>
                    <a:pt x="4899414" y="1425015"/>
                    <a:pt x="4899153" y="1406239"/>
                  </a:cubicBezTo>
                  <a:cubicBezTo>
                    <a:pt x="4898979" y="1387711"/>
                    <a:pt x="4899066" y="1369263"/>
                    <a:pt x="4898456" y="1350735"/>
                  </a:cubicBezTo>
                  <a:cubicBezTo>
                    <a:pt x="4896974" y="1276703"/>
                    <a:pt x="4893226" y="1202753"/>
                    <a:pt x="4886774" y="1128886"/>
                  </a:cubicBezTo>
                  <a:cubicBezTo>
                    <a:pt x="4873610" y="981232"/>
                    <a:pt x="4851030" y="833991"/>
                    <a:pt x="4815896" y="689221"/>
                  </a:cubicBezTo>
                  <a:cubicBezTo>
                    <a:pt x="4780676" y="544533"/>
                    <a:pt x="4733860" y="402068"/>
                    <a:pt x="4673183" y="264874"/>
                  </a:cubicBezTo>
                  <a:cubicBezTo>
                    <a:pt x="4658101" y="230533"/>
                    <a:pt x="4642147" y="196605"/>
                    <a:pt x="4625496" y="162925"/>
                  </a:cubicBezTo>
                  <a:cubicBezTo>
                    <a:pt x="4608583" y="129326"/>
                    <a:pt x="4590885" y="96222"/>
                    <a:pt x="4572490" y="63364"/>
                  </a:cubicBezTo>
                  <a:lnTo>
                    <a:pt x="4532299" y="0"/>
                  </a:lnTo>
                  <a:lnTo>
                    <a:pt x="4626680" y="0"/>
                  </a:lnTo>
                  <a:lnTo>
                    <a:pt x="4643978" y="26636"/>
                  </a:lnTo>
                  <a:cubicBezTo>
                    <a:pt x="4663594" y="60152"/>
                    <a:pt x="4682598" y="94080"/>
                    <a:pt x="4700644" y="128338"/>
                  </a:cubicBezTo>
                  <a:cubicBezTo>
                    <a:pt x="4718866" y="162595"/>
                    <a:pt x="4736476" y="197100"/>
                    <a:pt x="4753214" y="232016"/>
                  </a:cubicBezTo>
                  <a:cubicBezTo>
                    <a:pt x="4820082" y="371681"/>
                    <a:pt x="4875964" y="515957"/>
                    <a:pt x="4921297" y="663363"/>
                  </a:cubicBezTo>
                  <a:cubicBezTo>
                    <a:pt x="4966630" y="810687"/>
                    <a:pt x="5002460" y="960975"/>
                    <a:pt x="5027482" y="1112991"/>
                  </a:cubicBezTo>
                  <a:cubicBezTo>
                    <a:pt x="5040123" y="1189000"/>
                    <a:pt x="5050323" y="1265421"/>
                    <a:pt x="5058082" y="1342088"/>
                  </a:cubicBezTo>
                  <a:cubicBezTo>
                    <a:pt x="5060261" y="1361276"/>
                    <a:pt x="5061743" y="1380464"/>
                    <a:pt x="5063486" y="1399651"/>
                  </a:cubicBezTo>
                  <a:cubicBezTo>
                    <a:pt x="5065318" y="1418591"/>
                    <a:pt x="5066625" y="1438437"/>
                    <a:pt x="5067846" y="1458284"/>
                  </a:cubicBezTo>
                  <a:cubicBezTo>
                    <a:pt x="5069851" y="1497894"/>
                    <a:pt x="5070461" y="1537751"/>
                    <a:pt x="5069414" y="1577772"/>
                  </a:cubicBezTo>
                  <a:cubicBezTo>
                    <a:pt x="5067060" y="1657734"/>
                    <a:pt x="5057820" y="1738272"/>
                    <a:pt x="5040732" y="1817822"/>
                  </a:cubicBezTo>
                  <a:cubicBezTo>
                    <a:pt x="5023123" y="1897289"/>
                    <a:pt x="4997578" y="1975686"/>
                    <a:pt x="4964102" y="2050871"/>
                  </a:cubicBezTo>
                  <a:cubicBezTo>
                    <a:pt x="4897409" y="2201736"/>
                    <a:pt x="4799942" y="2338271"/>
                    <a:pt x="4689486" y="2458008"/>
                  </a:cubicBezTo>
                  <a:cubicBezTo>
                    <a:pt x="4579116" y="2578485"/>
                    <a:pt x="4456716" y="2684139"/>
                    <a:pt x="4333792" y="2784606"/>
                  </a:cubicBezTo>
                  <a:cubicBezTo>
                    <a:pt x="4210520" y="2884908"/>
                    <a:pt x="4085853" y="2979775"/>
                    <a:pt x="3965197" y="3076041"/>
                  </a:cubicBezTo>
                  <a:lnTo>
                    <a:pt x="3873745" y="3149167"/>
                  </a:lnTo>
                  <a:cubicBezTo>
                    <a:pt x="3842621" y="3173790"/>
                    <a:pt x="3811325" y="3198413"/>
                    <a:pt x="3779416" y="3222705"/>
                  </a:cubicBezTo>
                  <a:cubicBezTo>
                    <a:pt x="3715863" y="3271374"/>
                    <a:pt x="3650652" y="3319055"/>
                    <a:pt x="3582739" y="3364594"/>
                  </a:cubicBezTo>
                  <a:cubicBezTo>
                    <a:pt x="3514913" y="3410051"/>
                    <a:pt x="3445170" y="3454190"/>
                    <a:pt x="3371851" y="3494377"/>
                  </a:cubicBezTo>
                  <a:cubicBezTo>
                    <a:pt x="3298533" y="3534481"/>
                    <a:pt x="3222687" y="3571703"/>
                    <a:pt x="3143615" y="3603819"/>
                  </a:cubicBezTo>
                  <a:cubicBezTo>
                    <a:pt x="2985994" y="3668876"/>
                    <a:pt x="2815732" y="3712356"/>
                    <a:pt x="2643552" y="3730555"/>
                  </a:cubicBezTo>
                  <a:cubicBezTo>
                    <a:pt x="2600484" y="3734838"/>
                    <a:pt x="2557331" y="3738297"/>
                    <a:pt x="2514264" y="3739696"/>
                  </a:cubicBezTo>
                  <a:lnTo>
                    <a:pt x="2481920" y="3740849"/>
                  </a:lnTo>
                  <a:lnTo>
                    <a:pt x="2449664" y="3741014"/>
                  </a:lnTo>
                  <a:cubicBezTo>
                    <a:pt x="2427869" y="3741343"/>
                    <a:pt x="2407207" y="3740685"/>
                    <a:pt x="2386284" y="3740273"/>
                  </a:cubicBezTo>
                  <a:cubicBezTo>
                    <a:pt x="2344525" y="3739779"/>
                    <a:pt x="2302505" y="3737391"/>
                    <a:pt x="2260658" y="3735331"/>
                  </a:cubicBezTo>
                  <a:cubicBezTo>
                    <a:pt x="2218725" y="3732038"/>
                    <a:pt x="2176791" y="3728991"/>
                    <a:pt x="2134945" y="3723967"/>
                  </a:cubicBezTo>
                  <a:cubicBezTo>
                    <a:pt x="2051165" y="3714497"/>
                    <a:pt x="1967473" y="3701568"/>
                    <a:pt x="1884564" y="3683451"/>
                  </a:cubicBezTo>
                  <a:cubicBezTo>
                    <a:pt x="1801657" y="3665335"/>
                    <a:pt x="1719708" y="3642029"/>
                    <a:pt x="1639764" y="3613537"/>
                  </a:cubicBezTo>
                  <a:cubicBezTo>
                    <a:pt x="1559820" y="3584961"/>
                    <a:pt x="1481969" y="3550869"/>
                    <a:pt x="1407081" y="3512164"/>
                  </a:cubicBezTo>
                  <a:cubicBezTo>
                    <a:pt x="1332455" y="3472884"/>
                    <a:pt x="1260794" y="3428992"/>
                    <a:pt x="1193491" y="3380240"/>
                  </a:cubicBezTo>
                  <a:cubicBezTo>
                    <a:pt x="1058362" y="3283233"/>
                    <a:pt x="939973" y="3169508"/>
                    <a:pt x="836141" y="3047878"/>
                  </a:cubicBezTo>
                  <a:cubicBezTo>
                    <a:pt x="784444" y="2986774"/>
                    <a:pt x="736321" y="2923695"/>
                    <a:pt x="690812" y="2859461"/>
                  </a:cubicBezTo>
                  <a:cubicBezTo>
                    <a:pt x="645217" y="2795229"/>
                    <a:pt x="602674" y="2729596"/>
                    <a:pt x="562397" y="2662976"/>
                  </a:cubicBezTo>
                  <a:cubicBezTo>
                    <a:pt x="541823" y="2629295"/>
                    <a:pt x="522992" y="2597755"/>
                    <a:pt x="502504" y="2565474"/>
                  </a:cubicBezTo>
                  <a:cubicBezTo>
                    <a:pt x="482192" y="2533440"/>
                    <a:pt x="461530" y="2501406"/>
                    <a:pt x="440258" y="2469619"/>
                  </a:cubicBezTo>
                  <a:lnTo>
                    <a:pt x="310360" y="2278732"/>
                  </a:lnTo>
                  <a:cubicBezTo>
                    <a:pt x="288826" y="2246616"/>
                    <a:pt x="267555" y="2214335"/>
                    <a:pt x="246806" y="2181642"/>
                  </a:cubicBezTo>
                  <a:cubicBezTo>
                    <a:pt x="226057" y="2148949"/>
                    <a:pt x="205483" y="2116174"/>
                    <a:pt x="186303" y="2082411"/>
                  </a:cubicBezTo>
                  <a:cubicBezTo>
                    <a:pt x="147857" y="2015213"/>
                    <a:pt x="112550" y="1946041"/>
                    <a:pt x="84390" y="1874231"/>
                  </a:cubicBezTo>
                  <a:cubicBezTo>
                    <a:pt x="55708" y="1802669"/>
                    <a:pt x="34436" y="1728473"/>
                    <a:pt x="20139" y="1653288"/>
                  </a:cubicBezTo>
                  <a:cubicBezTo>
                    <a:pt x="6452" y="1578103"/>
                    <a:pt x="0" y="1501764"/>
                    <a:pt x="0" y="1425590"/>
                  </a:cubicBezTo>
                  <a:cubicBezTo>
                    <a:pt x="1133" y="1121885"/>
                    <a:pt x="63293" y="819004"/>
                    <a:pt x="179939" y="533498"/>
                  </a:cubicBezTo>
                  <a:cubicBezTo>
                    <a:pt x="209232" y="462183"/>
                    <a:pt x="240965" y="391527"/>
                    <a:pt x="276709" y="322519"/>
                  </a:cubicBezTo>
                  <a:cubicBezTo>
                    <a:pt x="311930" y="253262"/>
                    <a:pt x="350725" y="185489"/>
                    <a:pt x="392571" y="11928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8E67742-7BE5-458C-BC8D-9EE8557636C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62838" y="1"/>
              <a:ext cx="4960548" cy="3526297"/>
            </a:xfrm>
            <a:custGeom>
              <a:avLst/>
              <a:gdLst>
                <a:gd name="connsiteX0" fmla="*/ 542883 w 4960548"/>
                <a:gd name="connsiteY0" fmla="*/ 0 h 3526297"/>
                <a:gd name="connsiteX1" fmla="*/ 826658 w 4960548"/>
                <a:gd name="connsiteY1" fmla="*/ 0 h 3526297"/>
                <a:gd name="connsiteX2" fmla="*/ 730698 w 4960548"/>
                <a:gd name="connsiteY2" fmla="*/ 89329 h 3526297"/>
                <a:gd name="connsiteX3" fmla="*/ 590295 w 4960548"/>
                <a:gd name="connsiteY3" fmla="*/ 244485 h 3526297"/>
                <a:gd name="connsiteX4" fmla="*/ 357524 w 4960548"/>
                <a:gd name="connsiteY4" fmla="*/ 587307 h 3526297"/>
                <a:gd name="connsiteX5" fmla="*/ 199554 w 4960548"/>
                <a:gd name="connsiteY5" fmla="*/ 966280 h 3526297"/>
                <a:gd name="connsiteX6" fmla="*/ 142104 w 4960548"/>
                <a:gd name="connsiteY6" fmla="*/ 1370286 h 3526297"/>
                <a:gd name="connsiteX7" fmla="*/ 166339 w 4960548"/>
                <a:gd name="connsiteY7" fmla="*/ 1568090 h 3526297"/>
                <a:gd name="connsiteX8" fmla="*/ 237914 w 4960548"/>
                <a:gd name="connsiteY8" fmla="*/ 1753129 h 3526297"/>
                <a:gd name="connsiteX9" fmla="*/ 287868 w 4960548"/>
                <a:gd name="connsiteY9" fmla="*/ 1840255 h 3526297"/>
                <a:gd name="connsiteX10" fmla="*/ 345232 w 4960548"/>
                <a:gd name="connsiteY10" fmla="*/ 1924581 h 3526297"/>
                <a:gd name="connsiteX11" fmla="*/ 477745 w 4960548"/>
                <a:gd name="connsiteY11" fmla="*/ 2087551 h 3526297"/>
                <a:gd name="connsiteX12" fmla="*/ 621156 w 4960548"/>
                <a:gd name="connsiteY12" fmla="*/ 2251756 h 3526297"/>
                <a:gd name="connsiteX13" fmla="*/ 692469 w 4960548"/>
                <a:gd name="connsiteY13" fmla="*/ 2337482 h 3526297"/>
                <a:gd name="connsiteX14" fmla="*/ 726731 w 4960548"/>
                <a:gd name="connsiteY14" fmla="*/ 2379562 h 3526297"/>
                <a:gd name="connsiteX15" fmla="*/ 760295 w 4960548"/>
                <a:gd name="connsiteY15" fmla="*/ 2419831 h 3526297"/>
                <a:gd name="connsiteX16" fmla="*/ 1048685 w 4960548"/>
                <a:gd name="connsiteY16" fmla="*/ 2717443 h 3526297"/>
                <a:gd name="connsiteX17" fmla="*/ 1202035 w 4960548"/>
                <a:gd name="connsiteY17" fmla="*/ 2851344 h 3526297"/>
                <a:gd name="connsiteX18" fmla="*/ 1362620 w 4960548"/>
                <a:gd name="connsiteY18" fmla="*/ 2974785 h 3526297"/>
                <a:gd name="connsiteX19" fmla="*/ 1721364 w 4960548"/>
                <a:gd name="connsiteY19" fmla="*/ 3170036 h 3526297"/>
                <a:gd name="connsiteX20" fmla="*/ 1922052 w 4960548"/>
                <a:gd name="connsiteY20" fmla="*/ 3225210 h 3526297"/>
                <a:gd name="connsiteX21" fmla="*/ 1973488 w 4960548"/>
                <a:gd name="connsiteY21" fmla="*/ 3234928 h 3526297"/>
                <a:gd name="connsiteX22" fmla="*/ 2025360 w 4960548"/>
                <a:gd name="connsiteY22" fmla="*/ 3243080 h 3526297"/>
                <a:gd name="connsiteX23" fmla="*/ 2130063 w 4960548"/>
                <a:gd name="connsiteY23" fmla="*/ 3254774 h 3526297"/>
                <a:gd name="connsiteX24" fmla="*/ 2182719 w 4960548"/>
                <a:gd name="connsiteY24" fmla="*/ 3258562 h 3526297"/>
                <a:gd name="connsiteX25" fmla="*/ 2235551 w 4960548"/>
                <a:gd name="connsiteY25" fmla="*/ 3261197 h 3526297"/>
                <a:gd name="connsiteX26" fmla="*/ 2288556 w 4960548"/>
                <a:gd name="connsiteY26" fmla="*/ 3262350 h 3526297"/>
                <a:gd name="connsiteX27" fmla="*/ 2341648 w 4960548"/>
                <a:gd name="connsiteY27" fmla="*/ 3262103 h 3526297"/>
                <a:gd name="connsiteX28" fmla="*/ 2368238 w 4960548"/>
                <a:gd name="connsiteY28" fmla="*/ 3261856 h 3526297"/>
                <a:gd name="connsiteX29" fmla="*/ 2393869 w 4960548"/>
                <a:gd name="connsiteY29" fmla="*/ 3260785 h 3526297"/>
                <a:gd name="connsiteX30" fmla="*/ 2419413 w 4960548"/>
                <a:gd name="connsiteY30" fmla="*/ 3259550 h 3526297"/>
                <a:gd name="connsiteX31" fmla="*/ 2444869 w 4960548"/>
                <a:gd name="connsiteY31" fmla="*/ 3257574 h 3526297"/>
                <a:gd name="connsiteX32" fmla="*/ 2545824 w 4960548"/>
                <a:gd name="connsiteY32" fmla="*/ 3245798 h 3526297"/>
                <a:gd name="connsiteX33" fmla="*/ 2930373 w 4960548"/>
                <a:gd name="connsiteY33" fmla="*/ 3126555 h 3526297"/>
                <a:gd name="connsiteX34" fmla="*/ 3285631 w 4960548"/>
                <a:gd name="connsiteY34" fmla="*/ 2917552 h 3526297"/>
                <a:gd name="connsiteX35" fmla="*/ 3371764 w 4960548"/>
                <a:gd name="connsiteY35" fmla="*/ 2856120 h 3526297"/>
                <a:gd name="connsiteX36" fmla="*/ 3457898 w 4960548"/>
                <a:gd name="connsiteY36" fmla="*/ 2792628 h 3526297"/>
                <a:gd name="connsiteX37" fmla="*/ 3632344 w 4960548"/>
                <a:gd name="connsiteY37" fmla="*/ 2660869 h 3526297"/>
                <a:gd name="connsiteX38" fmla="*/ 3990915 w 4960548"/>
                <a:gd name="connsiteY38" fmla="*/ 2405832 h 3526297"/>
                <a:gd name="connsiteX39" fmla="*/ 4324988 w 4960548"/>
                <a:gd name="connsiteY39" fmla="*/ 2152196 h 3526297"/>
                <a:gd name="connsiteX40" fmla="*/ 4592106 w 4960548"/>
                <a:gd name="connsiteY40" fmla="*/ 1861501 h 3526297"/>
                <a:gd name="connsiteX41" fmla="*/ 4683122 w 4960548"/>
                <a:gd name="connsiteY41" fmla="*/ 1692521 h 3526297"/>
                <a:gd name="connsiteX42" fmla="*/ 4738568 w 4960548"/>
                <a:gd name="connsiteY42" fmla="*/ 1507893 h 3526297"/>
                <a:gd name="connsiteX43" fmla="*/ 4753912 w 4960548"/>
                <a:gd name="connsiteY43" fmla="*/ 1411050 h 3526297"/>
                <a:gd name="connsiteX44" fmla="*/ 4756440 w 4960548"/>
                <a:gd name="connsiteY44" fmla="*/ 1386509 h 3526297"/>
                <a:gd name="connsiteX45" fmla="*/ 4758358 w 4960548"/>
                <a:gd name="connsiteY45" fmla="*/ 1361475 h 3526297"/>
                <a:gd name="connsiteX46" fmla="*/ 4761148 w 4960548"/>
                <a:gd name="connsiteY46" fmla="*/ 1309759 h 3526297"/>
                <a:gd name="connsiteX47" fmla="*/ 4756354 w 4960548"/>
                <a:gd name="connsiteY47" fmla="*/ 1102980 h 3526297"/>
                <a:gd name="connsiteX48" fmla="*/ 4725578 w 4960548"/>
                <a:gd name="connsiteY48" fmla="*/ 898753 h 3526297"/>
                <a:gd name="connsiteX49" fmla="*/ 4673358 w 4960548"/>
                <a:gd name="connsiteY49" fmla="*/ 699384 h 3526297"/>
                <a:gd name="connsiteX50" fmla="*/ 4538491 w 4960548"/>
                <a:gd name="connsiteY50" fmla="*/ 312754 h 3526297"/>
                <a:gd name="connsiteX51" fmla="*/ 4446604 w 4960548"/>
                <a:gd name="connsiteY51" fmla="*/ 129196 h 3526297"/>
                <a:gd name="connsiteX52" fmla="*/ 4419840 w 4960548"/>
                <a:gd name="connsiteY52" fmla="*/ 85222 h 3526297"/>
                <a:gd name="connsiteX53" fmla="*/ 4391680 w 4960548"/>
                <a:gd name="connsiteY53" fmla="*/ 42071 h 3526297"/>
                <a:gd name="connsiteX54" fmla="*/ 4361930 w 4960548"/>
                <a:gd name="connsiteY54" fmla="*/ 0 h 3526297"/>
                <a:gd name="connsiteX55" fmla="*/ 4588871 w 4960548"/>
                <a:gd name="connsiteY55" fmla="*/ 0 h 3526297"/>
                <a:gd name="connsiteX56" fmla="*/ 4613640 w 4960548"/>
                <a:gd name="connsiteY56" fmla="*/ 38859 h 3526297"/>
                <a:gd name="connsiteX57" fmla="*/ 4724445 w 4960548"/>
                <a:gd name="connsiteY57" fmla="*/ 234687 h 3526297"/>
                <a:gd name="connsiteX58" fmla="*/ 4876138 w 4960548"/>
                <a:gd name="connsiteY58" fmla="*/ 653022 h 3526297"/>
                <a:gd name="connsiteX59" fmla="*/ 4911707 w 4960548"/>
                <a:gd name="connsiteY59" fmla="*/ 870671 h 3526297"/>
                <a:gd name="connsiteX60" fmla="*/ 4934810 w 4960548"/>
                <a:gd name="connsiteY60" fmla="*/ 1088487 h 3526297"/>
                <a:gd name="connsiteX61" fmla="*/ 4953206 w 4960548"/>
                <a:gd name="connsiteY61" fmla="*/ 1306301 h 3526297"/>
                <a:gd name="connsiteX62" fmla="*/ 4956954 w 4960548"/>
                <a:gd name="connsiteY62" fmla="*/ 1360899 h 3526297"/>
                <a:gd name="connsiteX63" fmla="*/ 4958610 w 4960548"/>
                <a:gd name="connsiteY63" fmla="*/ 1388980 h 3526297"/>
                <a:gd name="connsiteX64" fmla="*/ 4959830 w 4960548"/>
                <a:gd name="connsiteY64" fmla="*/ 1417555 h 3526297"/>
                <a:gd name="connsiteX65" fmla="*/ 4958174 w 4960548"/>
                <a:gd name="connsiteY65" fmla="*/ 1532680 h 3526297"/>
                <a:gd name="connsiteX66" fmla="*/ 4834030 w 4960548"/>
                <a:gd name="connsiteY66" fmla="*/ 1984861 h 3526297"/>
                <a:gd name="connsiteX67" fmla="*/ 4558106 w 4960548"/>
                <a:gd name="connsiteY67" fmla="*/ 2368857 h 3526297"/>
                <a:gd name="connsiteX68" fmla="*/ 4389936 w 4960548"/>
                <a:gd name="connsiteY68" fmla="*/ 2528945 h 3526297"/>
                <a:gd name="connsiteX69" fmla="*/ 4214618 w 4960548"/>
                <a:gd name="connsiteY69" fmla="*/ 2674457 h 3526297"/>
                <a:gd name="connsiteX70" fmla="*/ 3858489 w 4960548"/>
                <a:gd name="connsiteY70" fmla="*/ 2936658 h 3526297"/>
                <a:gd name="connsiteX71" fmla="*/ 3768868 w 4960548"/>
                <a:gd name="connsiteY71" fmla="*/ 3000643 h 3526297"/>
                <a:gd name="connsiteX72" fmla="*/ 3676806 w 4960548"/>
                <a:gd name="connsiteY72" fmla="*/ 3065040 h 3526297"/>
                <a:gd name="connsiteX73" fmla="*/ 3582477 w 4960548"/>
                <a:gd name="connsiteY73" fmla="*/ 3128614 h 3526297"/>
                <a:gd name="connsiteX74" fmla="*/ 3485185 w 4960548"/>
                <a:gd name="connsiteY74" fmla="*/ 3190377 h 3526297"/>
                <a:gd name="connsiteX75" fmla="*/ 3280923 w 4960548"/>
                <a:gd name="connsiteY75" fmla="*/ 3306325 h 3526297"/>
                <a:gd name="connsiteX76" fmla="*/ 3061230 w 4960548"/>
                <a:gd name="connsiteY76" fmla="*/ 3404897 h 3526297"/>
                <a:gd name="connsiteX77" fmla="*/ 2583137 w 4960548"/>
                <a:gd name="connsiteY77" fmla="*/ 3518292 h 3526297"/>
                <a:gd name="connsiteX78" fmla="*/ 2460038 w 4960548"/>
                <a:gd name="connsiteY78" fmla="*/ 3525622 h 3526297"/>
                <a:gd name="connsiteX79" fmla="*/ 2429264 w 4960548"/>
                <a:gd name="connsiteY79" fmla="*/ 3526280 h 3526297"/>
                <a:gd name="connsiteX80" fmla="*/ 2398576 w 4960548"/>
                <a:gd name="connsiteY80" fmla="*/ 3526116 h 3526297"/>
                <a:gd name="connsiteX81" fmla="*/ 2367977 w 4960548"/>
                <a:gd name="connsiteY81" fmla="*/ 3525786 h 3526297"/>
                <a:gd name="connsiteX82" fmla="*/ 2338249 w 4960548"/>
                <a:gd name="connsiteY82" fmla="*/ 3524716 h 3526297"/>
                <a:gd name="connsiteX83" fmla="*/ 2100770 w 4960548"/>
                <a:gd name="connsiteY83" fmla="*/ 3506845 h 3526297"/>
                <a:gd name="connsiteX84" fmla="*/ 1864776 w 4960548"/>
                <a:gd name="connsiteY84" fmla="*/ 3467483 h 3526297"/>
                <a:gd name="connsiteX85" fmla="*/ 1632964 w 4960548"/>
                <a:gd name="connsiteY85" fmla="*/ 3405803 h 3526297"/>
                <a:gd name="connsiteX86" fmla="*/ 1189219 w 4960548"/>
                <a:gd name="connsiteY86" fmla="*/ 3220352 h 3526297"/>
                <a:gd name="connsiteX87" fmla="*/ 815305 w 4960548"/>
                <a:gd name="connsiteY87" fmla="*/ 2931634 h 3526297"/>
                <a:gd name="connsiteX88" fmla="*/ 663699 w 4960548"/>
                <a:gd name="connsiteY88" fmla="*/ 2757877 h 3526297"/>
                <a:gd name="connsiteX89" fmla="*/ 531274 w 4960548"/>
                <a:gd name="connsiteY89" fmla="*/ 2573907 h 3526297"/>
                <a:gd name="connsiteX90" fmla="*/ 500325 w 4960548"/>
                <a:gd name="connsiteY90" fmla="*/ 2527051 h 3526297"/>
                <a:gd name="connsiteX91" fmla="*/ 470771 w 4960548"/>
                <a:gd name="connsiteY91" fmla="*/ 2481594 h 3526297"/>
                <a:gd name="connsiteX92" fmla="*/ 412448 w 4960548"/>
                <a:gd name="connsiteY92" fmla="*/ 2393479 h 3526297"/>
                <a:gd name="connsiteX93" fmla="*/ 291616 w 4960548"/>
                <a:gd name="connsiteY93" fmla="*/ 2213464 h 3526297"/>
                <a:gd name="connsiteX94" fmla="*/ 173662 w 4960548"/>
                <a:gd name="connsiteY94" fmla="*/ 2023154 h 3526297"/>
                <a:gd name="connsiteX95" fmla="*/ 120483 w 4960548"/>
                <a:gd name="connsiteY95" fmla="*/ 1922276 h 3526297"/>
                <a:gd name="connsiteX96" fmla="*/ 75324 w 4960548"/>
                <a:gd name="connsiteY96" fmla="*/ 1816703 h 3526297"/>
                <a:gd name="connsiteX97" fmla="*/ 40713 w 4960548"/>
                <a:gd name="connsiteY97" fmla="*/ 1707179 h 3526297"/>
                <a:gd name="connsiteX98" fmla="*/ 27811 w 4960548"/>
                <a:gd name="connsiteY98" fmla="*/ 1651346 h 3526297"/>
                <a:gd name="connsiteX99" fmla="*/ 22144 w 4960548"/>
                <a:gd name="connsiteY99" fmla="*/ 1623346 h 3526297"/>
                <a:gd name="connsiteX100" fmla="*/ 17436 w 4960548"/>
                <a:gd name="connsiteY100" fmla="*/ 1595265 h 3526297"/>
                <a:gd name="connsiteX101" fmla="*/ 0 w 4960548"/>
                <a:gd name="connsiteY101" fmla="*/ 1370286 h 3526297"/>
                <a:gd name="connsiteX102" fmla="*/ 48385 w 4960548"/>
                <a:gd name="connsiteY102" fmla="*/ 931939 h 3526297"/>
                <a:gd name="connsiteX103" fmla="*/ 193801 w 4960548"/>
                <a:gd name="connsiteY103" fmla="*/ 511957 h 3526297"/>
                <a:gd name="connsiteX104" fmla="*/ 431660 w 4960548"/>
                <a:gd name="connsiteY104" fmla="*/ 131379 h 3526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4960548" h="3526297">
                  <a:moveTo>
                    <a:pt x="542883" y="0"/>
                  </a:moveTo>
                  <a:lnTo>
                    <a:pt x="826658" y="0"/>
                  </a:lnTo>
                  <a:lnTo>
                    <a:pt x="730698" y="89329"/>
                  </a:lnTo>
                  <a:cubicBezTo>
                    <a:pt x="681528" y="139120"/>
                    <a:pt x="634626" y="190876"/>
                    <a:pt x="590295" y="244485"/>
                  </a:cubicBezTo>
                  <a:cubicBezTo>
                    <a:pt x="501458" y="351540"/>
                    <a:pt x="423083" y="466336"/>
                    <a:pt x="357524" y="587307"/>
                  </a:cubicBezTo>
                  <a:cubicBezTo>
                    <a:pt x="291965" y="708196"/>
                    <a:pt x="237391" y="834767"/>
                    <a:pt x="199554" y="966280"/>
                  </a:cubicBezTo>
                  <a:cubicBezTo>
                    <a:pt x="161632" y="1097463"/>
                    <a:pt x="142016" y="1233833"/>
                    <a:pt x="142104" y="1370286"/>
                  </a:cubicBezTo>
                  <a:cubicBezTo>
                    <a:pt x="142888" y="1437319"/>
                    <a:pt x="149862" y="1503858"/>
                    <a:pt x="166339" y="1568090"/>
                  </a:cubicBezTo>
                  <a:cubicBezTo>
                    <a:pt x="182555" y="1632405"/>
                    <a:pt x="207750" y="1693921"/>
                    <a:pt x="237914" y="1753129"/>
                  </a:cubicBezTo>
                  <a:cubicBezTo>
                    <a:pt x="253170" y="1782693"/>
                    <a:pt x="270084" y="1811680"/>
                    <a:pt x="287868" y="1840255"/>
                  </a:cubicBezTo>
                  <a:cubicBezTo>
                    <a:pt x="305914" y="1868748"/>
                    <a:pt x="325181" y="1896830"/>
                    <a:pt x="345232" y="1924581"/>
                  </a:cubicBezTo>
                  <a:cubicBezTo>
                    <a:pt x="385858" y="1979920"/>
                    <a:pt x="431017" y="2033612"/>
                    <a:pt x="477745" y="2087551"/>
                  </a:cubicBezTo>
                  <a:cubicBezTo>
                    <a:pt x="524474" y="2141573"/>
                    <a:pt x="573294" y="2195594"/>
                    <a:pt x="621156" y="2251756"/>
                  </a:cubicBezTo>
                  <a:cubicBezTo>
                    <a:pt x="645130" y="2279755"/>
                    <a:pt x="668843" y="2308412"/>
                    <a:pt x="692469" y="2337482"/>
                  </a:cubicBezTo>
                  <a:lnTo>
                    <a:pt x="726731" y="2379562"/>
                  </a:lnTo>
                  <a:cubicBezTo>
                    <a:pt x="737977" y="2392986"/>
                    <a:pt x="748700" y="2406738"/>
                    <a:pt x="760295" y="2419831"/>
                  </a:cubicBezTo>
                  <a:cubicBezTo>
                    <a:pt x="850788" y="2526392"/>
                    <a:pt x="948952" y="2624470"/>
                    <a:pt x="1048685" y="2717443"/>
                  </a:cubicBezTo>
                  <a:cubicBezTo>
                    <a:pt x="1098814" y="2763724"/>
                    <a:pt x="1149814" y="2808439"/>
                    <a:pt x="1202035" y="2851344"/>
                  </a:cubicBezTo>
                  <a:cubicBezTo>
                    <a:pt x="1254256" y="2894248"/>
                    <a:pt x="1307435" y="2935752"/>
                    <a:pt x="1362620" y="2974785"/>
                  </a:cubicBezTo>
                  <a:cubicBezTo>
                    <a:pt x="1472554" y="3053017"/>
                    <a:pt x="1591118" y="3122932"/>
                    <a:pt x="1721364" y="3170036"/>
                  </a:cubicBezTo>
                  <a:cubicBezTo>
                    <a:pt x="1786314" y="3193588"/>
                    <a:pt x="1853617" y="3211622"/>
                    <a:pt x="1922052" y="3225210"/>
                  </a:cubicBezTo>
                  <a:cubicBezTo>
                    <a:pt x="1939227" y="3228422"/>
                    <a:pt x="1956227" y="3232128"/>
                    <a:pt x="1973488" y="3234928"/>
                  </a:cubicBezTo>
                  <a:lnTo>
                    <a:pt x="2025360" y="3243080"/>
                  </a:lnTo>
                  <a:cubicBezTo>
                    <a:pt x="2060145" y="3247445"/>
                    <a:pt x="2094930" y="3252056"/>
                    <a:pt x="2130063" y="3254774"/>
                  </a:cubicBezTo>
                  <a:cubicBezTo>
                    <a:pt x="2147587" y="3256338"/>
                    <a:pt x="2165109" y="3257821"/>
                    <a:pt x="2182719" y="3258562"/>
                  </a:cubicBezTo>
                  <a:cubicBezTo>
                    <a:pt x="2200330" y="3259385"/>
                    <a:pt x="2217853" y="3260703"/>
                    <a:pt x="2235551" y="3261197"/>
                  </a:cubicBezTo>
                  <a:lnTo>
                    <a:pt x="2288556" y="3262350"/>
                  </a:lnTo>
                  <a:cubicBezTo>
                    <a:pt x="2306166" y="3262761"/>
                    <a:pt x="2323951" y="3262185"/>
                    <a:pt x="2341648" y="3262103"/>
                  </a:cubicBezTo>
                  <a:lnTo>
                    <a:pt x="2368238" y="3261856"/>
                  </a:lnTo>
                  <a:cubicBezTo>
                    <a:pt x="2376869" y="3261609"/>
                    <a:pt x="2385325" y="3261115"/>
                    <a:pt x="2393869" y="3260785"/>
                  </a:cubicBezTo>
                  <a:cubicBezTo>
                    <a:pt x="2402412" y="3260373"/>
                    <a:pt x="2410956" y="3260127"/>
                    <a:pt x="2419413" y="3259550"/>
                  </a:cubicBezTo>
                  <a:lnTo>
                    <a:pt x="2444869" y="3257574"/>
                  </a:lnTo>
                  <a:cubicBezTo>
                    <a:pt x="2478782" y="3255021"/>
                    <a:pt x="2512434" y="3250739"/>
                    <a:pt x="2545824" y="3245798"/>
                  </a:cubicBezTo>
                  <a:cubicBezTo>
                    <a:pt x="2679470" y="3224881"/>
                    <a:pt x="2807973" y="3183954"/>
                    <a:pt x="2930373" y="3126555"/>
                  </a:cubicBezTo>
                  <a:cubicBezTo>
                    <a:pt x="3053210" y="3069817"/>
                    <a:pt x="3170118" y="2997184"/>
                    <a:pt x="3285631" y="2917552"/>
                  </a:cubicBezTo>
                  <a:cubicBezTo>
                    <a:pt x="3314487" y="2897706"/>
                    <a:pt x="3343169" y="2876954"/>
                    <a:pt x="3371764" y="2856120"/>
                  </a:cubicBezTo>
                  <a:cubicBezTo>
                    <a:pt x="3400534" y="2835285"/>
                    <a:pt x="3429216" y="2814121"/>
                    <a:pt x="3457898" y="2792628"/>
                  </a:cubicBezTo>
                  <a:lnTo>
                    <a:pt x="3632344" y="2660869"/>
                  </a:lnTo>
                  <a:cubicBezTo>
                    <a:pt x="3752043" y="2571190"/>
                    <a:pt x="3872873" y="2487687"/>
                    <a:pt x="3990915" y="2405832"/>
                  </a:cubicBezTo>
                  <a:cubicBezTo>
                    <a:pt x="4108869" y="2323976"/>
                    <a:pt x="4222378" y="2241297"/>
                    <a:pt x="4324988" y="2152196"/>
                  </a:cubicBezTo>
                  <a:cubicBezTo>
                    <a:pt x="4427598" y="2063258"/>
                    <a:pt x="4520270" y="1968474"/>
                    <a:pt x="4592106" y="1861501"/>
                  </a:cubicBezTo>
                  <a:cubicBezTo>
                    <a:pt x="4628024" y="1808057"/>
                    <a:pt x="4658712" y="1751730"/>
                    <a:pt x="4683122" y="1692521"/>
                  </a:cubicBezTo>
                  <a:cubicBezTo>
                    <a:pt x="4707706" y="1633393"/>
                    <a:pt x="4725404" y="1571467"/>
                    <a:pt x="4738568" y="1507893"/>
                  </a:cubicBezTo>
                  <a:cubicBezTo>
                    <a:pt x="4745106" y="1476106"/>
                    <a:pt x="4750338" y="1443742"/>
                    <a:pt x="4753912" y="1411050"/>
                  </a:cubicBezTo>
                  <a:cubicBezTo>
                    <a:pt x="4754958" y="1402897"/>
                    <a:pt x="4755656" y="1394662"/>
                    <a:pt x="4756440" y="1386509"/>
                  </a:cubicBezTo>
                  <a:cubicBezTo>
                    <a:pt x="4757138" y="1378274"/>
                    <a:pt x="4758010" y="1370204"/>
                    <a:pt x="4758358" y="1361475"/>
                  </a:cubicBezTo>
                  <a:lnTo>
                    <a:pt x="4761148" y="1309759"/>
                  </a:lnTo>
                  <a:cubicBezTo>
                    <a:pt x="4763676" y="1240751"/>
                    <a:pt x="4762106" y="1171659"/>
                    <a:pt x="4756354" y="1102980"/>
                  </a:cubicBezTo>
                  <a:cubicBezTo>
                    <a:pt x="4750774" y="1034218"/>
                    <a:pt x="4740050" y="966033"/>
                    <a:pt x="4725578" y="898753"/>
                  </a:cubicBezTo>
                  <a:cubicBezTo>
                    <a:pt x="4710932" y="831473"/>
                    <a:pt x="4692624" y="765100"/>
                    <a:pt x="4673358" y="699384"/>
                  </a:cubicBezTo>
                  <a:cubicBezTo>
                    <a:pt x="4634912" y="568037"/>
                    <a:pt x="4592456" y="438419"/>
                    <a:pt x="4538491" y="312754"/>
                  </a:cubicBezTo>
                  <a:cubicBezTo>
                    <a:pt x="4511464" y="250003"/>
                    <a:pt x="4481301" y="188406"/>
                    <a:pt x="4446604" y="129196"/>
                  </a:cubicBezTo>
                  <a:cubicBezTo>
                    <a:pt x="4438147" y="114291"/>
                    <a:pt x="4428819" y="99798"/>
                    <a:pt x="4419840" y="85222"/>
                  </a:cubicBezTo>
                  <a:cubicBezTo>
                    <a:pt x="4410598" y="70728"/>
                    <a:pt x="4401008" y="56482"/>
                    <a:pt x="4391680" y="42071"/>
                  </a:cubicBezTo>
                  <a:lnTo>
                    <a:pt x="4361930" y="0"/>
                  </a:lnTo>
                  <a:lnTo>
                    <a:pt x="4588871" y="0"/>
                  </a:lnTo>
                  <a:lnTo>
                    <a:pt x="4613640" y="38859"/>
                  </a:lnTo>
                  <a:cubicBezTo>
                    <a:pt x="4653306" y="102762"/>
                    <a:pt x="4690706" y="167901"/>
                    <a:pt x="4724445" y="234687"/>
                  </a:cubicBezTo>
                  <a:cubicBezTo>
                    <a:pt x="4792096" y="368257"/>
                    <a:pt x="4844230" y="508828"/>
                    <a:pt x="4876138" y="653022"/>
                  </a:cubicBezTo>
                  <a:cubicBezTo>
                    <a:pt x="4892005" y="725161"/>
                    <a:pt x="4903077" y="797874"/>
                    <a:pt x="4911707" y="870671"/>
                  </a:cubicBezTo>
                  <a:cubicBezTo>
                    <a:pt x="4920513" y="943386"/>
                    <a:pt x="4927574" y="1016019"/>
                    <a:pt x="4934810" y="1088487"/>
                  </a:cubicBezTo>
                  <a:cubicBezTo>
                    <a:pt x="4941697" y="1161036"/>
                    <a:pt x="4947799" y="1233586"/>
                    <a:pt x="4953206" y="1306301"/>
                  </a:cubicBezTo>
                  <a:lnTo>
                    <a:pt x="4956954" y="1360899"/>
                  </a:lnTo>
                  <a:cubicBezTo>
                    <a:pt x="4957651" y="1369875"/>
                    <a:pt x="4958087" y="1379510"/>
                    <a:pt x="4958610" y="1388980"/>
                  </a:cubicBezTo>
                  <a:cubicBezTo>
                    <a:pt x="4959133" y="1398450"/>
                    <a:pt x="4959656" y="1408003"/>
                    <a:pt x="4959830" y="1417555"/>
                  </a:cubicBezTo>
                  <a:cubicBezTo>
                    <a:pt x="4961138" y="1455683"/>
                    <a:pt x="4960702" y="1494140"/>
                    <a:pt x="4958174" y="1532680"/>
                  </a:cubicBezTo>
                  <a:cubicBezTo>
                    <a:pt x="4948760" y="1686920"/>
                    <a:pt x="4904908" y="1842314"/>
                    <a:pt x="4834030" y="1984861"/>
                  </a:cubicBezTo>
                  <a:cubicBezTo>
                    <a:pt x="4763328" y="2127820"/>
                    <a:pt x="4665860" y="2256121"/>
                    <a:pt x="4558106" y="2368857"/>
                  </a:cubicBezTo>
                  <a:cubicBezTo>
                    <a:pt x="4504230" y="2425432"/>
                    <a:pt x="4447650" y="2478465"/>
                    <a:pt x="4389936" y="2528945"/>
                  </a:cubicBezTo>
                  <a:cubicBezTo>
                    <a:pt x="4332223" y="2579425"/>
                    <a:pt x="4273726" y="2628011"/>
                    <a:pt x="4214618" y="2674457"/>
                  </a:cubicBezTo>
                  <a:cubicBezTo>
                    <a:pt x="4096664" y="2767759"/>
                    <a:pt x="3976094" y="2852826"/>
                    <a:pt x="3858489" y="2936658"/>
                  </a:cubicBezTo>
                  <a:lnTo>
                    <a:pt x="3768868" y="3000643"/>
                  </a:lnTo>
                  <a:cubicBezTo>
                    <a:pt x="3738530" y="3022136"/>
                    <a:pt x="3707929" y="3043794"/>
                    <a:pt x="3676806" y="3065040"/>
                  </a:cubicBezTo>
                  <a:cubicBezTo>
                    <a:pt x="3645770" y="3086369"/>
                    <a:pt x="3614386" y="3107615"/>
                    <a:pt x="3582477" y="3128614"/>
                  </a:cubicBezTo>
                  <a:cubicBezTo>
                    <a:pt x="3550483" y="3149449"/>
                    <a:pt x="3518226" y="3170118"/>
                    <a:pt x="3485185" y="3190377"/>
                  </a:cubicBezTo>
                  <a:cubicBezTo>
                    <a:pt x="3419452" y="3230975"/>
                    <a:pt x="3351625" y="3270338"/>
                    <a:pt x="3280923" y="3306325"/>
                  </a:cubicBezTo>
                  <a:cubicBezTo>
                    <a:pt x="3210307" y="3342476"/>
                    <a:pt x="3137251" y="3376074"/>
                    <a:pt x="3061230" y="3404897"/>
                  </a:cubicBezTo>
                  <a:cubicBezTo>
                    <a:pt x="2909886" y="3463366"/>
                    <a:pt x="2747295" y="3502810"/>
                    <a:pt x="2583137" y="3518292"/>
                  </a:cubicBezTo>
                  <a:cubicBezTo>
                    <a:pt x="2542075" y="3521999"/>
                    <a:pt x="2501013" y="3524798"/>
                    <a:pt x="2460038" y="3525622"/>
                  </a:cubicBezTo>
                  <a:lnTo>
                    <a:pt x="2429264" y="3526280"/>
                  </a:lnTo>
                  <a:cubicBezTo>
                    <a:pt x="2419064" y="3526363"/>
                    <a:pt x="2408777" y="3526116"/>
                    <a:pt x="2398576" y="3526116"/>
                  </a:cubicBezTo>
                  <a:lnTo>
                    <a:pt x="2367977" y="3525786"/>
                  </a:lnTo>
                  <a:lnTo>
                    <a:pt x="2338249" y="3524716"/>
                  </a:lnTo>
                  <a:cubicBezTo>
                    <a:pt x="2259089" y="3522327"/>
                    <a:pt x="2179756" y="3516399"/>
                    <a:pt x="2100770" y="3506845"/>
                  </a:cubicBezTo>
                  <a:cubicBezTo>
                    <a:pt x="2021699" y="3497787"/>
                    <a:pt x="1942801" y="3484776"/>
                    <a:pt x="1864776" y="3467483"/>
                  </a:cubicBezTo>
                  <a:cubicBezTo>
                    <a:pt x="1786836" y="3450025"/>
                    <a:pt x="1709508" y="3429355"/>
                    <a:pt x="1632964" y="3405803"/>
                  </a:cubicBezTo>
                  <a:cubicBezTo>
                    <a:pt x="1480138" y="3358288"/>
                    <a:pt x="1329055" y="3299160"/>
                    <a:pt x="1189219" y="3220352"/>
                  </a:cubicBezTo>
                  <a:cubicBezTo>
                    <a:pt x="1049296" y="3141708"/>
                    <a:pt x="924367" y="3041982"/>
                    <a:pt x="815305" y="2931634"/>
                  </a:cubicBezTo>
                  <a:cubicBezTo>
                    <a:pt x="760469" y="2876542"/>
                    <a:pt x="710603" y="2817909"/>
                    <a:pt x="663699" y="2757877"/>
                  </a:cubicBezTo>
                  <a:cubicBezTo>
                    <a:pt x="617059" y="2697597"/>
                    <a:pt x="572684" y="2636411"/>
                    <a:pt x="531274" y="2573907"/>
                  </a:cubicBezTo>
                  <a:cubicBezTo>
                    <a:pt x="520638" y="2558426"/>
                    <a:pt x="510612" y="2542697"/>
                    <a:pt x="500325" y="2527051"/>
                  </a:cubicBezTo>
                  <a:lnTo>
                    <a:pt x="470771" y="2481594"/>
                  </a:lnTo>
                  <a:cubicBezTo>
                    <a:pt x="451853" y="2452195"/>
                    <a:pt x="432238" y="2423043"/>
                    <a:pt x="412448" y="2393479"/>
                  </a:cubicBezTo>
                  <a:lnTo>
                    <a:pt x="291616" y="2213464"/>
                  </a:lnTo>
                  <a:cubicBezTo>
                    <a:pt x="251078" y="2152113"/>
                    <a:pt x="211062" y="2088951"/>
                    <a:pt x="173662" y="2023154"/>
                  </a:cubicBezTo>
                  <a:cubicBezTo>
                    <a:pt x="155005" y="1990214"/>
                    <a:pt x="136960" y="1956697"/>
                    <a:pt x="120483" y="1922276"/>
                  </a:cubicBezTo>
                  <a:cubicBezTo>
                    <a:pt x="104093" y="1887771"/>
                    <a:pt x="88837" y="1852608"/>
                    <a:pt x="75324" y="1816703"/>
                  </a:cubicBezTo>
                  <a:cubicBezTo>
                    <a:pt x="62072" y="1780717"/>
                    <a:pt x="50303" y="1744235"/>
                    <a:pt x="40713" y="1707179"/>
                  </a:cubicBezTo>
                  <a:cubicBezTo>
                    <a:pt x="36180" y="1688650"/>
                    <a:pt x="31560" y="1670039"/>
                    <a:pt x="27811" y="1651346"/>
                  </a:cubicBezTo>
                  <a:lnTo>
                    <a:pt x="22144" y="1623346"/>
                  </a:lnTo>
                  <a:lnTo>
                    <a:pt x="17436" y="1595265"/>
                  </a:lnTo>
                  <a:cubicBezTo>
                    <a:pt x="5144" y="1520328"/>
                    <a:pt x="0" y="1444978"/>
                    <a:pt x="0" y="1370286"/>
                  </a:cubicBezTo>
                  <a:cubicBezTo>
                    <a:pt x="349" y="1223293"/>
                    <a:pt x="16652" y="1076299"/>
                    <a:pt x="48385" y="931939"/>
                  </a:cubicBezTo>
                  <a:cubicBezTo>
                    <a:pt x="80032" y="787663"/>
                    <a:pt x="128504" y="646187"/>
                    <a:pt x="193801" y="511957"/>
                  </a:cubicBezTo>
                  <a:cubicBezTo>
                    <a:pt x="259404" y="377727"/>
                    <a:pt x="339740" y="250559"/>
                    <a:pt x="431660" y="13137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B03BE98-6C07-41CD-ACA9-5244A3DA10B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61928" y="0"/>
              <a:ext cx="4934374" cy="3484134"/>
            </a:xfrm>
            <a:custGeom>
              <a:avLst/>
              <a:gdLst>
                <a:gd name="connsiteX0" fmla="*/ 585303 w 4934374"/>
                <a:gd name="connsiteY0" fmla="*/ 0 h 3484134"/>
                <a:gd name="connsiteX1" fmla="*/ 1213739 w 4934374"/>
                <a:gd name="connsiteY1" fmla="*/ 0 h 3484134"/>
                <a:gd name="connsiteX2" fmla="*/ 1150162 w 4934374"/>
                <a:gd name="connsiteY2" fmla="*/ 47028 h 3484134"/>
                <a:gd name="connsiteX3" fmla="*/ 626038 w 4934374"/>
                <a:gd name="connsiteY3" fmla="*/ 660944 h 3484134"/>
                <a:gd name="connsiteX4" fmla="*/ 435986 w 4934374"/>
                <a:gd name="connsiteY4" fmla="*/ 1375409 h 3484134"/>
                <a:gd name="connsiteX5" fmla="*/ 750530 w 4934374"/>
                <a:gd name="connsiteY5" fmla="*/ 2038817 h 3484134"/>
                <a:gd name="connsiteX6" fmla="*/ 909024 w 4934374"/>
                <a:gd name="connsiteY6" fmla="*/ 2249384 h 3484134"/>
                <a:gd name="connsiteX7" fmla="*/ 2396223 w 4934374"/>
                <a:gd name="connsiteY7" fmla="*/ 3072468 h 3484134"/>
                <a:gd name="connsiteX8" fmla="*/ 3525201 w 4934374"/>
                <a:gd name="connsiteY8" fmla="*/ 2566101 h 3484134"/>
                <a:gd name="connsiteX9" fmla="*/ 3662596 w 4934374"/>
                <a:gd name="connsiteY9" fmla="*/ 2465552 h 3484134"/>
                <a:gd name="connsiteX10" fmla="*/ 4287500 w 4934374"/>
                <a:gd name="connsiteY10" fmla="*/ 1939915 h 3484134"/>
                <a:gd name="connsiteX11" fmla="*/ 4498563 w 4934374"/>
                <a:gd name="connsiteY11" fmla="*/ 1375409 h 3484134"/>
                <a:gd name="connsiteX12" fmla="*/ 4132831 w 4934374"/>
                <a:gd name="connsiteY12" fmla="*/ 134540 h 3484134"/>
                <a:gd name="connsiteX13" fmla="*/ 4025590 w 4934374"/>
                <a:gd name="connsiteY13" fmla="*/ 0 h 3484134"/>
                <a:gd name="connsiteX14" fmla="*/ 4555675 w 4934374"/>
                <a:gd name="connsiteY14" fmla="*/ 0 h 3484134"/>
                <a:gd name="connsiteX15" fmla="*/ 4605933 w 4934374"/>
                <a:gd name="connsiteY15" fmla="*/ 77740 h 3484134"/>
                <a:gd name="connsiteX16" fmla="*/ 4934374 w 4934374"/>
                <a:gd name="connsiteY16" fmla="*/ 1375327 h 3484134"/>
                <a:gd name="connsiteX17" fmla="*/ 3793540 w 4934374"/>
                <a:gd name="connsiteY17" fmla="*/ 2890475 h 3484134"/>
                <a:gd name="connsiteX18" fmla="*/ 2396135 w 4934374"/>
                <a:gd name="connsiteY18" fmla="*/ 3484134 h 3484134"/>
                <a:gd name="connsiteX19" fmla="*/ 548273 w 4934374"/>
                <a:gd name="connsiteY19" fmla="*/ 2480458 h 3484134"/>
                <a:gd name="connsiteX20" fmla="*/ 0 w 4934374"/>
                <a:gd name="connsiteY20" fmla="*/ 1375327 h 3484134"/>
                <a:gd name="connsiteX21" fmla="*/ 512166 w 4934374"/>
                <a:gd name="connsiteY21" fmla="*/ 77740 h 3484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34374" h="3484134">
                  <a:moveTo>
                    <a:pt x="585303" y="0"/>
                  </a:moveTo>
                  <a:lnTo>
                    <a:pt x="1213739" y="0"/>
                  </a:lnTo>
                  <a:lnTo>
                    <a:pt x="1150162" y="47028"/>
                  </a:lnTo>
                  <a:cubicBezTo>
                    <a:pt x="925762" y="228608"/>
                    <a:pt x="749397" y="435224"/>
                    <a:pt x="626038" y="660944"/>
                  </a:cubicBezTo>
                  <a:cubicBezTo>
                    <a:pt x="499976" y="891687"/>
                    <a:pt x="435986" y="1132066"/>
                    <a:pt x="435986" y="1375409"/>
                  </a:cubicBezTo>
                  <a:cubicBezTo>
                    <a:pt x="435986" y="1620481"/>
                    <a:pt x="538074" y="1763604"/>
                    <a:pt x="750530" y="2038817"/>
                  </a:cubicBezTo>
                  <a:cubicBezTo>
                    <a:pt x="801792" y="2105190"/>
                    <a:pt x="854797" y="2173870"/>
                    <a:pt x="909024" y="2249384"/>
                  </a:cubicBezTo>
                  <a:cubicBezTo>
                    <a:pt x="1323389" y="2826326"/>
                    <a:pt x="1768180" y="3072468"/>
                    <a:pt x="2396223" y="3072468"/>
                  </a:cubicBezTo>
                  <a:cubicBezTo>
                    <a:pt x="2808409" y="3072468"/>
                    <a:pt x="3110835" y="2871947"/>
                    <a:pt x="3525201" y="2566101"/>
                  </a:cubicBezTo>
                  <a:cubicBezTo>
                    <a:pt x="3571493" y="2531926"/>
                    <a:pt x="3617786" y="2498162"/>
                    <a:pt x="3662596" y="2465552"/>
                  </a:cubicBezTo>
                  <a:cubicBezTo>
                    <a:pt x="3905479" y="2288583"/>
                    <a:pt x="4134849" y="2121414"/>
                    <a:pt x="4287500" y="1939915"/>
                  </a:cubicBezTo>
                  <a:cubicBezTo>
                    <a:pt x="4433440" y="1766404"/>
                    <a:pt x="4498563" y="1592317"/>
                    <a:pt x="4498563" y="1375409"/>
                  </a:cubicBezTo>
                  <a:cubicBezTo>
                    <a:pt x="4498563" y="899696"/>
                    <a:pt x="4369741" y="465973"/>
                    <a:pt x="4132831" y="134540"/>
                  </a:cubicBezTo>
                  <a:lnTo>
                    <a:pt x="4025590" y="0"/>
                  </a:lnTo>
                  <a:lnTo>
                    <a:pt x="4555675" y="0"/>
                  </a:lnTo>
                  <a:lnTo>
                    <a:pt x="4605933" y="77740"/>
                  </a:lnTo>
                  <a:cubicBezTo>
                    <a:pt x="4820335" y="448137"/>
                    <a:pt x="4934374" y="894662"/>
                    <a:pt x="4934374" y="1375327"/>
                  </a:cubicBezTo>
                  <a:cubicBezTo>
                    <a:pt x="4934374" y="2116884"/>
                    <a:pt x="4369100" y="2465635"/>
                    <a:pt x="3793540" y="2890475"/>
                  </a:cubicBezTo>
                  <a:cubicBezTo>
                    <a:pt x="3374293" y="3199945"/>
                    <a:pt x="2970389" y="3484134"/>
                    <a:pt x="2396135" y="3484134"/>
                  </a:cubicBezTo>
                  <a:cubicBezTo>
                    <a:pt x="1544564" y="3484134"/>
                    <a:pt x="991670" y="3097832"/>
                    <a:pt x="548273" y="2480458"/>
                  </a:cubicBezTo>
                  <a:cubicBezTo>
                    <a:pt x="282201" y="2110049"/>
                    <a:pt x="0" y="1856001"/>
                    <a:pt x="0" y="1375327"/>
                  </a:cubicBezTo>
                  <a:cubicBezTo>
                    <a:pt x="0" y="894662"/>
                    <a:pt x="195505" y="448137"/>
                    <a:pt x="512166" y="777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13CCE92-2C5E-48BC-9713-FBEEDBAE614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61928" y="0"/>
              <a:ext cx="4934374" cy="3484134"/>
            </a:xfrm>
            <a:custGeom>
              <a:avLst/>
              <a:gdLst>
                <a:gd name="connsiteX0" fmla="*/ 585303 w 4934374"/>
                <a:gd name="connsiteY0" fmla="*/ 0 h 3484134"/>
                <a:gd name="connsiteX1" fmla="*/ 1354934 w 4934374"/>
                <a:gd name="connsiteY1" fmla="*/ 0 h 3484134"/>
                <a:gd name="connsiteX2" fmla="*/ 1206830 w 4934374"/>
                <a:gd name="connsiteY2" fmla="*/ 109531 h 3484134"/>
                <a:gd name="connsiteX3" fmla="*/ 703453 w 4934374"/>
                <a:gd name="connsiteY3" fmla="*/ 698660 h 3484134"/>
                <a:gd name="connsiteX4" fmla="*/ 523079 w 4934374"/>
                <a:gd name="connsiteY4" fmla="*/ 1375409 h 3484134"/>
                <a:gd name="connsiteX5" fmla="*/ 820885 w 4934374"/>
                <a:gd name="connsiteY5" fmla="*/ 1990313 h 3484134"/>
                <a:gd name="connsiteX6" fmla="*/ 981122 w 4934374"/>
                <a:gd name="connsiteY6" fmla="*/ 2203186 h 3484134"/>
                <a:gd name="connsiteX7" fmla="*/ 1592426 w 4934374"/>
                <a:gd name="connsiteY7" fmla="*/ 2792645 h 3484134"/>
                <a:gd name="connsiteX8" fmla="*/ 2396135 w 4934374"/>
                <a:gd name="connsiteY8" fmla="*/ 2990119 h 3484134"/>
                <a:gd name="connsiteX9" fmla="*/ 2913112 w 4934374"/>
                <a:gd name="connsiteY9" fmla="*/ 2864371 h 3484134"/>
                <a:gd name="connsiteX10" fmla="*/ 3471411 w 4934374"/>
                <a:gd name="connsiteY10" fmla="*/ 2501292 h 3484134"/>
                <a:gd name="connsiteX11" fmla="*/ 3609242 w 4934374"/>
                <a:gd name="connsiteY11" fmla="*/ 2400414 h 3484134"/>
                <a:gd name="connsiteX12" fmla="*/ 4219151 w 4934374"/>
                <a:gd name="connsiteY12" fmla="*/ 1888693 h 3484134"/>
                <a:gd name="connsiteX13" fmla="*/ 4411296 w 4934374"/>
                <a:gd name="connsiteY13" fmla="*/ 1375409 h 3484134"/>
                <a:gd name="connsiteX14" fmla="*/ 3957874 w 4934374"/>
                <a:gd name="connsiteY14" fmla="*/ 51887 h 3484134"/>
                <a:gd name="connsiteX15" fmla="*/ 3906637 w 4934374"/>
                <a:gd name="connsiteY15" fmla="*/ 0 h 3484134"/>
                <a:gd name="connsiteX16" fmla="*/ 4555675 w 4934374"/>
                <a:gd name="connsiteY16" fmla="*/ 0 h 3484134"/>
                <a:gd name="connsiteX17" fmla="*/ 4605933 w 4934374"/>
                <a:gd name="connsiteY17" fmla="*/ 77740 h 3484134"/>
                <a:gd name="connsiteX18" fmla="*/ 4934374 w 4934374"/>
                <a:gd name="connsiteY18" fmla="*/ 1375327 h 3484134"/>
                <a:gd name="connsiteX19" fmla="*/ 3793540 w 4934374"/>
                <a:gd name="connsiteY19" fmla="*/ 2890475 h 3484134"/>
                <a:gd name="connsiteX20" fmla="*/ 2396135 w 4934374"/>
                <a:gd name="connsiteY20" fmla="*/ 3484134 h 3484134"/>
                <a:gd name="connsiteX21" fmla="*/ 548273 w 4934374"/>
                <a:gd name="connsiteY21" fmla="*/ 2480458 h 3484134"/>
                <a:gd name="connsiteX22" fmla="*/ 0 w 4934374"/>
                <a:gd name="connsiteY22" fmla="*/ 1375327 h 3484134"/>
                <a:gd name="connsiteX23" fmla="*/ 512166 w 4934374"/>
                <a:gd name="connsiteY23" fmla="*/ 77740 h 3484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934374" h="3484134">
                  <a:moveTo>
                    <a:pt x="585303" y="0"/>
                  </a:moveTo>
                  <a:lnTo>
                    <a:pt x="1354934" y="0"/>
                  </a:lnTo>
                  <a:lnTo>
                    <a:pt x="1206830" y="109531"/>
                  </a:lnTo>
                  <a:cubicBezTo>
                    <a:pt x="994024" y="281725"/>
                    <a:pt x="820013" y="485457"/>
                    <a:pt x="703453" y="698660"/>
                  </a:cubicBezTo>
                  <a:cubicBezTo>
                    <a:pt x="583756" y="917627"/>
                    <a:pt x="523079" y="1145324"/>
                    <a:pt x="523079" y="1375409"/>
                  </a:cubicBezTo>
                  <a:cubicBezTo>
                    <a:pt x="523079" y="1595282"/>
                    <a:pt x="614356" y="1722842"/>
                    <a:pt x="820885" y="1990313"/>
                  </a:cubicBezTo>
                  <a:cubicBezTo>
                    <a:pt x="872582" y="2057263"/>
                    <a:pt x="926023" y="2126519"/>
                    <a:pt x="981122" y="2203186"/>
                  </a:cubicBezTo>
                  <a:cubicBezTo>
                    <a:pt x="1175968" y="2474445"/>
                    <a:pt x="1375871" y="2667309"/>
                    <a:pt x="1592426" y="2792645"/>
                  </a:cubicBezTo>
                  <a:cubicBezTo>
                    <a:pt x="1821970" y="2925557"/>
                    <a:pt x="2084904" y="2990119"/>
                    <a:pt x="2396135" y="2990119"/>
                  </a:cubicBezTo>
                  <a:cubicBezTo>
                    <a:pt x="2572762" y="2990119"/>
                    <a:pt x="2737009" y="2950179"/>
                    <a:pt x="2913112" y="2864371"/>
                  </a:cubicBezTo>
                  <a:cubicBezTo>
                    <a:pt x="3093922" y="2776257"/>
                    <a:pt x="3272903" y="2647792"/>
                    <a:pt x="3471411" y="2501292"/>
                  </a:cubicBezTo>
                  <a:cubicBezTo>
                    <a:pt x="3517964" y="2466952"/>
                    <a:pt x="3564344" y="2433106"/>
                    <a:pt x="3609242" y="2400414"/>
                  </a:cubicBezTo>
                  <a:cubicBezTo>
                    <a:pt x="3847766" y="2226574"/>
                    <a:pt x="4073038" y="2062368"/>
                    <a:pt x="4219151" y="1888693"/>
                  </a:cubicBezTo>
                  <a:cubicBezTo>
                    <a:pt x="4353844" y="1728606"/>
                    <a:pt x="4411296" y="1575106"/>
                    <a:pt x="4411296" y="1375409"/>
                  </a:cubicBezTo>
                  <a:cubicBezTo>
                    <a:pt x="4411296" y="851089"/>
                    <a:pt x="4250274" y="381038"/>
                    <a:pt x="3957874" y="51887"/>
                  </a:cubicBezTo>
                  <a:lnTo>
                    <a:pt x="3906637" y="0"/>
                  </a:lnTo>
                  <a:lnTo>
                    <a:pt x="4555675" y="0"/>
                  </a:lnTo>
                  <a:lnTo>
                    <a:pt x="4605933" y="77740"/>
                  </a:lnTo>
                  <a:cubicBezTo>
                    <a:pt x="4820335" y="448137"/>
                    <a:pt x="4934374" y="894662"/>
                    <a:pt x="4934374" y="1375327"/>
                  </a:cubicBezTo>
                  <a:cubicBezTo>
                    <a:pt x="4934374" y="2116884"/>
                    <a:pt x="4369100" y="2465635"/>
                    <a:pt x="3793540" y="2890475"/>
                  </a:cubicBezTo>
                  <a:cubicBezTo>
                    <a:pt x="3374293" y="3199945"/>
                    <a:pt x="2970389" y="3484134"/>
                    <a:pt x="2396135" y="3484134"/>
                  </a:cubicBezTo>
                  <a:cubicBezTo>
                    <a:pt x="1544564" y="3484134"/>
                    <a:pt x="991670" y="3097832"/>
                    <a:pt x="548273" y="2480458"/>
                  </a:cubicBezTo>
                  <a:cubicBezTo>
                    <a:pt x="282201" y="2110049"/>
                    <a:pt x="0" y="1856001"/>
                    <a:pt x="0" y="1375327"/>
                  </a:cubicBezTo>
                  <a:cubicBezTo>
                    <a:pt x="0" y="894662"/>
                    <a:pt x="195505" y="448137"/>
                    <a:pt x="512166" y="777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288" y="-38954"/>
            <a:ext cx="4539911" cy="1029554"/>
          </a:xfrm>
        </p:spPr>
        <p:txBody>
          <a:bodyPr anchor="b">
            <a:normAutofit/>
          </a:bodyPr>
          <a:lstStyle/>
          <a:p>
            <a:pPr rtl="1"/>
            <a:r>
              <a:rPr lang="ar-SA" sz="3600" b="1" dirty="0">
                <a:solidFill>
                  <a:srgbClr val="FF0000"/>
                </a:solidFill>
              </a:rPr>
              <a:t>ازدهار تدوين السنة النبوية</a:t>
            </a: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4" name="Picture 3" descr="04-d8aad8afd988d98ad986-d8a7d984d8b3d986d8a9-d981d98a-d8b9d987d8af-d8aad8a7d8a8d8b9d98a-d8a7d984d8aad8a7d8a8d8b9d98ad9861.jpg"/>
          <p:cNvPicPr>
            <a:picLocks noChangeAspect="1"/>
          </p:cNvPicPr>
          <p:nvPr/>
        </p:nvPicPr>
        <p:blipFill>
          <a:blip r:embed="rId3" cstate="print"/>
          <a:srcRect b="21834"/>
          <a:stretch>
            <a:fillRect/>
          </a:stretch>
        </p:blipFill>
        <p:spPr>
          <a:xfrm>
            <a:off x="6706997" y="380232"/>
            <a:ext cx="1972029" cy="112526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838200"/>
            <a:ext cx="6096000" cy="6019799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marL="0" indent="0" rtl="1">
              <a:buNone/>
            </a:pPr>
            <a:r>
              <a:rPr lang="ar-SA" sz="2800" b="1" dirty="0"/>
              <a:t>إن أول تدوين رسمي للحديث النبوي الشريف كان في عهد </a:t>
            </a:r>
            <a:r>
              <a:rPr lang="ar-SA" sz="2800" b="1" dirty="0">
                <a:solidFill>
                  <a:srgbClr val="FF0000"/>
                </a:solidFill>
              </a:rPr>
              <a:t>عمر بن عبد العزيز</a:t>
            </a:r>
            <a:r>
              <a:rPr lang="ar-SA" sz="2800" b="1" dirty="0"/>
              <a:t>، فهو أول من أمر بكتابة الحديث وجمعه فقد كتب إلى أبي بكر بن عمرو بن حزم : أن انظر ما كان من حديث رسول الله فاكتبه لي، فإني خفت دروس ( ذهاب ) العلماء، وكتب إلى ولاة الأمصار وكبار علمائها : أن انظروا حديث رسول الله فاجمعوه .</a:t>
            </a:r>
            <a:endParaRPr lang="en-US" sz="2800" b="1" dirty="0"/>
          </a:p>
          <a:p>
            <a:pPr rtl="1"/>
            <a:r>
              <a:rPr lang="ar-SA" sz="2800" b="1" dirty="0"/>
              <a:t>وكان </a:t>
            </a:r>
            <a:r>
              <a:rPr lang="ar-SA" sz="2800" b="1" dirty="0">
                <a:solidFill>
                  <a:srgbClr val="FF0000"/>
                </a:solidFill>
              </a:rPr>
              <a:t>الإمام محمد بن مسلم بن شهاب الزهري </a:t>
            </a:r>
            <a:r>
              <a:rPr lang="ar-SA" sz="2800" b="1" dirty="0"/>
              <a:t>أول من استجاب له في حياته ، وحقق رغبته، فكتب </a:t>
            </a:r>
            <a:r>
              <a:rPr lang="ar-SA" sz="2800" b="1" dirty="0" smtClean="0"/>
              <a:t>كتاب</a:t>
            </a:r>
            <a:r>
              <a:rPr lang="ar-OM" sz="2800" b="1" dirty="0" smtClean="0"/>
              <a:t>ً</a:t>
            </a:r>
            <a:r>
              <a:rPr lang="ar-SA" sz="2800" b="1" dirty="0" smtClean="0"/>
              <a:t>ا </a:t>
            </a:r>
            <a:r>
              <a:rPr lang="ar-SA" sz="2800" b="1" dirty="0"/>
              <a:t>بعث منه عمر بن عبد العزيز إلى كل الجهات وانتشر بعد ذلك في كثير من الأمصار، ويعتبر </a:t>
            </a:r>
            <a:r>
              <a:rPr lang="ar-SA" sz="2800" b="1" dirty="0">
                <a:solidFill>
                  <a:srgbClr val="FF0000"/>
                </a:solidFill>
              </a:rPr>
              <a:t>القرن الثالث الهجري أزهى عصور الحديث</a:t>
            </a:r>
            <a:r>
              <a:rPr lang="ar-SA" sz="2800" b="1" dirty="0"/>
              <a:t>، حيث تم فيه تدوين الحديث وجمعه وترتيبه وتمييز الصحيح من غيره .</a:t>
            </a:r>
            <a:endParaRPr lang="en-US" sz="2800" b="1" dirty="0"/>
          </a:p>
        </p:txBody>
      </p:sp>
      <p:pic>
        <p:nvPicPr>
          <p:cNvPr id="5" name="Picture 4" descr="08dcf1bc22e67bb270d1a5d3460ed4d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96966" y="4075166"/>
            <a:ext cx="2153929" cy="157236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DAA6C16-BF9B-4A3E-BC70-EE6015D4F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9978"/>
            <a:ext cx="3921918" cy="1730822"/>
          </a:xfrm>
        </p:spPr>
        <p:txBody>
          <a:bodyPr anchor="t">
            <a:normAutofit/>
          </a:bodyPr>
          <a:lstStyle/>
          <a:p>
            <a:pPr rtl="1"/>
            <a:r>
              <a:rPr lang="ar-SA" sz="3200" b="1" dirty="0">
                <a:solidFill>
                  <a:schemeClr val="bg1"/>
                </a:solidFill>
              </a:rPr>
              <a:t>خطورة الكذب على الرسول </a:t>
            </a:r>
            <a:r>
              <a:rPr lang="ar-EG" sz="3200" b="1" dirty="0">
                <a:solidFill>
                  <a:schemeClr val="bg1"/>
                </a:solidFill>
              </a:rPr>
              <a:t>-</a:t>
            </a:r>
            <a:r>
              <a:rPr lang="ar-SA" sz="3200" b="1" dirty="0">
                <a:solidFill>
                  <a:schemeClr val="bg1"/>
                </a:solidFill>
              </a:rPr>
              <a:t>صلى الله عليه وسلم </a:t>
            </a:r>
            <a:r>
              <a:rPr lang="ar-EG" sz="3200" b="1" dirty="0">
                <a:solidFill>
                  <a:schemeClr val="bg1"/>
                </a:solidFill>
              </a:rPr>
              <a:t>–</a:t>
            </a:r>
            <a:br>
              <a:rPr lang="ar-EG" sz="3200" b="1" dirty="0">
                <a:solidFill>
                  <a:schemeClr val="bg1"/>
                </a:solidFill>
              </a:rPr>
            </a:br>
            <a:r>
              <a:rPr lang="ar-SA" sz="3200" b="1" dirty="0">
                <a:solidFill>
                  <a:schemeClr val="bg1"/>
                </a:solidFill>
              </a:rPr>
              <a:t>((</a:t>
            </a:r>
            <a:r>
              <a:rPr lang="ar-SA" sz="3200" b="1" dirty="0">
                <a:solidFill>
                  <a:srgbClr val="FF0000"/>
                </a:solidFill>
              </a:rPr>
              <a:t>افهم و احفظ </a:t>
            </a:r>
            <a:r>
              <a:rPr lang="ar-SA" sz="3200" b="1" dirty="0">
                <a:solidFill>
                  <a:schemeClr val="bg1"/>
                </a:solidFill>
              </a:rPr>
              <a:t>))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159231.png"/>
          <p:cNvPicPr>
            <a:picLocks noChangeAspect="1"/>
          </p:cNvPicPr>
          <p:nvPr/>
        </p:nvPicPr>
        <p:blipFill rotWithShape="1">
          <a:blip r:embed="rId3" cstate="print"/>
          <a:srcRect l="6856" r="6853" b="-3"/>
          <a:stretch/>
        </p:blipFill>
        <p:spPr>
          <a:xfrm>
            <a:off x="4" y="-1"/>
            <a:ext cx="4500562" cy="3911828"/>
          </a:xfrm>
          <a:custGeom>
            <a:avLst/>
            <a:gdLst/>
            <a:ahLst/>
            <a:cxnLst/>
            <a:rect l="l" t="t" r="r" b="b"/>
            <a:pathLst>
              <a:path w="6000749" h="3911828">
                <a:moveTo>
                  <a:pt x="0" y="0"/>
                </a:moveTo>
                <a:lnTo>
                  <a:pt x="6000749" y="0"/>
                </a:lnTo>
                <a:lnTo>
                  <a:pt x="6000749" y="3767827"/>
                </a:lnTo>
                <a:lnTo>
                  <a:pt x="5572124" y="3740378"/>
                </a:lnTo>
                <a:lnTo>
                  <a:pt x="0" y="3911828"/>
                </a:lnTo>
                <a:close/>
              </a:path>
            </a:pathLst>
          </a:custGeom>
        </p:spPr>
      </p:pic>
      <p:pic>
        <p:nvPicPr>
          <p:cNvPr id="4" name="Picture 3" descr="02.jpg"/>
          <p:cNvPicPr>
            <a:picLocks noChangeAspect="1"/>
          </p:cNvPicPr>
          <p:nvPr/>
        </p:nvPicPr>
        <p:blipFill rotWithShape="1">
          <a:blip r:embed="rId4" cstate="print"/>
          <a:srcRect l="4981" r="9525" b="-1"/>
          <a:stretch/>
        </p:blipFill>
        <p:spPr>
          <a:xfrm>
            <a:off x="4643433" y="-1"/>
            <a:ext cx="4500563" cy="3988028"/>
          </a:xfrm>
          <a:custGeom>
            <a:avLst/>
            <a:gdLst/>
            <a:ahLst/>
            <a:cxnLst/>
            <a:rect l="l" t="t" r="r" b="b"/>
            <a:pathLst>
              <a:path w="6000750" h="3988028">
                <a:moveTo>
                  <a:pt x="0" y="0"/>
                </a:moveTo>
                <a:lnTo>
                  <a:pt x="6000750" y="0"/>
                </a:lnTo>
                <a:lnTo>
                  <a:pt x="6000750" y="797153"/>
                </a:lnTo>
                <a:lnTo>
                  <a:pt x="6000750" y="2634343"/>
                </a:lnTo>
                <a:lnTo>
                  <a:pt x="6000750" y="3911828"/>
                </a:lnTo>
                <a:lnTo>
                  <a:pt x="3248025" y="3988028"/>
                </a:lnTo>
                <a:lnTo>
                  <a:pt x="0" y="3780026"/>
                </a:lnTo>
                <a:close/>
              </a:path>
            </a:pathLst>
          </a:cu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A4AE1828-51FD-4AD7-BCF6-9AF5C696CE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9144000" cy="757168"/>
            <a:chOff x="0" y="2959818"/>
            <a:chExt cx="12192000" cy="757168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542C7CD-02BE-4ADE-8D2F-DFB759D71A3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40A04EE-8E37-4C28-B09B-A9593A4AAB0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5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8150" y="4419600"/>
            <a:ext cx="4895846" cy="2438399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rtl="1"/>
            <a:r>
              <a:rPr lang="ar-SA" sz="2800" b="1" dirty="0">
                <a:solidFill>
                  <a:srgbClr val="C00000">
                    <a:alpha val="80000"/>
                  </a:srgbClr>
                </a:solidFill>
              </a:rPr>
              <a:t>أبو عبيدة عن جابر بن زيد </a:t>
            </a:r>
            <a:r>
              <a:rPr lang="ar-EG" sz="2800" b="1" dirty="0">
                <a:solidFill>
                  <a:srgbClr val="C00000">
                    <a:alpha val="80000"/>
                  </a:srgbClr>
                </a:solidFill>
              </a:rPr>
              <a:t>-</a:t>
            </a:r>
            <a:r>
              <a:rPr lang="ar-SA" sz="2800" b="1" dirty="0">
                <a:solidFill>
                  <a:srgbClr val="C00000">
                    <a:alpha val="80000"/>
                  </a:srgbClr>
                </a:solidFill>
              </a:rPr>
              <a:t>رضي الله عنه</a:t>
            </a:r>
            <a:r>
              <a:rPr lang="ar-EG" sz="2800" b="1" dirty="0">
                <a:solidFill>
                  <a:srgbClr val="C00000">
                    <a:alpha val="80000"/>
                  </a:srgbClr>
                </a:solidFill>
              </a:rPr>
              <a:t>-</a:t>
            </a:r>
            <a:r>
              <a:rPr lang="ar-SA" sz="2800" b="1" dirty="0">
                <a:solidFill>
                  <a:srgbClr val="C00000">
                    <a:alpha val="80000"/>
                  </a:srgbClr>
                </a:solidFill>
              </a:rPr>
              <a:t> عن ابن عباس عن رسول الله </a:t>
            </a:r>
            <a:r>
              <a:rPr lang="ar-EG" sz="2800" b="1" dirty="0">
                <a:solidFill>
                  <a:srgbClr val="C00000">
                    <a:alpha val="80000"/>
                  </a:srgbClr>
                </a:solidFill>
              </a:rPr>
              <a:t>-</a:t>
            </a:r>
            <a:r>
              <a:rPr lang="ar-SA" sz="2800" b="1" dirty="0">
                <a:solidFill>
                  <a:srgbClr val="C00000">
                    <a:alpha val="80000"/>
                  </a:srgbClr>
                </a:solidFill>
              </a:rPr>
              <a:t>صلى الله عليه وسلم </a:t>
            </a:r>
            <a:r>
              <a:rPr lang="ar-EG" sz="2800" b="1" dirty="0">
                <a:solidFill>
                  <a:srgbClr val="C00000">
                    <a:alpha val="80000"/>
                  </a:srgbClr>
                </a:solidFill>
              </a:rPr>
              <a:t>-</a:t>
            </a:r>
            <a:r>
              <a:rPr lang="ar-SA" sz="2800" b="1" dirty="0">
                <a:solidFill>
                  <a:srgbClr val="C00000">
                    <a:alpha val="80000"/>
                  </a:srgbClr>
                </a:solidFill>
              </a:rPr>
              <a:t>قال :</a:t>
            </a:r>
          </a:p>
          <a:p>
            <a:pPr rtl="1"/>
            <a:r>
              <a:rPr lang="ar-SA" sz="2800" b="1" dirty="0">
                <a:solidFill>
                  <a:srgbClr val="C00000">
                    <a:alpha val="80000"/>
                  </a:srgbClr>
                </a:solidFill>
              </a:rPr>
              <a:t>”من كذب علي متعمدا فليتبوأ مقعده من النار“ .</a:t>
            </a:r>
            <a:endParaRPr lang="en-US" sz="2800" b="1" dirty="0">
              <a:solidFill>
                <a:srgbClr val="C00000">
                  <a:alpha val="80000"/>
                </a:srgbClr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41023" y="-934769"/>
            <a:ext cx="2424873" cy="2708393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3756" y="-134088"/>
            <a:ext cx="1635955" cy="1226966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6713565" y="311926"/>
            <a:ext cx="4059393" cy="1911083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7548980" y="1613994"/>
            <a:ext cx="1185708" cy="889281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327781" y="5494508"/>
            <a:ext cx="2444907" cy="1774587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211282" y="5555951"/>
            <a:ext cx="928467" cy="696350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877311" y="1407983"/>
            <a:ext cx="5389379" cy="4042034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76283" y="882212"/>
            <a:ext cx="6791435" cy="5093576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1E1C1936-5452-467B-9F0B-9ACA82AF93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03481" y="2353641"/>
            <a:ext cx="4337037" cy="2150719"/>
          </a:xfrm>
          <a:noFill/>
        </p:spPr>
        <p:txBody>
          <a:bodyPr anchor="ctr">
            <a:normAutofit/>
          </a:bodyPr>
          <a:lstStyle/>
          <a:p>
            <a:r>
              <a:rPr lang="ar-SA" sz="4000" b="1" dirty="0">
                <a:solidFill>
                  <a:srgbClr val="080808"/>
                </a:solidFill>
              </a:rPr>
              <a:t>استنتج خطورة الكذب على رسول الله -صلى الله عليه وسلم - </a:t>
            </a:r>
            <a:r>
              <a:rPr lang="ar-OM" sz="4000" b="1" dirty="0" smtClean="0">
                <a:solidFill>
                  <a:srgbClr val="080808"/>
                </a:solidFill>
              </a:rPr>
              <a:t>.</a:t>
            </a:r>
            <a:endParaRPr lang="ar-OM" sz="4000" b="1" dirty="0">
              <a:solidFill>
                <a:srgbClr val="080808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6943393" y="5778692"/>
            <a:ext cx="2231794" cy="1926608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7170046" y="5363543"/>
            <a:ext cx="959985" cy="719989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04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9">
            <a:extLst>
              <a:ext uri="{FF2B5EF4-FFF2-40B4-BE49-F238E27FC236}">
                <a16:creationId xmlns:a16="http://schemas.microsoft.com/office/drawing/2014/main" id="{129F4FEF-3F4E-4042-8E6D-C24E201FB3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oiuy.jpg"/>
          <p:cNvPicPr>
            <a:picLocks noChangeAspect="1"/>
          </p:cNvPicPr>
          <p:nvPr/>
        </p:nvPicPr>
        <p:blipFill rotWithShape="1">
          <a:blip r:embed="rId3" cstate="print"/>
          <a:srcRect l="15927" r="1320"/>
          <a:stretch/>
        </p:blipFill>
        <p:spPr>
          <a:xfrm>
            <a:off x="20" y="10"/>
            <a:ext cx="3505180" cy="4191736"/>
          </a:xfrm>
          <a:custGeom>
            <a:avLst/>
            <a:gdLst/>
            <a:ahLst/>
            <a:cxnLst/>
            <a:rect l="l" t="t" r="r" b="b"/>
            <a:pathLst>
              <a:path w="6105136" h="4191746">
                <a:moveTo>
                  <a:pt x="0" y="0"/>
                </a:moveTo>
                <a:lnTo>
                  <a:pt x="5607799" y="0"/>
                </a:lnTo>
                <a:lnTo>
                  <a:pt x="5571513" y="27327"/>
                </a:lnTo>
                <a:cubicBezTo>
                  <a:pt x="5516855" y="89886"/>
                  <a:pt x="5497833" y="180727"/>
                  <a:pt x="5456712" y="261788"/>
                </a:cubicBezTo>
                <a:cubicBezTo>
                  <a:pt x="5516289" y="304550"/>
                  <a:pt x="5587520" y="313948"/>
                  <a:pt x="5651844" y="341674"/>
                </a:cubicBezTo>
                <a:cubicBezTo>
                  <a:pt x="5718760" y="370809"/>
                  <a:pt x="5718760" y="392425"/>
                  <a:pt x="5663501" y="477009"/>
                </a:cubicBezTo>
                <a:cubicBezTo>
                  <a:pt x="5807259" y="495339"/>
                  <a:pt x="5807259" y="495339"/>
                  <a:pt x="5762794" y="628324"/>
                </a:cubicBezTo>
                <a:cubicBezTo>
                  <a:pt x="5883243" y="640542"/>
                  <a:pt x="5962676" y="703511"/>
                  <a:pt x="5981237" y="841197"/>
                </a:cubicBezTo>
                <a:cubicBezTo>
                  <a:pt x="5990305" y="907926"/>
                  <a:pt x="6044700" y="939409"/>
                  <a:pt x="6105136" y="984052"/>
                </a:cubicBezTo>
                <a:cubicBezTo>
                  <a:pt x="6030022" y="1027286"/>
                  <a:pt x="5979081" y="1117509"/>
                  <a:pt x="5891443" y="1022115"/>
                </a:cubicBezTo>
                <a:cubicBezTo>
                  <a:pt x="5859498" y="987342"/>
                  <a:pt x="5862517" y="1031513"/>
                  <a:pt x="5858202" y="1044202"/>
                </a:cubicBezTo>
                <a:cubicBezTo>
                  <a:pt x="5847842" y="1075215"/>
                  <a:pt x="5869424" y="1095893"/>
                  <a:pt x="5883673" y="1119387"/>
                </a:cubicBezTo>
                <a:cubicBezTo>
                  <a:pt x="5897486" y="1142885"/>
                  <a:pt x="5913893" y="1167789"/>
                  <a:pt x="5917778" y="1194108"/>
                </a:cubicBezTo>
                <a:cubicBezTo>
                  <a:pt x="5920365" y="1212434"/>
                  <a:pt x="5907848" y="1239216"/>
                  <a:pt x="5894034" y="1252846"/>
                </a:cubicBezTo>
                <a:cubicBezTo>
                  <a:pt x="5821506" y="1324743"/>
                  <a:pt x="5864677" y="1486396"/>
                  <a:pt x="5727393" y="1507074"/>
                </a:cubicBezTo>
                <a:cubicBezTo>
                  <a:pt x="5665659" y="1516469"/>
                  <a:pt x="5635872" y="1575680"/>
                  <a:pt x="5590543" y="1608104"/>
                </a:cubicBezTo>
                <a:cubicBezTo>
                  <a:pt x="5432970" y="1721355"/>
                  <a:pt x="5327632" y="1867030"/>
                  <a:pt x="5278850" y="2067214"/>
                </a:cubicBezTo>
                <a:cubicBezTo>
                  <a:pt x="5265468" y="2122664"/>
                  <a:pt x="5214092" y="2167309"/>
                  <a:pt x="5180851" y="2216179"/>
                </a:cubicBezTo>
                <a:cubicBezTo>
                  <a:pt x="5196826" y="2251892"/>
                  <a:pt x="5284029" y="2174826"/>
                  <a:pt x="5253380" y="2268808"/>
                </a:cubicBezTo>
                <a:cubicBezTo>
                  <a:pt x="5230067" y="2339298"/>
                  <a:pt x="5170490" y="2383001"/>
                  <a:pt x="5114368" y="2424825"/>
                </a:cubicBezTo>
                <a:cubicBezTo>
                  <a:pt x="5050475" y="2472284"/>
                  <a:pt x="4979676" y="2510347"/>
                  <a:pt x="4950749" y="2598221"/>
                </a:cubicBezTo>
                <a:cubicBezTo>
                  <a:pt x="4944706" y="2617020"/>
                  <a:pt x="4925279" y="2636755"/>
                  <a:pt x="4908013" y="2644276"/>
                </a:cubicBezTo>
                <a:cubicBezTo>
                  <a:pt x="4007468" y="4190779"/>
                  <a:pt x="1790648" y="4201115"/>
                  <a:pt x="1535079" y="4190306"/>
                </a:cubicBezTo>
                <a:cubicBezTo>
                  <a:pt x="1225543" y="4176680"/>
                  <a:pt x="932844" y="4081285"/>
                  <a:pt x="645760" y="3962397"/>
                </a:cubicBezTo>
                <a:cubicBezTo>
                  <a:pt x="524448" y="3912117"/>
                  <a:pt x="411775" y="3840689"/>
                  <a:pt x="293915" y="3785239"/>
                </a:cubicBezTo>
                <a:cubicBezTo>
                  <a:pt x="212539" y="3746940"/>
                  <a:pt x="140444" y="3691254"/>
                  <a:pt x="68403" y="3637448"/>
                </a:cubicBezTo>
                <a:lnTo>
                  <a:pt x="0" y="3589272"/>
                </a:lnTo>
                <a:close/>
              </a:path>
            </a:pathLst>
          </a:custGeom>
        </p:spPr>
      </p:pic>
      <p:pic>
        <p:nvPicPr>
          <p:cNvPr id="4" name="Picture 3" descr="1800366_10151967275891616_690103647_n.jpg"/>
          <p:cNvPicPr>
            <a:picLocks noChangeAspect="1"/>
          </p:cNvPicPr>
          <p:nvPr/>
        </p:nvPicPr>
        <p:blipFill rotWithShape="1">
          <a:blip r:embed="rId4" cstate="print"/>
          <a:srcRect t="4028" r="-5" b="12118"/>
          <a:stretch/>
        </p:blipFill>
        <p:spPr>
          <a:xfrm>
            <a:off x="346815" y="4304418"/>
            <a:ext cx="3158385" cy="2553582"/>
          </a:xfrm>
          <a:custGeom>
            <a:avLst/>
            <a:gdLst/>
            <a:ahLst/>
            <a:cxnLst/>
            <a:rect l="l" t="t" r="r" b="b"/>
            <a:pathLst>
              <a:path w="5414116" h="2553582">
                <a:moveTo>
                  <a:pt x="158526" y="1316979"/>
                </a:moveTo>
                <a:lnTo>
                  <a:pt x="156754" y="1330318"/>
                </a:lnTo>
                <a:lnTo>
                  <a:pt x="150357" y="1343402"/>
                </a:lnTo>
                <a:cubicBezTo>
                  <a:pt x="148595" y="1346671"/>
                  <a:pt x="147784" y="1347597"/>
                  <a:pt x="148224" y="1345403"/>
                </a:cubicBezTo>
                <a:cubicBezTo>
                  <a:pt x="148536" y="1343890"/>
                  <a:pt x="150150" y="1339188"/>
                  <a:pt x="152759" y="1332109"/>
                </a:cubicBezTo>
                <a:close/>
                <a:moveTo>
                  <a:pt x="183999" y="1247985"/>
                </a:moveTo>
                <a:lnTo>
                  <a:pt x="185425" y="1249095"/>
                </a:lnTo>
                <a:lnTo>
                  <a:pt x="177909" y="1267545"/>
                </a:lnTo>
                <a:cubicBezTo>
                  <a:pt x="172543" y="1280910"/>
                  <a:pt x="167559" y="1293511"/>
                  <a:pt x="163267" y="1304542"/>
                </a:cubicBezTo>
                <a:lnTo>
                  <a:pt x="158526" y="1316979"/>
                </a:lnTo>
                <a:lnTo>
                  <a:pt x="160096" y="1305161"/>
                </a:lnTo>
                <a:cubicBezTo>
                  <a:pt x="166154" y="1273946"/>
                  <a:pt x="174799" y="1251295"/>
                  <a:pt x="183999" y="1247985"/>
                </a:cubicBezTo>
                <a:close/>
                <a:moveTo>
                  <a:pt x="2747400" y="406"/>
                </a:moveTo>
                <a:cubicBezTo>
                  <a:pt x="3035071" y="-4281"/>
                  <a:pt x="3341945" y="31161"/>
                  <a:pt x="3649095" y="133697"/>
                </a:cubicBezTo>
                <a:cubicBezTo>
                  <a:pt x="3849864" y="200721"/>
                  <a:pt x="4603144" y="576730"/>
                  <a:pt x="4698157" y="641897"/>
                </a:cubicBezTo>
                <a:cubicBezTo>
                  <a:pt x="4795794" y="709015"/>
                  <a:pt x="4865356" y="805949"/>
                  <a:pt x="4969229" y="864848"/>
                </a:cubicBezTo>
                <a:cubicBezTo>
                  <a:pt x="5024230" y="895855"/>
                  <a:pt x="5072076" y="940214"/>
                  <a:pt x="5031717" y="1024948"/>
                </a:cubicBezTo>
                <a:cubicBezTo>
                  <a:pt x="5020170" y="1048963"/>
                  <a:pt x="5029183" y="1072811"/>
                  <a:pt x="5057014" y="1071682"/>
                </a:cubicBezTo>
                <a:cubicBezTo>
                  <a:pt x="5109680" y="1069387"/>
                  <a:pt x="5118666" y="1110271"/>
                  <a:pt x="5135838" y="1143392"/>
                </a:cubicBezTo>
                <a:cubicBezTo>
                  <a:pt x="5166252" y="1202027"/>
                  <a:pt x="5193622" y="1263285"/>
                  <a:pt x="5266156" y="1289064"/>
                </a:cubicBezTo>
                <a:cubicBezTo>
                  <a:pt x="5238324" y="1323279"/>
                  <a:pt x="5215649" y="1311585"/>
                  <a:pt x="5195858" y="1298567"/>
                </a:cubicBezTo>
                <a:cubicBezTo>
                  <a:pt x="5143669" y="1263879"/>
                  <a:pt x="5093474" y="1226987"/>
                  <a:pt x="5041179" y="1192607"/>
                </a:cubicBezTo>
                <a:cubicBezTo>
                  <a:pt x="5007224" y="1170236"/>
                  <a:pt x="4975133" y="1142623"/>
                  <a:pt x="4918135" y="1145234"/>
                </a:cubicBezTo>
                <a:cubicBezTo>
                  <a:pt x="4935797" y="1231274"/>
                  <a:pt x="5007025" y="1262427"/>
                  <a:pt x="5060171" y="1300349"/>
                </a:cubicBezTo>
                <a:cubicBezTo>
                  <a:pt x="5126536" y="1347737"/>
                  <a:pt x="5152263" y="1413621"/>
                  <a:pt x="5184421" y="1487704"/>
                </a:cubicBezTo>
                <a:cubicBezTo>
                  <a:pt x="5122415" y="1489134"/>
                  <a:pt x="5103753" y="1435610"/>
                  <a:pt x="5058648" y="1427657"/>
                </a:cubicBezTo>
                <a:cubicBezTo>
                  <a:pt x="5053296" y="1435084"/>
                  <a:pt x="5045346" y="1445577"/>
                  <a:pt x="5045794" y="1446015"/>
                </a:cubicBezTo>
                <a:cubicBezTo>
                  <a:pt x="5106451" y="1496737"/>
                  <a:pt x="5117537" y="1568193"/>
                  <a:pt x="5101767" y="1647359"/>
                </a:cubicBezTo>
                <a:cubicBezTo>
                  <a:pt x="5093584" y="1688209"/>
                  <a:pt x="5115626" y="1706770"/>
                  <a:pt x="5135030" y="1731061"/>
                </a:cubicBezTo>
                <a:cubicBezTo>
                  <a:pt x="5203090" y="1816944"/>
                  <a:pt x="5278566" y="1897224"/>
                  <a:pt x="5321944" y="2003361"/>
                </a:cubicBezTo>
                <a:cubicBezTo>
                  <a:pt x="5239878" y="1971324"/>
                  <a:pt x="5191106" y="1897335"/>
                  <a:pt x="5107240" y="1850840"/>
                </a:cubicBezTo>
                <a:cubicBezTo>
                  <a:pt x="5146549" y="1965041"/>
                  <a:pt x="5224816" y="2036621"/>
                  <a:pt x="5290952" y="2116036"/>
                </a:cubicBezTo>
                <a:cubicBezTo>
                  <a:pt x="5321198" y="2152238"/>
                  <a:pt x="5345753" y="2195120"/>
                  <a:pt x="5388446" y="2220887"/>
                </a:cubicBezTo>
                <a:cubicBezTo>
                  <a:pt x="5403552" y="2230128"/>
                  <a:pt x="5428090" y="2247608"/>
                  <a:pt x="5403992" y="2273010"/>
                </a:cubicBezTo>
                <a:cubicBezTo>
                  <a:pt x="5383871" y="2294002"/>
                  <a:pt x="5363583" y="2281535"/>
                  <a:pt x="5345240" y="2269525"/>
                </a:cubicBezTo>
                <a:cubicBezTo>
                  <a:pt x="5301305" y="2240459"/>
                  <a:pt x="5249677" y="2227961"/>
                  <a:pt x="5181971" y="2212341"/>
                </a:cubicBezTo>
                <a:cubicBezTo>
                  <a:pt x="5210776" y="2304349"/>
                  <a:pt x="5323140" y="2305426"/>
                  <a:pt x="5342451" y="2399541"/>
                </a:cubicBezTo>
                <a:cubicBezTo>
                  <a:pt x="5276493" y="2399374"/>
                  <a:pt x="5240279" y="2358756"/>
                  <a:pt x="5193127" y="2341296"/>
                </a:cubicBezTo>
                <a:cubicBezTo>
                  <a:pt x="5150483" y="2325566"/>
                  <a:pt x="5134316" y="2337131"/>
                  <a:pt x="5128778" y="2384953"/>
                </a:cubicBezTo>
                <a:cubicBezTo>
                  <a:pt x="5120098" y="2459440"/>
                  <a:pt x="5082689" y="2490060"/>
                  <a:pt x="5024779" y="2455361"/>
                </a:cubicBezTo>
                <a:cubicBezTo>
                  <a:pt x="4971160" y="2423009"/>
                  <a:pt x="4955618" y="2448088"/>
                  <a:pt x="4957119" y="2492221"/>
                </a:cubicBezTo>
                <a:cubicBezTo>
                  <a:pt x="4957659" y="2508307"/>
                  <a:pt x="4955422" y="2522819"/>
                  <a:pt x="4951208" y="2536243"/>
                </a:cubicBezTo>
                <a:lnTo>
                  <a:pt x="4942986" y="2553582"/>
                </a:lnTo>
                <a:lnTo>
                  <a:pt x="0" y="2553582"/>
                </a:lnTo>
                <a:lnTo>
                  <a:pt x="10415" y="2540282"/>
                </a:lnTo>
                <a:cubicBezTo>
                  <a:pt x="21321" y="2529317"/>
                  <a:pt x="34083" y="2520126"/>
                  <a:pt x="50390" y="2514109"/>
                </a:cubicBezTo>
                <a:cubicBezTo>
                  <a:pt x="60150" y="2510393"/>
                  <a:pt x="69288" y="2504190"/>
                  <a:pt x="78593" y="2498362"/>
                </a:cubicBezTo>
                <a:cubicBezTo>
                  <a:pt x="79663" y="2490260"/>
                  <a:pt x="77016" y="2483287"/>
                  <a:pt x="68604" y="2478966"/>
                </a:cubicBezTo>
                <a:cubicBezTo>
                  <a:pt x="15119" y="2451323"/>
                  <a:pt x="33815" y="2412284"/>
                  <a:pt x="51592" y="2367344"/>
                </a:cubicBezTo>
                <a:cubicBezTo>
                  <a:pt x="73482" y="2311677"/>
                  <a:pt x="117178" y="2293901"/>
                  <a:pt x="167239" y="2281968"/>
                </a:cubicBezTo>
                <a:cubicBezTo>
                  <a:pt x="184333" y="2277976"/>
                  <a:pt x="204809" y="2283134"/>
                  <a:pt x="218700" y="2261009"/>
                </a:cubicBezTo>
                <a:cubicBezTo>
                  <a:pt x="202945" y="2233233"/>
                  <a:pt x="167661" y="2244301"/>
                  <a:pt x="144260" y="2232104"/>
                </a:cubicBezTo>
                <a:cubicBezTo>
                  <a:pt x="124982" y="2221882"/>
                  <a:pt x="89225" y="2216464"/>
                  <a:pt x="132450" y="2182200"/>
                </a:cubicBezTo>
                <a:cubicBezTo>
                  <a:pt x="145069" y="2172139"/>
                  <a:pt x="138401" y="2161211"/>
                  <a:pt x="128269" y="2157485"/>
                </a:cubicBezTo>
                <a:cubicBezTo>
                  <a:pt x="45771" y="2128357"/>
                  <a:pt x="114856" y="2054401"/>
                  <a:pt x="102768" y="2004430"/>
                </a:cubicBezTo>
                <a:cubicBezTo>
                  <a:pt x="99143" y="1990876"/>
                  <a:pt x="114661" y="1971808"/>
                  <a:pt x="128485" y="1969383"/>
                </a:cubicBezTo>
                <a:cubicBezTo>
                  <a:pt x="216478" y="1953355"/>
                  <a:pt x="255260" y="1875600"/>
                  <a:pt x="316632" y="1814867"/>
                </a:cubicBezTo>
                <a:cubicBezTo>
                  <a:pt x="286607" y="1778049"/>
                  <a:pt x="240843" y="1760915"/>
                  <a:pt x="204084" y="1732869"/>
                </a:cubicBezTo>
                <a:cubicBezTo>
                  <a:pt x="165873" y="1703815"/>
                  <a:pt x="170805" y="1689937"/>
                  <a:pt x="227085" y="1644378"/>
                </a:cubicBezTo>
                <a:cubicBezTo>
                  <a:pt x="135002" y="1609983"/>
                  <a:pt x="135002" y="1609983"/>
                  <a:pt x="194840" y="1531510"/>
                </a:cubicBezTo>
                <a:cubicBezTo>
                  <a:pt x="155738" y="1518118"/>
                  <a:pt x="147268" y="1431235"/>
                  <a:pt x="153201" y="1357062"/>
                </a:cubicBezTo>
                <a:lnTo>
                  <a:pt x="156754" y="1330318"/>
                </a:lnTo>
                <a:lnTo>
                  <a:pt x="158203" y="1327353"/>
                </a:lnTo>
                <a:cubicBezTo>
                  <a:pt x="164944" y="1313010"/>
                  <a:pt x="174305" y="1292418"/>
                  <a:pt x="183908" y="1271808"/>
                </a:cubicBezTo>
                <a:lnTo>
                  <a:pt x="192178" y="1254359"/>
                </a:lnTo>
                <a:lnTo>
                  <a:pt x="197963" y="1258870"/>
                </a:lnTo>
                <a:cubicBezTo>
                  <a:pt x="201319" y="1265759"/>
                  <a:pt x="204343" y="1269123"/>
                  <a:pt x="207082" y="1270177"/>
                </a:cubicBezTo>
                <a:cubicBezTo>
                  <a:pt x="215301" y="1273335"/>
                  <a:pt x="220953" y="1255680"/>
                  <a:pt x="225258" y="1249926"/>
                </a:cubicBezTo>
                <a:cubicBezTo>
                  <a:pt x="239225" y="1231830"/>
                  <a:pt x="229470" y="1215162"/>
                  <a:pt x="225383" y="1197822"/>
                </a:cubicBezTo>
                <a:cubicBezTo>
                  <a:pt x="223809" y="1191435"/>
                  <a:pt x="212069" y="1213060"/>
                  <a:pt x="198195" y="1241661"/>
                </a:cubicBezTo>
                <a:lnTo>
                  <a:pt x="192178" y="1254359"/>
                </a:lnTo>
                <a:lnTo>
                  <a:pt x="185425" y="1249095"/>
                </a:lnTo>
                <a:lnTo>
                  <a:pt x="194847" y="1225969"/>
                </a:lnTo>
                <a:cubicBezTo>
                  <a:pt x="218144" y="1169629"/>
                  <a:pt x="242658" y="1113997"/>
                  <a:pt x="248781" y="1110761"/>
                </a:cubicBezTo>
                <a:cubicBezTo>
                  <a:pt x="313786" y="1076283"/>
                  <a:pt x="321395" y="965784"/>
                  <a:pt x="418181" y="974220"/>
                </a:cubicBezTo>
                <a:cubicBezTo>
                  <a:pt x="461819" y="977818"/>
                  <a:pt x="495215" y="944914"/>
                  <a:pt x="532987" y="931088"/>
                </a:cubicBezTo>
                <a:cubicBezTo>
                  <a:pt x="664440" y="883526"/>
                  <a:pt x="768295" y="806734"/>
                  <a:pt x="846702" y="686183"/>
                </a:cubicBezTo>
                <a:cubicBezTo>
                  <a:pt x="868484" y="652881"/>
                  <a:pt x="913166" y="632329"/>
                  <a:pt x="946487" y="606427"/>
                </a:cubicBezTo>
                <a:cubicBezTo>
                  <a:pt x="943857" y="580742"/>
                  <a:pt x="867909" y="616319"/>
                  <a:pt x="909859" y="561037"/>
                </a:cubicBezTo>
                <a:cubicBezTo>
                  <a:pt x="941546" y="519374"/>
                  <a:pt x="991572" y="500749"/>
                  <a:pt x="1038549" y="483076"/>
                </a:cubicBezTo>
                <a:cubicBezTo>
                  <a:pt x="1092404" y="463016"/>
                  <a:pt x="1148626" y="449861"/>
                  <a:pt x="1187871" y="397948"/>
                </a:cubicBezTo>
                <a:cubicBezTo>
                  <a:pt x="1194206" y="389666"/>
                  <a:pt x="1884389" y="14461"/>
                  <a:pt x="2747400" y="406"/>
                </a:cubicBez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5200" y="0"/>
            <a:ext cx="5636514" cy="6857999"/>
          </a:xfrm>
        </p:spPr>
        <p:txBody>
          <a:bodyPr>
            <a:noAutofit/>
          </a:bodyPr>
          <a:lstStyle/>
          <a:p>
            <a:pPr rtl="1"/>
            <a:r>
              <a:rPr lang="ar-SA" sz="3200" b="1" dirty="0">
                <a:solidFill>
                  <a:srgbClr val="00B0F0"/>
                </a:solidFill>
              </a:rPr>
              <a:t>الكذب خلق تنفر منه الطباع السليمة</a:t>
            </a:r>
            <a:r>
              <a:rPr lang="ar-EG" sz="3200" b="1" dirty="0">
                <a:solidFill>
                  <a:srgbClr val="00B0F0"/>
                </a:solidFill>
              </a:rPr>
              <a:t>؛</a:t>
            </a:r>
            <a:r>
              <a:rPr lang="ar-SA" sz="3200" b="1" dirty="0"/>
              <a:t> لما فيه من التواء وانحراف، فهو رذيلة تنبئ عن تغلغل الفساد في نفس صاحبها، وعن سلوك ينشئ الشر إنشاء، ويدفع إلى الإثم </a:t>
            </a:r>
            <a:endParaRPr lang="ar-EG" sz="3200" b="1" dirty="0"/>
          </a:p>
          <a:p>
            <a:pPr rtl="1"/>
            <a:r>
              <a:rPr lang="ar-SA" sz="3200" b="1" dirty="0"/>
              <a:t>و الفجور، وترك الحياء والاستهتار بالقيم والفضائل .</a:t>
            </a:r>
          </a:p>
          <a:p>
            <a:pPr rtl="1"/>
            <a:r>
              <a:rPr lang="ar-SA" sz="3200" b="1" dirty="0"/>
              <a:t>فإذا كان الكذب بين البشر غير جائز فكيف إن كان عمن قوله شرع وكلامه وحي ؟ قال الله تعالى : ”</a:t>
            </a:r>
            <a:r>
              <a:rPr lang="ar-SA" sz="3200" b="1" dirty="0">
                <a:solidFill>
                  <a:srgbClr val="FF0000"/>
                </a:solidFill>
              </a:rPr>
              <a:t>وما ينطق عن الهوى () إن هو إلا وحي يوحى“</a:t>
            </a:r>
            <a:r>
              <a:rPr lang="ar-EG" sz="3200" b="1" dirty="0">
                <a:solidFill>
                  <a:srgbClr val="FF0000"/>
                </a:solidFill>
              </a:rPr>
              <a:t>؛ </a:t>
            </a:r>
            <a:r>
              <a:rPr lang="ar-SA" sz="3200" b="1" dirty="0"/>
              <a:t>لذلك حذر النبي </a:t>
            </a:r>
            <a:r>
              <a:rPr lang="ar-EG" sz="3200" b="1" dirty="0"/>
              <a:t>-</a:t>
            </a:r>
            <a:r>
              <a:rPr lang="ar-SA" sz="3200" b="1" dirty="0"/>
              <a:t>صلى الله عليه وسلم </a:t>
            </a:r>
            <a:r>
              <a:rPr lang="ar-EG" sz="3200" b="1" dirty="0"/>
              <a:t>-</a:t>
            </a:r>
            <a:r>
              <a:rPr lang="ar-SA" sz="3200" b="1" dirty="0"/>
              <a:t>من الكذب عليه عمدا وبين أنه فاحشة عظيمة وموبقة كبيرة وتوعد فاعلها بجعل النار مسكنا له .</a:t>
            </a:r>
            <a:endParaRPr lang="en-US" sz="3200" b="1" dirty="0"/>
          </a:p>
        </p:txBody>
      </p:sp>
    </p:spTree>
    <p:custDataLst>
      <p:tags r:id="rId1"/>
    </p:custData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572695-E1FA-466E-9E8B-FC35AE8936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48" r="21085"/>
          <a:stretch/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7537DCBB-88BB-49C5-BE52-892E470C94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325550"/>
            <a:ext cx="8092440" cy="357477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/>
            <a:r>
              <a:rPr lang="ar-SA" b="1" dirty="0">
                <a:solidFill>
                  <a:schemeClr val="tx1"/>
                </a:solidFill>
              </a:rPr>
              <a:t>قال رسول الله –صلى الله عليه وسلم -:"إن الكذب </a:t>
            </a:r>
            <a:r>
              <a:rPr lang="ar-SA" b="1" dirty="0" smtClean="0">
                <a:solidFill>
                  <a:schemeClr val="tx1"/>
                </a:solidFill>
              </a:rPr>
              <a:t>لا يصلح </a:t>
            </a:r>
            <a:r>
              <a:rPr lang="ar-SA" b="1" dirty="0">
                <a:solidFill>
                  <a:schemeClr val="tx1"/>
                </a:solidFill>
              </a:rPr>
              <a:t>بالجد </a:t>
            </a:r>
            <a:r>
              <a:rPr lang="ar-SA" b="1" dirty="0" smtClean="0">
                <a:solidFill>
                  <a:schemeClr val="tx1"/>
                </a:solidFill>
              </a:rPr>
              <a:t>ولا بالهزل</a:t>
            </a:r>
            <a:r>
              <a:rPr lang="ar-OM" b="1" dirty="0" smtClean="0">
                <a:solidFill>
                  <a:schemeClr val="tx1"/>
                </a:solidFill>
              </a:rPr>
              <a:t>"</a:t>
            </a:r>
            <a:r>
              <a:rPr lang="ar-SA" b="1" dirty="0" smtClean="0">
                <a:solidFill>
                  <a:schemeClr val="tx1"/>
                </a:solidFill>
              </a:rPr>
              <a:t> </a:t>
            </a:r>
            <a:r>
              <a:rPr lang="ar-SA" dirty="0">
                <a:solidFill>
                  <a:srgbClr val="FFFFFF"/>
                </a:solidFill>
              </a:rPr>
              <a:t>"</a:t>
            </a:r>
            <a:endParaRPr lang="ar-OM" dirty="0">
              <a:solidFill>
                <a:srgbClr val="FFFFFF"/>
              </a:solidFill>
            </a:endParaRP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B8CEE4D9-F789-4DF9-A927-BE8EC5789B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072043"/>
            <a:ext cx="8839200" cy="2100157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600" b="1" dirty="0">
                <a:solidFill>
                  <a:srgbClr val="FF0000"/>
                </a:solidFill>
              </a:rPr>
              <a:t>ما رأيك فيمن يكذب ليضحك الناس</a:t>
            </a:r>
            <a:r>
              <a:rPr lang="ar-SA" sz="3600" b="1" dirty="0" smtClean="0">
                <a:solidFill>
                  <a:srgbClr val="FF0000"/>
                </a:solidFill>
              </a:rPr>
              <a:t>؟</a:t>
            </a:r>
            <a:endParaRPr lang="ar-OM" sz="3600" b="1" dirty="0" smtClean="0">
              <a:solidFill>
                <a:srgbClr val="FF0000"/>
              </a:solidFill>
            </a:endParaRPr>
          </a:p>
          <a:p>
            <a:pPr algn="r"/>
            <a:r>
              <a:rPr lang="ar-OM" sz="3600" b="1" dirty="0" smtClean="0">
                <a:solidFill>
                  <a:srgbClr val="FF0000"/>
                </a:solidFill>
              </a:rPr>
              <a:t>تصرف خاطئ ، لأن الإسلام حرم الكذب فهو لا يصلح لا بالجد ولا بالهزل  </a:t>
            </a:r>
            <a:endParaRPr lang="ar-OM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17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9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71" y="990601"/>
            <a:ext cx="5010229" cy="5867399"/>
          </a:xfrm>
        </p:spPr>
        <p:txBody>
          <a:bodyPr>
            <a:noAutofit/>
          </a:bodyPr>
          <a:lstStyle/>
          <a:p>
            <a:pPr rtl="1"/>
            <a:r>
              <a:rPr lang="ar-SA" sz="2800" b="1" dirty="0"/>
              <a:t>السنة هي المصدر الثاني بعد القرآن الكريم في معرفة الأمور الغيبية ، قال تعالى : ”عالم الغيب فلا يظهر على غيبه أحدا () إلا من ارتضى من رسول“.</a:t>
            </a:r>
          </a:p>
          <a:p>
            <a:pPr rtl="1"/>
            <a:r>
              <a:rPr lang="ar-SA" sz="2800" b="1" dirty="0"/>
              <a:t>من الأمور الغيبية التي وردت في السنة النبوية :</a:t>
            </a:r>
          </a:p>
          <a:p>
            <a:pPr rtl="1"/>
            <a:r>
              <a:rPr lang="ar-SA" sz="2800" b="1" dirty="0"/>
              <a:t>1- الإخبار عن حقائق تتعلق بعالم الغيب، كالملائكة والجن واللوح المحفوظ ، قال </a:t>
            </a:r>
            <a:r>
              <a:rPr lang="ar-EG" sz="2800" b="1" dirty="0"/>
              <a:t>-</a:t>
            </a:r>
            <a:r>
              <a:rPr lang="ar-SA" sz="2800" b="1" dirty="0"/>
              <a:t>صلى الله عليه وسلم </a:t>
            </a:r>
            <a:r>
              <a:rPr lang="ar-EG" sz="2800" b="1" dirty="0"/>
              <a:t>-</a:t>
            </a:r>
            <a:r>
              <a:rPr lang="ar-SA" sz="2800" b="1" dirty="0"/>
              <a:t>: ”خلقت الملائكة من نور، وخلق الجان من مارج من نار، وخلق آدم مما وصف لكم“ فالقرآن ذكر أن الإنسان خلق من طين، و أن الجان خلق من مارج من نار“ ، ولم يذكر مما خلق الملائكة، فجاءت السنة وبينت ذلك .</a:t>
            </a:r>
            <a:endParaRPr lang="en-US" sz="2800" b="1" dirty="0"/>
          </a:p>
        </p:txBody>
      </p:sp>
      <p:pic>
        <p:nvPicPr>
          <p:cNvPr id="4" name="Picture 3" descr="الاعجاز العلمي.png"/>
          <p:cNvPicPr>
            <a:picLocks noChangeAspect="1"/>
          </p:cNvPicPr>
          <p:nvPr/>
        </p:nvPicPr>
        <p:blipFill rotWithShape="1">
          <a:blip r:embed="rId3" cstate="print"/>
          <a:srcRect r="17887" b="-2"/>
          <a:stretch/>
        </p:blipFill>
        <p:spPr>
          <a:xfrm>
            <a:off x="4784706" y="-4"/>
            <a:ext cx="4359293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5" name="Picture 4" descr="02.jpg"/>
          <p:cNvPicPr>
            <a:picLocks noChangeAspect="1"/>
          </p:cNvPicPr>
          <p:nvPr/>
        </p:nvPicPr>
        <p:blipFill rotWithShape="1">
          <a:blip r:embed="rId4" cstate="print"/>
          <a:srcRect t="28043" r="2" b="2"/>
          <a:stretch/>
        </p:blipFill>
        <p:spPr>
          <a:xfrm>
            <a:off x="4876800" y="3802961"/>
            <a:ext cx="427253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  <p:sp>
        <p:nvSpPr>
          <p:cNvPr id="7" name="سحابة 6">
            <a:extLst>
              <a:ext uri="{FF2B5EF4-FFF2-40B4-BE49-F238E27FC236}">
                <a16:creationId xmlns:a16="http://schemas.microsoft.com/office/drawing/2014/main" id="{3C07D942-D125-47AE-88C8-0FB89EA51D08}"/>
              </a:ext>
            </a:extLst>
          </p:cNvPr>
          <p:cNvSpPr/>
          <p:nvPr/>
        </p:nvSpPr>
        <p:spPr>
          <a:xfrm>
            <a:off x="307879" y="-3"/>
            <a:ext cx="4187921" cy="990604"/>
          </a:xfrm>
          <a:prstGeom prst="clou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السنة النبوية ومعرفة الغيبيات</a:t>
            </a:r>
            <a:endParaRPr lang="ar-OM" sz="2800" dirty="0"/>
          </a:p>
        </p:txBody>
      </p:sp>
    </p:spTree>
    <p:custDataLst>
      <p:tags r:id="rId1"/>
    </p:custData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94842B0-684D-44CC-B4BC-D13331CFD2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4C2A3DC3-F495-4B99-9FF3-3FB30D6323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214" y="2395728"/>
            <a:ext cx="3182691" cy="18288"/>
          </a:xfrm>
          <a:custGeom>
            <a:avLst/>
            <a:gdLst>
              <a:gd name="connsiteX0" fmla="*/ 0 w 3182691"/>
              <a:gd name="connsiteY0" fmla="*/ 0 h 18288"/>
              <a:gd name="connsiteX1" fmla="*/ 636538 w 3182691"/>
              <a:gd name="connsiteY1" fmla="*/ 0 h 18288"/>
              <a:gd name="connsiteX2" fmla="*/ 1273076 w 3182691"/>
              <a:gd name="connsiteY2" fmla="*/ 0 h 18288"/>
              <a:gd name="connsiteX3" fmla="*/ 1909615 w 3182691"/>
              <a:gd name="connsiteY3" fmla="*/ 0 h 18288"/>
              <a:gd name="connsiteX4" fmla="*/ 2482499 w 3182691"/>
              <a:gd name="connsiteY4" fmla="*/ 0 h 18288"/>
              <a:gd name="connsiteX5" fmla="*/ 3182691 w 3182691"/>
              <a:gd name="connsiteY5" fmla="*/ 0 h 18288"/>
              <a:gd name="connsiteX6" fmla="*/ 3182691 w 3182691"/>
              <a:gd name="connsiteY6" fmla="*/ 18288 h 18288"/>
              <a:gd name="connsiteX7" fmla="*/ 2609807 w 3182691"/>
              <a:gd name="connsiteY7" fmla="*/ 18288 h 18288"/>
              <a:gd name="connsiteX8" fmla="*/ 2068749 w 3182691"/>
              <a:gd name="connsiteY8" fmla="*/ 18288 h 18288"/>
              <a:gd name="connsiteX9" fmla="*/ 1432211 w 3182691"/>
              <a:gd name="connsiteY9" fmla="*/ 18288 h 18288"/>
              <a:gd name="connsiteX10" fmla="*/ 859327 w 3182691"/>
              <a:gd name="connsiteY10" fmla="*/ 18288 h 18288"/>
              <a:gd name="connsiteX11" fmla="*/ 0 w 3182691"/>
              <a:gd name="connsiteY11" fmla="*/ 18288 h 18288"/>
              <a:gd name="connsiteX12" fmla="*/ 0 w 3182691"/>
              <a:gd name="connsiteY12" fmla="*/ 0 h 18288"/>
              <a:gd name="connsiteX0" fmla="*/ 0 w 3182691"/>
              <a:gd name="connsiteY0" fmla="*/ 0 h 18288"/>
              <a:gd name="connsiteX1" fmla="*/ 572884 w 3182691"/>
              <a:gd name="connsiteY1" fmla="*/ 0 h 18288"/>
              <a:gd name="connsiteX2" fmla="*/ 1113942 w 3182691"/>
              <a:gd name="connsiteY2" fmla="*/ 0 h 18288"/>
              <a:gd name="connsiteX3" fmla="*/ 1686826 w 3182691"/>
              <a:gd name="connsiteY3" fmla="*/ 0 h 18288"/>
              <a:gd name="connsiteX4" fmla="*/ 2323364 w 3182691"/>
              <a:gd name="connsiteY4" fmla="*/ 0 h 18288"/>
              <a:gd name="connsiteX5" fmla="*/ 3182691 w 3182691"/>
              <a:gd name="connsiteY5" fmla="*/ 0 h 18288"/>
              <a:gd name="connsiteX6" fmla="*/ 3182691 w 3182691"/>
              <a:gd name="connsiteY6" fmla="*/ 18288 h 18288"/>
              <a:gd name="connsiteX7" fmla="*/ 2546153 w 3182691"/>
              <a:gd name="connsiteY7" fmla="*/ 18288 h 18288"/>
              <a:gd name="connsiteX8" fmla="*/ 1845961 w 3182691"/>
              <a:gd name="connsiteY8" fmla="*/ 18288 h 18288"/>
              <a:gd name="connsiteX9" fmla="*/ 1304903 w 3182691"/>
              <a:gd name="connsiteY9" fmla="*/ 18288 h 18288"/>
              <a:gd name="connsiteX10" fmla="*/ 604711 w 3182691"/>
              <a:gd name="connsiteY10" fmla="*/ 18288 h 18288"/>
              <a:gd name="connsiteX11" fmla="*/ 0 w 3182691"/>
              <a:gd name="connsiteY11" fmla="*/ 18288 h 18288"/>
              <a:gd name="connsiteX12" fmla="*/ 0 w 3182691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691" h="18288" fill="none" extrusionOk="0">
                <a:moveTo>
                  <a:pt x="0" y="0"/>
                </a:moveTo>
                <a:cubicBezTo>
                  <a:pt x="225870" y="33585"/>
                  <a:pt x="418138" y="17639"/>
                  <a:pt x="636538" y="0"/>
                </a:cubicBezTo>
                <a:cubicBezTo>
                  <a:pt x="866402" y="-9774"/>
                  <a:pt x="1016900" y="-17532"/>
                  <a:pt x="1273076" y="0"/>
                </a:cubicBezTo>
                <a:cubicBezTo>
                  <a:pt x="1519343" y="-34410"/>
                  <a:pt x="1705438" y="-53754"/>
                  <a:pt x="1909615" y="0"/>
                </a:cubicBezTo>
                <a:cubicBezTo>
                  <a:pt x="2120433" y="2855"/>
                  <a:pt x="2209200" y="-17463"/>
                  <a:pt x="2482499" y="0"/>
                </a:cubicBezTo>
                <a:cubicBezTo>
                  <a:pt x="2733571" y="54170"/>
                  <a:pt x="2997997" y="-48885"/>
                  <a:pt x="3182691" y="0"/>
                </a:cubicBezTo>
                <a:cubicBezTo>
                  <a:pt x="3182657" y="4844"/>
                  <a:pt x="3182281" y="11009"/>
                  <a:pt x="3182691" y="18288"/>
                </a:cubicBezTo>
                <a:cubicBezTo>
                  <a:pt x="2941063" y="3169"/>
                  <a:pt x="2872422" y="16194"/>
                  <a:pt x="2609807" y="18288"/>
                </a:cubicBezTo>
                <a:cubicBezTo>
                  <a:pt x="2341801" y="10032"/>
                  <a:pt x="2328606" y="28832"/>
                  <a:pt x="2068749" y="18288"/>
                </a:cubicBezTo>
                <a:cubicBezTo>
                  <a:pt x="1813820" y="1121"/>
                  <a:pt x="1714804" y="37605"/>
                  <a:pt x="1432211" y="18288"/>
                </a:cubicBezTo>
                <a:cubicBezTo>
                  <a:pt x="1164810" y="-27006"/>
                  <a:pt x="993140" y="27575"/>
                  <a:pt x="859327" y="18288"/>
                </a:cubicBezTo>
                <a:cubicBezTo>
                  <a:pt x="750703" y="-24974"/>
                  <a:pt x="236193" y="38731"/>
                  <a:pt x="0" y="18288"/>
                </a:cubicBezTo>
                <a:cubicBezTo>
                  <a:pt x="-649" y="11698"/>
                  <a:pt x="663" y="5413"/>
                  <a:pt x="0" y="0"/>
                </a:cubicBezTo>
                <a:close/>
              </a:path>
              <a:path w="3182691" h="18288" stroke="0" extrusionOk="0">
                <a:moveTo>
                  <a:pt x="0" y="0"/>
                </a:moveTo>
                <a:cubicBezTo>
                  <a:pt x="243084" y="-23531"/>
                  <a:pt x="399010" y="-30989"/>
                  <a:pt x="572884" y="0"/>
                </a:cubicBezTo>
                <a:cubicBezTo>
                  <a:pt x="745196" y="46048"/>
                  <a:pt x="956262" y="22379"/>
                  <a:pt x="1113942" y="0"/>
                </a:cubicBezTo>
                <a:cubicBezTo>
                  <a:pt x="1345494" y="6575"/>
                  <a:pt x="1537971" y="57434"/>
                  <a:pt x="1686826" y="0"/>
                </a:cubicBezTo>
                <a:cubicBezTo>
                  <a:pt x="1847487" y="-5870"/>
                  <a:pt x="2194651" y="-1232"/>
                  <a:pt x="2323364" y="0"/>
                </a:cubicBezTo>
                <a:cubicBezTo>
                  <a:pt x="2488731" y="36406"/>
                  <a:pt x="2902092" y="-40336"/>
                  <a:pt x="3182691" y="0"/>
                </a:cubicBezTo>
                <a:cubicBezTo>
                  <a:pt x="3182166" y="5049"/>
                  <a:pt x="3182884" y="12044"/>
                  <a:pt x="3182691" y="18288"/>
                </a:cubicBezTo>
                <a:cubicBezTo>
                  <a:pt x="3012562" y="-37820"/>
                  <a:pt x="2765408" y="35618"/>
                  <a:pt x="2546153" y="18288"/>
                </a:cubicBezTo>
                <a:cubicBezTo>
                  <a:pt x="2331952" y="13878"/>
                  <a:pt x="2142129" y="19805"/>
                  <a:pt x="1845961" y="18288"/>
                </a:cubicBezTo>
                <a:cubicBezTo>
                  <a:pt x="1537526" y="31994"/>
                  <a:pt x="1468653" y="-6175"/>
                  <a:pt x="1304903" y="18288"/>
                </a:cubicBezTo>
                <a:cubicBezTo>
                  <a:pt x="1191987" y="26138"/>
                  <a:pt x="927061" y="14626"/>
                  <a:pt x="604711" y="18288"/>
                </a:cubicBezTo>
                <a:cubicBezTo>
                  <a:pt x="273947" y="45577"/>
                  <a:pt x="111622" y="-24554"/>
                  <a:pt x="0" y="18288"/>
                </a:cubicBezTo>
                <a:cubicBezTo>
                  <a:pt x="-39" y="12511"/>
                  <a:pt x="-381" y="8039"/>
                  <a:pt x="0" y="0"/>
                </a:cubicBezTo>
                <a:close/>
              </a:path>
              <a:path w="3182691" h="18288" fill="none" stroke="0" extrusionOk="0">
                <a:moveTo>
                  <a:pt x="0" y="0"/>
                </a:moveTo>
                <a:cubicBezTo>
                  <a:pt x="245832" y="29445"/>
                  <a:pt x="388924" y="-28919"/>
                  <a:pt x="636538" y="0"/>
                </a:cubicBezTo>
                <a:cubicBezTo>
                  <a:pt x="838014" y="3247"/>
                  <a:pt x="1005059" y="8075"/>
                  <a:pt x="1273076" y="0"/>
                </a:cubicBezTo>
                <a:cubicBezTo>
                  <a:pt x="1555121" y="-15110"/>
                  <a:pt x="1674116" y="-4878"/>
                  <a:pt x="1909615" y="0"/>
                </a:cubicBezTo>
                <a:cubicBezTo>
                  <a:pt x="2127874" y="21642"/>
                  <a:pt x="2229467" y="-10228"/>
                  <a:pt x="2482499" y="0"/>
                </a:cubicBezTo>
                <a:cubicBezTo>
                  <a:pt x="2772379" y="28915"/>
                  <a:pt x="3003217" y="-43687"/>
                  <a:pt x="3182691" y="0"/>
                </a:cubicBezTo>
                <a:cubicBezTo>
                  <a:pt x="3183005" y="4158"/>
                  <a:pt x="3181712" y="12539"/>
                  <a:pt x="3182691" y="18288"/>
                </a:cubicBezTo>
                <a:cubicBezTo>
                  <a:pt x="2948637" y="17089"/>
                  <a:pt x="2873728" y="22327"/>
                  <a:pt x="2609807" y="18288"/>
                </a:cubicBezTo>
                <a:cubicBezTo>
                  <a:pt x="2342839" y="11870"/>
                  <a:pt x="2331621" y="30535"/>
                  <a:pt x="2068749" y="18288"/>
                </a:cubicBezTo>
                <a:cubicBezTo>
                  <a:pt x="1813814" y="-7352"/>
                  <a:pt x="1700576" y="36739"/>
                  <a:pt x="1432211" y="18288"/>
                </a:cubicBezTo>
                <a:cubicBezTo>
                  <a:pt x="1148444" y="-27053"/>
                  <a:pt x="987622" y="2403"/>
                  <a:pt x="859327" y="18288"/>
                </a:cubicBezTo>
                <a:cubicBezTo>
                  <a:pt x="743387" y="37422"/>
                  <a:pt x="194182" y="18789"/>
                  <a:pt x="0" y="18288"/>
                </a:cubicBezTo>
                <a:cubicBezTo>
                  <a:pt x="20" y="11469"/>
                  <a:pt x="-29" y="515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2727557108">
                  <a:custGeom>
                    <a:avLst/>
                    <a:gdLst>
                      <a:gd name="connsiteX0" fmla="*/ 0 w 3182691"/>
                      <a:gd name="connsiteY0" fmla="*/ 0 h 18288"/>
                      <a:gd name="connsiteX1" fmla="*/ 636538 w 3182691"/>
                      <a:gd name="connsiteY1" fmla="*/ 0 h 18288"/>
                      <a:gd name="connsiteX2" fmla="*/ 1273076 w 3182691"/>
                      <a:gd name="connsiteY2" fmla="*/ 0 h 18288"/>
                      <a:gd name="connsiteX3" fmla="*/ 1909615 w 3182691"/>
                      <a:gd name="connsiteY3" fmla="*/ 0 h 18288"/>
                      <a:gd name="connsiteX4" fmla="*/ 2482499 w 3182691"/>
                      <a:gd name="connsiteY4" fmla="*/ 0 h 18288"/>
                      <a:gd name="connsiteX5" fmla="*/ 3182691 w 3182691"/>
                      <a:gd name="connsiteY5" fmla="*/ 0 h 18288"/>
                      <a:gd name="connsiteX6" fmla="*/ 3182691 w 3182691"/>
                      <a:gd name="connsiteY6" fmla="*/ 18288 h 18288"/>
                      <a:gd name="connsiteX7" fmla="*/ 2609807 w 3182691"/>
                      <a:gd name="connsiteY7" fmla="*/ 18288 h 18288"/>
                      <a:gd name="connsiteX8" fmla="*/ 2068749 w 3182691"/>
                      <a:gd name="connsiteY8" fmla="*/ 18288 h 18288"/>
                      <a:gd name="connsiteX9" fmla="*/ 1432211 w 3182691"/>
                      <a:gd name="connsiteY9" fmla="*/ 18288 h 18288"/>
                      <a:gd name="connsiteX10" fmla="*/ 859327 w 3182691"/>
                      <a:gd name="connsiteY10" fmla="*/ 18288 h 18288"/>
                      <a:gd name="connsiteX11" fmla="*/ 0 w 3182691"/>
                      <a:gd name="connsiteY11" fmla="*/ 18288 h 18288"/>
                      <a:gd name="connsiteX12" fmla="*/ 0 w 3182691"/>
                      <a:gd name="connsiteY12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182691" h="18288" fill="none" extrusionOk="0">
                        <a:moveTo>
                          <a:pt x="0" y="0"/>
                        </a:moveTo>
                        <a:cubicBezTo>
                          <a:pt x="253588" y="25878"/>
                          <a:pt x="409323" y="-5359"/>
                          <a:pt x="636538" y="0"/>
                        </a:cubicBezTo>
                        <a:cubicBezTo>
                          <a:pt x="863753" y="5359"/>
                          <a:pt x="1013406" y="3458"/>
                          <a:pt x="1273076" y="0"/>
                        </a:cubicBezTo>
                        <a:cubicBezTo>
                          <a:pt x="1532746" y="-3458"/>
                          <a:pt x="1697408" y="-16840"/>
                          <a:pt x="1909615" y="0"/>
                        </a:cubicBezTo>
                        <a:cubicBezTo>
                          <a:pt x="2121822" y="16840"/>
                          <a:pt x="2213494" y="-18555"/>
                          <a:pt x="2482499" y="0"/>
                        </a:cubicBezTo>
                        <a:cubicBezTo>
                          <a:pt x="2751504" y="18555"/>
                          <a:pt x="3004132" y="-28750"/>
                          <a:pt x="3182691" y="0"/>
                        </a:cubicBezTo>
                        <a:cubicBezTo>
                          <a:pt x="3183133" y="4516"/>
                          <a:pt x="3181864" y="12266"/>
                          <a:pt x="3182691" y="18288"/>
                        </a:cubicBezTo>
                        <a:cubicBezTo>
                          <a:pt x="2947041" y="16687"/>
                          <a:pt x="2875741" y="22937"/>
                          <a:pt x="2609807" y="18288"/>
                        </a:cubicBezTo>
                        <a:cubicBezTo>
                          <a:pt x="2343873" y="13639"/>
                          <a:pt x="2331203" y="31729"/>
                          <a:pt x="2068749" y="18288"/>
                        </a:cubicBezTo>
                        <a:cubicBezTo>
                          <a:pt x="1806295" y="4847"/>
                          <a:pt x="1713773" y="47088"/>
                          <a:pt x="1432211" y="18288"/>
                        </a:cubicBezTo>
                        <a:cubicBezTo>
                          <a:pt x="1150649" y="-10512"/>
                          <a:pt x="982765" y="3747"/>
                          <a:pt x="859327" y="18288"/>
                        </a:cubicBezTo>
                        <a:cubicBezTo>
                          <a:pt x="735889" y="32829"/>
                          <a:pt x="254183" y="35231"/>
                          <a:pt x="0" y="18288"/>
                        </a:cubicBezTo>
                        <a:cubicBezTo>
                          <a:pt x="-306" y="11477"/>
                          <a:pt x="485" y="4355"/>
                          <a:pt x="0" y="0"/>
                        </a:cubicBezTo>
                        <a:close/>
                      </a:path>
                      <a:path w="3182691" h="18288" stroke="0" extrusionOk="0">
                        <a:moveTo>
                          <a:pt x="0" y="0"/>
                        </a:moveTo>
                        <a:cubicBezTo>
                          <a:pt x="247695" y="-19360"/>
                          <a:pt x="392581" y="-28596"/>
                          <a:pt x="572884" y="0"/>
                        </a:cubicBezTo>
                        <a:cubicBezTo>
                          <a:pt x="753187" y="28596"/>
                          <a:pt x="922042" y="4121"/>
                          <a:pt x="1113942" y="0"/>
                        </a:cubicBezTo>
                        <a:cubicBezTo>
                          <a:pt x="1305842" y="-4121"/>
                          <a:pt x="1501806" y="28092"/>
                          <a:pt x="1686826" y="0"/>
                        </a:cubicBezTo>
                        <a:cubicBezTo>
                          <a:pt x="1871846" y="-28092"/>
                          <a:pt x="2170181" y="-20672"/>
                          <a:pt x="2323364" y="0"/>
                        </a:cubicBezTo>
                        <a:cubicBezTo>
                          <a:pt x="2476547" y="20672"/>
                          <a:pt x="2919163" y="6097"/>
                          <a:pt x="3182691" y="0"/>
                        </a:cubicBezTo>
                        <a:cubicBezTo>
                          <a:pt x="3183268" y="4624"/>
                          <a:pt x="3183510" y="11191"/>
                          <a:pt x="3182691" y="18288"/>
                        </a:cubicBezTo>
                        <a:cubicBezTo>
                          <a:pt x="3026064" y="-10849"/>
                          <a:pt x="2775005" y="23067"/>
                          <a:pt x="2546153" y="18288"/>
                        </a:cubicBezTo>
                        <a:cubicBezTo>
                          <a:pt x="2317301" y="13509"/>
                          <a:pt x="2164351" y="-9884"/>
                          <a:pt x="1845961" y="18288"/>
                        </a:cubicBezTo>
                        <a:cubicBezTo>
                          <a:pt x="1527571" y="46460"/>
                          <a:pt x="1455006" y="5824"/>
                          <a:pt x="1304903" y="18288"/>
                        </a:cubicBezTo>
                        <a:cubicBezTo>
                          <a:pt x="1154800" y="30752"/>
                          <a:pt x="942107" y="-12056"/>
                          <a:pt x="604711" y="18288"/>
                        </a:cubicBezTo>
                        <a:cubicBezTo>
                          <a:pt x="267315" y="48632"/>
                          <a:pt x="141927" y="-8395"/>
                          <a:pt x="0" y="18288"/>
                        </a:cubicBezTo>
                        <a:cubicBezTo>
                          <a:pt x="-171" y="12755"/>
                          <a:pt x="-690" y="793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7" y="0"/>
            <a:ext cx="6022086" cy="6934199"/>
          </a:xfrm>
        </p:spPr>
        <p:txBody>
          <a:bodyPr>
            <a:noAutofit/>
          </a:bodyPr>
          <a:lstStyle/>
          <a:p>
            <a:pPr marL="0" indent="0" rtl="1">
              <a:buNone/>
            </a:pPr>
            <a:r>
              <a:rPr lang="ar-SA" sz="3600" b="1" dirty="0">
                <a:solidFill>
                  <a:srgbClr val="FF0000"/>
                </a:solidFill>
              </a:rPr>
              <a:t>2- الإعجاز العلمي في السنة النبوية </a:t>
            </a:r>
            <a:r>
              <a:rPr lang="ar-SA" sz="3600" b="1" dirty="0" smtClean="0">
                <a:solidFill>
                  <a:srgbClr val="FF0000"/>
                </a:solidFill>
              </a:rPr>
              <a:t>:</a:t>
            </a:r>
            <a:endParaRPr lang="ar-SA" sz="3600" b="1" dirty="0"/>
          </a:p>
          <a:p>
            <a:pPr marL="0" indent="0" rtl="1">
              <a:buNone/>
            </a:pPr>
            <a:r>
              <a:rPr lang="ar-SA" sz="3600" b="1" dirty="0"/>
              <a:t>هو إخبار السنة النبوية بحقيقة أثبتها العلم التجريبي أخيرا، وثبت عدم إمكانية إدراكها بالوسائل البشرية في زمن الرسول، مما يظهر ويؤكد صدقه فيما أخبر به عن ربه سبحانه .</a:t>
            </a:r>
          </a:p>
          <a:p>
            <a:pPr marL="0" indent="0" rtl="1">
              <a:buNone/>
            </a:pPr>
            <a:r>
              <a:rPr lang="ar-SA" sz="3600" b="1" dirty="0"/>
              <a:t>روى أبو سعيد الخدري أن رجلا أتى النبي </a:t>
            </a:r>
            <a:r>
              <a:rPr lang="ar-EG" sz="3600" b="1" dirty="0"/>
              <a:t>-</a:t>
            </a:r>
            <a:r>
              <a:rPr lang="ar-SA" sz="3600" b="1" dirty="0"/>
              <a:t>صلى الله عليه وسلم </a:t>
            </a:r>
            <a:r>
              <a:rPr lang="ar-EG" sz="3600" b="1" dirty="0"/>
              <a:t>- </a:t>
            </a:r>
            <a:r>
              <a:rPr lang="ar-SA" sz="3600" b="1" dirty="0"/>
              <a:t>فقال : ”أخي يشتكي بطنه ؟ فقال : اسقه عسلا ، ثم أتى الثانية فقال : اسقه عسلا، ثم أتاه فقال فعلت، فقال النبي صدق الله، وكذب بطن أخيك اسقه عسلا“ فسقاه فبرأ.</a:t>
            </a:r>
            <a:endParaRPr lang="en-US" sz="3600" b="1" dirty="0"/>
          </a:p>
        </p:txBody>
      </p:sp>
      <p:pic>
        <p:nvPicPr>
          <p:cNvPr id="4" name="Picture 3" descr="Organic_honey61.jpg"/>
          <p:cNvPicPr>
            <a:picLocks noChangeAspect="1"/>
          </p:cNvPicPr>
          <p:nvPr/>
        </p:nvPicPr>
        <p:blipFill rotWithShape="1">
          <a:blip r:embed="rId3" cstate="print"/>
          <a:srcRect l="22810" r="22867" b="-3"/>
          <a:stretch/>
        </p:blipFill>
        <p:spPr>
          <a:xfrm>
            <a:off x="6117340" y="-7"/>
            <a:ext cx="3026660" cy="4178808"/>
          </a:xfrm>
          <a:custGeom>
            <a:avLst/>
            <a:gdLst/>
            <a:ahLst/>
            <a:cxnLst/>
            <a:rect l="l" t="t" r="r" b="b"/>
            <a:pathLst>
              <a:path w="4035547" h="4178808">
                <a:moveTo>
                  <a:pt x="14988" y="0"/>
                </a:moveTo>
                <a:lnTo>
                  <a:pt x="4035547" y="0"/>
                </a:lnTo>
                <a:lnTo>
                  <a:pt x="4035547" y="4161794"/>
                </a:lnTo>
                <a:lnTo>
                  <a:pt x="3918602" y="4164199"/>
                </a:lnTo>
                <a:cubicBezTo>
                  <a:pt x="3673497" y="4178956"/>
                  <a:pt x="3428120" y="4172295"/>
                  <a:pt x="3183014" y="4175560"/>
                </a:cubicBezTo>
                <a:cubicBezTo>
                  <a:pt x="2855121" y="4180001"/>
                  <a:pt x="2527499" y="4168639"/>
                  <a:pt x="2199742" y="4167595"/>
                </a:cubicBezTo>
                <a:cubicBezTo>
                  <a:pt x="2132562" y="4167334"/>
                  <a:pt x="2065110" y="4170729"/>
                  <a:pt x="1998202" y="4175952"/>
                </a:cubicBezTo>
                <a:cubicBezTo>
                  <a:pt x="1905507" y="4183005"/>
                  <a:pt x="1814033" y="4174124"/>
                  <a:pt x="1722153" y="4165766"/>
                </a:cubicBezTo>
                <a:cubicBezTo>
                  <a:pt x="1611407" y="4155711"/>
                  <a:pt x="1500933" y="4164591"/>
                  <a:pt x="1390867" y="4176214"/>
                </a:cubicBezTo>
                <a:lnTo>
                  <a:pt x="1348076" y="4178808"/>
                </a:lnTo>
                <a:lnTo>
                  <a:pt x="597587" y="4178808"/>
                </a:lnTo>
                <a:lnTo>
                  <a:pt x="507890" y="4175773"/>
                </a:lnTo>
                <a:cubicBezTo>
                  <a:pt x="403218" y="4174810"/>
                  <a:pt x="298546" y="4175691"/>
                  <a:pt x="193840" y="4176214"/>
                </a:cubicBezTo>
                <a:lnTo>
                  <a:pt x="2757" y="4175742"/>
                </a:lnTo>
                <a:lnTo>
                  <a:pt x="2810" y="4034870"/>
                </a:lnTo>
                <a:cubicBezTo>
                  <a:pt x="5629" y="3979851"/>
                  <a:pt x="10539" y="3924896"/>
                  <a:pt x="15416" y="3870068"/>
                </a:cubicBezTo>
                <a:cubicBezTo>
                  <a:pt x="23018" y="3799731"/>
                  <a:pt x="25045" y="3728899"/>
                  <a:pt x="21498" y="3658244"/>
                </a:cubicBezTo>
                <a:cubicBezTo>
                  <a:pt x="17063" y="3602147"/>
                  <a:pt x="10095" y="3546050"/>
                  <a:pt x="8828" y="3489953"/>
                </a:cubicBezTo>
                <a:cubicBezTo>
                  <a:pt x="6548" y="3389688"/>
                  <a:pt x="7434" y="3289424"/>
                  <a:pt x="13262" y="3189160"/>
                </a:cubicBezTo>
                <a:cubicBezTo>
                  <a:pt x="16176" y="3138901"/>
                  <a:pt x="20864" y="3089150"/>
                  <a:pt x="22891" y="3038510"/>
                </a:cubicBezTo>
                <a:cubicBezTo>
                  <a:pt x="24918" y="2987870"/>
                  <a:pt x="28973" y="2936723"/>
                  <a:pt x="17444" y="2887098"/>
                </a:cubicBezTo>
                <a:cubicBezTo>
                  <a:pt x="-2068" y="2802699"/>
                  <a:pt x="12249" y="2718680"/>
                  <a:pt x="16430" y="2634534"/>
                </a:cubicBezTo>
                <a:cubicBezTo>
                  <a:pt x="18964" y="2582244"/>
                  <a:pt x="34168" y="2528685"/>
                  <a:pt x="20738" y="2477919"/>
                </a:cubicBezTo>
                <a:cubicBezTo>
                  <a:pt x="-421" y="2398342"/>
                  <a:pt x="13389" y="2320415"/>
                  <a:pt x="20738" y="2242107"/>
                </a:cubicBezTo>
                <a:cubicBezTo>
                  <a:pt x="29213" y="2168001"/>
                  <a:pt x="27718" y="2093082"/>
                  <a:pt x="16303" y="2019369"/>
                </a:cubicBezTo>
                <a:cubicBezTo>
                  <a:pt x="1986" y="1946239"/>
                  <a:pt x="1986" y="1871028"/>
                  <a:pt x="16303" y="1797899"/>
                </a:cubicBezTo>
                <a:cubicBezTo>
                  <a:pt x="28162" y="1737537"/>
                  <a:pt x="29530" y="1675589"/>
                  <a:pt x="20357" y="1614758"/>
                </a:cubicBezTo>
                <a:cubicBezTo>
                  <a:pt x="14149" y="1571226"/>
                  <a:pt x="3000" y="1527947"/>
                  <a:pt x="1480" y="1484415"/>
                </a:cubicBezTo>
                <a:cubicBezTo>
                  <a:pt x="-1662" y="1393377"/>
                  <a:pt x="200" y="1302238"/>
                  <a:pt x="7055" y="1211417"/>
                </a:cubicBezTo>
                <a:cubicBezTo>
                  <a:pt x="15036" y="1107980"/>
                  <a:pt x="30366" y="1004923"/>
                  <a:pt x="19724" y="900725"/>
                </a:cubicBezTo>
                <a:cubicBezTo>
                  <a:pt x="16050" y="864934"/>
                  <a:pt x="8575" y="829270"/>
                  <a:pt x="7815" y="793353"/>
                </a:cubicBezTo>
                <a:cubicBezTo>
                  <a:pt x="6168" y="726087"/>
                  <a:pt x="5407" y="659710"/>
                  <a:pt x="9208" y="590286"/>
                </a:cubicBezTo>
                <a:cubicBezTo>
                  <a:pt x="13009" y="520863"/>
                  <a:pt x="27452" y="450424"/>
                  <a:pt x="17697" y="382270"/>
                </a:cubicBezTo>
                <a:cubicBezTo>
                  <a:pt x="7941" y="314115"/>
                  <a:pt x="14276" y="247103"/>
                  <a:pt x="20611" y="180218"/>
                </a:cubicBezTo>
                <a:cubicBezTo>
                  <a:pt x="23652" y="148426"/>
                  <a:pt x="25711" y="116982"/>
                  <a:pt x="25156" y="85665"/>
                </a:cubicBezTo>
                <a:close/>
              </a:path>
            </a:pathLst>
          </a:custGeom>
        </p:spPr>
      </p:pic>
      <p:pic>
        <p:nvPicPr>
          <p:cNvPr id="5" name="Picture 4" descr="945883_302311049902503_264117214_n.jpg"/>
          <p:cNvPicPr>
            <a:picLocks noChangeAspect="1"/>
          </p:cNvPicPr>
          <p:nvPr/>
        </p:nvPicPr>
        <p:blipFill rotWithShape="1">
          <a:blip r:embed="rId4" cstate="print"/>
          <a:srcRect l="951" r="11169"/>
          <a:stretch/>
        </p:blipFill>
        <p:spPr>
          <a:xfrm>
            <a:off x="6108267" y="4267201"/>
            <a:ext cx="3035733" cy="2590808"/>
          </a:xfrm>
          <a:custGeom>
            <a:avLst/>
            <a:gdLst/>
            <a:ahLst/>
            <a:cxnLst/>
            <a:rect l="l" t="t" r="r" b="b"/>
            <a:pathLst>
              <a:path w="4047645" h="2495811">
                <a:moveTo>
                  <a:pt x="2441891" y="4"/>
                </a:moveTo>
                <a:cubicBezTo>
                  <a:pt x="2489381" y="-78"/>
                  <a:pt x="2536882" y="1163"/>
                  <a:pt x="2584383" y="4428"/>
                </a:cubicBezTo>
                <a:cubicBezTo>
                  <a:pt x="2744314" y="17813"/>
                  <a:pt x="2904989" y="21079"/>
                  <a:pt x="3065367" y="14222"/>
                </a:cubicBezTo>
                <a:cubicBezTo>
                  <a:pt x="3194244" y="5694"/>
                  <a:pt x="3323514" y="4206"/>
                  <a:pt x="3452568" y="9782"/>
                </a:cubicBezTo>
                <a:cubicBezTo>
                  <a:pt x="3572813" y="16442"/>
                  <a:pt x="3693059" y="23233"/>
                  <a:pt x="3813712" y="19315"/>
                </a:cubicBezTo>
                <a:cubicBezTo>
                  <a:pt x="3861755" y="17748"/>
                  <a:pt x="3909121" y="15789"/>
                  <a:pt x="3956758" y="13177"/>
                </a:cubicBezTo>
                <a:lnTo>
                  <a:pt x="4047645" y="9696"/>
                </a:lnTo>
                <a:lnTo>
                  <a:pt x="4047645" y="2495811"/>
                </a:lnTo>
                <a:lnTo>
                  <a:pt x="28177" y="2495811"/>
                </a:lnTo>
                <a:lnTo>
                  <a:pt x="28782" y="2485852"/>
                </a:lnTo>
                <a:cubicBezTo>
                  <a:pt x="31911" y="2365446"/>
                  <a:pt x="35027" y="2245002"/>
                  <a:pt x="38157" y="2124521"/>
                </a:cubicBezTo>
                <a:cubicBezTo>
                  <a:pt x="38284" y="2119444"/>
                  <a:pt x="39171" y="2114494"/>
                  <a:pt x="39171" y="2109417"/>
                </a:cubicBezTo>
                <a:cubicBezTo>
                  <a:pt x="48166" y="1995573"/>
                  <a:pt x="53107" y="1881729"/>
                  <a:pt x="18899" y="1770550"/>
                </a:cubicBezTo>
                <a:cubicBezTo>
                  <a:pt x="15871" y="1760104"/>
                  <a:pt x="14262" y="1749304"/>
                  <a:pt x="14084" y="1738440"/>
                </a:cubicBezTo>
                <a:cubicBezTo>
                  <a:pt x="12413" y="1641514"/>
                  <a:pt x="16644" y="1544587"/>
                  <a:pt x="26754" y="1448181"/>
                </a:cubicBezTo>
                <a:cubicBezTo>
                  <a:pt x="31949" y="1389038"/>
                  <a:pt x="26754" y="1329006"/>
                  <a:pt x="43478" y="1270498"/>
                </a:cubicBezTo>
                <a:cubicBezTo>
                  <a:pt x="50864" y="1241421"/>
                  <a:pt x="55109" y="1211634"/>
                  <a:pt x="56147" y="1181656"/>
                </a:cubicBezTo>
                <a:cubicBezTo>
                  <a:pt x="59948" y="1109060"/>
                  <a:pt x="38537" y="1040779"/>
                  <a:pt x="18139" y="972244"/>
                </a:cubicBezTo>
                <a:cubicBezTo>
                  <a:pt x="7370" y="935945"/>
                  <a:pt x="-5426" y="898886"/>
                  <a:pt x="2429" y="860811"/>
                </a:cubicBezTo>
                <a:cubicBezTo>
                  <a:pt x="16707" y="802251"/>
                  <a:pt x="24854" y="742359"/>
                  <a:pt x="26754" y="682112"/>
                </a:cubicBezTo>
                <a:cubicBezTo>
                  <a:pt x="26754" y="639468"/>
                  <a:pt x="16365" y="597712"/>
                  <a:pt x="20039" y="555195"/>
                </a:cubicBezTo>
                <a:cubicBezTo>
                  <a:pt x="28211" y="472712"/>
                  <a:pt x="30238" y="389734"/>
                  <a:pt x="26121" y="306946"/>
                </a:cubicBezTo>
                <a:cubicBezTo>
                  <a:pt x="26095" y="273846"/>
                  <a:pt x="29846" y="240848"/>
                  <a:pt x="37270" y="208585"/>
                </a:cubicBezTo>
                <a:cubicBezTo>
                  <a:pt x="46506" y="151651"/>
                  <a:pt x="48419" y="93777"/>
                  <a:pt x="42971" y="36360"/>
                </a:cubicBezTo>
                <a:lnTo>
                  <a:pt x="38853" y="8429"/>
                </a:lnTo>
                <a:lnTo>
                  <a:pt x="56649" y="7824"/>
                </a:lnTo>
                <a:cubicBezTo>
                  <a:pt x="210497" y="-156"/>
                  <a:pt x="364754" y="3162"/>
                  <a:pt x="518087" y="17748"/>
                </a:cubicBezTo>
                <a:cubicBezTo>
                  <a:pt x="626567" y="25440"/>
                  <a:pt x="735534" y="24213"/>
                  <a:pt x="843809" y="14092"/>
                </a:cubicBezTo>
                <a:cubicBezTo>
                  <a:pt x="1042499" y="-1711"/>
                  <a:pt x="1240782" y="10958"/>
                  <a:pt x="1439065" y="21666"/>
                </a:cubicBezTo>
                <a:cubicBezTo>
                  <a:pt x="1631105" y="32113"/>
                  <a:pt x="1823010" y="24408"/>
                  <a:pt x="2015050" y="17487"/>
                </a:cubicBezTo>
                <a:cubicBezTo>
                  <a:pt x="2157045" y="12394"/>
                  <a:pt x="2299420" y="249"/>
                  <a:pt x="2441891" y="4"/>
                </a:cubicBezTo>
                <a:close/>
              </a:path>
            </a:pathLst>
          </a:custGeom>
        </p:spPr>
      </p:pic>
    </p:spTree>
    <p:custDataLst>
      <p:tags r:id="rId1"/>
    </p:custDataLst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685800"/>
          </a:xfrm>
        </p:spPr>
        <p:txBody>
          <a:bodyPr>
            <a:normAutofit/>
          </a:bodyPr>
          <a:lstStyle/>
          <a:p>
            <a:pPr algn="r" rtl="1"/>
            <a:r>
              <a:rPr lang="ar-SA" sz="3600" b="1" dirty="0">
                <a:solidFill>
                  <a:srgbClr val="FF0000"/>
                </a:solidFill>
              </a:rPr>
              <a:t>ما هي التوجيهات الطبية من حديث العسل السابق؟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5788152"/>
          </a:xfrm>
        </p:spPr>
        <p:txBody>
          <a:bodyPr/>
          <a:lstStyle/>
          <a:p>
            <a:pPr algn="r" rtl="1"/>
            <a:r>
              <a:rPr lang="ar-SA" sz="3200" b="1" dirty="0"/>
              <a:t>1- ضرورة التداوي عند حدوث المرض .</a:t>
            </a:r>
          </a:p>
          <a:p>
            <a:pPr algn="r" rtl="1"/>
            <a:r>
              <a:rPr lang="ar-SA" sz="3200" b="1" dirty="0">
                <a:solidFill>
                  <a:srgbClr val="FF0000"/>
                </a:solidFill>
              </a:rPr>
              <a:t>2- التداوي بالعسل من الأمور التي أكد عليها الطب الحديث حيث يدخل في صناعة العديد من الأدوية .</a:t>
            </a:r>
          </a:p>
          <a:p>
            <a:pPr algn="r" rtl="1"/>
            <a:r>
              <a:rPr lang="ar-SA" sz="3200" b="1" dirty="0"/>
              <a:t>3- أهمية تكرار العلاج وعدم الاكتفاء بتناول الدواء لمرة واحدة، وهذا ما يوصي به الطب الحديث .</a:t>
            </a:r>
          </a:p>
          <a:p>
            <a:pPr algn="r" rtl="1"/>
            <a:endParaRPr lang="en-US" dirty="0"/>
          </a:p>
        </p:txBody>
      </p:sp>
      <p:pic>
        <p:nvPicPr>
          <p:cNvPr id="4" name="Picture 3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505201"/>
            <a:ext cx="4648200" cy="3352800"/>
          </a:xfrm>
          <a:prstGeom prst="rect">
            <a:avLst/>
          </a:prstGeom>
        </p:spPr>
      </p:pic>
      <p:pic>
        <p:nvPicPr>
          <p:cNvPr id="5" name="Picture 4" descr="219395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8200" y="3505200"/>
            <a:ext cx="4495800" cy="335280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2|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2|0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2|0.1|0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2|0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0.3|0.2|0.4"/>
</p:tagLst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609</Words>
  <Application>Microsoft Office PowerPoint</Application>
  <PresentationFormat>On-screen Show (4:3)</PresentationFormat>
  <Paragraphs>29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نسق Office</vt:lpstr>
      <vt:lpstr>أهم المحاور التي يتم التعرف عليها في الدرس </vt:lpstr>
      <vt:lpstr>ازدهار تدوين السنة النبوية</vt:lpstr>
      <vt:lpstr>خطورة الكذب على الرسول -صلى الله عليه وسلم – ((افهم و احفظ ))</vt:lpstr>
      <vt:lpstr>استنتج خطورة الكذب على رسول الله -صلى الله عليه وسلم - .</vt:lpstr>
      <vt:lpstr>PowerPoint Presentation</vt:lpstr>
      <vt:lpstr>قال رسول الله –صلى الله عليه وسلم -:"إن الكذب لا يصلح بالجد ولا بالهزل" "</vt:lpstr>
      <vt:lpstr>PowerPoint Presentation</vt:lpstr>
      <vt:lpstr>PowerPoint Presentation</vt:lpstr>
      <vt:lpstr>ما هي التوجيهات الطبية من حديث العسل السابق؟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محاور الدرس</dc:title>
  <dc:creator>Sawsan Damar</dc:creator>
  <cp:lastModifiedBy>saleema </cp:lastModifiedBy>
  <cp:revision>12</cp:revision>
  <dcterms:created xsi:type="dcterms:W3CDTF">2021-01-28T11:05:17Z</dcterms:created>
  <dcterms:modified xsi:type="dcterms:W3CDTF">2023-02-20T05:54:29Z</dcterms:modified>
</cp:coreProperties>
</file>